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12"/>
  </p:notesMasterIdLst>
  <p:sldIdLst>
    <p:sldId id="256" r:id="rId2"/>
    <p:sldId id="257" r:id="rId3"/>
    <p:sldId id="258" r:id="rId4"/>
    <p:sldId id="259" r:id="rId5"/>
    <p:sldId id="260" r:id="rId6"/>
    <p:sldId id="263" r:id="rId7"/>
    <p:sldId id="261" r:id="rId8"/>
    <p:sldId id="308" r:id="rId9"/>
    <p:sldId id="264" r:id="rId10"/>
    <p:sldId id="309"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CE1D88-D5EB-4E20-ADD1-063DE849D67A}">
  <a:tblStyle styleId="{24CE1D88-D5EB-4E20-ADD1-063DE849D6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8c65e1cec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8c65e1cec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899c503882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899c503882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899c503882_1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899c503882_1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g899c503882_1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3" name="Google Shape;2013;g899c503882_1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899c503882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899c503882_1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899c503882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899c50388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8ca612e88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8" name="Google Shape;2038;g8ca612e88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899c503882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899c50388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g899c503882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3" name="Google Shape;2233;g899c503882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43378" y="-150629"/>
            <a:ext cx="1568722" cy="1245341"/>
            <a:chOff x="2942485" y="-56344"/>
            <a:chExt cx="2092187" cy="1660898"/>
          </a:xfrm>
        </p:grpSpPr>
        <p:grpSp>
          <p:nvGrpSpPr>
            <p:cNvPr id="11" name="Google Shape;11;p2"/>
            <p:cNvGrpSpPr/>
            <p:nvPr/>
          </p:nvGrpSpPr>
          <p:grpSpPr>
            <a:xfrm>
              <a:off x="2942485" y="-56344"/>
              <a:ext cx="1873186" cy="790648"/>
              <a:chOff x="2942485" y="-56344"/>
              <a:chExt cx="1873186" cy="790648"/>
            </a:xfrm>
          </p:grpSpPr>
          <p:sp>
            <p:nvSpPr>
              <p:cNvPr id="12" name="Google Shape;12;p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 name="Google Shape;13;p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 name="Google Shape;14;p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 name="Google Shape;15;p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 name="Google Shape;16;p2"/>
            <p:cNvGrpSpPr/>
            <p:nvPr/>
          </p:nvGrpSpPr>
          <p:grpSpPr>
            <a:xfrm>
              <a:off x="4098733" y="86390"/>
              <a:ext cx="857413" cy="1518164"/>
              <a:chOff x="4098733" y="86390"/>
              <a:chExt cx="857413" cy="1518164"/>
            </a:xfrm>
          </p:grpSpPr>
          <p:sp>
            <p:nvSpPr>
              <p:cNvPr id="17" name="Google Shape;17;p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 name="Google Shape;18;p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 name="Google Shape;19;p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 name="Google Shape;20;p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 name="Google Shape;21;p2"/>
            <p:cNvGrpSpPr/>
            <p:nvPr/>
          </p:nvGrpSpPr>
          <p:grpSpPr>
            <a:xfrm>
              <a:off x="3310709" y="-34564"/>
              <a:ext cx="1723963" cy="1391012"/>
              <a:chOff x="3310709" y="-34564"/>
              <a:chExt cx="1723963" cy="1391012"/>
            </a:xfrm>
          </p:grpSpPr>
          <p:sp>
            <p:nvSpPr>
              <p:cNvPr id="22" name="Google Shape;22;p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 name="Google Shape;23;p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 name="Google Shape;24;p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 name="Google Shape;25;p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6" name="Google Shape;26;p2"/>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27" name="Google Shape;27;p2"/>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None/>
              <a:defRPr sz="2000"/>
            </a:lvl2pPr>
            <a:lvl3pPr lvl="2" algn="ctr" rtl="0">
              <a:lnSpc>
                <a:spcPct val="90000"/>
              </a:lnSpc>
              <a:spcBef>
                <a:spcPts val="1600"/>
              </a:spcBef>
              <a:spcAft>
                <a:spcPts val="0"/>
              </a:spcAft>
              <a:buSzPts val="1800"/>
              <a:buNone/>
              <a:defRPr sz="1800"/>
            </a:lvl3pPr>
            <a:lvl4pPr lvl="3" algn="ctr" rtl="0">
              <a:lnSpc>
                <a:spcPct val="90000"/>
              </a:lnSpc>
              <a:spcBef>
                <a:spcPts val="1600"/>
              </a:spcBef>
              <a:spcAft>
                <a:spcPts val="0"/>
              </a:spcAft>
              <a:buSzPts val="1600"/>
              <a:buNone/>
              <a:defRPr sz="1600"/>
            </a:lvl4pPr>
            <a:lvl5pPr lvl="4" algn="ctr" rtl="0">
              <a:lnSpc>
                <a:spcPct val="90000"/>
              </a:lnSpc>
              <a:spcBef>
                <a:spcPts val="1600"/>
              </a:spcBef>
              <a:spcAft>
                <a:spcPts val="0"/>
              </a:spcAft>
              <a:buSzPts val="1600"/>
              <a:buNone/>
              <a:defRPr sz="1600"/>
            </a:lvl5pPr>
            <a:lvl6pPr lvl="5" algn="ctr" rtl="0">
              <a:lnSpc>
                <a:spcPct val="90000"/>
              </a:lnSpc>
              <a:spcBef>
                <a:spcPts val="1600"/>
              </a:spcBef>
              <a:spcAft>
                <a:spcPts val="0"/>
              </a:spcAft>
              <a:buSzPts val="1600"/>
              <a:buNone/>
              <a:defRPr sz="1600"/>
            </a:lvl6pPr>
            <a:lvl7pPr lvl="6" algn="ctr" rtl="0">
              <a:lnSpc>
                <a:spcPct val="90000"/>
              </a:lnSpc>
              <a:spcBef>
                <a:spcPts val="1600"/>
              </a:spcBef>
              <a:spcAft>
                <a:spcPts val="0"/>
              </a:spcAft>
              <a:buSzPts val="1600"/>
              <a:buNone/>
              <a:defRPr sz="1600"/>
            </a:lvl7pPr>
            <a:lvl8pPr lvl="7" algn="ctr" rtl="0">
              <a:lnSpc>
                <a:spcPct val="90000"/>
              </a:lnSpc>
              <a:spcBef>
                <a:spcPts val="1600"/>
              </a:spcBef>
              <a:spcAft>
                <a:spcPts val="0"/>
              </a:spcAft>
              <a:buSzPts val="1600"/>
              <a:buNone/>
              <a:defRPr sz="1600"/>
            </a:lvl8pPr>
            <a:lvl9pPr lvl="8" algn="ctr" rtl="0">
              <a:lnSpc>
                <a:spcPct val="90000"/>
              </a:lnSpc>
              <a:spcBef>
                <a:spcPts val="1600"/>
              </a:spcBef>
              <a:spcAft>
                <a:spcPts val="1600"/>
              </a:spcAft>
              <a:buSzPts val="1600"/>
              <a:buNone/>
              <a:defRPr sz="1600"/>
            </a:lvl9pPr>
          </a:lstStyle>
          <a:p>
            <a:endParaRPr/>
          </a:p>
        </p:txBody>
      </p:sp>
      <p:grpSp>
        <p:nvGrpSpPr>
          <p:cNvPr id="28" name="Google Shape;28;p2"/>
          <p:cNvGrpSpPr/>
          <p:nvPr/>
        </p:nvGrpSpPr>
        <p:grpSpPr>
          <a:xfrm>
            <a:off x="-210612" y="4210513"/>
            <a:ext cx="1421328" cy="1561857"/>
            <a:chOff x="-124520" y="1013297"/>
            <a:chExt cx="1895610" cy="2083031"/>
          </a:xfrm>
        </p:grpSpPr>
        <p:sp>
          <p:nvSpPr>
            <p:cNvPr id="29" name="Google Shape;29;p2"/>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 name="Google Shape;30;p2"/>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 name="Google Shape;31;p2"/>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 name="Google Shape;32;p2"/>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 name="Google Shape;33;p2"/>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 name="Google Shape;34;p2"/>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 name="Google Shape;35;p2"/>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 name="Google Shape;36;p2"/>
          <p:cNvGrpSpPr/>
          <p:nvPr/>
        </p:nvGrpSpPr>
        <p:grpSpPr>
          <a:xfrm>
            <a:off x="521607" y="4008221"/>
            <a:ext cx="1121196" cy="1966462"/>
            <a:chOff x="10518644" y="5290214"/>
            <a:chExt cx="1495326" cy="2622649"/>
          </a:xfrm>
        </p:grpSpPr>
        <p:grpSp>
          <p:nvGrpSpPr>
            <p:cNvPr id="37" name="Google Shape;37;p2"/>
            <p:cNvGrpSpPr/>
            <p:nvPr/>
          </p:nvGrpSpPr>
          <p:grpSpPr>
            <a:xfrm>
              <a:off x="10518644" y="6629176"/>
              <a:ext cx="582413" cy="846780"/>
              <a:chOff x="10518644" y="6629176"/>
              <a:chExt cx="582413" cy="846780"/>
            </a:xfrm>
          </p:grpSpPr>
          <p:sp>
            <p:nvSpPr>
              <p:cNvPr id="38" name="Google Shape;38;p2"/>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 name="Google Shape;39;p2"/>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 name="Google Shape;40;p2"/>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 name="Google Shape;41;p2"/>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 name="Google Shape;42;p2"/>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 name="Google Shape;43;p2"/>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 name="Google Shape;44;p2"/>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5" name="Google Shape;45;p2"/>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 name="Google Shape;46;p2"/>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 name="Google Shape;47;p2"/>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 name="Google Shape;48;p2"/>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 name="Google Shape;49;p2"/>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 name="Google Shape;50;p2"/>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 name="Google Shape;51;p2"/>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2" name="Google Shape;52;p2"/>
          <p:cNvGrpSpPr/>
          <p:nvPr/>
        </p:nvGrpSpPr>
        <p:grpSpPr>
          <a:xfrm>
            <a:off x="119593" y="4399240"/>
            <a:ext cx="1161826" cy="1029691"/>
            <a:chOff x="163698" y="1355357"/>
            <a:chExt cx="1549514" cy="1373288"/>
          </a:xfrm>
        </p:grpSpPr>
        <p:sp>
          <p:nvSpPr>
            <p:cNvPr id="53" name="Google Shape;53;p2"/>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 name="Google Shape;54;p2"/>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5" name="Google Shape;55;p2"/>
          <p:cNvGrpSpPr/>
          <p:nvPr/>
        </p:nvGrpSpPr>
        <p:grpSpPr>
          <a:xfrm>
            <a:off x="321940" y="-618565"/>
            <a:ext cx="556309" cy="1621582"/>
            <a:chOff x="315867" y="-325314"/>
            <a:chExt cx="741943" cy="2162686"/>
          </a:xfrm>
        </p:grpSpPr>
        <p:grpSp>
          <p:nvGrpSpPr>
            <p:cNvPr id="56" name="Google Shape;56;p2"/>
            <p:cNvGrpSpPr/>
            <p:nvPr/>
          </p:nvGrpSpPr>
          <p:grpSpPr>
            <a:xfrm>
              <a:off x="389694" y="-168726"/>
              <a:ext cx="668116" cy="1709144"/>
              <a:chOff x="389694" y="-168726"/>
              <a:chExt cx="668116" cy="1709144"/>
            </a:xfrm>
          </p:grpSpPr>
          <p:sp>
            <p:nvSpPr>
              <p:cNvPr id="57" name="Google Shape;57;p2"/>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 name="Google Shape;58;p2"/>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 name="Google Shape;59;p2"/>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 name="Google Shape;60;p2"/>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 name="Google Shape;61;p2"/>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 name="Google Shape;62;p2"/>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 name="Google Shape;63;p2"/>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 name="Google Shape;64;p2"/>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5" name="Google Shape;65;p2"/>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 name="Google Shape;66;p2"/>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 name="Google Shape;67;p2"/>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 name="Google Shape;68;p2"/>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 name="Google Shape;69;p2"/>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 name="Google Shape;70;p2"/>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 name="Google Shape;71;p2"/>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 name="Google Shape;72;p2"/>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3" name="Google Shape;73;p2"/>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4" name="Google Shape;74;p2"/>
          <p:cNvSpPr/>
          <p:nvPr/>
        </p:nvSpPr>
        <p:spPr>
          <a:xfrm rot="3479677">
            <a:off x="6889520" y="4152966"/>
            <a:ext cx="2655264" cy="285600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 name="Google Shape;75;p2"/>
          <p:cNvGrpSpPr/>
          <p:nvPr/>
        </p:nvGrpSpPr>
        <p:grpSpPr>
          <a:xfrm>
            <a:off x="4435307" y="178900"/>
            <a:ext cx="258985" cy="360603"/>
            <a:chOff x="4100056" y="-27688"/>
            <a:chExt cx="545003" cy="758844"/>
          </a:xfrm>
        </p:grpSpPr>
        <p:grpSp>
          <p:nvGrpSpPr>
            <p:cNvPr id="76" name="Google Shape;76;p2"/>
            <p:cNvGrpSpPr/>
            <p:nvPr/>
          </p:nvGrpSpPr>
          <p:grpSpPr>
            <a:xfrm>
              <a:off x="4123708" y="327623"/>
              <a:ext cx="260910" cy="403533"/>
              <a:chOff x="4123708" y="327623"/>
              <a:chExt cx="260910" cy="403533"/>
            </a:xfrm>
          </p:grpSpPr>
          <p:sp>
            <p:nvSpPr>
              <p:cNvPr id="77" name="Google Shape;77;p2"/>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 name="Google Shape;78;p2"/>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 name="Google Shape;79;p2"/>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 name="Google Shape;80;p2"/>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1" name="Google Shape;81;p2"/>
            <p:cNvGrpSpPr/>
            <p:nvPr/>
          </p:nvGrpSpPr>
          <p:grpSpPr>
            <a:xfrm>
              <a:off x="4384060" y="126258"/>
              <a:ext cx="260999" cy="403549"/>
              <a:chOff x="4384060" y="126258"/>
              <a:chExt cx="260999" cy="403549"/>
            </a:xfrm>
          </p:grpSpPr>
          <p:sp>
            <p:nvSpPr>
              <p:cNvPr id="82" name="Google Shape;82;p2"/>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 name="Google Shape;83;p2"/>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 name="Google Shape;84;p2"/>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 name="Google Shape;85;p2"/>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 name="Google Shape;86;p2"/>
            <p:cNvGrpSpPr/>
            <p:nvPr/>
          </p:nvGrpSpPr>
          <p:grpSpPr>
            <a:xfrm>
              <a:off x="4100056" y="-27688"/>
              <a:ext cx="260910" cy="403547"/>
              <a:chOff x="4100056" y="-27688"/>
              <a:chExt cx="260910" cy="403547"/>
            </a:xfrm>
          </p:grpSpPr>
          <p:sp>
            <p:nvSpPr>
              <p:cNvPr id="87" name="Google Shape;87;p2"/>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8" name="Google Shape;88;p2"/>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 name="Google Shape;89;p2"/>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 name="Google Shape;90;p2"/>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91" name="Google Shape;91;p2"/>
          <p:cNvGrpSpPr/>
          <p:nvPr/>
        </p:nvGrpSpPr>
        <p:grpSpPr>
          <a:xfrm>
            <a:off x="6754642" y="3431469"/>
            <a:ext cx="1418727" cy="1200175"/>
            <a:chOff x="8580941" y="4223027"/>
            <a:chExt cx="1892140" cy="1600660"/>
          </a:xfrm>
        </p:grpSpPr>
        <p:sp>
          <p:nvSpPr>
            <p:cNvPr id="92" name="Google Shape;92;p2"/>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 name="Google Shape;93;p2"/>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 name="Google Shape;94;p2"/>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 name="Google Shape;95;p2"/>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 name="Google Shape;96;p2"/>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 name="Google Shape;97;p2"/>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 name="Google Shape;98;p2"/>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 name="Google Shape;99;p2"/>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 name="Google Shape;100;p2"/>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 name="Google Shape;101;p2"/>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2" name="Google Shape;102;p2"/>
          <p:cNvGrpSpPr/>
          <p:nvPr/>
        </p:nvGrpSpPr>
        <p:grpSpPr>
          <a:xfrm rot="-846622" flipH="1">
            <a:off x="373409" y="1169243"/>
            <a:ext cx="1024677" cy="954058"/>
            <a:chOff x="7997184" y="3034575"/>
            <a:chExt cx="1366557" cy="1272377"/>
          </a:xfrm>
        </p:grpSpPr>
        <p:sp>
          <p:nvSpPr>
            <p:cNvPr id="103" name="Google Shape;103;p2"/>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 name="Google Shape;104;p2"/>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 name="Google Shape;105;p2"/>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 name="Google Shape;106;p2"/>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 name="Google Shape;107;p2"/>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 name="Google Shape;108;p2"/>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 name="Google Shape;109;p2"/>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 name="Google Shape;110;p2"/>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 name="Google Shape;111;p2"/>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2" name="Google Shape;112;p2"/>
          <p:cNvGrpSpPr/>
          <p:nvPr/>
        </p:nvGrpSpPr>
        <p:grpSpPr>
          <a:xfrm>
            <a:off x="7824222" y="1719603"/>
            <a:ext cx="789346" cy="988063"/>
            <a:chOff x="9702546" y="2549693"/>
            <a:chExt cx="1052743" cy="1317769"/>
          </a:xfrm>
        </p:grpSpPr>
        <p:sp>
          <p:nvSpPr>
            <p:cNvPr id="113" name="Google Shape;113;p2"/>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 name="Google Shape;114;p2"/>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 name="Google Shape;115;p2"/>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 name="Google Shape;116;p2"/>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 name="Google Shape;117;p2"/>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 name="Google Shape;118;p2"/>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 name="Google Shape;119;p2"/>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 name="Google Shape;120;p2"/>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 name="Google Shape;121;p2"/>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 name="Google Shape;122;p2"/>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 name="Google Shape;123;p2"/>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 name="Google Shape;124;p2"/>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 name="Google Shape;125;p2"/>
          <p:cNvGrpSpPr/>
          <p:nvPr/>
        </p:nvGrpSpPr>
        <p:grpSpPr>
          <a:xfrm rot="712587">
            <a:off x="6780557" y="665405"/>
            <a:ext cx="610221" cy="587788"/>
            <a:chOff x="8615888" y="2058918"/>
            <a:chExt cx="813900" cy="783979"/>
          </a:xfrm>
        </p:grpSpPr>
        <p:sp>
          <p:nvSpPr>
            <p:cNvPr id="126" name="Google Shape;12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 name="Google Shape;12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 name="Google Shape;12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 name="Google Shape;12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 name="Google Shape;13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 name="Google Shape;13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 name="Google Shape;13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 name="Google Shape;13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 name="Google Shape;13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5" name="Google Shape;135;p2"/>
          <p:cNvGrpSpPr/>
          <p:nvPr/>
        </p:nvGrpSpPr>
        <p:grpSpPr>
          <a:xfrm rot="1436167">
            <a:off x="937710" y="3351506"/>
            <a:ext cx="610248" cy="587814"/>
            <a:chOff x="8615888" y="2058918"/>
            <a:chExt cx="813900" cy="783979"/>
          </a:xfrm>
        </p:grpSpPr>
        <p:sp>
          <p:nvSpPr>
            <p:cNvPr id="136" name="Google Shape;13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 name="Google Shape;13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 name="Google Shape;13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 name="Google Shape;13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 name="Google Shape;14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 name="Google Shape;14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 name="Google Shape;14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 name="Google Shape;14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 name="Google Shape;14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69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
    <p:bg>
      <p:bgPr>
        <a:solidFill>
          <a:schemeClr val="dk2"/>
        </a:solidFill>
        <a:effectLst/>
      </p:bgPr>
    </p:bg>
    <p:spTree>
      <p:nvGrpSpPr>
        <p:cNvPr id="1" name="Shape 69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
    <p:bg>
      <p:bgPr>
        <a:solidFill>
          <a:schemeClr val="accent1"/>
        </a:solidFill>
        <a:effectLst/>
      </p:bgPr>
    </p:bg>
    <p:spTree>
      <p:nvGrpSpPr>
        <p:cNvPr id="1" name="Shape 69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2">
  <p:cSld name="SECTION_TITLE_AND_DESCRIPTION_1">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460637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43" name="Google Shape;1243;p25"/>
          <p:cNvSpPr txBox="1">
            <a:spLocks noGrp="1"/>
          </p:cNvSpPr>
          <p:nvPr>
            <p:ph type="subTitle" idx="1"/>
          </p:nvPr>
        </p:nvSpPr>
        <p:spPr>
          <a:xfrm>
            <a:off x="460637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1244" name="Google Shape;1244;p25"/>
          <p:cNvSpPr/>
          <p:nvPr/>
        </p:nvSpPr>
        <p:spPr>
          <a:xfrm>
            <a:off x="7516417" y="-2874370"/>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5"/>
          <p:cNvSpPr/>
          <p:nvPr/>
        </p:nvSpPr>
        <p:spPr>
          <a:xfrm>
            <a:off x="5654322" y="4341941"/>
            <a:ext cx="380124" cy="842874"/>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46" name="Google Shape;1246;p25"/>
          <p:cNvGrpSpPr/>
          <p:nvPr/>
        </p:nvGrpSpPr>
        <p:grpSpPr>
          <a:xfrm rot="-4517900">
            <a:off x="-123069" y="143157"/>
            <a:ext cx="1187781" cy="1066381"/>
            <a:chOff x="1107903" y="-140329"/>
            <a:chExt cx="2031283" cy="1939431"/>
          </a:xfrm>
        </p:grpSpPr>
        <p:sp>
          <p:nvSpPr>
            <p:cNvPr id="1247" name="Google Shape;1247;p25"/>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8" name="Google Shape;1248;p25"/>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9" name="Google Shape;1249;p25"/>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0" name="Google Shape;1250;p25"/>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1" name="Google Shape;1251;p25"/>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2" name="Google Shape;1252;p25"/>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3" name="Google Shape;1253;p25"/>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4" name="Google Shape;1254;p25"/>
          <p:cNvGrpSpPr/>
          <p:nvPr/>
        </p:nvGrpSpPr>
        <p:grpSpPr>
          <a:xfrm>
            <a:off x="7709480" y="3184775"/>
            <a:ext cx="1442594" cy="2000047"/>
            <a:chOff x="7103278" y="2422617"/>
            <a:chExt cx="1977782" cy="2742420"/>
          </a:xfrm>
        </p:grpSpPr>
        <p:sp>
          <p:nvSpPr>
            <p:cNvPr id="1255" name="Google Shape;1255;p25"/>
            <p:cNvSpPr/>
            <p:nvPr/>
          </p:nvSpPr>
          <p:spPr>
            <a:xfrm>
              <a:off x="7103278" y="3754398"/>
              <a:ext cx="1621732" cy="1337891"/>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56" name="Google Shape;1256;p25"/>
            <p:cNvGrpSpPr/>
            <p:nvPr/>
          </p:nvGrpSpPr>
          <p:grpSpPr>
            <a:xfrm>
              <a:off x="7499126" y="3527971"/>
              <a:ext cx="1099125" cy="1482809"/>
              <a:chOff x="10520119" y="5072374"/>
              <a:chExt cx="1476128" cy="1991417"/>
            </a:xfrm>
          </p:grpSpPr>
          <p:sp>
            <p:nvSpPr>
              <p:cNvPr id="1257" name="Google Shape;1257;p25"/>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8" name="Google Shape;1258;p25"/>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9" name="Google Shape;1259;p25"/>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60" name="Google Shape;1260;p25"/>
            <p:cNvGrpSpPr/>
            <p:nvPr/>
          </p:nvGrpSpPr>
          <p:grpSpPr>
            <a:xfrm>
              <a:off x="7955953" y="2422617"/>
              <a:ext cx="1125107" cy="2742420"/>
              <a:chOff x="11133639" y="3587881"/>
              <a:chExt cx="1511022" cy="3683078"/>
            </a:xfrm>
          </p:grpSpPr>
          <p:grpSp>
            <p:nvGrpSpPr>
              <p:cNvPr id="1261" name="Google Shape;1261;p25"/>
              <p:cNvGrpSpPr/>
              <p:nvPr/>
            </p:nvGrpSpPr>
            <p:grpSpPr>
              <a:xfrm>
                <a:off x="11133639" y="3587881"/>
                <a:ext cx="1511022" cy="3683078"/>
                <a:chOff x="11133639" y="3587881"/>
                <a:chExt cx="1511022" cy="3683078"/>
              </a:xfrm>
            </p:grpSpPr>
            <p:sp>
              <p:nvSpPr>
                <p:cNvPr id="1262" name="Google Shape;1262;p25"/>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3" name="Google Shape;1263;p25"/>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4" name="Google Shape;1264;p25"/>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5" name="Google Shape;1265;p25"/>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6" name="Google Shape;1266;p25"/>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7" name="Google Shape;1267;p25"/>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8" name="Google Shape;1268;p25"/>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9" name="Google Shape;1269;p25"/>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0" name="Google Shape;1270;p25"/>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1" name="Google Shape;1271;p25"/>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2" name="Google Shape;1272;p25"/>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3" name="Google Shape;1273;p25"/>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4" name="Google Shape;1274;p25"/>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5" name="Google Shape;1275;p25"/>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76" name="Google Shape;1276;p25"/>
              <p:cNvGrpSpPr/>
              <p:nvPr/>
            </p:nvGrpSpPr>
            <p:grpSpPr>
              <a:xfrm>
                <a:off x="11138632" y="3588037"/>
                <a:ext cx="1190014" cy="3304078"/>
                <a:chOff x="11138632" y="3588037"/>
                <a:chExt cx="1190014" cy="3304078"/>
              </a:xfrm>
            </p:grpSpPr>
            <p:sp>
              <p:nvSpPr>
                <p:cNvPr id="1277" name="Google Shape;1277;p25"/>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8" name="Google Shape;1278;p25"/>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9" name="Google Shape;1279;p25"/>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0" name="Google Shape;1280;p25"/>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1" name="Google Shape;1281;p25"/>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2" name="Google Shape;1282;p25"/>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3" name="Google Shape;1283;p25"/>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4" name="Google Shape;1284;p25"/>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5" name="Google Shape;1285;p25"/>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6" name="Google Shape;1286;p25"/>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7" name="Google Shape;1287;p25"/>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8" name="Google Shape;1288;p25"/>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9" name="Google Shape;1289;p25"/>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0" name="Google Shape;1290;p25"/>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1" name="Google Shape;1291;p25"/>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92" name="Google Shape;1292;p25"/>
            <p:cNvGrpSpPr/>
            <p:nvPr/>
          </p:nvGrpSpPr>
          <p:grpSpPr>
            <a:xfrm>
              <a:off x="7267427" y="4254297"/>
              <a:ext cx="622308" cy="627804"/>
              <a:chOff x="10208946" y="6047833"/>
              <a:chExt cx="835761" cy="843142"/>
            </a:xfrm>
          </p:grpSpPr>
          <p:sp>
            <p:nvSpPr>
              <p:cNvPr id="1293" name="Google Shape;1293;p25"/>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94" name="Google Shape;1294;p25"/>
              <p:cNvGrpSpPr/>
              <p:nvPr/>
            </p:nvGrpSpPr>
            <p:grpSpPr>
              <a:xfrm>
                <a:off x="10432938" y="6676902"/>
                <a:ext cx="312503" cy="166317"/>
                <a:chOff x="10432938" y="6676902"/>
                <a:chExt cx="312503" cy="166317"/>
              </a:xfrm>
            </p:grpSpPr>
            <p:sp>
              <p:nvSpPr>
                <p:cNvPr id="1295" name="Google Shape;1295;p25"/>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6" name="Google Shape;1296;p25"/>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7" name="Google Shape;1297;p25"/>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8" name="Google Shape;1298;p25"/>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9" name="Google Shape;1299;p25"/>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0" name="Google Shape;1300;p25"/>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1" name="Google Shape;1301;p25"/>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2" name="Google Shape;1302;p25"/>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3" name="Google Shape;1303;p25"/>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04" name="Google Shape;1304;p25"/>
              <p:cNvGrpSpPr/>
              <p:nvPr/>
            </p:nvGrpSpPr>
            <p:grpSpPr>
              <a:xfrm>
                <a:off x="10449644" y="6145067"/>
                <a:ext cx="229105" cy="159063"/>
                <a:chOff x="10449644" y="6145067"/>
                <a:chExt cx="229105" cy="159063"/>
              </a:xfrm>
            </p:grpSpPr>
            <p:sp>
              <p:nvSpPr>
                <p:cNvPr id="1305" name="Google Shape;1305;p25"/>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6" name="Google Shape;1306;p25"/>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7" name="Google Shape;1307;p25"/>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8" name="Google Shape;1308;p25"/>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9" name="Google Shape;1309;p25"/>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0" name="Google Shape;1310;p25"/>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1" name="Google Shape;1311;p25"/>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2" name="Google Shape;1312;p25"/>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3" name="Google Shape;1313;p25"/>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alphaModFix/>
          </a:blip>
          <a:stretch>
            <a:fillRect/>
          </a:stretch>
        </a:blipFill>
        <a:effectLst/>
      </p:bgPr>
    </p:bg>
    <p:spTree>
      <p:nvGrpSpPr>
        <p:cNvPr id="1" name="Shape 1314"/>
        <p:cNvGrpSpPr/>
        <p:nvPr/>
      </p:nvGrpSpPr>
      <p:grpSpPr>
        <a:xfrm>
          <a:off x="0" y="0"/>
          <a:ext cx="0" cy="0"/>
          <a:chOff x="0" y="0"/>
          <a:chExt cx="0" cy="0"/>
        </a:xfrm>
      </p:grpSpPr>
      <p:sp>
        <p:nvSpPr>
          <p:cNvPr id="1315" name="Google Shape;1315;p26"/>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1316" name="Google Shape;1316;p26"/>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Font typeface="Barlow"/>
              <a:buNone/>
              <a:defRPr sz="2000">
                <a:latin typeface="Barlow"/>
                <a:ea typeface="Barlow"/>
                <a:cs typeface="Barlow"/>
                <a:sym typeface="Barlow"/>
              </a:defRPr>
            </a:lvl2pPr>
            <a:lvl3pPr lvl="2" algn="ctr" rtl="0">
              <a:lnSpc>
                <a:spcPct val="90000"/>
              </a:lnSpc>
              <a:spcBef>
                <a:spcPts val="1600"/>
              </a:spcBef>
              <a:spcAft>
                <a:spcPts val="0"/>
              </a:spcAft>
              <a:buSzPts val="1800"/>
              <a:buFont typeface="Barlow"/>
              <a:buNone/>
              <a:defRPr sz="1800">
                <a:latin typeface="Barlow"/>
                <a:ea typeface="Barlow"/>
                <a:cs typeface="Barlow"/>
                <a:sym typeface="Barlow"/>
              </a:defRPr>
            </a:lvl3pPr>
            <a:lvl4pPr lvl="3" algn="ctr" rtl="0">
              <a:lnSpc>
                <a:spcPct val="90000"/>
              </a:lnSpc>
              <a:spcBef>
                <a:spcPts val="1600"/>
              </a:spcBef>
              <a:spcAft>
                <a:spcPts val="0"/>
              </a:spcAft>
              <a:buSzPts val="1600"/>
              <a:buFont typeface="Barlow"/>
              <a:buNone/>
              <a:defRPr sz="1600">
                <a:latin typeface="Barlow"/>
                <a:ea typeface="Barlow"/>
                <a:cs typeface="Barlow"/>
                <a:sym typeface="Barlow"/>
              </a:defRPr>
            </a:lvl4pPr>
            <a:lvl5pPr lvl="4" algn="ctr" rtl="0">
              <a:lnSpc>
                <a:spcPct val="90000"/>
              </a:lnSpc>
              <a:spcBef>
                <a:spcPts val="1600"/>
              </a:spcBef>
              <a:spcAft>
                <a:spcPts val="0"/>
              </a:spcAft>
              <a:buSzPts val="1600"/>
              <a:buFont typeface="Barlow"/>
              <a:buNone/>
              <a:defRPr sz="1600">
                <a:latin typeface="Barlow"/>
                <a:ea typeface="Barlow"/>
                <a:cs typeface="Barlow"/>
                <a:sym typeface="Barlow"/>
              </a:defRPr>
            </a:lvl5pPr>
            <a:lvl6pPr lvl="5" algn="ctr" rtl="0">
              <a:lnSpc>
                <a:spcPct val="90000"/>
              </a:lnSpc>
              <a:spcBef>
                <a:spcPts val="1600"/>
              </a:spcBef>
              <a:spcAft>
                <a:spcPts val="0"/>
              </a:spcAft>
              <a:buSzPts val="1600"/>
              <a:buFont typeface="Barlow"/>
              <a:buNone/>
              <a:defRPr sz="1600">
                <a:latin typeface="Barlow"/>
                <a:ea typeface="Barlow"/>
                <a:cs typeface="Barlow"/>
                <a:sym typeface="Barlow"/>
              </a:defRPr>
            </a:lvl6pPr>
            <a:lvl7pPr lvl="6" algn="ctr" rtl="0">
              <a:lnSpc>
                <a:spcPct val="90000"/>
              </a:lnSpc>
              <a:spcBef>
                <a:spcPts val="1600"/>
              </a:spcBef>
              <a:spcAft>
                <a:spcPts val="0"/>
              </a:spcAft>
              <a:buSzPts val="1600"/>
              <a:buFont typeface="Barlow"/>
              <a:buNone/>
              <a:defRPr sz="1600">
                <a:latin typeface="Barlow"/>
                <a:ea typeface="Barlow"/>
                <a:cs typeface="Barlow"/>
                <a:sym typeface="Barlow"/>
              </a:defRPr>
            </a:lvl7pPr>
            <a:lvl8pPr lvl="7" algn="ctr" rtl="0">
              <a:lnSpc>
                <a:spcPct val="90000"/>
              </a:lnSpc>
              <a:spcBef>
                <a:spcPts val="1600"/>
              </a:spcBef>
              <a:spcAft>
                <a:spcPts val="0"/>
              </a:spcAft>
              <a:buSzPts val="1600"/>
              <a:buFont typeface="Barlow"/>
              <a:buNone/>
              <a:defRPr sz="1600">
                <a:latin typeface="Barlow"/>
                <a:ea typeface="Barlow"/>
                <a:cs typeface="Barlow"/>
                <a:sym typeface="Barlow"/>
              </a:defRPr>
            </a:lvl8pPr>
            <a:lvl9pPr lvl="8" algn="ctr" rtl="0">
              <a:lnSpc>
                <a:spcPct val="90000"/>
              </a:lnSpc>
              <a:spcBef>
                <a:spcPts val="1600"/>
              </a:spcBef>
              <a:spcAft>
                <a:spcPts val="1600"/>
              </a:spcAft>
              <a:buSzPts val="1600"/>
              <a:buFont typeface="Barlow"/>
              <a:buNone/>
              <a:defRPr sz="1600">
                <a:latin typeface="Barlow"/>
                <a:ea typeface="Barlow"/>
                <a:cs typeface="Barlow"/>
                <a:sym typeface="Barlow"/>
              </a:defRPr>
            </a:lvl9pPr>
          </a:lstStyle>
          <a:p>
            <a:endParaRPr/>
          </a:p>
        </p:txBody>
      </p:sp>
      <p:grpSp>
        <p:nvGrpSpPr>
          <p:cNvPr id="1317" name="Google Shape;1317;p26"/>
          <p:cNvGrpSpPr/>
          <p:nvPr/>
        </p:nvGrpSpPr>
        <p:grpSpPr>
          <a:xfrm rot="5992989">
            <a:off x="-443696" y="-260084"/>
            <a:ext cx="1421381" cy="1561914"/>
            <a:chOff x="-124520" y="1013297"/>
            <a:chExt cx="1895610" cy="2083031"/>
          </a:xfrm>
        </p:grpSpPr>
        <p:sp>
          <p:nvSpPr>
            <p:cNvPr id="1318" name="Google Shape;1318;p2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9" name="Google Shape;1319;p2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0" name="Google Shape;1320;p2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1" name="Google Shape;1321;p2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2" name="Google Shape;1322;p2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3" name="Google Shape;1323;p2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4" name="Google Shape;1324;p2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25" name="Google Shape;1325;p26"/>
          <p:cNvGrpSpPr/>
          <p:nvPr/>
        </p:nvGrpSpPr>
        <p:grpSpPr>
          <a:xfrm>
            <a:off x="521607" y="4008221"/>
            <a:ext cx="1121196" cy="1966462"/>
            <a:chOff x="10518644" y="5290214"/>
            <a:chExt cx="1495326" cy="2622649"/>
          </a:xfrm>
        </p:grpSpPr>
        <p:grpSp>
          <p:nvGrpSpPr>
            <p:cNvPr id="1326" name="Google Shape;1326;p26"/>
            <p:cNvGrpSpPr/>
            <p:nvPr/>
          </p:nvGrpSpPr>
          <p:grpSpPr>
            <a:xfrm>
              <a:off x="10518644" y="6629176"/>
              <a:ext cx="582413" cy="846780"/>
              <a:chOff x="10518644" y="6629176"/>
              <a:chExt cx="582413" cy="846780"/>
            </a:xfrm>
          </p:grpSpPr>
          <p:sp>
            <p:nvSpPr>
              <p:cNvPr id="1327" name="Google Shape;1327;p26"/>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8" name="Google Shape;1328;p26"/>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29" name="Google Shape;1329;p26"/>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0" name="Google Shape;1330;p26"/>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1" name="Google Shape;1331;p26"/>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2" name="Google Shape;1332;p26"/>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3" name="Google Shape;1333;p26"/>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4" name="Google Shape;1334;p26"/>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5" name="Google Shape;1335;p26"/>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6" name="Google Shape;1336;p26"/>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7" name="Google Shape;1337;p26"/>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8" name="Google Shape;1338;p26"/>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9" name="Google Shape;1339;p26"/>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0" name="Google Shape;1340;p26"/>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1" name="Google Shape;1341;p26"/>
          <p:cNvGrpSpPr/>
          <p:nvPr/>
        </p:nvGrpSpPr>
        <p:grpSpPr>
          <a:xfrm rot="5992989">
            <a:off x="-272141" y="216770"/>
            <a:ext cx="1161868" cy="1029729"/>
            <a:chOff x="163698" y="1355357"/>
            <a:chExt cx="1549514" cy="1373288"/>
          </a:xfrm>
        </p:grpSpPr>
        <p:sp>
          <p:nvSpPr>
            <p:cNvPr id="1342" name="Google Shape;1342;p2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3" name="Google Shape;1343;p2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4" name="Google Shape;1344;p26"/>
          <p:cNvGrpSpPr/>
          <p:nvPr/>
        </p:nvGrpSpPr>
        <p:grpSpPr>
          <a:xfrm rot="8968045">
            <a:off x="8583933" y="3966115"/>
            <a:ext cx="556280" cy="1621499"/>
            <a:chOff x="315867" y="-325314"/>
            <a:chExt cx="741943" cy="2162686"/>
          </a:xfrm>
        </p:grpSpPr>
        <p:grpSp>
          <p:nvGrpSpPr>
            <p:cNvPr id="1345" name="Google Shape;1345;p26"/>
            <p:cNvGrpSpPr/>
            <p:nvPr/>
          </p:nvGrpSpPr>
          <p:grpSpPr>
            <a:xfrm>
              <a:off x="389694" y="-168726"/>
              <a:ext cx="668116" cy="1709144"/>
              <a:chOff x="389694" y="-168726"/>
              <a:chExt cx="668116" cy="1709144"/>
            </a:xfrm>
          </p:grpSpPr>
          <p:sp>
            <p:nvSpPr>
              <p:cNvPr id="1346" name="Google Shape;1346;p26"/>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7" name="Google Shape;1347;p26"/>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8" name="Google Shape;1348;p26"/>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9" name="Google Shape;1349;p26"/>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0" name="Google Shape;1350;p26"/>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1" name="Google Shape;1351;p26"/>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2" name="Google Shape;1352;p26"/>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3" name="Google Shape;1353;p26"/>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4" name="Google Shape;1354;p26"/>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5" name="Google Shape;1355;p26"/>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6" name="Google Shape;1356;p26"/>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7" name="Google Shape;1357;p26"/>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8" name="Google Shape;1358;p26"/>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9" name="Google Shape;1359;p26"/>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0" name="Google Shape;1360;p26"/>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1" name="Google Shape;1361;p26"/>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2" name="Google Shape;1362;p26"/>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3" name="Google Shape;1363;p26"/>
          <p:cNvSpPr/>
          <p:nvPr/>
        </p:nvSpPr>
        <p:spPr>
          <a:xfrm rot="3481752">
            <a:off x="4008349" y="-336153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64" name="Google Shape;1364;p26"/>
          <p:cNvGrpSpPr/>
          <p:nvPr/>
        </p:nvGrpSpPr>
        <p:grpSpPr>
          <a:xfrm>
            <a:off x="7951632" y="3937225"/>
            <a:ext cx="258985" cy="360603"/>
            <a:chOff x="4100056" y="-27688"/>
            <a:chExt cx="545003" cy="758844"/>
          </a:xfrm>
        </p:grpSpPr>
        <p:grpSp>
          <p:nvGrpSpPr>
            <p:cNvPr id="1365" name="Google Shape;1365;p26"/>
            <p:cNvGrpSpPr/>
            <p:nvPr/>
          </p:nvGrpSpPr>
          <p:grpSpPr>
            <a:xfrm>
              <a:off x="4123708" y="327623"/>
              <a:ext cx="260910" cy="403533"/>
              <a:chOff x="4123708" y="327623"/>
              <a:chExt cx="260910" cy="403533"/>
            </a:xfrm>
          </p:grpSpPr>
          <p:sp>
            <p:nvSpPr>
              <p:cNvPr id="1366" name="Google Shape;1366;p26"/>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7" name="Google Shape;1367;p26"/>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8" name="Google Shape;1368;p26"/>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9" name="Google Shape;1369;p26"/>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0" name="Google Shape;1370;p26"/>
            <p:cNvGrpSpPr/>
            <p:nvPr/>
          </p:nvGrpSpPr>
          <p:grpSpPr>
            <a:xfrm>
              <a:off x="4384060" y="126258"/>
              <a:ext cx="260999" cy="403549"/>
              <a:chOff x="4384060" y="126258"/>
              <a:chExt cx="260999" cy="403549"/>
            </a:xfrm>
          </p:grpSpPr>
          <p:sp>
            <p:nvSpPr>
              <p:cNvPr id="1371" name="Google Shape;1371;p26"/>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2" name="Google Shape;1372;p26"/>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3" name="Google Shape;1373;p26"/>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4" name="Google Shape;1374;p26"/>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5" name="Google Shape;1375;p26"/>
            <p:cNvGrpSpPr/>
            <p:nvPr/>
          </p:nvGrpSpPr>
          <p:grpSpPr>
            <a:xfrm>
              <a:off x="4100056" y="-27688"/>
              <a:ext cx="260910" cy="403547"/>
              <a:chOff x="4100056" y="-27688"/>
              <a:chExt cx="260910" cy="403547"/>
            </a:xfrm>
          </p:grpSpPr>
          <p:sp>
            <p:nvSpPr>
              <p:cNvPr id="1376" name="Google Shape;1376;p26"/>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7" name="Google Shape;1377;p26"/>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8" name="Google Shape;1378;p26"/>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9" name="Google Shape;1379;p26"/>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380" name="Google Shape;1380;p26"/>
          <p:cNvGrpSpPr/>
          <p:nvPr/>
        </p:nvGrpSpPr>
        <p:grpSpPr>
          <a:xfrm rot="9775387">
            <a:off x="-400342" y="3976701"/>
            <a:ext cx="1568848" cy="1245441"/>
            <a:chOff x="2942485" y="-56344"/>
            <a:chExt cx="2092187" cy="1660898"/>
          </a:xfrm>
        </p:grpSpPr>
        <p:grpSp>
          <p:nvGrpSpPr>
            <p:cNvPr id="1381" name="Google Shape;1381;p26"/>
            <p:cNvGrpSpPr/>
            <p:nvPr/>
          </p:nvGrpSpPr>
          <p:grpSpPr>
            <a:xfrm>
              <a:off x="2942485" y="-56344"/>
              <a:ext cx="1873186" cy="790648"/>
              <a:chOff x="2942485" y="-56344"/>
              <a:chExt cx="1873186" cy="790648"/>
            </a:xfrm>
          </p:grpSpPr>
          <p:sp>
            <p:nvSpPr>
              <p:cNvPr id="1382" name="Google Shape;1382;p2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3" name="Google Shape;1383;p2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4" name="Google Shape;1384;p2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5" name="Google Shape;1385;p2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86" name="Google Shape;1386;p26"/>
            <p:cNvGrpSpPr/>
            <p:nvPr/>
          </p:nvGrpSpPr>
          <p:grpSpPr>
            <a:xfrm>
              <a:off x="4098733" y="86390"/>
              <a:ext cx="857413" cy="1518164"/>
              <a:chOff x="4098733" y="86390"/>
              <a:chExt cx="857413" cy="1518164"/>
            </a:xfrm>
          </p:grpSpPr>
          <p:sp>
            <p:nvSpPr>
              <p:cNvPr id="1387" name="Google Shape;1387;p2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8" name="Google Shape;1388;p2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9" name="Google Shape;1389;p2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0" name="Google Shape;1390;p2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91" name="Google Shape;1391;p26"/>
            <p:cNvGrpSpPr/>
            <p:nvPr/>
          </p:nvGrpSpPr>
          <p:grpSpPr>
            <a:xfrm>
              <a:off x="3310709" y="-34564"/>
              <a:ext cx="1723963" cy="1391012"/>
              <a:chOff x="3310709" y="-34564"/>
              <a:chExt cx="1723963" cy="1391012"/>
            </a:xfrm>
          </p:grpSpPr>
          <p:sp>
            <p:nvSpPr>
              <p:cNvPr id="1392" name="Google Shape;1392;p2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3" name="Google Shape;1393;p2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4" name="Google Shape;1394;p2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5" name="Google Shape;1395;p2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2">
  <p:cSld name="ONE_COLUMN_TEXT_3">
    <p:bg>
      <p:bgPr>
        <a:blipFill>
          <a:blip r:embed="rId2">
            <a:alphaModFix/>
          </a:blip>
          <a:stretch>
            <a:fillRect/>
          </a:stretch>
        </a:blipFill>
        <a:effectLst/>
      </p:bgPr>
    </p:bg>
    <p:spTree>
      <p:nvGrpSpPr>
        <p:cNvPr id="1" name="Shape 1660"/>
        <p:cNvGrpSpPr/>
        <p:nvPr/>
      </p:nvGrpSpPr>
      <p:grpSpPr>
        <a:xfrm>
          <a:off x="0" y="0"/>
          <a:ext cx="0" cy="0"/>
          <a:chOff x="0" y="0"/>
          <a:chExt cx="0" cy="0"/>
        </a:xfrm>
      </p:grpSpPr>
      <p:sp>
        <p:nvSpPr>
          <p:cNvPr id="1661" name="Google Shape;1661;p30"/>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2" name="Google Shape;1662;p30"/>
          <p:cNvSpPr txBox="1">
            <a:spLocks noGrp="1"/>
          </p:cNvSpPr>
          <p:nvPr>
            <p:ph type="subTitle" idx="1"/>
          </p:nvPr>
        </p:nvSpPr>
        <p:spPr>
          <a:xfrm>
            <a:off x="713225" y="2241475"/>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3"/>
          <p:cNvSpPr/>
          <p:nvPr/>
        </p:nvSpPr>
        <p:spPr>
          <a:xfrm>
            <a:off x="6099291" y="2268111"/>
            <a:ext cx="1044550" cy="815035"/>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7" name="Google Shape;147;p3"/>
          <p:cNvGrpSpPr/>
          <p:nvPr/>
        </p:nvGrpSpPr>
        <p:grpSpPr>
          <a:xfrm>
            <a:off x="3695964" y="89239"/>
            <a:ext cx="2006089" cy="1284128"/>
            <a:chOff x="4521053" y="24166"/>
            <a:chExt cx="2771990" cy="1774392"/>
          </a:xfrm>
        </p:grpSpPr>
        <p:grpSp>
          <p:nvGrpSpPr>
            <p:cNvPr id="148" name="Google Shape;148;p3"/>
            <p:cNvGrpSpPr/>
            <p:nvPr/>
          </p:nvGrpSpPr>
          <p:grpSpPr>
            <a:xfrm>
              <a:off x="6548600" y="1461402"/>
              <a:ext cx="204288" cy="337156"/>
              <a:chOff x="6548600" y="1461402"/>
              <a:chExt cx="204288" cy="337156"/>
            </a:xfrm>
          </p:grpSpPr>
          <p:sp>
            <p:nvSpPr>
              <p:cNvPr id="149" name="Google Shape;149;p3"/>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 name="Google Shape;150;p3"/>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 name="Google Shape;151;p3"/>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 name="Google Shape;152;p3"/>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 name="Google Shape;153;p3"/>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 name="Google Shape;154;p3"/>
            <p:cNvGrpSpPr/>
            <p:nvPr/>
          </p:nvGrpSpPr>
          <p:grpSpPr>
            <a:xfrm>
              <a:off x="4521053" y="24166"/>
              <a:ext cx="225401" cy="319030"/>
              <a:chOff x="4521053" y="24166"/>
              <a:chExt cx="225401" cy="319030"/>
            </a:xfrm>
          </p:grpSpPr>
          <p:sp>
            <p:nvSpPr>
              <p:cNvPr id="155" name="Google Shape;155;p3"/>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 name="Google Shape;156;p3"/>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 name="Google Shape;157;p3"/>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 name="Google Shape;158;p3"/>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 name="Google Shape;159;p3"/>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0" name="Google Shape;160;p3"/>
            <p:cNvGrpSpPr/>
            <p:nvPr/>
          </p:nvGrpSpPr>
          <p:grpSpPr>
            <a:xfrm>
              <a:off x="7070081" y="957459"/>
              <a:ext cx="222962" cy="271285"/>
              <a:chOff x="7070081" y="957459"/>
              <a:chExt cx="222962" cy="271285"/>
            </a:xfrm>
          </p:grpSpPr>
          <p:grpSp>
            <p:nvGrpSpPr>
              <p:cNvPr id="161" name="Google Shape;161;p3"/>
              <p:cNvGrpSpPr/>
              <p:nvPr/>
            </p:nvGrpSpPr>
            <p:grpSpPr>
              <a:xfrm>
                <a:off x="7241850" y="1056825"/>
                <a:ext cx="51193" cy="58681"/>
                <a:chOff x="7241850" y="1056825"/>
                <a:chExt cx="51193" cy="58681"/>
              </a:xfrm>
            </p:grpSpPr>
            <p:sp>
              <p:nvSpPr>
                <p:cNvPr id="162" name="Google Shape;162;p3"/>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 name="Google Shape;163;p3"/>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4" name="Google Shape;164;p3"/>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 name="Google Shape;165;p3"/>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6" name="Google Shape;166;p3"/>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 name="Google Shape;167;p3"/>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 name="Google Shape;168;p3"/>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9" name="Google Shape;169;p3"/>
          <p:cNvSpPr/>
          <p:nvPr/>
        </p:nvSpPr>
        <p:spPr>
          <a:xfrm rot="8100000">
            <a:off x="-101954" y="-101352"/>
            <a:ext cx="831192" cy="685714"/>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 name="Google Shape;170;p3"/>
          <p:cNvGrpSpPr/>
          <p:nvPr/>
        </p:nvGrpSpPr>
        <p:grpSpPr>
          <a:xfrm>
            <a:off x="8277309" y="360971"/>
            <a:ext cx="605293" cy="604854"/>
            <a:chOff x="10998920" y="399642"/>
            <a:chExt cx="836387" cy="835780"/>
          </a:xfrm>
        </p:grpSpPr>
        <p:sp>
          <p:nvSpPr>
            <p:cNvPr id="171" name="Google Shape;171;p3"/>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 name="Google Shape;172;p3"/>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 name="Google Shape;173;p3"/>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 name="Google Shape;174;p3"/>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 name="Google Shape;175;p3"/>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 name="Google Shape;176;p3"/>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 name="Google Shape;177;p3"/>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 name="Google Shape;178;p3"/>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 name="Google Shape;179;p3"/>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 name="Google Shape;180;p3"/>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1" name="Google Shape;181;p3"/>
          <p:cNvGrpSpPr/>
          <p:nvPr/>
        </p:nvGrpSpPr>
        <p:grpSpPr>
          <a:xfrm rot="691126">
            <a:off x="-249178" y="4028020"/>
            <a:ext cx="699255" cy="1704231"/>
            <a:chOff x="-447306" y="3705217"/>
            <a:chExt cx="1511186" cy="3683077"/>
          </a:xfrm>
        </p:grpSpPr>
        <p:grpSp>
          <p:nvGrpSpPr>
            <p:cNvPr id="182" name="Google Shape;182;p3"/>
            <p:cNvGrpSpPr/>
            <p:nvPr/>
          </p:nvGrpSpPr>
          <p:grpSpPr>
            <a:xfrm>
              <a:off x="-447306" y="3705217"/>
              <a:ext cx="1511186" cy="3683077"/>
              <a:chOff x="-447306" y="3705217"/>
              <a:chExt cx="1511186" cy="3683077"/>
            </a:xfrm>
          </p:grpSpPr>
          <p:sp>
            <p:nvSpPr>
              <p:cNvPr id="183" name="Google Shape;183;p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 name="Google Shape;184;p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 name="Google Shape;185;p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 name="Google Shape;186;p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 name="Google Shape;187;p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 name="Google Shape;188;p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 name="Google Shape;189;p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 name="Google Shape;190;p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 name="Google Shape;191;p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 name="Google Shape;192;p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 name="Google Shape;193;p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 name="Google Shape;194;p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 name="Google Shape;195;p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6" name="Google Shape;196;p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7" name="Google Shape;197;p3"/>
            <p:cNvGrpSpPr/>
            <p:nvPr/>
          </p:nvGrpSpPr>
          <p:grpSpPr>
            <a:xfrm>
              <a:off x="-131202" y="3705284"/>
              <a:ext cx="1190013" cy="3304167"/>
              <a:chOff x="-131202" y="3705284"/>
              <a:chExt cx="1190013" cy="3304167"/>
            </a:xfrm>
          </p:grpSpPr>
          <p:sp>
            <p:nvSpPr>
              <p:cNvPr id="198" name="Google Shape;198;p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9" name="Google Shape;199;p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0" name="Google Shape;200;p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1" name="Google Shape;201;p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2" name="Google Shape;202;p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 name="Google Shape;203;p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 name="Google Shape;204;p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 name="Google Shape;205;p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 name="Google Shape;206;p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 name="Google Shape;207;p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 name="Google Shape;208;p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 name="Google Shape;209;p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 name="Google Shape;210;p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 name="Google Shape;211;p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 name="Google Shape;212;p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13" name="Google Shape;213;p3"/>
          <p:cNvGrpSpPr/>
          <p:nvPr/>
        </p:nvGrpSpPr>
        <p:grpSpPr>
          <a:xfrm rot="8100000">
            <a:off x="-201949" y="351037"/>
            <a:ext cx="604802" cy="610142"/>
            <a:chOff x="1152825" y="6165169"/>
            <a:chExt cx="835762" cy="843141"/>
          </a:xfrm>
        </p:grpSpPr>
        <p:sp>
          <p:nvSpPr>
            <p:cNvPr id="214" name="Google Shape;214;p3"/>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5" name="Google Shape;215;p3"/>
            <p:cNvGrpSpPr/>
            <p:nvPr/>
          </p:nvGrpSpPr>
          <p:grpSpPr>
            <a:xfrm>
              <a:off x="1452002" y="6794239"/>
              <a:ext cx="312502" cy="68696"/>
              <a:chOff x="1452002" y="6794239"/>
              <a:chExt cx="312502" cy="68696"/>
            </a:xfrm>
          </p:grpSpPr>
          <p:sp>
            <p:nvSpPr>
              <p:cNvPr id="216" name="Google Shape;216;p3"/>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 name="Google Shape;217;p3"/>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 name="Google Shape;218;p3"/>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 name="Google Shape;219;p3"/>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0" name="Google Shape;220;p3"/>
            <p:cNvGrpSpPr/>
            <p:nvPr/>
          </p:nvGrpSpPr>
          <p:grpSpPr>
            <a:xfrm>
              <a:off x="1518694" y="6262403"/>
              <a:ext cx="229194" cy="159063"/>
              <a:chOff x="1518694" y="6262403"/>
              <a:chExt cx="229194" cy="159063"/>
            </a:xfrm>
          </p:grpSpPr>
          <p:sp>
            <p:nvSpPr>
              <p:cNvPr id="221" name="Google Shape;221;p3"/>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 name="Google Shape;222;p3"/>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 name="Google Shape;223;p3"/>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 name="Google Shape;224;p3"/>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 name="Google Shape;225;p3"/>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 name="Google Shape;226;p3"/>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7" name="Google Shape;227;p3"/>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 name="Google Shape;228;p3"/>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 name="Google Shape;229;p3"/>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30" name="Google Shape;230;p3"/>
          <p:cNvSpPr/>
          <p:nvPr/>
        </p:nvSpPr>
        <p:spPr>
          <a:xfrm>
            <a:off x="4162112" y="64750"/>
            <a:ext cx="931084" cy="655627"/>
          </a:xfrm>
          <a:custGeom>
            <a:avLst/>
            <a:gdLst/>
            <a:ahLst/>
            <a:cxnLst/>
            <a:rect l="l" t="t" r="r" b="b"/>
            <a:pathLst>
              <a:path w="1288698" h="907442" extrusionOk="0">
                <a:moveTo>
                  <a:pt x="134155" y="696188"/>
                </a:moveTo>
                <a:cubicBezTo>
                  <a:pt x="82209" y="729228"/>
                  <a:pt x="-11061" y="800219"/>
                  <a:pt x="1078" y="874068"/>
                </a:cubicBezTo>
                <a:cubicBezTo>
                  <a:pt x="5184" y="899160"/>
                  <a:pt x="26337" y="903089"/>
                  <a:pt x="49007" y="905411"/>
                </a:cubicBezTo>
                <a:cubicBezTo>
                  <a:pt x="103273" y="911036"/>
                  <a:pt x="158521" y="904518"/>
                  <a:pt x="211359" y="891570"/>
                </a:cubicBezTo>
                <a:cubicBezTo>
                  <a:pt x="429583" y="837902"/>
                  <a:pt x="624691" y="683329"/>
                  <a:pt x="794004" y="541883"/>
                </a:cubicBezTo>
                <a:cubicBezTo>
                  <a:pt x="896289" y="456426"/>
                  <a:pt x="993932" y="365522"/>
                  <a:pt x="1090682" y="273814"/>
                </a:cubicBezTo>
                <a:cubicBezTo>
                  <a:pt x="1166815" y="201662"/>
                  <a:pt x="1264726" y="126117"/>
                  <a:pt x="1276776" y="14585"/>
                </a:cubicBezTo>
                <a:cubicBezTo>
                  <a:pt x="1280524" y="10835"/>
                  <a:pt x="1284451" y="7173"/>
                  <a:pt x="1288111"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6" y="26729"/>
                </a:cubicBezTo>
                <a:cubicBezTo>
                  <a:pt x="1252588" y="30033"/>
                  <a:pt x="1248750" y="33248"/>
                  <a:pt x="1245001" y="36552"/>
                </a:cubicBezTo>
                <a:cubicBezTo>
                  <a:pt x="909766" y="78700"/>
                  <a:pt x="580511" y="159157"/>
                  <a:pt x="265178" y="281047"/>
                </a:cubicBezTo>
                <a:cubicBezTo>
                  <a:pt x="230370" y="294531"/>
                  <a:pt x="133352" y="313105"/>
                  <a:pt x="129335" y="360878"/>
                </a:cubicBezTo>
                <a:cubicBezTo>
                  <a:pt x="125676" y="404812"/>
                  <a:pt x="195561" y="401419"/>
                  <a:pt x="222070" y="401598"/>
                </a:cubicBezTo>
                <a:cubicBezTo>
                  <a:pt x="304004" y="402223"/>
                  <a:pt x="384778" y="380970"/>
                  <a:pt x="463142" y="359271"/>
                </a:cubicBezTo>
                <a:cubicBezTo>
                  <a:pt x="543560" y="337036"/>
                  <a:pt x="622906" y="311319"/>
                  <a:pt x="701449" y="283279"/>
                </a:cubicBezTo>
                <a:cubicBezTo>
                  <a:pt x="869245" y="223450"/>
                  <a:pt x="1032579" y="152817"/>
                  <a:pt x="1194662" y="79147"/>
                </a:cubicBezTo>
                <a:cubicBezTo>
                  <a:pt x="1049269" y="198001"/>
                  <a:pt x="889773" y="296852"/>
                  <a:pt x="723851" y="385881"/>
                </a:cubicBezTo>
                <a:cubicBezTo>
                  <a:pt x="529190" y="490359"/>
                  <a:pt x="320872" y="577423"/>
                  <a:pt x="134155" y="696188"/>
                </a:cubicBezTo>
                <a:close/>
                <a:moveTo>
                  <a:pt x="394506" y="360521"/>
                </a:moveTo>
                <a:cubicBezTo>
                  <a:pt x="359341" y="369094"/>
                  <a:pt x="323997" y="376416"/>
                  <a:pt x="288117" y="380702"/>
                </a:cubicBezTo>
                <a:cubicBezTo>
                  <a:pt x="269016" y="382935"/>
                  <a:pt x="250095" y="384542"/>
                  <a:pt x="230816" y="384631"/>
                </a:cubicBezTo>
                <a:cubicBezTo>
                  <a:pt x="220374" y="384721"/>
                  <a:pt x="170660" y="388025"/>
                  <a:pt x="165126" y="379809"/>
                </a:cubicBezTo>
                <a:cubicBezTo>
                  <a:pt x="165840" y="373201"/>
                  <a:pt x="166464" y="366683"/>
                  <a:pt x="167179" y="360075"/>
                </a:cubicBezTo>
                <a:cubicBezTo>
                  <a:pt x="162983" y="346055"/>
                  <a:pt x="167000" y="337929"/>
                  <a:pt x="179317" y="335518"/>
                </a:cubicBezTo>
                <a:cubicBezTo>
                  <a:pt x="184761" y="330607"/>
                  <a:pt x="203326" y="325785"/>
                  <a:pt x="209128" y="323463"/>
                </a:cubicBezTo>
                <a:cubicBezTo>
                  <a:pt x="226800" y="316408"/>
                  <a:pt x="244561" y="309443"/>
                  <a:pt x="262322" y="302657"/>
                </a:cubicBezTo>
                <a:cubicBezTo>
                  <a:pt x="296060" y="289709"/>
                  <a:pt x="329976" y="277296"/>
                  <a:pt x="364071" y="265241"/>
                </a:cubicBezTo>
                <a:cubicBezTo>
                  <a:pt x="497773" y="218093"/>
                  <a:pt x="633884" y="177730"/>
                  <a:pt x="771691" y="144333"/>
                </a:cubicBezTo>
                <a:cubicBezTo>
                  <a:pt x="917620" y="108972"/>
                  <a:pt x="1065335" y="81826"/>
                  <a:pt x="1214209" y="62805"/>
                </a:cubicBezTo>
                <a:cubicBezTo>
                  <a:pt x="1211442" y="65127"/>
                  <a:pt x="1208765" y="67359"/>
                  <a:pt x="1205998" y="69681"/>
                </a:cubicBezTo>
                <a:cubicBezTo>
                  <a:pt x="939755" y="177373"/>
                  <a:pt x="674227" y="292566"/>
                  <a:pt x="394506" y="360521"/>
                </a:cubicBezTo>
                <a:close/>
                <a:moveTo>
                  <a:pt x="1227329" y="61287"/>
                </a:moveTo>
                <a:cubicBezTo>
                  <a:pt x="1234112" y="60394"/>
                  <a:pt x="1240896" y="59501"/>
                  <a:pt x="1247768" y="58698"/>
                </a:cubicBezTo>
                <a:cubicBezTo>
                  <a:pt x="1218493" y="140851"/>
                  <a:pt x="1139147" y="202376"/>
                  <a:pt x="1077919" y="260419"/>
                </a:cubicBezTo>
                <a:cubicBezTo>
                  <a:pt x="1002411" y="331946"/>
                  <a:pt x="926456" y="403026"/>
                  <a:pt x="848092" y="471428"/>
                </a:cubicBezTo>
                <a:cubicBezTo>
                  <a:pt x="689310" y="610017"/>
                  <a:pt x="516605" y="748963"/>
                  <a:pt x="322211" y="834062"/>
                </a:cubicBezTo>
                <a:cubicBezTo>
                  <a:pt x="275532" y="854511"/>
                  <a:pt x="227156" y="871389"/>
                  <a:pt x="177086" y="881301"/>
                </a:cubicBezTo>
                <a:cubicBezTo>
                  <a:pt x="139064" y="888801"/>
                  <a:pt x="-6598" y="917198"/>
                  <a:pt x="21160" y="834866"/>
                </a:cubicBezTo>
                <a:cubicBezTo>
                  <a:pt x="52399" y="742533"/>
                  <a:pt x="157272" y="694224"/>
                  <a:pt x="236707" y="651182"/>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1" name="Google Shape;231;p3"/>
          <p:cNvGrpSpPr/>
          <p:nvPr/>
        </p:nvGrpSpPr>
        <p:grpSpPr>
          <a:xfrm>
            <a:off x="4622685" y="3748907"/>
            <a:ext cx="666735" cy="1547952"/>
            <a:chOff x="5801585" y="5081052"/>
            <a:chExt cx="921286" cy="2138942"/>
          </a:xfrm>
        </p:grpSpPr>
        <p:grpSp>
          <p:nvGrpSpPr>
            <p:cNvPr id="232" name="Google Shape;232;p3"/>
            <p:cNvGrpSpPr/>
            <p:nvPr/>
          </p:nvGrpSpPr>
          <p:grpSpPr>
            <a:xfrm>
              <a:off x="5928577" y="5441199"/>
              <a:ext cx="794294" cy="1642301"/>
              <a:chOff x="5928577" y="5441199"/>
              <a:chExt cx="794294" cy="1642301"/>
            </a:xfrm>
          </p:grpSpPr>
          <p:sp>
            <p:nvSpPr>
              <p:cNvPr id="233" name="Google Shape;233;p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 name="Google Shape;234;p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 name="Google Shape;235;p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 name="Google Shape;236;p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 name="Google Shape;237;p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 name="Google Shape;238;p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 name="Google Shape;239;p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 name="Google Shape;240;p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 name="Google Shape;241;p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 name="Google Shape;242;p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 name="Google Shape;243;p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 name="Google Shape;244;p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 name="Google Shape;245;p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 name="Google Shape;246;p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 name="Google Shape;247;p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48" name="Google Shape;248;p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9" name="Google Shape;249;p3"/>
          <p:cNvGrpSpPr/>
          <p:nvPr/>
        </p:nvGrpSpPr>
        <p:grpSpPr>
          <a:xfrm>
            <a:off x="5100276" y="3765806"/>
            <a:ext cx="1290046" cy="1571344"/>
            <a:chOff x="6461514" y="5104403"/>
            <a:chExt cx="1782571" cy="2171265"/>
          </a:xfrm>
        </p:grpSpPr>
        <p:sp>
          <p:nvSpPr>
            <p:cNvPr id="250" name="Google Shape;250;p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 name="Google Shape;251;p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 name="Google Shape;252;p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 name="Google Shape;253;p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 name="Google Shape;254;p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 name="Google Shape;255;p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6" name="Google Shape;256;p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7" name="Google Shape;257;p3"/>
          <p:cNvGrpSpPr/>
          <p:nvPr/>
        </p:nvGrpSpPr>
        <p:grpSpPr>
          <a:xfrm>
            <a:off x="5424975" y="3772098"/>
            <a:ext cx="752661" cy="1302289"/>
            <a:chOff x="6910179" y="5113097"/>
            <a:chExt cx="1040018" cy="1799487"/>
          </a:xfrm>
        </p:grpSpPr>
        <p:sp>
          <p:nvSpPr>
            <p:cNvPr id="258" name="Google Shape;258;p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9" name="Google Shape;259;p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60" name="Google Shape;260;p3"/>
          <p:cNvSpPr txBox="1">
            <a:spLocks noGrp="1"/>
          </p:cNvSpPr>
          <p:nvPr>
            <p:ph type="title" hasCustomPrompt="1"/>
          </p:nvPr>
        </p:nvSpPr>
        <p:spPr>
          <a:xfrm>
            <a:off x="6429175" y="1829650"/>
            <a:ext cx="2001600" cy="14745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Font typeface="Barlow Condensed SemiBold"/>
              <a:buNone/>
              <a:defRPr sz="10000">
                <a:latin typeface="Barlow Condensed SemiBold"/>
                <a:ea typeface="Barlow Condensed SemiBold"/>
                <a:cs typeface="Barlow Condensed SemiBold"/>
                <a:sym typeface="Barlow Condensed SemiBold"/>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61" name="Google Shape;261;p3"/>
          <p:cNvSpPr txBox="1">
            <a:spLocks noGrp="1"/>
          </p:cNvSpPr>
          <p:nvPr>
            <p:ph type="title" idx="2"/>
          </p:nvPr>
        </p:nvSpPr>
        <p:spPr>
          <a:xfrm>
            <a:off x="94110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262" name="Google Shape;262;p3"/>
          <p:cNvSpPr txBox="1">
            <a:spLocks noGrp="1"/>
          </p:cNvSpPr>
          <p:nvPr>
            <p:ph type="subTitle" idx="1"/>
          </p:nvPr>
        </p:nvSpPr>
        <p:spPr>
          <a:xfrm>
            <a:off x="922700" y="2724975"/>
            <a:ext cx="2798100" cy="58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900">
                <a:solidFill>
                  <a:schemeClr val="dk1"/>
                </a:solidFill>
                <a:latin typeface="Barlow"/>
                <a:ea typeface="Barlow"/>
                <a:cs typeface="Barlow"/>
                <a:sym typeface="Barlow"/>
              </a:defRPr>
            </a:lvl1pPr>
            <a:lvl2pPr lvl="1" algn="ctr">
              <a:lnSpc>
                <a:spcPct val="100000"/>
              </a:lnSpc>
              <a:spcBef>
                <a:spcPts val="1600"/>
              </a:spcBef>
              <a:spcAft>
                <a:spcPts val="0"/>
              </a:spcAft>
              <a:buNone/>
              <a:defRPr sz="2000"/>
            </a:lvl2pPr>
            <a:lvl3pPr lvl="2" algn="ctr">
              <a:lnSpc>
                <a:spcPct val="100000"/>
              </a:lnSpc>
              <a:spcBef>
                <a:spcPts val="1600"/>
              </a:spcBef>
              <a:spcAft>
                <a:spcPts val="0"/>
              </a:spcAft>
              <a:buNone/>
              <a:defRPr sz="2000"/>
            </a:lvl3pPr>
            <a:lvl4pPr lvl="3" algn="ctr">
              <a:lnSpc>
                <a:spcPct val="100000"/>
              </a:lnSpc>
              <a:spcBef>
                <a:spcPts val="1600"/>
              </a:spcBef>
              <a:spcAft>
                <a:spcPts val="0"/>
              </a:spcAft>
              <a:buNone/>
              <a:defRPr sz="2000"/>
            </a:lvl4pPr>
            <a:lvl5pPr lvl="4" algn="ctr">
              <a:lnSpc>
                <a:spcPct val="100000"/>
              </a:lnSpc>
              <a:spcBef>
                <a:spcPts val="1600"/>
              </a:spcBef>
              <a:spcAft>
                <a:spcPts val="0"/>
              </a:spcAft>
              <a:buNone/>
              <a:defRPr sz="2000"/>
            </a:lvl5pPr>
            <a:lvl6pPr lvl="5" algn="ctr">
              <a:lnSpc>
                <a:spcPct val="100000"/>
              </a:lnSpc>
              <a:spcBef>
                <a:spcPts val="1600"/>
              </a:spcBef>
              <a:spcAft>
                <a:spcPts val="0"/>
              </a:spcAft>
              <a:buNone/>
              <a:defRPr sz="2000"/>
            </a:lvl6pPr>
            <a:lvl7pPr lvl="6" algn="ctr">
              <a:lnSpc>
                <a:spcPct val="100000"/>
              </a:lnSpc>
              <a:spcBef>
                <a:spcPts val="1600"/>
              </a:spcBef>
              <a:spcAft>
                <a:spcPts val="0"/>
              </a:spcAft>
              <a:buNone/>
              <a:defRPr sz="2000"/>
            </a:lvl7pPr>
            <a:lvl8pPr lvl="7" algn="ctr">
              <a:lnSpc>
                <a:spcPct val="100000"/>
              </a:lnSpc>
              <a:spcBef>
                <a:spcPts val="1600"/>
              </a:spcBef>
              <a:spcAft>
                <a:spcPts val="0"/>
              </a:spcAft>
              <a:buNone/>
              <a:defRPr sz="2000"/>
            </a:lvl8pPr>
            <a:lvl9pPr lvl="8" algn="ctr">
              <a:lnSpc>
                <a:spcPct val="100000"/>
              </a:lnSpc>
              <a:spcBef>
                <a:spcPts val="1600"/>
              </a:spcBef>
              <a:spcAft>
                <a:spcPts val="1600"/>
              </a:spcAft>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4"/>
          <p:cNvSpPr txBox="1">
            <a:spLocks noGrp="1"/>
          </p:cNvSpPr>
          <p:nvPr>
            <p:ph type="subTitle" idx="1"/>
          </p:nvPr>
        </p:nvSpPr>
        <p:spPr>
          <a:xfrm>
            <a:off x="713225" y="1127225"/>
            <a:ext cx="7717500" cy="347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200">
                <a:solidFill>
                  <a:schemeClr val="dk1"/>
                </a:solidFill>
                <a:latin typeface="Barlow"/>
                <a:ea typeface="Barlow"/>
                <a:cs typeface="Barlow"/>
                <a:sym typeface="Barlow"/>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
        <p:nvSpPr>
          <p:cNvPr id="265" name="Google Shape;265;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p5"/>
          <p:cNvSpPr txBox="1">
            <a:spLocks noGrp="1"/>
          </p:cNvSpPr>
          <p:nvPr>
            <p:ph type="subTitle" idx="1"/>
          </p:nvPr>
        </p:nvSpPr>
        <p:spPr>
          <a:xfrm>
            <a:off x="13715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68" name="Google Shape;268;p5"/>
          <p:cNvSpPr txBox="1">
            <a:spLocks noGrp="1"/>
          </p:cNvSpPr>
          <p:nvPr>
            <p:ph type="title"/>
          </p:nvPr>
        </p:nvSpPr>
        <p:spPr>
          <a:xfrm>
            <a:off x="1371550" y="2717296"/>
            <a:ext cx="2997300" cy="386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000" b="1">
                <a:latin typeface="Barlow"/>
                <a:ea typeface="Barlow"/>
                <a:cs typeface="Barlow"/>
                <a:sym typeface="Barlow"/>
              </a:defRPr>
            </a:lvl1pPr>
            <a:lvl2pPr lvl="1">
              <a:lnSpc>
                <a:spcPct val="100000"/>
              </a:lnSpc>
              <a:spcBef>
                <a:spcPts val="0"/>
              </a:spcBef>
              <a:spcAft>
                <a:spcPts val="0"/>
              </a:spcAft>
              <a:buNone/>
              <a:defRPr sz="2000" b="1">
                <a:latin typeface="Barlow"/>
                <a:ea typeface="Barlow"/>
                <a:cs typeface="Barlow"/>
                <a:sym typeface="Barlow"/>
              </a:defRPr>
            </a:lvl2pPr>
            <a:lvl3pPr lvl="2">
              <a:lnSpc>
                <a:spcPct val="100000"/>
              </a:lnSpc>
              <a:spcBef>
                <a:spcPts val="0"/>
              </a:spcBef>
              <a:spcAft>
                <a:spcPts val="0"/>
              </a:spcAft>
              <a:buNone/>
              <a:defRPr sz="2000" b="1">
                <a:latin typeface="Barlow"/>
                <a:ea typeface="Barlow"/>
                <a:cs typeface="Barlow"/>
                <a:sym typeface="Barlow"/>
              </a:defRPr>
            </a:lvl3pPr>
            <a:lvl4pPr lvl="3">
              <a:lnSpc>
                <a:spcPct val="100000"/>
              </a:lnSpc>
              <a:spcBef>
                <a:spcPts val="0"/>
              </a:spcBef>
              <a:spcAft>
                <a:spcPts val="0"/>
              </a:spcAft>
              <a:buNone/>
              <a:defRPr sz="2000" b="1">
                <a:latin typeface="Barlow"/>
                <a:ea typeface="Barlow"/>
                <a:cs typeface="Barlow"/>
                <a:sym typeface="Barlow"/>
              </a:defRPr>
            </a:lvl4pPr>
            <a:lvl5pPr lvl="4">
              <a:lnSpc>
                <a:spcPct val="100000"/>
              </a:lnSpc>
              <a:spcBef>
                <a:spcPts val="0"/>
              </a:spcBef>
              <a:spcAft>
                <a:spcPts val="0"/>
              </a:spcAft>
              <a:buNone/>
              <a:defRPr sz="2000" b="1">
                <a:latin typeface="Barlow"/>
                <a:ea typeface="Barlow"/>
                <a:cs typeface="Barlow"/>
                <a:sym typeface="Barlow"/>
              </a:defRPr>
            </a:lvl5pPr>
            <a:lvl6pPr lvl="5">
              <a:lnSpc>
                <a:spcPct val="100000"/>
              </a:lnSpc>
              <a:spcBef>
                <a:spcPts val="0"/>
              </a:spcBef>
              <a:spcAft>
                <a:spcPts val="0"/>
              </a:spcAft>
              <a:buNone/>
              <a:defRPr sz="2000" b="1">
                <a:latin typeface="Barlow"/>
                <a:ea typeface="Barlow"/>
                <a:cs typeface="Barlow"/>
                <a:sym typeface="Barlow"/>
              </a:defRPr>
            </a:lvl6pPr>
            <a:lvl7pPr lvl="6">
              <a:lnSpc>
                <a:spcPct val="100000"/>
              </a:lnSpc>
              <a:spcBef>
                <a:spcPts val="0"/>
              </a:spcBef>
              <a:spcAft>
                <a:spcPts val="0"/>
              </a:spcAft>
              <a:buNone/>
              <a:defRPr sz="2000" b="1">
                <a:latin typeface="Barlow"/>
                <a:ea typeface="Barlow"/>
                <a:cs typeface="Barlow"/>
                <a:sym typeface="Barlow"/>
              </a:defRPr>
            </a:lvl7pPr>
            <a:lvl8pPr lvl="7">
              <a:lnSpc>
                <a:spcPct val="100000"/>
              </a:lnSpc>
              <a:spcBef>
                <a:spcPts val="0"/>
              </a:spcBef>
              <a:spcAft>
                <a:spcPts val="0"/>
              </a:spcAft>
              <a:buNone/>
              <a:defRPr sz="2000" b="1">
                <a:latin typeface="Barlow"/>
                <a:ea typeface="Barlow"/>
                <a:cs typeface="Barlow"/>
                <a:sym typeface="Barlow"/>
              </a:defRPr>
            </a:lvl8pPr>
            <a:lvl9pPr lvl="8">
              <a:lnSpc>
                <a:spcPct val="100000"/>
              </a:lnSpc>
              <a:spcBef>
                <a:spcPts val="0"/>
              </a:spcBef>
              <a:spcAft>
                <a:spcPts val="0"/>
              </a:spcAft>
              <a:buNone/>
              <a:defRPr sz="2000" b="1">
                <a:latin typeface="Barlow"/>
                <a:ea typeface="Barlow"/>
                <a:cs typeface="Barlow"/>
                <a:sym typeface="Barlow"/>
              </a:defRPr>
            </a:lvl9pPr>
          </a:lstStyle>
          <a:p>
            <a:endParaRPr/>
          </a:p>
        </p:txBody>
      </p:sp>
      <p:sp>
        <p:nvSpPr>
          <p:cNvPr id="269" name="Google Shape;269;p5"/>
          <p:cNvSpPr txBox="1">
            <a:spLocks noGrp="1"/>
          </p:cNvSpPr>
          <p:nvPr>
            <p:ph type="subTitle" idx="2"/>
          </p:nvPr>
        </p:nvSpPr>
        <p:spPr>
          <a:xfrm>
            <a:off x="47751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70" name="Google Shape;270;p5"/>
          <p:cNvSpPr txBox="1">
            <a:spLocks noGrp="1"/>
          </p:cNvSpPr>
          <p:nvPr>
            <p:ph type="title" idx="3"/>
          </p:nvPr>
        </p:nvSpPr>
        <p:spPr>
          <a:xfrm>
            <a:off x="4775150" y="2717296"/>
            <a:ext cx="29973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71" name="Google Shape;271;p5"/>
          <p:cNvSpPr txBox="1">
            <a:spLocks noGrp="1"/>
          </p:cNvSpPr>
          <p:nvPr>
            <p:ph type="title" idx="4"/>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5"/>
          <p:cNvSpPr/>
          <p:nvPr/>
        </p:nvSpPr>
        <p:spPr>
          <a:xfrm rot="2700000">
            <a:off x="3870745" y="4100726"/>
            <a:ext cx="1205869" cy="1896580"/>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3" name="Google Shape;273;p5"/>
          <p:cNvSpPr/>
          <p:nvPr/>
        </p:nvSpPr>
        <p:spPr>
          <a:xfrm rot="-59522">
            <a:off x="8022047" y="4574077"/>
            <a:ext cx="1257303" cy="1037246"/>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74" name="Google Shape;274;p5"/>
          <p:cNvGrpSpPr/>
          <p:nvPr/>
        </p:nvGrpSpPr>
        <p:grpSpPr>
          <a:xfrm rot="-50113">
            <a:off x="8116989" y="4401831"/>
            <a:ext cx="850635" cy="1147576"/>
            <a:chOff x="201286" y="5189621"/>
            <a:chExt cx="1476128" cy="1991417"/>
          </a:xfrm>
        </p:grpSpPr>
        <p:sp>
          <p:nvSpPr>
            <p:cNvPr id="275" name="Google Shape;275;p5"/>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6" name="Google Shape;276;p5"/>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7" name="Google Shape;277;p5"/>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78" name="Google Shape;278;p5"/>
          <p:cNvGrpSpPr/>
          <p:nvPr/>
        </p:nvGrpSpPr>
        <p:grpSpPr>
          <a:xfrm rot="-50323">
            <a:off x="7784927" y="3906097"/>
            <a:ext cx="702021" cy="1710972"/>
            <a:chOff x="-447306" y="3705217"/>
            <a:chExt cx="1511186" cy="3683077"/>
          </a:xfrm>
        </p:grpSpPr>
        <p:grpSp>
          <p:nvGrpSpPr>
            <p:cNvPr id="279" name="Google Shape;279;p5"/>
            <p:cNvGrpSpPr/>
            <p:nvPr/>
          </p:nvGrpSpPr>
          <p:grpSpPr>
            <a:xfrm>
              <a:off x="-447306" y="3705217"/>
              <a:ext cx="1511186" cy="3683077"/>
              <a:chOff x="-447306" y="3705217"/>
              <a:chExt cx="1511186" cy="3683077"/>
            </a:xfrm>
          </p:grpSpPr>
          <p:sp>
            <p:nvSpPr>
              <p:cNvPr id="280" name="Google Shape;280;p5"/>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1" name="Google Shape;281;p5"/>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2" name="Google Shape;282;p5"/>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3" name="Google Shape;283;p5"/>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4" name="Google Shape;284;p5"/>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5" name="Google Shape;285;p5"/>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6" name="Google Shape;286;p5"/>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7" name="Google Shape;287;p5"/>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8" name="Google Shape;288;p5"/>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9" name="Google Shape;289;p5"/>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0" name="Google Shape;290;p5"/>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1" name="Google Shape;291;p5"/>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2" name="Google Shape;292;p5"/>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3" name="Google Shape;293;p5"/>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94" name="Google Shape;294;p5"/>
            <p:cNvGrpSpPr/>
            <p:nvPr/>
          </p:nvGrpSpPr>
          <p:grpSpPr>
            <a:xfrm>
              <a:off x="-131202" y="3705284"/>
              <a:ext cx="1190013" cy="3304167"/>
              <a:chOff x="-131202" y="3705284"/>
              <a:chExt cx="1190013" cy="3304167"/>
            </a:xfrm>
          </p:grpSpPr>
          <p:sp>
            <p:nvSpPr>
              <p:cNvPr id="295" name="Google Shape;295;p5"/>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6" name="Google Shape;296;p5"/>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7" name="Google Shape;297;p5"/>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8" name="Google Shape;298;p5"/>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9" name="Google Shape;299;p5"/>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0" name="Google Shape;300;p5"/>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1" name="Google Shape;301;p5"/>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2" name="Google Shape;302;p5"/>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3" name="Google Shape;303;p5"/>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4" name="Google Shape;304;p5"/>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5" name="Google Shape;305;p5"/>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6" name="Google Shape;306;p5"/>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7" name="Google Shape;307;p5"/>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8" name="Google Shape;308;p5"/>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9" name="Google Shape;309;p5"/>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10" name="Google Shape;310;p5"/>
          <p:cNvGrpSpPr/>
          <p:nvPr/>
        </p:nvGrpSpPr>
        <p:grpSpPr>
          <a:xfrm rot="-50113">
            <a:off x="8668657" y="4958673"/>
            <a:ext cx="481617" cy="485869"/>
            <a:chOff x="1152825" y="6165169"/>
            <a:chExt cx="835762" cy="843141"/>
          </a:xfrm>
        </p:grpSpPr>
        <p:sp>
          <p:nvSpPr>
            <p:cNvPr id="311" name="Google Shape;311;p5"/>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312" name="Google Shape;312;p5"/>
            <p:cNvGrpSpPr/>
            <p:nvPr/>
          </p:nvGrpSpPr>
          <p:grpSpPr>
            <a:xfrm>
              <a:off x="1452002" y="6794239"/>
              <a:ext cx="312502" cy="68696"/>
              <a:chOff x="1452002" y="6794239"/>
              <a:chExt cx="312502" cy="68696"/>
            </a:xfrm>
          </p:grpSpPr>
          <p:sp>
            <p:nvSpPr>
              <p:cNvPr id="313" name="Google Shape;313;p5"/>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4" name="Google Shape;314;p5"/>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5" name="Google Shape;315;p5"/>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6" name="Google Shape;316;p5"/>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17" name="Google Shape;317;p5"/>
            <p:cNvGrpSpPr/>
            <p:nvPr/>
          </p:nvGrpSpPr>
          <p:grpSpPr>
            <a:xfrm>
              <a:off x="1518694" y="6262403"/>
              <a:ext cx="229194" cy="159063"/>
              <a:chOff x="1518694" y="6262403"/>
              <a:chExt cx="229194" cy="159063"/>
            </a:xfrm>
          </p:grpSpPr>
          <p:sp>
            <p:nvSpPr>
              <p:cNvPr id="318" name="Google Shape;318;p5"/>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9" name="Google Shape;319;p5"/>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0" name="Google Shape;320;p5"/>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1" name="Google Shape;321;p5"/>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2" name="Google Shape;322;p5"/>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3" name="Google Shape;323;p5"/>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4" name="Google Shape;324;p5"/>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5" name="Google Shape;325;p5"/>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6" name="Google Shape;326;p5"/>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04"/>
        <p:cNvGrpSpPr/>
        <p:nvPr/>
      </p:nvGrpSpPr>
      <p:grpSpPr>
        <a:xfrm>
          <a:off x="0" y="0"/>
          <a:ext cx="0" cy="0"/>
          <a:chOff x="0" y="0"/>
          <a:chExt cx="0" cy="0"/>
        </a:xfrm>
      </p:grpSpPr>
      <p:sp>
        <p:nvSpPr>
          <p:cNvPr id="405" name="Google Shape;405;p8"/>
          <p:cNvSpPr txBox="1">
            <a:spLocks noGrp="1"/>
          </p:cNvSpPr>
          <p:nvPr>
            <p:ph type="title"/>
          </p:nvPr>
        </p:nvSpPr>
        <p:spPr>
          <a:xfrm>
            <a:off x="1097550" y="1982850"/>
            <a:ext cx="69489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6" name="Google Shape;406;p8"/>
          <p:cNvSpPr txBox="1">
            <a:spLocks noGrp="1"/>
          </p:cNvSpPr>
          <p:nvPr>
            <p:ph type="title" idx="2"/>
          </p:nvPr>
        </p:nvSpPr>
        <p:spPr>
          <a:xfrm>
            <a:off x="2271900" y="2694375"/>
            <a:ext cx="46002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71322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9" name="Google Shape;409;p9"/>
          <p:cNvSpPr txBox="1">
            <a:spLocks noGrp="1"/>
          </p:cNvSpPr>
          <p:nvPr>
            <p:ph type="subTitle" idx="1"/>
          </p:nvPr>
        </p:nvSpPr>
        <p:spPr>
          <a:xfrm>
            <a:off x="71322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410" name="Google Shape;410;p9"/>
          <p:cNvSpPr txBox="1">
            <a:spLocks noGrp="1"/>
          </p:cNvSpPr>
          <p:nvPr>
            <p:ph type="subTitle" idx="2"/>
          </p:nvPr>
        </p:nvSpPr>
        <p:spPr>
          <a:xfrm>
            <a:off x="5082225" y="1363800"/>
            <a:ext cx="3348600" cy="24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11"/>
        <p:cNvGrpSpPr/>
        <p:nvPr/>
      </p:nvGrpSpPr>
      <p:grpSpPr>
        <a:xfrm>
          <a:off x="0" y="0"/>
          <a:ext cx="0" cy="0"/>
          <a:chOff x="0" y="0"/>
          <a:chExt cx="0" cy="0"/>
        </a:xfrm>
      </p:grpSpPr>
      <p:sp>
        <p:nvSpPr>
          <p:cNvPr id="412" name="Google Shape;412;p10"/>
          <p:cNvSpPr txBox="1">
            <a:spLocks noGrp="1"/>
          </p:cNvSpPr>
          <p:nvPr>
            <p:ph type="subTitle" idx="1"/>
          </p:nvPr>
        </p:nvSpPr>
        <p:spPr>
          <a:xfrm>
            <a:off x="2359950" y="1529638"/>
            <a:ext cx="4424100" cy="152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1000"/>
              </a:spcBef>
              <a:spcAft>
                <a:spcPts val="0"/>
              </a:spcAft>
              <a:buClr>
                <a:schemeClr val="dk1"/>
              </a:buClr>
              <a:buSzPts val="2500"/>
              <a:buFont typeface="Barlow SemiBold"/>
              <a:buNone/>
              <a:defRPr sz="2500" i="0">
                <a:solidFill>
                  <a:schemeClr val="dk1"/>
                </a:solidFill>
                <a:latin typeface="Barlow SemiBold"/>
                <a:ea typeface="Barlow SemiBold"/>
                <a:cs typeface="Barlow SemiBold"/>
                <a:sym typeface="Barlow SemiBold"/>
              </a:defRPr>
            </a:lvl1pPr>
            <a:lvl2pPr lvl="1" algn="ctr" rtl="0">
              <a:lnSpc>
                <a:spcPct val="90000"/>
              </a:lnSpc>
              <a:spcBef>
                <a:spcPts val="1600"/>
              </a:spcBef>
              <a:spcAft>
                <a:spcPts val="0"/>
              </a:spcAft>
              <a:buClr>
                <a:schemeClr val="dk1"/>
              </a:buClr>
              <a:buSzPts val="2000"/>
              <a:buNone/>
              <a:defRPr sz="2000"/>
            </a:lvl2pPr>
            <a:lvl3pPr lvl="2" algn="ctr" rtl="0">
              <a:lnSpc>
                <a:spcPct val="90000"/>
              </a:lnSpc>
              <a:spcBef>
                <a:spcPts val="1600"/>
              </a:spcBef>
              <a:spcAft>
                <a:spcPts val="0"/>
              </a:spcAft>
              <a:buClr>
                <a:schemeClr val="dk1"/>
              </a:buClr>
              <a:buSzPts val="1800"/>
              <a:buNone/>
              <a:defRPr sz="1800"/>
            </a:lvl3pPr>
            <a:lvl4pPr lvl="3" algn="ctr" rtl="0">
              <a:lnSpc>
                <a:spcPct val="90000"/>
              </a:lnSpc>
              <a:spcBef>
                <a:spcPts val="1600"/>
              </a:spcBef>
              <a:spcAft>
                <a:spcPts val="0"/>
              </a:spcAft>
              <a:buClr>
                <a:schemeClr val="dk1"/>
              </a:buClr>
              <a:buSzPts val="1600"/>
              <a:buNone/>
              <a:defRPr sz="1600"/>
            </a:lvl4pPr>
            <a:lvl5pPr lvl="4" algn="ctr" rtl="0">
              <a:lnSpc>
                <a:spcPct val="90000"/>
              </a:lnSpc>
              <a:spcBef>
                <a:spcPts val="1600"/>
              </a:spcBef>
              <a:spcAft>
                <a:spcPts val="0"/>
              </a:spcAft>
              <a:buClr>
                <a:schemeClr val="dk1"/>
              </a:buClr>
              <a:buSzPts val="1600"/>
              <a:buNone/>
              <a:defRPr sz="1600"/>
            </a:lvl5pPr>
            <a:lvl6pPr lvl="5" algn="ctr" rtl="0">
              <a:lnSpc>
                <a:spcPct val="90000"/>
              </a:lnSpc>
              <a:spcBef>
                <a:spcPts val="1600"/>
              </a:spcBef>
              <a:spcAft>
                <a:spcPts val="0"/>
              </a:spcAft>
              <a:buClr>
                <a:schemeClr val="dk1"/>
              </a:buClr>
              <a:buSzPts val="1600"/>
              <a:buNone/>
              <a:defRPr sz="1600"/>
            </a:lvl6pPr>
            <a:lvl7pPr lvl="6" algn="ctr" rtl="0">
              <a:lnSpc>
                <a:spcPct val="90000"/>
              </a:lnSpc>
              <a:spcBef>
                <a:spcPts val="1600"/>
              </a:spcBef>
              <a:spcAft>
                <a:spcPts val="0"/>
              </a:spcAft>
              <a:buClr>
                <a:schemeClr val="dk1"/>
              </a:buClr>
              <a:buSzPts val="1600"/>
              <a:buNone/>
              <a:defRPr sz="1600"/>
            </a:lvl7pPr>
            <a:lvl8pPr lvl="7" algn="ctr" rtl="0">
              <a:lnSpc>
                <a:spcPct val="90000"/>
              </a:lnSpc>
              <a:spcBef>
                <a:spcPts val="1600"/>
              </a:spcBef>
              <a:spcAft>
                <a:spcPts val="0"/>
              </a:spcAft>
              <a:buClr>
                <a:schemeClr val="dk1"/>
              </a:buClr>
              <a:buSzPts val="1600"/>
              <a:buNone/>
              <a:defRPr sz="1600"/>
            </a:lvl8pPr>
            <a:lvl9pPr lvl="8" algn="ctr" rtl="0">
              <a:lnSpc>
                <a:spcPct val="90000"/>
              </a:lnSpc>
              <a:spcBef>
                <a:spcPts val="1600"/>
              </a:spcBef>
              <a:spcAft>
                <a:spcPts val="1600"/>
              </a:spcAft>
              <a:buClr>
                <a:schemeClr val="dk1"/>
              </a:buClr>
              <a:buSzPts val="1600"/>
              <a:buNone/>
              <a:defRPr sz="1600"/>
            </a:lvl9pPr>
          </a:lstStyle>
          <a:p>
            <a:endParaRPr/>
          </a:p>
        </p:txBody>
      </p:sp>
      <p:sp>
        <p:nvSpPr>
          <p:cNvPr id="413" name="Google Shape;413;p10"/>
          <p:cNvSpPr txBox="1">
            <a:spLocks noGrp="1"/>
          </p:cNvSpPr>
          <p:nvPr>
            <p:ph type="title"/>
          </p:nvPr>
        </p:nvSpPr>
        <p:spPr>
          <a:xfrm>
            <a:off x="2359950" y="3153962"/>
            <a:ext cx="4424100" cy="4599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000">
                <a:latin typeface="Barlow"/>
                <a:ea typeface="Barlow"/>
                <a:cs typeface="Barlow"/>
                <a:sym typeface="Barlow"/>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414" name="Google Shape;414;p10"/>
          <p:cNvGrpSpPr/>
          <p:nvPr/>
        </p:nvGrpSpPr>
        <p:grpSpPr>
          <a:xfrm>
            <a:off x="86710" y="4194186"/>
            <a:ext cx="407169" cy="997639"/>
            <a:chOff x="314106" y="5043288"/>
            <a:chExt cx="743960" cy="1822837"/>
          </a:xfrm>
        </p:grpSpPr>
        <p:sp>
          <p:nvSpPr>
            <p:cNvPr id="415" name="Google Shape;415;p10"/>
            <p:cNvSpPr/>
            <p:nvPr/>
          </p:nvSpPr>
          <p:spPr>
            <a:xfrm>
              <a:off x="714156" y="5274581"/>
              <a:ext cx="321092" cy="1591544"/>
            </a:xfrm>
            <a:custGeom>
              <a:avLst/>
              <a:gdLst/>
              <a:ahLst/>
              <a:cxnLst/>
              <a:rect l="l" t="t" r="r" b="b"/>
              <a:pathLst>
                <a:path w="321092" h="1591544" extrusionOk="0">
                  <a:moveTo>
                    <a:pt x="321093" y="1591544"/>
                  </a:moveTo>
                  <a:lnTo>
                    <a:pt x="300029" y="1591544"/>
                  </a:lnTo>
                  <a:cubicBezTo>
                    <a:pt x="232643" y="1481977"/>
                    <a:pt x="180519" y="1354640"/>
                    <a:pt x="140265" y="1222570"/>
                  </a:cubicBezTo>
                  <a:cubicBezTo>
                    <a:pt x="137499" y="1213283"/>
                    <a:pt x="134732" y="1204085"/>
                    <a:pt x="132054" y="1194798"/>
                  </a:cubicBezTo>
                  <a:cubicBezTo>
                    <a:pt x="115275" y="1137291"/>
                    <a:pt x="100726" y="1079159"/>
                    <a:pt x="88141" y="1021384"/>
                  </a:cubicBezTo>
                  <a:cubicBezTo>
                    <a:pt x="84750" y="1006114"/>
                    <a:pt x="81537" y="990844"/>
                    <a:pt x="78413" y="975664"/>
                  </a:cubicBezTo>
                  <a:cubicBezTo>
                    <a:pt x="69220" y="930390"/>
                    <a:pt x="61098" y="885563"/>
                    <a:pt x="54136" y="841718"/>
                  </a:cubicBezTo>
                  <a:cubicBezTo>
                    <a:pt x="53065" y="835736"/>
                    <a:pt x="52172" y="829842"/>
                    <a:pt x="51280" y="824038"/>
                  </a:cubicBezTo>
                  <a:cubicBezTo>
                    <a:pt x="51101" y="823145"/>
                    <a:pt x="51012" y="822341"/>
                    <a:pt x="50923" y="821537"/>
                  </a:cubicBezTo>
                  <a:cubicBezTo>
                    <a:pt x="49406" y="812072"/>
                    <a:pt x="47978" y="802785"/>
                    <a:pt x="46639" y="793498"/>
                  </a:cubicBezTo>
                  <a:cubicBezTo>
                    <a:pt x="44943" y="782068"/>
                    <a:pt x="43247" y="770727"/>
                    <a:pt x="41730" y="759565"/>
                  </a:cubicBezTo>
                  <a:cubicBezTo>
                    <a:pt x="40480" y="750636"/>
                    <a:pt x="39320" y="741885"/>
                    <a:pt x="38160" y="733134"/>
                  </a:cubicBezTo>
                  <a:cubicBezTo>
                    <a:pt x="34054" y="701612"/>
                    <a:pt x="30395" y="670893"/>
                    <a:pt x="27181" y="641247"/>
                  </a:cubicBezTo>
                  <a:cubicBezTo>
                    <a:pt x="25843" y="629013"/>
                    <a:pt x="24593" y="616780"/>
                    <a:pt x="23433" y="604725"/>
                  </a:cubicBezTo>
                  <a:cubicBezTo>
                    <a:pt x="21826" y="589098"/>
                    <a:pt x="20398" y="573560"/>
                    <a:pt x="18970" y="558290"/>
                  </a:cubicBezTo>
                  <a:cubicBezTo>
                    <a:pt x="18435" y="551593"/>
                    <a:pt x="17810" y="544896"/>
                    <a:pt x="17274" y="538288"/>
                  </a:cubicBezTo>
                  <a:cubicBezTo>
                    <a:pt x="15936" y="522036"/>
                    <a:pt x="14597" y="506051"/>
                    <a:pt x="13436" y="490335"/>
                  </a:cubicBezTo>
                  <a:cubicBezTo>
                    <a:pt x="5761" y="386572"/>
                    <a:pt x="2191" y="292543"/>
                    <a:pt x="763" y="215658"/>
                  </a:cubicBezTo>
                  <a:cubicBezTo>
                    <a:pt x="584" y="205299"/>
                    <a:pt x="405" y="195209"/>
                    <a:pt x="316" y="185565"/>
                  </a:cubicBezTo>
                  <a:cubicBezTo>
                    <a:pt x="-933" y="77248"/>
                    <a:pt x="1923" y="9918"/>
                    <a:pt x="1923" y="8579"/>
                  </a:cubicBezTo>
                  <a:cubicBezTo>
                    <a:pt x="2101" y="3667"/>
                    <a:pt x="6386" y="-173"/>
                    <a:pt x="11205" y="6"/>
                  </a:cubicBezTo>
                  <a:cubicBezTo>
                    <a:pt x="16203" y="274"/>
                    <a:pt x="19952" y="4381"/>
                    <a:pt x="19774" y="9382"/>
                  </a:cubicBezTo>
                  <a:cubicBezTo>
                    <a:pt x="19684" y="10811"/>
                    <a:pt x="18970" y="29653"/>
                    <a:pt x="18435" y="62603"/>
                  </a:cubicBezTo>
                  <a:cubicBezTo>
                    <a:pt x="18167" y="80194"/>
                    <a:pt x="17988" y="101894"/>
                    <a:pt x="17988" y="127075"/>
                  </a:cubicBezTo>
                  <a:cubicBezTo>
                    <a:pt x="17988" y="154936"/>
                    <a:pt x="18345" y="187172"/>
                    <a:pt x="19149" y="222981"/>
                  </a:cubicBezTo>
                  <a:cubicBezTo>
                    <a:pt x="19238" y="229678"/>
                    <a:pt x="19416" y="236464"/>
                    <a:pt x="19595" y="243429"/>
                  </a:cubicBezTo>
                  <a:cubicBezTo>
                    <a:pt x="21202" y="306294"/>
                    <a:pt x="24236" y="379161"/>
                    <a:pt x="29681" y="458635"/>
                  </a:cubicBezTo>
                  <a:cubicBezTo>
                    <a:pt x="30662" y="472387"/>
                    <a:pt x="31644" y="486406"/>
                    <a:pt x="32804" y="500515"/>
                  </a:cubicBezTo>
                  <a:cubicBezTo>
                    <a:pt x="32894" y="502390"/>
                    <a:pt x="33072" y="504266"/>
                    <a:pt x="33251" y="506051"/>
                  </a:cubicBezTo>
                  <a:cubicBezTo>
                    <a:pt x="33786" y="513195"/>
                    <a:pt x="34322" y="520428"/>
                    <a:pt x="34947" y="527662"/>
                  </a:cubicBezTo>
                  <a:lnTo>
                    <a:pt x="34947" y="527751"/>
                  </a:lnTo>
                  <a:cubicBezTo>
                    <a:pt x="39141" y="577489"/>
                    <a:pt x="44229" y="629192"/>
                    <a:pt x="50477" y="682234"/>
                  </a:cubicBezTo>
                  <a:cubicBezTo>
                    <a:pt x="51726" y="691967"/>
                    <a:pt x="52886" y="701701"/>
                    <a:pt x="54136" y="711523"/>
                  </a:cubicBezTo>
                  <a:cubicBezTo>
                    <a:pt x="59580" y="755011"/>
                    <a:pt x="65917" y="799213"/>
                    <a:pt x="73058" y="843772"/>
                  </a:cubicBezTo>
                  <a:cubicBezTo>
                    <a:pt x="74218" y="850559"/>
                    <a:pt x="75289" y="857345"/>
                    <a:pt x="76539" y="864221"/>
                  </a:cubicBezTo>
                  <a:cubicBezTo>
                    <a:pt x="80644" y="889135"/>
                    <a:pt x="85107" y="914227"/>
                    <a:pt x="89927" y="939320"/>
                  </a:cubicBezTo>
                  <a:cubicBezTo>
                    <a:pt x="92961" y="955215"/>
                    <a:pt x="96085" y="971199"/>
                    <a:pt x="99387" y="987093"/>
                  </a:cubicBezTo>
                  <a:cubicBezTo>
                    <a:pt x="112151" y="1048977"/>
                    <a:pt x="126967" y="1110681"/>
                    <a:pt x="144014" y="1171224"/>
                  </a:cubicBezTo>
                  <a:cubicBezTo>
                    <a:pt x="146692" y="1180868"/>
                    <a:pt x="149459" y="1190423"/>
                    <a:pt x="152315" y="1199978"/>
                  </a:cubicBezTo>
                  <a:cubicBezTo>
                    <a:pt x="194264" y="1342585"/>
                    <a:pt x="249244" y="1477691"/>
                    <a:pt x="321093" y="15915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6" name="Google Shape;416;p10"/>
            <p:cNvSpPr/>
            <p:nvPr/>
          </p:nvSpPr>
          <p:spPr>
            <a:xfrm>
              <a:off x="314106" y="5520437"/>
              <a:ext cx="430979" cy="362619"/>
            </a:xfrm>
            <a:custGeom>
              <a:avLst/>
              <a:gdLst/>
              <a:ahLst/>
              <a:cxnLst/>
              <a:rect l="l" t="t" r="r" b="b"/>
              <a:pathLst>
                <a:path w="430979" h="362619" extrusionOk="0">
                  <a:moveTo>
                    <a:pt x="430980" y="331008"/>
                  </a:moveTo>
                  <a:cubicBezTo>
                    <a:pt x="430980" y="331008"/>
                    <a:pt x="192406" y="-60023"/>
                    <a:pt x="29518" y="7932"/>
                  </a:cubicBezTo>
                  <a:cubicBezTo>
                    <a:pt x="-133369" y="75887"/>
                    <a:pt x="430980" y="362619"/>
                    <a:pt x="430980" y="362619"/>
                  </a:cubicBezTo>
                  <a:lnTo>
                    <a:pt x="430980" y="33100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7" name="Google Shape;417;p10"/>
            <p:cNvSpPr/>
            <p:nvPr/>
          </p:nvSpPr>
          <p:spPr>
            <a:xfrm>
              <a:off x="734554" y="5550706"/>
              <a:ext cx="263124" cy="262251"/>
            </a:xfrm>
            <a:custGeom>
              <a:avLst/>
              <a:gdLst/>
              <a:ahLst/>
              <a:cxnLst/>
              <a:rect l="l" t="t" r="r" b="b"/>
              <a:pathLst>
                <a:path w="263124" h="262251" extrusionOk="0">
                  <a:moveTo>
                    <a:pt x="3213" y="241088"/>
                  </a:moveTo>
                  <a:cubicBezTo>
                    <a:pt x="-1785" y="236713"/>
                    <a:pt x="186004" y="-26713"/>
                    <a:pt x="253747" y="2219"/>
                  </a:cubicBezTo>
                  <a:cubicBezTo>
                    <a:pt x="321490" y="31152"/>
                    <a:pt x="0" y="262252"/>
                    <a:pt x="0" y="262252"/>
                  </a:cubicBezTo>
                  <a:lnTo>
                    <a:pt x="3213" y="24108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8" name="Google Shape;418;p10"/>
            <p:cNvSpPr/>
            <p:nvPr/>
          </p:nvSpPr>
          <p:spPr>
            <a:xfrm>
              <a:off x="461923" y="5275899"/>
              <a:ext cx="256833" cy="215947"/>
            </a:xfrm>
            <a:custGeom>
              <a:avLst/>
              <a:gdLst/>
              <a:ahLst/>
              <a:cxnLst/>
              <a:rect l="l" t="t" r="r" b="b"/>
              <a:pathLst>
                <a:path w="256833" h="215947" extrusionOk="0">
                  <a:moveTo>
                    <a:pt x="256833" y="190320"/>
                  </a:moveTo>
                  <a:cubicBezTo>
                    <a:pt x="256833" y="190320"/>
                    <a:pt x="86002" y="-57926"/>
                    <a:pt x="11297" y="12619"/>
                  </a:cubicBezTo>
                  <a:cubicBezTo>
                    <a:pt x="-63408" y="83163"/>
                    <a:pt x="256833" y="215948"/>
                    <a:pt x="256833" y="215948"/>
                  </a:cubicBezTo>
                  <a:lnTo>
                    <a:pt x="256833" y="1903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9" name="Google Shape;419;p10"/>
            <p:cNvSpPr/>
            <p:nvPr/>
          </p:nvSpPr>
          <p:spPr>
            <a:xfrm>
              <a:off x="718756" y="5043288"/>
              <a:ext cx="214427" cy="375067"/>
            </a:xfrm>
            <a:custGeom>
              <a:avLst/>
              <a:gdLst/>
              <a:ahLst/>
              <a:cxnLst/>
              <a:rect l="l" t="t" r="r" b="b"/>
              <a:pathLst>
                <a:path w="214427" h="375067" extrusionOk="0">
                  <a:moveTo>
                    <a:pt x="0" y="340599"/>
                  </a:moveTo>
                  <a:cubicBezTo>
                    <a:pt x="0" y="340599"/>
                    <a:pt x="95947" y="-15963"/>
                    <a:pt x="194215" y="557"/>
                  </a:cubicBezTo>
                  <a:cubicBezTo>
                    <a:pt x="292572" y="17077"/>
                    <a:pt x="0" y="375068"/>
                    <a:pt x="0" y="375068"/>
                  </a:cubicBezTo>
                  <a:lnTo>
                    <a:pt x="0" y="3405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0" name="Google Shape;420;p10"/>
            <p:cNvSpPr/>
            <p:nvPr/>
          </p:nvSpPr>
          <p:spPr>
            <a:xfrm>
              <a:off x="718756" y="5389724"/>
              <a:ext cx="185138" cy="135609"/>
            </a:xfrm>
            <a:custGeom>
              <a:avLst/>
              <a:gdLst/>
              <a:ahLst/>
              <a:cxnLst/>
              <a:rect l="l" t="t" r="r" b="b"/>
              <a:pathLst>
                <a:path w="185138" h="135609" extrusionOk="0">
                  <a:moveTo>
                    <a:pt x="0" y="123018"/>
                  </a:moveTo>
                  <a:cubicBezTo>
                    <a:pt x="0" y="123018"/>
                    <a:pt x="133969" y="-22178"/>
                    <a:pt x="179131" y="2914"/>
                  </a:cubicBezTo>
                  <a:cubicBezTo>
                    <a:pt x="224294" y="28007"/>
                    <a:pt x="0" y="135609"/>
                    <a:pt x="0" y="135609"/>
                  </a:cubicBezTo>
                  <a:lnTo>
                    <a:pt x="0" y="12301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1" name="Google Shape;421;p10"/>
            <p:cNvSpPr/>
            <p:nvPr/>
          </p:nvSpPr>
          <p:spPr>
            <a:xfrm>
              <a:off x="752762" y="5812900"/>
              <a:ext cx="305304" cy="176597"/>
            </a:xfrm>
            <a:custGeom>
              <a:avLst/>
              <a:gdLst/>
              <a:ahLst/>
              <a:cxnLst/>
              <a:rect l="l" t="t" r="r" b="b"/>
              <a:pathLst>
                <a:path w="305304" h="176597" extrusionOk="0">
                  <a:moveTo>
                    <a:pt x="0" y="153917"/>
                  </a:moveTo>
                  <a:cubicBezTo>
                    <a:pt x="0" y="153917"/>
                    <a:pt x="243215" y="-57003"/>
                    <a:pt x="299266" y="14971"/>
                  </a:cubicBezTo>
                  <a:cubicBezTo>
                    <a:pt x="355317" y="86944"/>
                    <a:pt x="2678" y="176598"/>
                    <a:pt x="2678" y="176598"/>
                  </a:cubicBezTo>
                  <a:lnTo>
                    <a:pt x="0" y="15391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2" name="Google Shape;422;p10"/>
            <p:cNvSpPr/>
            <p:nvPr/>
          </p:nvSpPr>
          <p:spPr>
            <a:xfrm>
              <a:off x="536120" y="6065043"/>
              <a:ext cx="233242" cy="278890"/>
            </a:xfrm>
            <a:custGeom>
              <a:avLst/>
              <a:gdLst/>
              <a:ahLst/>
              <a:cxnLst/>
              <a:rect l="l" t="t" r="r" b="b"/>
              <a:pathLst>
                <a:path w="233242" h="278890" extrusionOk="0">
                  <a:moveTo>
                    <a:pt x="229583" y="0"/>
                  </a:moveTo>
                  <a:cubicBezTo>
                    <a:pt x="229583" y="0"/>
                    <a:pt x="-72896" y="188149"/>
                    <a:pt x="16535" y="266551"/>
                  </a:cubicBezTo>
                  <a:cubicBezTo>
                    <a:pt x="105878" y="344954"/>
                    <a:pt x="233242" y="24110"/>
                    <a:pt x="233242" y="24110"/>
                  </a:cubicBezTo>
                  <a:lnTo>
                    <a:pt x="22958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3" name="Google Shape;423;p10"/>
            <p:cNvSpPr/>
            <p:nvPr/>
          </p:nvSpPr>
          <p:spPr>
            <a:xfrm>
              <a:off x="540874" y="5883162"/>
              <a:ext cx="219742" cy="152949"/>
            </a:xfrm>
            <a:custGeom>
              <a:avLst/>
              <a:gdLst/>
              <a:ahLst/>
              <a:cxnLst/>
              <a:rect l="l" t="t" r="r" b="b"/>
              <a:pathLst>
                <a:path w="219742" h="152949" extrusionOk="0">
                  <a:moveTo>
                    <a:pt x="219742" y="133394"/>
                  </a:moveTo>
                  <a:cubicBezTo>
                    <a:pt x="219742" y="133394"/>
                    <a:pt x="73456" y="-29752"/>
                    <a:pt x="9640" y="4806"/>
                  </a:cubicBezTo>
                  <a:cubicBezTo>
                    <a:pt x="-54176" y="39274"/>
                    <a:pt x="219742" y="152950"/>
                    <a:pt x="219742" y="152950"/>
                  </a:cubicBezTo>
                  <a:lnTo>
                    <a:pt x="219742" y="13339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24" name="Google Shape;424;p10"/>
          <p:cNvGrpSpPr/>
          <p:nvPr/>
        </p:nvGrpSpPr>
        <p:grpSpPr>
          <a:xfrm>
            <a:off x="6908569" y="1501156"/>
            <a:ext cx="368370" cy="220136"/>
            <a:chOff x="9352904" y="2076709"/>
            <a:chExt cx="478030" cy="285668"/>
          </a:xfrm>
        </p:grpSpPr>
        <p:sp>
          <p:nvSpPr>
            <p:cNvPr id="425" name="Google Shape;425;p10"/>
            <p:cNvSpPr/>
            <p:nvPr/>
          </p:nvSpPr>
          <p:spPr>
            <a:xfrm>
              <a:off x="9631786" y="2094984"/>
              <a:ext cx="67476" cy="60963"/>
            </a:xfrm>
            <a:custGeom>
              <a:avLst/>
              <a:gdLst/>
              <a:ahLst/>
              <a:cxnLst/>
              <a:rect l="l" t="t" r="r" b="b"/>
              <a:pathLst>
                <a:path w="67476" h="60963" extrusionOk="0">
                  <a:moveTo>
                    <a:pt x="62193" y="25370"/>
                  </a:moveTo>
                  <a:cubicBezTo>
                    <a:pt x="70404" y="18762"/>
                    <a:pt x="69511" y="2688"/>
                    <a:pt x="56212" y="1706"/>
                  </a:cubicBezTo>
                  <a:cubicBezTo>
                    <a:pt x="51483" y="1349"/>
                    <a:pt x="46127" y="1438"/>
                    <a:pt x="40772" y="1974"/>
                  </a:cubicBezTo>
                  <a:cubicBezTo>
                    <a:pt x="30686" y="-1687"/>
                    <a:pt x="18816" y="-169"/>
                    <a:pt x="9890" y="5814"/>
                  </a:cubicBezTo>
                  <a:cubicBezTo>
                    <a:pt x="4089" y="9653"/>
                    <a:pt x="1589" y="15100"/>
                    <a:pt x="1589" y="20905"/>
                  </a:cubicBezTo>
                  <a:cubicBezTo>
                    <a:pt x="-1445" y="26352"/>
                    <a:pt x="162" y="32781"/>
                    <a:pt x="3910" y="36978"/>
                  </a:cubicBezTo>
                  <a:cubicBezTo>
                    <a:pt x="6856" y="55373"/>
                    <a:pt x="29347" y="67161"/>
                    <a:pt x="46395" y="57517"/>
                  </a:cubicBezTo>
                  <a:cubicBezTo>
                    <a:pt x="54160" y="53141"/>
                    <a:pt x="58712" y="45908"/>
                    <a:pt x="60319" y="38139"/>
                  </a:cubicBezTo>
                  <a:cubicBezTo>
                    <a:pt x="62817" y="34746"/>
                    <a:pt x="63710" y="29567"/>
                    <a:pt x="62193" y="253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6" name="Google Shape;426;p10"/>
            <p:cNvSpPr/>
            <p:nvPr/>
          </p:nvSpPr>
          <p:spPr>
            <a:xfrm>
              <a:off x="9493995" y="2173328"/>
              <a:ext cx="72321" cy="58554"/>
            </a:xfrm>
            <a:custGeom>
              <a:avLst/>
              <a:gdLst/>
              <a:ahLst/>
              <a:cxnLst/>
              <a:rect l="l" t="t" r="r" b="b"/>
              <a:pathLst>
                <a:path w="72321" h="58554" extrusionOk="0">
                  <a:moveTo>
                    <a:pt x="67174" y="8730"/>
                  </a:moveTo>
                  <a:cubicBezTo>
                    <a:pt x="59320" y="-825"/>
                    <a:pt x="46110" y="-557"/>
                    <a:pt x="34954" y="515"/>
                  </a:cubicBezTo>
                  <a:cubicBezTo>
                    <a:pt x="24154" y="1586"/>
                    <a:pt x="13265" y="5426"/>
                    <a:pt x="6928" y="14802"/>
                  </a:cubicBezTo>
                  <a:cubicBezTo>
                    <a:pt x="2644" y="21053"/>
                    <a:pt x="1216" y="29447"/>
                    <a:pt x="3179" y="36859"/>
                  </a:cubicBezTo>
                  <a:cubicBezTo>
                    <a:pt x="2555" y="38109"/>
                    <a:pt x="1752" y="39359"/>
                    <a:pt x="1216" y="40698"/>
                  </a:cubicBezTo>
                  <a:cubicBezTo>
                    <a:pt x="-3961" y="51950"/>
                    <a:pt x="8446" y="61058"/>
                    <a:pt x="18621" y="57933"/>
                  </a:cubicBezTo>
                  <a:cubicBezTo>
                    <a:pt x="29152" y="54629"/>
                    <a:pt x="40666" y="57129"/>
                    <a:pt x="51197" y="53021"/>
                  </a:cubicBezTo>
                  <a:cubicBezTo>
                    <a:pt x="59677" y="49717"/>
                    <a:pt x="66817" y="42663"/>
                    <a:pt x="70298" y="34180"/>
                  </a:cubicBezTo>
                  <a:cubicBezTo>
                    <a:pt x="73600" y="25696"/>
                    <a:pt x="73065" y="15784"/>
                    <a:pt x="67174" y="87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7" name="Google Shape;427;p10"/>
            <p:cNvSpPr/>
            <p:nvPr/>
          </p:nvSpPr>
          <p:spPr>
            <a:xfrm>
              <a:off x="9745260" y="2157570"/>
              <a:ext cx="85674" cy="67574"/>
            </a:xfrm>
            <a:custGeom>
              <a:avLst/>
              <a:gdLst/>
              <a:ahLst/>
              <a:cxnLst/>
              <a:rect l="l" t="t" r="r" b="b"/>
              <a:pathLst>
                <a:path w="85674" h="67574" extrusionOk="0">
                  <a:moveTo>
                    <a:pt x="82955" y="45116"/>
                  </a:moveTo>
                  <a:cubicBezTo>
                    <a:pt x="86971" y="41008"/>
                    <a:pt x="86168" y="33239"/>
                    <a:pt x="82955" y="29042"/>
                  </a:cubicBezTo>
                  <a:cubicBezTo>
                    <a:pt x="82330" y="28149"/>
                    <a:pt x="81616" y="27435"/>
                    <a:pt x="80903" y="26631"/>
                  </a:cubicBezTo>
                  <a:cubicBezTo>
                    <a:pt x="80634" y="17344"/>
                    <a:pt x="76082" y="7790"/>
                    <a:pt x="67515" y="3057"/>
                  </a:cubicBezTo>
                  <a:cubicBezTo>
                    <a:pt x="57161" y="-2747"/>
                    <a:pt x="46362" y="289"/>
                    <a:pt x="38774" y="7343"/>
                  </a:cubicBezTo>
                  <a:cubicBezTo>
                    <a:pt x="37347" y="7343"/>
                    <a:pt x="35919" y="7432"/>
                    <a:pt x="34490" y="7522"/>
                  </a:cubicBezTo>
                  <a:cubicBezTo>
                    <a:pt x="30296" y="3682"/>
                    <a:pt x="23959" y="2253"/>
                    <a:pt x="18068" y="6629"/>
                  </a:cubicBezTo>
                  <a:cubicBezTo>
                    <a:pt x="1823" y="18773"/>
                    <a:pt x="-3621" y="39044"/>
                    <a:pt x="2359" y="57975"/>
                  </a:cubicBezTo>
                  <a:cubicBezTo>
                    <a:pt x="3788" y="62529"/>
                    <a:pt x="8606" y="65386"/>
                    <a:pt x="13069" y="66101"/>
                  </a:cubicBezTo>
                  <a:cubicBezTo>
                    <a:pt x="25654" y="68065"/>
                    <a:pt x="39131" y="69137"/>
                    <a:pt x="50377" y="62171"/>
                  </a:cubicBezTo>
                  <a:cubicBezTo>
                    <a:pt x="52877" y="60564"/>
                    <a:pt x="55198" y="58600"/>
                    <a:pt x="57161" y="56367"/>
                  </a:cubicBezTo>
                  <a:cubicBezTo>
                    <a:pt x="67068" y="56724"/>
                    <a:pt x="75814" y="52438"/>
                    <a:pt x="82955" y="451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8" name="Google Shape;428;p10"/>
            <p:cNvSpPr/>
            <p:nvPr/>
          </p:nvSpPr>
          <p:spPr>
            <a:xfrm>
              <a:off x="9636166" y="2222758"/>
              <a:ext cx="69948" cy="51068"/>
            </a:xfrm>
            <a:custGeom>
              <a:avLst/>
              <a:gdLst/>
              <a:ahLst/>
              <a:cxnLst/>
              <a:rect l="l" t="t" r="r" b="b"/>
              <a:pathLst>
                <a:path w="69948" h="51068" extrusionOk="0">
                  <a:moveTo>
                    <a:pt x="59509" y="7074"/>
                  </a:moveTo>
                  <a:cubicBezTo>
                    <a:pt x="56562" y="1805"/>
                    <a:pt x="50494" y="-1767"/>
                    <a:pt x="43264" y="912"/>
                  </a:cubicBezTo>
                  <a:cubicBezTo>
                    <a:pt x="35588" y="3859"/>
                    <a:pt x="26216" y="6270"/>
                    <a:pt x="18006" y="9931"/>
                  </a:cubicBezTo>
                  <a:cubicBezTo>
                    <a:pt x="8544" y="13414"/>
                    <a:pt x="-1363" y="19486"/>
                    <a:pt x="155" y="30827"/>
                  </a:cubicBezTo>
                  <a:cubicBezTo>
                    <a:pt x="155" y="30916"/>
                    <a:pt x="244" y="31005"/>
                    <a:pt x="244" y="31094"/>
                  </a:cubicBezTo>
                  <a:cubicBezTo>
                    <a:pt x="66" y="36899"/>
                    <a:pt x="2476" y="42703"/>
                    <a:pt x="7920" y="46543"/>
                  </a:cubicBezTo>
                  <a:cubicBezTo>
                    <a:pt x="16399" y="52615"/>
                    <a:pt x="27913" y="51811"/>
                    <a:pt x="37283" y="48597"/>
                  </a:cubicBezTo>
                  <a:cubicBezTo>
                    <a:pt x="47102" y="45293"/>
                    <a:pt x="61114" y="41899"/>
                    <a:pt x="67006" y="32880"/>
                  </a:cubicBezTo>
                  <a:cubicBezTo>
                    <a:pt x="73431" y="23236"/>
                    <a:pt x="68611" y="12164"/>
                    <a:pt x="59509" y="7074"/>
                  </a:cubicBezTo>
                  <a:close/>
                  <a:moveTo>
                    <a:pt x="45227" y="30469"/>
                  </a:moveTo>
                  <a:cubicBezTo>
                    <a:pt x="45495" y="30380"/>
                    <a:pt x="45853" y="30291"/>
                    <a:pt x="46121" y="30202"/>
                  </a:cubicBezTo>
                  <a:cubicBezTo>
                    <a:pt x="45495" y="30291"/>
                    <a:pt x="46031" y="30380"/>
                    <a:pt x="47727" y="30469"/>
                  </a:cubicBezTo>
                  <a:cubicBezTo>
                    <a:pt x="46834" y="31720"/>
                    <a:pt x="46031" y="31720"/>
                    <a:pt x="45227" y="304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9" name="Google Shape;429;p10"/>
            <p:cNvSpPr/>
            <p:nvPr/>
          </p:nvSpPr>
          <p:spPr>
            <a:xfrm>
              <a:off x="9497428" y="2076709"/>
              <a:ext cx="65911" cy="59626"/>
            </a:xfrm>
            <a:custGeom>
              <a:avLst/>
              <a:gdLst/>
              <a:ahLst/>
              <a:cxnLst/>
              <a:rect l="l" t="t" r="r" b="b"/>
              <a:pathLst>
                <a:path w="65911" h="59626" extrusionOk="0">
                  <a:moveTo>
                    <a:pt x="50889" y="55521"/>
                  </a:moveTo>
                  <a:cubicBezTo>
                    <a:pt x="64990" y="47395"/>
                    <a:pt x="69185" y="29179"/>
                    <a:pt x="63383" y="15873"/>
                  </a:cubicBezTo>
                  <a:cubicBezTo>
                    <a:pt x="63027" y="11855"/>
                    <a:pt x="60796" y="8015"/>
                    <a:pt x="55976" y="5961"/>
                  </a:cubicBezTo>
                  <a:cubicBezTo>
                    <a:pt x="52673" y="3193"/>
                    <a:pt x="48479" y="1229"/>
                    <a:pt x="43391" y="425"/>
                  </a:cubicBezTo>
                  <a:cubicBezTo>
                    <a:pt x="38839" y="-379"/>
                    <a:pt x="34199" y="-22"/>
                    <a:pt x="29736" y="1318"/>
                  </a:cubicBezTo>
                  <a:cubicBezTo>
                    <a:pt x="15098" y="1764"/>
                    <a:pt x="1532" y="7926"/>
                    <a:pt x="103" y="25250"/>
                  </a:cubicBezTo>
                  <a:cubicBezTo>
                    <a:pt x="-2039" y="50878"/>
                    <a:pt x="29647" y="67844"/>
                    <a:pt x="50889" y="555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0" name="Google Shape;430;p10"/>
            <p:cNvSpPr/>
            <p:nvPr/>
          </p:nvSpPr>
          <p:spPr>
            <a:xfrm>
              <a:off x="9358475" y="2193181"/>
              <a:ext cx="52021" cy="52200"/>
            </a:xfrm>
            <a:custGeom>
              <a:avLst/>
              <a:gdLst/>
              <a:ahLst/>
              <a:cxnLst/>
              <a:rect l="l" t="t" r="r" b="b"/>
              <a:pathLst>
                <a:path w="52021" h="52200" extrusionOk="0">
                  <a:moveTo>
                    <a:pt x="43823" y="7808"/>
                  </a:moveTo>
                  <a:cubicBezTo>
                    <a:pt x="41770" y="6022"/>
                    <a:pt x="39449" y="4594"/>
                    <a:pt x="36951" y="3522"/>
                  </a:cubicBezTo>
                  <a:cubicBezTo>
                    <a:pt x="35165" y="1736"/>
                    <a:pt x="32578" y="486"/>
                    <a:pt x="29364" y="129"/>
                  </a:cubicBezTo>
                  <a:cubicBezTo>
                    <a:pt x="24009" y="-407"/>
                    <a:pt x="19011" y="754"/>
                    <a:pt x="14638" y="3165"/>
                  </a:cubicBezTo>
                  <a:cubicBezTo>
                    <a:pt x="8836" y="5576"/>
                    <a:pt x="4195" y="10130"/>
                    <a:pt x="1160" y="16113"/>
                  </a:cubicBezTo>
                  <a:cubicBezTo>
                    <a:pt x="0" y="18435"/>
                    <a:pt x="-179" y="21024"/>
                    <a:pt x="356" y="23525"/>
                  </a:cubicBezTo>
                  <a:cubicBezTo>
                    <a:pt x="0" y="25668"/>
                    <a:pt x="-89" y="27900"/>
                    <a:pt x="89" y="30222"/>
                  </a:cubicBezTo>
                  <a:cubicBezTo>
                    <a:pt x="1517" y="47903"/>
                    <a:pt x="20171" y="56743"/>
                    <a:pt x="35701" y="49867"/>
                  </a:cubicBezTo>
                  <a:cubicBezTo>
                    <a:pt x="52392" y="42455"/>
                    <a:pt x="58283" y="20488"/>
                    <a:pt x="43823" y="7808"/>
                  </a:cubicBezTo>
                  <a:close/>
                  <a:moveTo>
                    <a:pt x="27490" y="26203"/>
                  </a:moveTo>
                  <a:cubicBezTo>
                    <a:pt x="27400" y="26203"/>
                    <a:pt x="27400" y="26203"/>
                    <a:pt x="27311" y="26203"/>
                  </a:cubicBezTo>
                  <a:cubicBezTo>
                    <a:pt x="27400" y="26025"/>
                    <a:pt x="27490" y="25935"/>
                    <a:pt x="27579" y="25935"/>
                  </a:cubicBezTo>
                  <a:cubicBezTo>
                    <a:pt x="27758" y="25757"/>
                    <a:pt x="27847" y="25668"/>
                    <a:pt x="27847" y="25668"/>
                  </a:cubicBezTo>
                  <a:cubicBezTo>
                    <a:pt x="27758" y="25757"/>
                    <a:pt x="27758" y="25846"/>
                    <a:pt x="27668" y="25935"/>
                  </a:cubicBezTo>
                  <a:cubicBezTo>
                    <a:pt x="27579" y="26114"/>
                    <a:pt x="27490" y="26203"/>
                    <a:pt x="27490" y="26203"/>
                  </a:cubicBezTo>
                  <a:close/>
                  <a:moveTo>
                    <a:pt x="27132" y="26561"/>
                  </a:moveTo>
                  <a:cubicBezTo>
                    <a:pt x="27222" y="26561"/>
                    <a:pt x="27222" y="26561"/>
                    <a:pt x="27311" y="26561"/>
                  </a:cubicBezTo>
                  <a:cubicBezTo>
                    <a:pt x="27044" y="26829"/>
                    <a:pt x="26955" y="26918"/>
                    <a:pt x="27132" y="26561"/>
                  </a:cubicBezTo>
                  <a:close/>
                  <a:moveTo>
                    <a:pt x="24990" y="27811"/>
                  </a:moveTo>
                  <a:cubicBezTo>
                    <a:pt x="25169" y="27811"/>
                    <a:pt x="25258" y="27722"/>
                    <a:pt x="25348" y="27632"/>
                  </a:cubicBezTo>
                  <a:cubicBezTo>
                    <a:pt x="25348" y="27632"/>
                    <a:pt x="25348" y="27632"/>
                    <a:pt x="25348" y="27632"/>
                  </a:cubicBezTo>
                  <a:cubicBezTo>
                    <a:pt x="25348" y="27632"/>
                    <a:pt x="25348" y="27632"/>
                    <a:pt x="25348" y="27632"/>
                  </a:cubicBezTo>
                  <a:cubicBezTo>
                    <a:pt x="25348" y="27811"/>
                    <a:pt x="25169" y="27811"/>
                    <a:pt x="24990" y="27811"/>
                  </a:cubicBezTo>
                  <a:close/>
                  <a:moveTo>
                    <a:pt x="26597" y="27989"/>
                  </a:moveTo>
                  <a:cubicBezTo>
                    <a:pt x="26597" y="27989"/>
                    <a:pt x="26597" y="27989"/>
                    <a:pt x="26597" y="27989"/>
                  </a:cubicBezTo>
                  <a:cubicBezTo>
                    <a:pt x="26776" y="28079"/>
                    <a:pt x="27044" y="28168"/>
                    <a:pt x="27311" y="28257"/>
                  </a:cubicBezTo>
                  <a:cubicBezTo>
                    <a:pt x="27044" y="28168"/>
                    <a:pt x="26776" y="28079"/>
                    <a:pt x="26597" y="27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1" name="Google Shape;431;p10"/>
            <p:cNvSpPr/>
            <p:nvPr/>
          </p:nvSpPr>
          <p:spPr>
            <a:xfrm>
              <a:off x="9485534" y="2296372"/>
              <a:ext cx="51348" cy="51085"/>
            </a:xfrm>
            <a:custGeom>
              <a:avLst/>
              <a:gdLst/>
              <a:ahLst/>
              <a:cxnLst/>
              <a:rect l="l" t="t" r="r" b="b"/>
              <a:pathLst>
                <a:path w="51348" h="51085" extrusionOk="0">
                  <a:moveTo>
                    <a:pt x="48324" y="31954"/>
                  </a:moveTo>
                  <a:cubicBezTo>
                    <a:pt x="49573" y="28561"/>
                    <a:pt x="49752" y="24900"/>
                    <a:pt x="49217" y="21417"/>
                  </a:cubicBezTo>
                  <a:cubicBezTo>
                    <a:pt x="54661" y="13381"/>
                    <a:pt x="49395" y="-1175"/>
                    <a:pt x="36632" y="76"/>
                  </a:cubicBezTo>
                  <a:cubicBezTo>
                    <a:pt x="32883" y="433"/>
                    <a:pt x="29224" y="1326"/>
                    <a:pt x="25743" y="2754"/>
                  </a:cubicBezTo>
                  <a:cubicBezTo>
                    <a:pt x="22173" y="2754"/>
                    <a:pt x="18602" y="3380"/>
                    <a:pt x="15300" y="4630"/>
                  </a:cubicBezTo>
                  <a:cubicBezTo>
                    <a:pt x="-3264" y="11595"/>
                    <a:pt x="-5228" y="35883"/>
                    <a:pt x="11016" y="46510"/>
                  </a:cubicBezTo>
                  <a:cubicBezTo>
                    <a:pt x="19584" y="52136"/>
                    <a:pt x="31187" y="52939"/>
                    <a:pt x="39755" y="46867"/>
                  </a:cubicBezTo>
                  <a:cubicBezTo>
                    <a:pt x="43415" y="44277"/>
                    <a:pt x="45289" y="40706"/>
                    <a:pt x="45914" y="36777"/>
                  </a:cubicBezTo>
                  <a:cubicBezTo>
                    <a:pt x="46807" y="35258"/>
                    <a:pt x="47699" y="33651"/>
                    <a:pt x="48324" y="319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2" name="Google Shape;432;p10"/>
            <p:cNvSpPr/>
            <p:nvPr/>
          </p:nvSpPr>
          <p:spPr>
            <a:xfrm>
              <a:off x="9352904" y="2312258"/>
              <a:ext cx="53206" cy="50119"/>
            </a:xfrm>
            <a:custGeom>
              <a:avLst/>
              <a:gdLst/>
              <a:ahLst/>
              <a:cxnLst/>
              <a:rect l="l" t="t" r="r" b="b"/>
              <a:pathLst>
                <a:path w="53206" h="50119" extrusionOk="0">
                  <a:moveTo>
                    <a:pt x="34489" y="799"/>
                  </a:moveTo>
                  <a:cubicBezTo>
                    <a:pt x="25742" y="3656"/>
                    <a:pt x="16906" y="6424"/>
                    <a:pt x="8159" y="9282"/>
                  </a:cubicBezTo>
                  <a:cubicBezTo>
                    <a:pt x="1287" y="11514"/>
                    <a:pt x="-1659" y="20355"/>
                    <a:pt x="930" y="26606"/>
                  </a:cubicBezTo>
                  <a:cubicBezTo>
                    <a:pt x="3250" y="32231"/>
                    <a:pt x="8427" y="34821"/>
                    <a:pt x="13960" y="34553"/>
                  </a:cubicBezTo>
                  <a:cubicBezTo>
                    <a:pt x="13871" y="34731"/>
                    <a:pt x="13871" y="34999"/>
                    <a:pt x="13782" y="35178"/>
                  </a:cubicBezTo>
                  <a:cubicBezTo>
                    <a:pt x="11550" y="44911"/>
                    <a:pt x="23511" y="53037"/>
                    <a:pt x="32079" y="49108"/>
                  </a:cubicBezTo>
                  <a:cubicBezTo>
                    <a:pt x="46449" y="42411"/>
                    <a:pt x="55285" y="27230"/>
                    <a:pt x="52785" y="11336"/>
                  </a:cubicBezTo>
                  <a:cubicBezTo>
                    <a:pt x="51269" y="2317"/>
                    <a:pt x="42700" y="-1880"/>
                    <a:pt x="34489" y="7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3" name="Google Shape;433;p10"/>
            <p:cNvSpPr/>
            <p:nvPr/>
          </p:nvSpPr>
          <p:spPr>
            <a:xfrm>
              <a:off x="9398075" y="2108981"/>
              <a:ext cx="41149" cy="41475"/>
            </a:xfrm>
            <a:custGeom>
              <a:avLst/>
              <a:gdLst/>
              <a:ahLst/>
              <a:cxnLst/>
              <a:rect l="l" t="t" r="r" b="b"/>
              <a:pathLst>
                <a:path w="41149" h="41475" extrusionOk="0">
                  <a:moveTo>
                    <a:pt x="15826" y="41109"/>
                  </a:moveTo>
                  <a:cubicBezTo>
                    <a:pt x="24841" y="43163"/>
                    <a:pt x="33945" y="36287"/>
                    <a:pt x="36711" y="27982"/>
                  </a:cubicBezTo>
                  <a:cubicBezTo>
                    <a:pt x="37426" y="25929"/>
                    <a:pt x="37693" y="23785"/>
                    <a:pt x="37872" y="21732"/>
                  </a:cubicBezTo>
                  <a:cubicBezTo>
                    <a:pt x="40282" y="18785"/>
                    <a:pt x="41621" y="14945"/>
                    <a:pt x="40997" y="11373"/>
                  </a:cubicBezTo>
                  <a:cubicBezTo>
                    <a:pt x="39658" y="3783"/>
                    <a:pt x="33498" y="-414"/>
                    <a:pt x="26002" y="32"/>
                  </a:cubicBezTo>
                  <a:cubicBezTo>
                    <a:pt x="18950" y="390"/>
                    <a:pt x="12256" y="4765"/>
                    <a:pt x="8240" y="10480"/>
                  </a:cubicBezTo>
                  <a:cubicBezTo>
                    <a:pt x="7883" y="10927"/>
                    <a:pt x="7704" y="11373"/>
                    <a:pt x="7437" y="11820"/>
                  </a:cubicBezTo>
                  <a:cubicBezTo>
                    <a:pt x="5830" y="13605"/>
                    <a:pt x="4312" y="15481"/>
                    <a:pt x="2707" y="17267"/>
                  </a:cubicBezTo>
                  <a:cubicBezTo>
                    <a:pt x="-1845" y="22535"/>
                    <a:pt x="-417" y="32001"/>
                    <a:pt x="5206" y="35930"/>
                  </a:cubicBezTo>
                  <a:cubicBezTo>
                    <a:pt x="6098" y="36555"/>
                    <a:pt x="6901" y="37001"/>
                    <a:pt x="7793" y="37358"/>
                  </a:cubicBezTo>
                  <a:cubicBezTo>
                    <a:pt x="10114" y="39234"/>
                    <a:pt x="13060" y="40484"/>
                    <a:pt x="15826" y="41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34" name="Google Shape;434;p10"/>
          <p:cNvGrpSpPr/>
          <p:nvPr/>
        </p:nvGrpSpPr>
        <p:grpSpPr>
          <a:xfrm>
            <a:off x="7930493" y="-250504"/>
            <a:ext cx="1612239" cy="1279888"/>
            <a:chOff x="2942485" y="-56344"/>
            <a:chExt cx="2092187" cy="1660898"/>
          </a:xfrm>
        </p:grpSpPr>
        <p:grpSp>
          <p:nvGrpSpPr>
            <p:cNvPr id="435" name="Google Shape;435;p10"/>
            <p:cNvGrpSpPr/>
            <p:nvPr/>
          </p:nvGrpSpPr>
          <p:grpSpPr>
            <a:xfrm>
              <a:off x="2942485" y="-56344"/>
              <a:ext cx="1873186" cy="790648"/>
              <a:chOff x="2942485" y="-56344"/>
              <a:chExt cx="1873186" cy="790648"/>
            </a:xfrm>
          </p:grpSpPr>
          <p:sp>
            <p:nvSpPr>
              <p:cNvPr id="436" name="Google Shape;436;p10"/>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7" name="Google Shape;437;p10"/>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8" name="Google Shape;438;p10"/>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9" name="Google Shape;439;p10"/>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0" name="Google Shape;440;p10"/>
            <p:cNvGrpSpPr/>
            <p:nvPr/>
          </p:nvGrpSpPr>
          <p:grpSpPr>
            <a:xfrm>
              <a:off x="4098733" y="86390"/>
              <a:ext cx="857413" cy="1518164"/>
              <a:chOff x="4098733" y="86390"/>
              <a:chExt cx="857413" cy="1518164"/>
            </a:xfrm>
          </p:grpSpPr>
          <p:sp>
            <p:nvSpPr>
              <p:cNvPr id="441" name="Google Shape;441;p10"/>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2" name="Google Shape;442;p10"/>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3" name="Google Shape;443;p10"/>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4" name="Google Shape;444;p10"/>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5" name="Google Shape;445;p10"/>
            <p:cNvGrpSpPr/>
            <p:nvPr/>
          </p:nvGrpSpPr>
          <p:grpSpPr>
            <a:xfrm>
              <a:off x="3310709" y="-34564"/>
              <a:ext cx="1723963" cy="1391012"/>
              <a:chOff x="3310709" y="-34564"/>
              <a:chExt cx="1723963" cy="1391012"/>
            </a:xfrm>
          </p:grpSpPr>
          <p:sp>
            <p:nvSpPr>
              <p:cNvPr id="446" name="Google Shape;446;p10"/>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7" name="Google Shape;447;p10"/>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8" name="Google Shape;448;p10"/>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9" name="Google Shape;449;p10"/>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450" name="Google Shape;450;p10"/>
          <p:cNvGrpSpPr/>
          <p:nvPr/>
        </p:nvGrpSpPr>
        <p:grpSpPr>
          <a:xfrm>
            <a:off x="4415102" y="4754966"/>
            <a:ext cx="313791" cy="436867"/>
            <a:chOff x="3594258" y="163138"/>
            <a:chExt cx="545060" cy="758845"/>
          </a:xfrm>
        </p:grpSpPr>
        <p:grpSp>
          <p:nvGrpSpPr>
            <p:cNvPr id="451" name="Google Shape;451;p10"/>
            <p:cNvGrpSpPr/>
            <p:nvPr/>
          </p:nvGrpSpPr>
          <p:grpSpPr>
            <a:xfrm>
              <a:off x="3617910" y="518450"/>
              <a:ext cx="260999" cy="403533"/>
              <a:chOff x="3617910" y="518450"/>
              <a:chExt cx="260999" cy="403533"/>
            </a:xfrm>
          </p:grpSpPr>
          <p:sp>
            <p:nvSpPr>
              <p:cNvPr id="452" name="Google Shape;452;p10"/>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3" name="Google Shape;453;p10"/>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4" name="Google Shape;454;p10"/>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5" name="Google Shape;455;p10"/>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56" name="Google Shape;456;p10"/>
            <p:cNvGrpSpPr/>
            <p:nvPr/>
          </p:nvGrpSpPr>
          <p:grpSpPr>
            <a:xfrm>
              <a:off x="3878351" y="317086"/>
              <a:ext cx="260967" cy="403549"/>
              <a:chOff x="3878351" y="317086"/>
              <a:chExt cx="260967" cy="403549"/>
            </a:xfrm>
          </p:grpSpPr>
          <p:sp>
            <p:nvSpPr>
              <p:cNvPr id="457" name="Google Shape;457;p10"/>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8" name="Google Shape;458;p10"/>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9" name="Google Shape;459;p10"/>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0" name="Google Shape;460;p10"/>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61" name="Google Shape;461;p10"/>
            <p:cNvGrpSpPr/>
            <p:nvPr/>
          </p:nvGrpSpPr>
          <p:grpSpPr>
            <a:xfrm>
              <a:off x="3594258" y="163138"/>
              <a:ext cx="260999" cy="403622"/>
              <a:chOff x="3594258" y="163138"/>
              <a:chExt cx="260999" cy="403622"/>
            </a:xfrm>
          </p:grpSpPr>
          <p:sp>
            <p:nvSpPr>
              <p:cNvPr id="462" name="Google Shape;462;p10"/>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3" name="Google Shape;463;p10"/>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4" name="Google Shape;464;p10"/>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5" name="Google Shape;465;p10"/>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grpSp>
        <p:nvGrpSpPr>
          <p:cNvPr id="466" name="Google Shape;466;p10"/>
          <p:cNvGrpSpPr/>
          <p:nvPr/>
        </p:nvGrpSpPr>
        <p:grpSpPr>
          <a:xfrm>
            <a:off x="761028" y="-949158"/>
            <a:ext cx="593718" cy="1665253"/>
            <a:chOff x="2844040" y="-543246"/>
            <a:chExt cx="770462" cy="2160983"/>
          </a:xfrm>
        </p:grpSpPr>
        <p:grpSp>
          <p:nvGrpSpPr>
            <p:cNvPr id="467" name="Google Shape;467;p10"/>
            <p:cNvGrpSpPr/>
            <p:nvPr/>
          </p:nvGrpSpPr>
          <p:grpSpPr>
            <a:xfrm>
              <a:off x="2844040" y="-107906"/>
              <a:ext cx="581167" cy="1454274"/>
              <a:chOff x="2844040" y="-107906"/>
              <a:chExt cx="581167" cy="1454274"/>
            </a:xfrm>
          </p:grpSpPr>
          <p:sp>
            <p:nvSpPr>
              <p:cNvPr id="468" name="Google Shape;468;p10"/>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9" name="Google Shape;469;p10"/>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0" name="Google Shape;470;p10"/>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1" name="Google Shape;471;p10"/>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2" name="Google Shape;472;p10"/>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3" name="Google Shape;473;p10"/>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4" name="Google Shape;474;p10"/>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5" name="Google Shape;475;p10"/>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6" name="Google Shape;476;p10"/>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7" name="Google Shape;477;p10"/>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8" name="Google Shape;478;p10"/>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9" name="Google Shape;479;p10"/>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0" name="Google Shape;480;p10"/>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81" name="Google Shape;481;p10"/>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82" name="Google Shape;482;p10"/>
          <p:cNvGrpSpPr/>
          <p:nvPr/>
        </p:nvGrpSpPr>
        <p:grpSpPr>
          <a:xfrm>
            <a:off x="-550214" y="-638670"/>
            <a:ext cx="1565307" cy="1494526"/>
            <a:chOff x="1107903" y="-140329"/>
            <a:chExt cx="2031283" cy="1939431"/>
          </a:xfrm>
        </p:grpSpPr>
        <p:sp>
          <p:nvSpPr>
            <p:cNvPr id="483" name="Google Shape;483;p10"/>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4" name="Google Shape;484;p10"/>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5" name="Google Shape;485;p10"/>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6" name="Google Shape;486;p10"/>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7" name="Google Shape;487;p10"/>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8" name="Google Shape;488;p10"/>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9" name="Google Shape;489;p10"/>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0" name="Google Shape;490;p10"/>
          <p:cNvGrpSpPr/>
          <p:nvPr/>
        </p:nvGrpSpPr>
        <p:grpSpPr>
          <a:xfrm>
            <a:off x="-274179" y="-407774"/>
            <a:ext cx="1024035" cy="1224613"/>
            <a:chOff x="1466111" y="159302"/>
            <a:chExt cx="1328880" cy="1589168"/>
          </a:xfrm>
        </p:grpSpPr>
        <p:sp>
          <p:nvSpPr>
            <p:cNvPr id="491" name="Google Shape;491;p10"/>
            <p:cNvSpPr/>
            <p:nvPr/>
          </p:nvSpPr>
          <p:spPr>
            <a:xfrm>
              <a:off x="1743005" y="216541"/>
              <a:ext cx="1051986" cy="1531929"/>
            </a:xfrm>
            <a:custGeom>
              <a:avLst/>
              <a:gdLst/>
              <a:ahLst/>
              <a:cxnLst/>
              <a:rect l="l" t="t" r="r" b="b"/>
              <a:pathLst>
                <a:path w="1051986" h="1531929" extrusionOk="0">
                  <a:moveTo>
                    <a:pt x="803748" y="1371425"/>
                  </a:moveTo>
                  <a:cubicBezTo>
                    <a:pt x="841948" y="1433129"/>
                    <a:pt x="924240" y="1544214"/>
                    <a:pt x="1011351" y="1530820"/>
                  </a:cubicBezTo>
                  <a:cubicBezTo>
                    <a:pt x="1040894" y="1526266"/>
                    <a:pt x="1045892" y="1501441"/>
                    <a:pt x="1049016" y="1474742"/>
                  </a:cubicBezTo>
                  <a:cubicBezTo>
                    <a:pt x="1056335" y="1410805"/>
                    <a:pt x="1049551" y="1345618"/>
                    <a:pt x="1035003" y="1283111"/>
                  </a:cubicBezTo>
                  <a:cubicBezTo>
                    <a:pt x="974936" y="1025042"/>
                    <a:pt x="795537" y="792692"/>
                    <a:pt x="631310" y="591060"/>
                  </a:cubicBezTo>
                  <a:cubicBezTo>
                    <a:pt x="532061" y="469169"/>
                    <a:pt x="426385" y="352816"/>
                    <a:pt x="319727" y="237355"/>
                  </a:cubicBezTo>
                  <a:cubicBezTo>
                    <a:pt x="235740" y="146540"/>
                    <a:pt x="148182" y="30007"/>
                    <a:pt x="16980" y="14291"/>
                  </a:cubicBezTo>
                  <a:cubicBezTo>
                    <a:pt x="12607" y="9737"/>
                    <a:pt x="8412" y="5183"/>
                    <a:pt x="4038" y="718"/>
                  </a:cubicBezTo>
                  <a:cubicBezTo>
                    <a:pt x="1896" y="-1425"/>
                    <a:pt x="-1406" y="1700"/>
                    <a:pt x="647" y="3933"/>
                  </a:cubicBezTo>
                  <a:cubicBezTo>
                    <a:pt x="3592" y="7237"/>
                    <a:pt x="6448" y="10541"/>
                    <a:pt x="9304" y="13845"/>
                  </a:cubicBezTo>
                  <a:cubicBezTo>
                    <a:pt x="-2566" y="14916"/>
                    <a:pt x="-2477" y="34294"/>
                    <a:pt x="10732" y="35544"/>
                  </a:cubicBezTo>
                  <a:cubicBezTo>
                    <a:pt x="17605" y="36169"/>
                    <a:pt x="24299" y="37240"/>
                    <a:pt x="30993" y="38491"/>
                  </a:cubicBezTo>
                  <a:cubicBezTo>
                    <a:pt x="34831" y="42955"/>
                    <a:pt x="38579" y="47510"/>
                    <a:pt x="42417" y="51974"/>
                  </a:cubicBezTo>
                  <a:cubicBezTo>
                    <a:pt x="87312" y="447917"/>
                    <a:pt x="177457" y="837340"/>
                    <a:pt x="316603" y="1210869"/>
                  </a:cubicBezTo>
                  <a:cubicBezTo>
                    <a:pt x="331955" y="1252124"/>
                    <a:pt x="352483" y="1366782"/>
                    <a:pt x="408713" y="1372140"/>
                  </a:cubicBezTo>
                  <a:cubicBezTo>
                    <a:pt x="460390" y="1377051"/>
                    <a:pt x="457445" y="1294630"/>
                    <a:pt x="457981" y="1263376"/>
                  </a:cubicBezTo>
                  <a:cubicBezTo>
                    <a:pt x="459855" y="1166757"/>
                    <a:pt x="435935" y="1071209"/>
                    <a:pt x="411480" y="978519"/>
                  </a:cubicBezTo>
                  <a:cubicBezTo>
                    <a:pt x="386399" y="883418"/>
                    <a:pt x="357214" y="789388"/>
                    <a:pt x="325350" y="696430"/>
                  </a:cubicBezTo>
                  <a:cubicBezTo>
                    <a:pt x="257161" y="497744"/>
                    <a:pt x="176386" y="304149"/>
                    <a:pt x="91864" y="111893"/>
                  </a:cubicBezTo>
                  <a:cubicBezTo>
                    <a:pt x="229849" y="284950"/>
                    <a:pt x="344004" y="474527"/>
                    <a:pt x="446556" y="671427"/>
                  </a:cubicBezTo>
                  <a:cubicBezTo>
                    <a:pt x="566780" y="902706"/>
                    <a:pt x="666387" y="1149522"/>
                    <a:pt x="803748" y="1371425"/>
                  </a:cubicBezTo>
                  <a:close/>
                  <a:moveTo>
                    <a:pt x="411926" y="1059690"/>
                  </a:moveTo>
                  <a:cubicBezTo>
                    <a:pt x="421476" y="1101213"/>
                    <a:pt x="429687" y="1143004"/>
                    <a:pt x="434150" y="1185420"/>
                  </a:cubicBezTo>
                  <a:cubicBezTo>
                    <a:pt x="436560" y="1207923"/>
                    <a:pt x="438077" y="1230336"/>
                    <a:pt x="437988" y="1253018"/>
                  </a:cubicBezTo>
                  <a:cubicBezTo>
                    <a:pt x="437899" y="1265340"/>
                    <a:pt x="441201" y="1323919"/>
                    <a:pt x="431383" y="1330438"/>
                  </a:cubicBezTo>
                  <a:cubicBezTo>
                    <a:pt x="423618" y="1329545"/>
                    <a:pt x="415942" y="1328652"/>
                    <a:pt x="408177" y="1327759"/>
                  </a:cubicBezTo>
                  <a:cubicBezTo>
                    <a:pt x="391665" y="1332492"/>
                    <a:pt x="382026" y="1327580"/>
                    <a:pt x="379438" y="1313114"/>
                  </a:cubicBezTo>
                  <a:cubicBezTo>
                    <a:pt x="373725" y="1306596"/>
                    <a:pt x="368370" y="1284629"/>
                    <a:pt x="365693" y="1277842"/>
                  </a:cubicBezTo>
                  <a:cubicBezTo>
                    <a:pt x="357660" y="1256857"/>
                    <a:pt x="349716" y="1235872"/>
                    <a:pt x="341951" y="1214798"/>
                  </a:cubicBezTo>
                  <a:cubicBezTo>
                    <a:pt x="327224" y="1174793"/>
                    <a:pt x="312944" y="1134699"/>
                    <a:pt x="299288" y="1094337"/>
                  </a:cubicBezTo>
                  <a:cubicBezTo>
                    <a:pt x="245647" y="936014"/>
                    <a:pt x="200039" y="774922"/>
                    <a:pt x="162641" y="612044"/>
                  </a:cubicBezTo>
                  <a:cubicBezTo>
                    <a:pt x="123102" y="439523"/>
                    <a:pt x="93202" y="264858"/>
                    <a:pt x="72853" y="89033"/>
                  </a:cubicBezTo>
                  <a:cubicBezTo>
                    <a:pt x="75530" y="92247"/>
                    <a:pt x="78208" y="95551"/>
                    <a:pt x="80796" y="98855"/>
                  </a:cubicBezTo>
                  <a:cubicBezTo>
                    <a:pt x="203876" y="414073"/>
                    <a:pt x="335882" y="728845"/>
                    <a:pt x="411926" y="1059690"/>
                  </a:cubicBezTo>
                  <a:close/>
                  <a:moveTo>
                    <a:pt x="71157" y="73406"/>
                  </a:moveTo>
                  <a:cubicBezTo>
                    <a:pt x="70264" y="65369"/>
                    <a:pt x="69282" y="57332"/>
                    <a:pt x="68390" y="49296"/>
                  </a:cubicBezTo>
                  <a:cubicBezTo>
                    <a:pt x="164694" y="85014"/>
                    <a:pt x="236097" y="179401"/>
                    <a:pt x="303662" y="252446"/>
                  </a:cubicBezTo>
                  <a:cubicBezTo>
                    <a:pt x="386935" y="342457"/>
                    <a:pt x="469494" y="433093"/>
                    <a:pt x="549019" y="526498"/>
                  </a:cubicBezTo>
                  <a:cubicBezTo>
                    <a:pt x="710032" y="715629"/>
                    <a:pt x="871313" y="921280"/>
                    <a:pt x="968866" y="1151755"/>
                  </a:cubicBezTo>
                  <a:cubicBezTo>
                    <a:pt x="992340" y="1207119"/>
                    <a:pt x="1011529" y="1264358"/>
                    <a:pt x="1022418" y="1323562"/>
                  </a:cubicBezTo>
                  <a:cubicBezTo>
                    <a:pt x="1030719" y="1368568"/>
                    <a:pt x="1062047" y="1540732"/>
                    <a:pt x="965564" y="1506710"/>
                  </a:cubicBezTo>
                  <a:cubicBezTo>
                    <a:pt x="857210" y="1468580"/>
                    <a:pt x="801784" y="1344190"/>
                    <a:pt x="752159" y="1249981"/>
                  </a:cubicBezTo>
                  <a:cubicBezTo>
                    <a:pt x="643627" y="1043884"/>
                    <a:pt x="546520" y="831983"/>
                    <a:pt x="436917" y="626511"/>
                  </a:cubicBezTo>
                  <a:cubicBezTo>
                    <a:pt x="332758" y="431397"/>
                    <a:pt x="217354" y="239766"/>
                    <a:pt x="71157" y="734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2" name="Google Shape;492;p10"/>
            <p:cNvSpPr/>
            <p:nvPr/>
          </p:nvSpPr>
          <p:spPr>
            <a:xfrm>
              <a:off x="1466111" y="159302"/>
              <a:ext cx="1023195" cy="787297"/>
            </a:xfrm>
            <a:custGeom>
              <a:avLst/>
              <a:gdLst/>
              <a:ahLst/>
              <a:cxnLst/>
              <a:rect l="l" t="t" r="r" b="b"/>
              <a:pathLst>
                <a:path w="1023195" h="787297" extrusionOk="0">
                  <a:moveTo>
                    <a:pt x="1019860" y="755187"/>
                  </a:moveTo>
                  <a:cubicBezTo>
                    <a:pt x="1030035" y="729827"/>
                    <a:pt x="1014594" y="698751"/>
                    <a:pt x="1004776" y="675981"/>
                  </a:cubicBezTo>
                  <a:cubicBezTo>
                    <a:pt x="989425" y="640530"/>
                    <a:pt x="969700" y="607133"/>
                    <a:pt x="947119" y="575879"/>
                  </a:cubicBezTo>
                  <a:cubicBezTo>
                    <a:pt x="842335" y="431039"/>
                    <a:pt x="684892" y="322187"/>
                    <a:pt x="545836" y="213066"/>
                  </a:cubicBezTo>
                  <a:cubicBezTo>
                    <a:pt x="407939" y="104927"/>
                    <a:pt x="226755" y="-31697"/>
                    <a:pt x="40573" y="10898"/>
                  </a:cubicBezTo>
                  <a:cubicBezTo>
                    <a:pt x="35039" y="7326"/>
                    <a:pt x="29506" y="3665"/>
                    <a:pt x="23883" y="271"/>
                  </a:cubicBezTo>
                  <a:cubicBezTo>
                    <a:pt x="21919" y="-890"/>
                    <a:pt x="20134" y="1968"/>
                    <a:pt x="22008" y="3307"/>
                  </a:cubicBezTo>
                  <a:cubicBezTo>
                    <a:pt x="26382" y="6254"/>
                    <a:pt x="30577" y="9380"/>
                    <a:pt x="34861" y="12416"/>
                  </a:cubicBezTo>
                  <a:cubicBezTo>
                    <a:pt x="25132" y="14827"/>
                    <a:pt x="15493" y="17595"/>
                    <a:pt x="5764" y="20988"/>
                  </a:cubicBezTo>
                  <a:cubicBezTo>
                    <a:pt x="-3786" y="24381"/>
                    <a:pt x="-751" y="38937"/>
                    <a:pt x="9602" y="36615"/>
                  </a:cubicBezTo>
                  <a:cubicBezTo>
                    <a:pt x="25846" y="33043"/>
                    <a:pt x="41822" y="30454"/>
                    <a:pt x="57709" y="28757"/>
                  </a:cubicBezTo>
                  <a:cubicBezTo>
                    <a:pt x="200961" y="135288"/>
                    <a:pt x="315830" y="277538"/>
                    <a:pt x="441588" y="402822"/>
                  </a:cubicBezTo>
                  <a:cubicBezTo>
                    <a:pt x="512277" y="473277"/>
                    <a:pt x="584750" y="541946"/>
                    <a:pt x="658830" y="608830"/>
                  </a:cubicBezTo>
                  <a:cubicBezTo>
                    <a:pt x="720861" y="664819"/>
                    <a:pt x="784231" y="729380"/>
                    <a:pt x="861346" y="764385"/>
                  </a:cubicBezTo>
                  <a:cubicBezTo>
                    <a:pt x="898386" y="781262"/>
                    <a:pt x="997814" y="810373"/>
                    <a:pt x="1019860" y="755187"/>
                  </a:cubicBezTo>
                  <a:close/>
                  <a:moveTo>
                    <a:pt x="892942" y="761438"/>
                  </a:moveTo>
                  <a:cubicBezTo>
                    <a:pt x="852689" y="748579"/>
                    <a:pt x="816541" y="724023"/>
                    <a:pt x="783428" y="698305"/>
                  </a:cubicBezTo>
                  <a:cubicBezTo>
                    <a:pt x="648209" y="593113"/>
                    <a:pt x="524415" y="468187"/>
                    <a:pt x="404369" y="346297"/>
                  </a:cubicBezTo>
                  <a:cubicBezTo>
                    <a:pt x="295570" y="235747"/>
                    <a:pt x="193821" y="116536"/>
                    <a:pt x="66099" y="27864"/>
                  </a:cubicBezTo>
                  <a:cubicBezTo>
                    <a:pt x="217651" y="15005"/>
                    <a:pt x="349836" y="87157"/>
                    <a:pt x="472023" y="179044"/>
                  </a:cubicBezTo>
                  <a:cubicBezTo>
                    <a:pt x="603047" y="277627"/>
                    <a:pt x="740051" y="377819"/>
                    <a:pt x="856080" y="494083"/>
                  </a:cubicBezTo>
                  <a:cubicBezTo>
                    <a:pt x="909454" y="547572"/>
                    <a:pt x="957383" y="607490"/>
                    <a:pt x="988711" y="676606"/>
                  </a:cubicBezTo>
                  <a:cubicBezTo>
                    <a:pt x="993977" y="688215"/>
                    <a:pt x="1003437" y="701163"/>
                    <a:pt x="1003527" y="713753"/>
                  </a:cubicBezTo>
                  <a:cubicBezTo>
                    <a:pt x="1003616" y="722772"/>
                    <a:pt x="985230" y="763313"/>
                    <a:pt x="975412" y="769117"/>
                  </a:cubicBezTo>
                  <a:cubicBezTo>
                    <a:pt x="957383" y="779833"/>
                    <a:pt x="910792" y="767153"/>
                    <a:pt x="892942" y="7614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93" name="Google Shape;493;p10"/>
          <p:cNvSpPr/>
          <p:nvPr/>
        </p:nvSpPr>
        <p:spPr>
          <a:xfrm rot="-1427153">
            <a:off x="8224370" y="4323681"/>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494" name="Google Shape;494;p10"/>
          <p:cNvGrpSpPr/>
          <p:nvPr/>
        </p:nvGrpSpPr>
        <p:grpSpPr>
          <a:xfrm rot="-1415337">
            <a:off x="8282744" y="4202329"/>
            <a:ext cx="850621" cy="1147557"/>
            <a:chOff x="201286" y="5189621"/>
            <a:chExt cx="1476128" cy="1991417"/>
          </a:xfrm>
        </p:grpSpPr>
        <p:sp>
          <p:nvSpPr>
            <p:cNvPr id="495" name="Google Shape;495;p10"/>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6" name="Google Shape;496;p10"/>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7" name="Google Shape;497;p10"/>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8" name="Google Shape;498;p10"/>
          <p:cNvGrpSpPr/>
          <p:nvPr/>
        </p:nvGrpSpPr>
        <p:grpSpPr>
          <a:xfrm rot="-1415432">
            <a:off x="7899383" y="3880430"/>
            <a:ext cx="701977" cy="1710865"/>
            <a:chOff x="-447306" y="3705217"/>
            <a:chExt cx="1511186" cy="3683077"/>
          </a:xfrm>
        </p:grpSpPr>
        <p:grpSp>
          <p:nvGrpSpPr>
            <p:cNvPr id="499" name="Google Shape;499;p10"/>
            <p:cNvGrpSpPr/>
            <p:nvPr/>
          </p:nvGrpSpPr>
          <p:grpSpPr>
            <a:xfrm>
              <a:off x="-447306" y="3705217"/>
              <a:ext cx="1511186" cy="3683077"/>
              <a:chOff x="-447306" y="3705217"/>
              <a:chExt cx="1511186" cy="3683077"/>
            </a:xfrm>
          </p:grpSpPr>
          <p:sp>
            <p:nvSpPr>
              <p:cNvPr id="500" name="Google Shape;500;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1" name="Google Shape;501;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2" name="Google Shape;502;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3" name="Google Shape;503;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4" name="Google Shape;504;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5" name="Google Shape;505;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6" name="Google Shape;506;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7" name="Google Shape;507;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8" name="Google Shape;508;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9" name="Google Shape;509;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0" name="Google Shape;510;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1" name="Google Shape;511;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2" name="Google Shape;512;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3" name="Google Shape;513;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14" name="Google Shape;514;p10"/>
            <p:cNvGrpSpPr/>
            <p:nvPr/>
          </p:nvGrpSpPr>
          <p:grpSpPr>
            <a:xfrm>
              <a:off x="-131202" y="3705284"/>
              <a:ext cx="1190013" cy="3304167"/>
              <a:chOff x="-131202" y="3705284"/>
              <a:chExt cx="1190013" cy="3304167"/>
            </a:xfrm>
          </p:grpSpPr>
          <p:sp>
            <p:nvSpPr>
              <p:cNvPr id="515" name="Google Shape;515;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6" name="Google Shape;516;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7" name="Google Shape;517;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8" name="Google Shape;518;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9" name="Google Shape;519;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0" name="Google Shape;520;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1" name="Google Shape;521;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2" name="Google Shape;522;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3" name="Google Shape;523;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4" name="Google Shape;524;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5" name="Google Shape;525;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6" name="Google Shape;526;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7" name="Google Shape;527;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8" name="Google Shape;528;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9" name="Google Shape;529;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30" name="Google Shape;530;p10"/>
          <p:cNvGrpSpPr/>
          <p:nvPr/>
        </p:nvGrpSpPr>
        <p:grpSpPr>
          <a:xfrm rot="2237966">
            <a:off x="-66622" y="2262646"/>
            <a:ext cx="481613" cy="485865"/>
            <a:chOff x="1152825" y="6165169"/>
            <a:chExt cx="835762" cy="843141"/>
          </a:xfrm>
        </p:grpSpPr>
        <p:sp>
          <p:nvSpPr>
            <p:cNvPr id="531" name="Google Shape;531;p10"/>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32" name="Google Shape;532;p10"/>
            <p:cNvGrpSpPr/>
            <p:nvPr/>
          </p:nvGrpSpPr>
          <p:grpSpPr>
            <a:xfrm>
              <a:off x="1452002" y="6794239"/>
              <a:ext cx="312502" cy="68696"/>
              <a:chOff x="1452002" y="6794239"/>
              <a:chExt cx="312502" cy="68696"/>
            </a:xfrm>
          </p:grpSpPr>
          <p:sp>
            <p:nvSpPr>
              <p:cNvPr id="533" name="Google Shape;533;p10"/>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4" name="Google Shape;534;p10"/>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5" name="Google Shape;535;p10"/>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6" name="Google Shape;536;p10"/>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37" name="Google Shape;537;p10"/>
            <p:cNvGrpSpPr/>
            <p:nvPr/>
          </p:nvGrpSpPr>
          <p:grpSpPr>
            <a:xfrm>
              <a:off x="1518694" y="6262403"/>
              <a:ext cx="229194" cy="159063"/>
              <a:chOff x="1518694" y="6262403"/>
              <a:chExt cx="229194" cy="159063"/>
            </a:xfrm>
          </p:grpSpPr>
          <p:sp>
            <p:nvSpPr>
              <p:cNvPr id="538" name="Google Shape;538;p10"/>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9" name="Google Shape;539;p10"/>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0" name="Google Shape;540;p10"/>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1" name="Google Shape;541;p10"/>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2" name="Google Shape;542;p10"/>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3" name="Google Shape;543;p10"/>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4" name="Google Shape;544;p10"/>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5" name="Google Shape;545;p10"/>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6" name="Google Shape;546;p10"/>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47" name="Google Shape;547;p10"/>
          <p:cNvGrpSpPr/>
          <p:nvPr/>
        </p:nvGrpSpPr>
        <p:grpSpPr>
          <a:xfrm>
            <a:off x="535781" y="3747341"/>
            <a:ext cx="699226" cy="1704160"/>
            <a:chOff x="-447306" y="3705217"/>
            <a:chExt cx="1511186" cy="3683077"/>
          </a:xfrm>
        </p:grpSpPr>
        <p:grpSp>
          <p:nvGrpSpPr>
            <p:cNvPr id="548" name="Google Shape;548;p10"/>
            <p:cNvGrpSpPr/>
            <p:nvPr/>
          </p:nvGrpSpPr>
          <p:grpSpPr>
            <a:xfrm>
              <a:off x="-447306" y="3705217"/>
              <a:ext cx="1511186" cy="3683077"/>
              <a:chOff x="-447306" y="3705217"/>
              <a:chExt cx="1511186" cy="3683077"/>
            </a:xfrm>
          </p:grpSpPr>
          <p:sp>
            <p:nvSpPr>
              <p:cNvPr id="549" name="Google Shape;549;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0" name="Google Shape;550;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1" name="Google Shape;551;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2" name="Google Shape;552;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3" name="Google Shape;553;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4" name="Google Shape;554;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5" name="Google Shape;555;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6" name="Google Shape;556;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7" name="Google Shape;557;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8" name="Google Shape;558;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9" name="Google Shape;559;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0" name="Google Shape;560;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1" name="Google Shape;561;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2" name="Google Shape;562;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63" name="Google Shape;563;p10"/>
            <p:cNvGrpSpPr/>
            <p:nvPr/>
          </p:nvGrpSpPr>
          <p:grpSpPr>
            <a:xfrm>
              <a:off x="-131202" y="3705284"/>
              <a:ext cx="1190013" cy="3304167"/>
              <a:chOff x="-131202" y="3705284"/>
              <a:chExt cx="1190013" cy="3304167"/>
            </a:xfrm>
          </p:grpSpPr>
          <p:sp>
            <p:nvSpPr>
              <p:cNvPr id="564" name="Google Shape;564;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5" name="Google Shape;565;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6" name="Google Shape;566;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7" name="Google Shape;567;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8" name="Google Shape;568;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9" name="Google Shape;569;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0" name="Google Shape;570;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1" name="Google Shape;571;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2" name="Google Shape;572;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3" name="Google Shape;573;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4" name="Google Shape;574;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5" name="Google Shape;575;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6" name="Google Shape;576;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7" name="Google Shape;577;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8" name="Google Shape;578;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CUSTOM">
    <p:bg>
      <p:bgPr>
        <a:blipFill>
          <a:blip r:embed="rId2">
            <a:alphaModFix/>
          </a:blip>
          <a:stretch>
            <a:fillRect/>
          </a:stretch>
        </a:blipFill>
        <a:effectLst/>
      </p:bgPr>
    </p:bg>
    <p:spTree>
      <p:nvGrpSpPr>
        <p:cNvPr id="1" name="Shape 651"/>
        <p:cNvGrpSpPr/>
        <p:nvPr/>
      </p:nvGrpSpPr>
      <p:grpSpPr>
        <a:xfrm>
          <a:off x="0" y="0"/>
          <a:ext cx="0" cy="0"/>
          <a:chOff x="0" y="0"/>
          <a:chExt cx="0" cy="0"/>
        </a:xfrm>
      </p:grpSpPr>
      <p:sp>
        <p:nvSpPr>
          <p:cNvPr id="652" name="Google Shape;652;p13"/>
          <p:cNvSpPr txBox="1">
            <a:spLocks noGrp="1"/>
          </p:cNvSpPr>
          <p:nvPr>
            <p:ph type="subTitle" idx="1"/>
          </p:nvPr>
        </p:nvSpPr>
        <p:spPr>
          <a:xfrm>
            <a:off x="20809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3" name="Google Shape;653;p13"/>
          <p:cNvSpPr txBox="1">
            <a:spLocks noGrp="1"/>
          </p:cNvSpPr>
          <p:nvPr>
            <p:ph type="title" hasCustomPrompt="1"/>
          </p:nvPr>
        </p:nvSpPr>
        <p:spPr>
          <a:xfrm>
            <a:off x="713225" y="1724750"/>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4" name="Google Shape;654;p13"/>
          <p:cNvSpPr txBox="1">
            <a:spLocks noGrp="1"/>
          </p:cNvSpPr>
          <p:nvPr>
            <p:ph type="subTitle" idx="2"/>
          </p:nvPr>
        </p:nvSpPr>
        <p:spPr>
          <a:xfrm>
            <a:off x="20809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5" name="Google Shape;655;p13"/>
          <p:cNvSpPr txBox="1">
            <a:spLocks noGrp="1"/>
          </p:cNvSpPr>
          <p:nvPr>
            <p:ph type="subTitle" idx="3"/>
          </p:nvPr>
        </p:nvSpPr>
        <p:spPr>
          <a:xfrm>
            <a:off x="20809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6" name="Google Shape;656;p13"/>
          <p:cNvSpPr txBox="1">
            <a:spLocks noGrp="1"/>
          </p:cNvSpPr>
          <p:nvPr>
            <p:ph type="title" idx="4" hasCustomPrompt="1"/>
          </p:nvPr>
        </p:nvSpPr>
        <p:spPr>
          <a:xfrm>
            <a:off x="7132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7" name="Google Shape;657;p13"/>
          <p:cNvSpPr txBox="1">
            <a:spLocks noGrp="1"/>
          </p:cNvSpPr>
          <p:nvPr>
            <p:ph type="subTitle" idx="5"/>
          </p:nvPr>
        </p:nvSpPr>
        <p:spPr>
          <a:xfrm>
            <a:off x="20809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8" name="Google Shape;658;p13"/>
          <p:cNvSpPr txBox="1">
            <a:spLocks noGrp="1"/>
          </p:cNvSpPr>
          <p:nvPr>
            <p:ph type="subTitle" idx="6"/>
          </p:nvPr>
        </p:nvSpPr>
        <p:spPr>
          <a:xfrm>
            <a:off x="57624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9" name="Google Shape;659;p13"/>
          <p:cNvSpPr txBox="1">
            <a:spLocks noGrp="1"/>
          </p:cNvSpPr>
          <p:nvPr>
            <p:ph type="title" idx="7" hasCustomPrompt="1"/>
          </p:nvPr>
        </p:nvSpPr>
        <p:spPr>
          <a:xfrm>
            <a:off x="4394775" y="1715713"/>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0" name="Google Shape;660;p13"/>
          <p:cNvSpPr txBox="1">
            <a:spLocks noGrp="1"/>
          </p:cNvSpPr>
          <p:nvPr>
            <p:ph type="subTitle" idx="8"/>
          </p:nvPr>
        </p:nvSpPr>
        <p:spPr>
          <a:xfrm>
            <a:off x="57624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1" name="Google Shape;661;p13"/>
          <p:cNvSpPr txBox="1">
            <a:spLocks noGrp="1"/>
          </p:cNvSpPr>
          <p:nvPr>
            <p:ph type="subTitle" idx="9"/>
          </p:nvPr>
        </p:nvSpPr>
        <p:spPr>
          <a:xfrm>
            <a:off x="57624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62" name="Google Shape;662;p13"/>
          <p:cNvSpPr txBox="1">
            <a:spLocks noGrp="1"/>
          </p:cNvSpPr>
          <p:nvPr>
            <p:ph type="title" idx="13" hasCustomPrompt="1"/>
          </p:nvPr>
        </p:nvSpPr>
        <p:spPr>
          <a:xfrm>
            <a:off x="43947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3" name="Google Shape;663;p13"/>
          <p:cNvSpPr txBox="1">
            <a:spLocks noGrp="1"/>
          </p:cNvSpPr>
          <p:nvPr>
            <p:ph type="subTitle" idx="14"/>
          </p:nvPr>
        </p:nvSpPr>
        <p:spPr>
          <a:xfrm>
            <a:off x="57624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4" name="Google Shape;664;p13"/>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Overpass ExtraBold"/>
              <a:buNone/>
              <a:defRPr sz="24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5" name="Google Shape;665;p13"/>
          <p:cNvGrpSpPr/>
          <p:nvPr/>
        </p:nvGrpSpPr>
        <p:grpSpPr>
          <a:xfrm>
            <a:off x="4730727" y="-179477"/>
            <a:ext cx="394637" cy="549479"/>
            <a:chOff x="4100056" y="-27688"/>
            <a:chExt cx="545003" cy="758844"/>
          </a:xfrm>
        </p:grpSpPr>
        <p:grpSp>
          <p:nvGrpSpPr>
            <p:cNvPr id="666" name="Google Shape;666;p13"/>
            <p:cNvGrpSpPr/>
            <p:nvPr/>
          </p:nvGrpSpPr>
          <p:grpSpPr>
            <a:xfrm>
              <a:off x="4123708" y="327623"/>
              <a:ext cx="260910" cy="403533"/>
              <a:chOff x="4123708" y="327623"/>
              <a:chExt cx="260910" cy="403533"/>
            </a:xfrm>
          </p:grpSpPr>
          <p:sp>
            <p:nvSpPr>
              <p:cNvPr id="667" name="Google Shape;667;p13"/>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8" name="Google Shape;668;p13"/>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9" name="Google Shape;669;p13"/>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0" name="Google Shape;670;p13"/>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1" name="Google Shape;671;p13"/>
            <p:cNvGrpSpPr/>
            <p:nvPr/>
          </p:nvGrpSpPr>
          <p:grpSpPr>
            <a:xfrm>
              <a:off x="4384060" y="126258"/>
              <a:ext cx="260999" cy="403549"/>
              <a:chOff x="4384060" y="126258"/>
              <a:chExt cx="260999" cy="403549"/>
            </a:xfrm>
          </p:grpSpPr>
          <p:sp>
            <p:nvSpPr>
              <p:cNvPr id="672" name="Google Shape;672;p13"/>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3" name="Google Shape;673;p13"/>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4" name="Google Shape;674;p13"/>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5" name="Google Shape;675;p13"/>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6" name="Google Shape;676;p13"/>
            <p:cNvGrpSpPr/>
            <p:nvPr/>
          </p:nvGrpSpPr>
          <p:grpSpPr>
            <a:xfrm>
              <a:off x="4100056" y="-27688"/>
              <a:ext cx="260910" cy="403547"/>
              <a:chOff x="4100056" y="-27688"/>
              <a:chExt cx="260910" cy="403547"/>
            </a:xfrm>
          </p:grpSpPr>
          <p:sp>
            <p:nvSpPr>
              <p:cNvPr id="677" name="Google Shape;677;p13"/>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8" name="Google Shape;678;p13"/>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9" name="Google Shape;679;p13"/>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0" name="Google Shape;680;p13"/>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81" name="Google Shape;681;p13"/>
          <p:cNvGrpSpPr/>
          <p:nvPr/>
        </p:nvGrpSpPr>
        <p:grpSpPr>
          <a:xfrm>
            <a:off x="7180132" y="541189"/>
            <a:ext cx="913336" cy="772639"/>
            <a:chOff x="8580941" y="4223027"/>
            <a:chExt cx="1892140" cy="1600660"/>
          </a:xfrm>
        </p:grpSpPr>
        <p:sp>
          <p:nvSpPr>
            <p:cNvPr id="682" name="Google Shape;682;p13"/>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3" name="Google Shape;683;p13"/>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4" name="Google Shape;684;p13"/>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5" name="Google Shape;685;p13"/>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6" name="Google Shape;686;p13"/>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7" name="Google Shape;687;p13"/>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8" name="Google Shape;688;p13"/>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9" name="Google Shape;689;p13"/>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0" name="Google Shape;690;p13"/>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1" name="Google Shape;691;p13"/>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71" r:id="rId13"/>
    <p:sldLayoutId id="2147483672"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41"/>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t>STATISTIKA</a:t>
            </a:r>
            <a:endParaRPr sz="6600" b="1" dirty="0"/>
          </a:p>
        </p:txBody>
      </p:sp>
      <p:sp>
        <p:nvSpPr>
          <p:cNvPr id="1997" name="Google Shape;1997;p41"/>
          <p:cNvSpPr txBox="1">
            <a:spLocks noGrp="1"/>
          </p:cNvSpPr>
          <p:nvPr>
            <p:ph type="subTitle" idx="1"/>
          </p:nvPr>
        </p:nvSpPr>
        <p:spPr>
          <a:xfrm>
            <a:off x="2736003" y="2686111"/>
            <a:ext cx="3657600" cy="486748"/>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45700" rIns="91425" bIns="45700" anchor="ctr" anchorCtr="0">
            <a:noAutofit/>
          </a:bodyPr>
          <a:lstStyle/>
          <a:p>
            <a:pPr marL="0" lvl="0" indent="0" algn="ctr" rtl="0">
              <a:spcBef>
                <a:spcPts val="1000"/>
              </a:spcBef>
              <a:spcAft>
                <a:spcPts val="1600"/>
              </a:spcAft>
              <a:buNone/>
            </a:pPr>
            <a:r>
              <a:rPr lang="id-ID" sz="2800" b="1" dirty="0"/>
              <a:t>Variabel Acak</a:t>
            </a:r>
            <a:endParaRPr sz="2800" b="1" dirty="0"/>
          </a:p>
        </p:txBody>
      </p:sp>
      <p:sp>
        <p:nvSpPr>
          <p:cNvPr id="1998" name="Google Shape;1998;p41"/>
          <p:cNvSpPr/>
          <p:nvPr/>
        </p:nvSpPr>
        <p:spPr>
          <a:xfrm rot="-3481752" flipH="1">
            <a:off x="-1964176" y="-322478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4162843D-DB1A-4E80-AD32-5ECA459BED15}"/>
              </a:ext>
            </a:extLst>
          </p:cNvPr>
          <p:cNvSpPr txBox="1"/>
          <p:nvPr/>
        </p:nvSpPr>
        <p:spPr>
          <a:xfrm>
            <a:off x="1629508" y="4835723"/>
            <a:ext cx="3329354" cy="307777"/>
          </a:xfrm>
          <a:prstGeom prst="rect">
            <a:avLst/>
          </a:prstGeom>
          <a:noFill/>
        </p:spPr>
        <p:txBody>
          <a:bodyPr wrap="square" rtlCol="0">
            <a:spAutoFit/>
          </a:bodyPr>
          <a:lstStyle/>
          <a:p>
            <a:r>
              <a:rPr lang="en-US" b="1" dirty="0"/>
              <a:t>By. SITI SYARAH </a:t>
            </a:r>
            <a:r>
              <a:rPr lang="en-US" b="1" dirty="0" err="1"/>
              <a:t>MAULYDIA,M.Pd</a:t>
            </a:r>
            <a:endParaRPr lang="en-ID"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C6989D-46BE-4249-A23B-1301C2609B47}"/>
              </a:ext>
            </a:extLst>
          </p:cNvPr>
          <p:cNvSpPr txBox="1"/>
          <p:nvPr/>
        </p:nvSpPr>
        <p:spPr>
          <a:xfrm>
            <a:off x="715993" y="980154"/>
            <a:ext cx="7444596" cy="2554545"/>
          </a:xfrm>
          <a:prstGeom prst="rect">
            <a:avLst/>
          </a:prstGeom>
          <a:noFill/>
        </p:spPr>
        <p:txBody>
          <a:bodyPr wrap="square">
            <a:spAutoFit/>
          </a:bodyPr>
          <a:lstStyle/>
          <a:p>
            <a:pPr indent="457200" algn="just"/>
            <a:r>
              <a:rPr lang="en-GB" sz="2000" b="1" dirty="0" err="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Misalkan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id-ID" sz="2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indent="457200" algn="just"/>
            <a:endParaRPr lang="en-GB" sz="2000" dirty="0">
              <a:effectLst/>
            </a:endParaRPr>
          </a:p>
          <a:p>
            <a:pPr indent="457200" algn="just"/>
            <a:r>
              <a:rPr lang="id-ID" sz="2000" dirty="0">
                <a:effectLst/>
                <a:latin typeface="Comic Sans MS" panose="030F0702030302020204" pitchFamily="66" charset="0"/>
                <a:ea typeface="Times New Roman" panose="02020603050405020304" pitchFamily="18" charset="0"/>
                <a:cs typeface="Times New Roman" panose="02020603050405020304" pitchFamily="18" charset="0"/>
              </a:rPr>
              <a:t>P</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ara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buruh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di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sebuah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wilayah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diukur</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tinggi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badannya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Jika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kita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menggunakan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meteran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dengan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ketelitian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sentimeter</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maka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tinggi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setiap</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orang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bisa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kita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anggap</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sebagai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titik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dalam</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meteran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tersebut</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Dengan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demikian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setiap</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ukuran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i="1"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berhubungan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titik-titik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yang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jumlahnya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sangat</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banyak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atau</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takterhingga</a:t>
            </a:r>
            <a:endParaRPr lang="en-GB" sz="2000" dirty="0">
              <a:effectLst/>
            </a:endParaRPr>
          </a:p>
        </p:txBody>
      </p:sp>
    </p:spTree>
    <p:extLst>
      <p:ext uri="{BB962C8B-B14F-4D97-AF65-F5344CB8AC3E}">
        <p14:creationId xmlns:p14="http://schemas.microsoft.com/office/powerpoint/2010/main" val="60014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4" name="Rectangle 3">
            <a:extLst>
              <a:ext uri="{FF2B5EF4-FFF2-40B4-BE49-F238E27FC236}">
                <a16:creationId xmlns:a16="http://schemas.microsoft.com/office/drawing/2014/main" id="{6FF577BF-03AA-4BD1-A834-2984B501E448}"/>
              </a:ext>
            </a:extLst>
          </p:cNvPr>
          <p:cNvSpPr/>
          <p:nvPr/>
        </p:nvSpPr>
        <p:spPr>
          <a:xfrm>
            <a:off x="598311" y="630260"/>
            <a:ext cx="4075289"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solidFill>
                  <a:schemeClr val="accent4">
                    <a:lumMod val="10000"/>
                  </a:schemeClr>
                </a:solidFill>
              </a:rPr>
              <a:t>Variabel Acak</a:t>
            </a:r>
            <a:endParaRPr lang="en-ID" sz="2400" b="1" dirty="0">
              <a:solidFill>
                <a:schemeClr val="accent4">
                  <a:lumMod val="10000"/>
                </a:schemeClr>
              </a:solidFill>
            </a:endParaRPr>
          </a:p>
        </p:txBody>
      </p:sp>
      <p:sp>
        <p:nvSpPr>
          <p:cNvPr id="7" name="Speech Bubble: Rectangle with Corners Rounded 6">
            <a:extLst>
              <a:ext uri="{FF2B5EF4-FFF2-40B4-BE49-F238E27FC236}">
                <a16:creationId xmlns:a16="http://schemas.microsoft.com/office/drawing/2014/main" id="{E934C162-6547-4FC1-8141-2B307449E05F}"/>
              </a:ext>
            </a:extLst>
          </p:cNvPr>
          <p:cNvSpPr/>
          <p:nvPr/>
        </p:nvSpPr>
        <p:spPr>
          <a:xfrm>
            <a:off x="801511" y="1578525"/>
            <a:ext cx="7540978" cy="1475225"/>
          </a:xfrm>
          <a:prstGeom prst="wedgeRoundRectCallout">
            <a:avLst>
              <a:gd name="adj1" fmla="val -33529"/>
              <a:gd name="adj2" fmla="val -589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id-ID" sz="1800" dirty="0">
                <a:solidFill>
                  <a:sysClr val="windowText" lastClr="000000"/>
                </a:solidFill>
                <a:latin typeface="Aharoni" panose="02010803020104030203" pitchFamily="2" charset="-79"/>
                <a:cs typeface="Aharoni" panose="02010803020104030203" pitchFamily="2" charset="-79"/>
              </a:rPr>
              <a:t>Untuk menggambarkan hasil-hasil percobaan sebagai nilai-nilai numerik secara sederhana, kita menggunakan apa yang disebut sebagai variabel acak. Jadi variabel acak dapat didefinisikan sebagai deskripsi numerik dari hasil percobaan.</a:t>
            </a:r>
            <a:endParaRPr lang="id-ID" sz="2400" dirty="0">
              <a:solidFill>
                <a:sysClr val="windowText" lastClr="000000"/>
              </a:solidFill>
              <a:latin typeface="Aharoni" panose="02010803020104030203" pitchFamily="2" charset="-79"/>
              <a:cs typeface="Aharoni" panose="02010803020104030203" pitchFamily="2" charset="-79"/>
            </a:endParaRPr>
          </a:p>
        </p:txBody>
      </p:sp>
      <p:sp>
        <p:nvSpPr>
          <p:cNvPr id="2" name="Rectangle 1">
            <a:extLst>
              <a:ext uri="{FF2B5EF4-FFF2-40B4-BE49-F238E27FC236}">
                <a16:creationId xmlns:a16="http://schemas.microsoft.com/office/drawing/2014/main" id="{9217A96E-314E-485D-BE78-5D584AC11F08}"/>
              </a:ext>
            </a:extLst>
          </p:cNvPr>
          <p:cNvSpPr/>
          <p:nvPr/>
        </p:nvSpPr>
        <p:spPr>
          <a:xfrm>
            <a:off x="903111" y="3494015"/>
            <a:ext cx="7540978" cy="1062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800" b="1" u="sng" dirty="0">
                <a:solidFill>
                  <a:sysClr val="windowText" lastClr="000000"/>
                </a:solidFill>
                <a:latin typeface="Aharoni" panose="02010803020104030203" pitchFamily="2" charset="-79"/>
                <a:cs typeface="Aharoni" panose="02010803020104030203" pitchFamily="2" charset="-79"/>
              </a:rPr>
              <a:t>Definisi :</a:t>
            </a:r>
          </a:p>
          <a:p>
            <a:pPr algn="just"/>
            <a:r>
              <a:rPr lang="id-ID" sz="1800" dirty="0">
                <a:solidFill>
                  <a:sysClr val="windowText" lastClr="000000"/>
                </a:solidFill>
                <a:latin typeface="Aharoni" panose="02010803020104030203" pitchFamily="2" charset="-79"/>
                <a:cs typeface="Aharoni" panose="02010803020104030203" pitchFamily="2" charset="-79"/>
              </a:rPr>
              <a:t>Suatu variabel X adalah variabel acak jika nilai-nilai yang dimiliki oleh X merupakan suatu kemungkinan atau peristiwa acak</a:t>
            </a:r>
            <a:r>
              <a:rPr lang="id-ID" sz="2000" dirty="0">
                <a:solidFill>
                  <a:sysClr val="windowText" lastClr="000000"/>
                </a:solidFill>
              </a:rPr>
              <a:t>.</a:t>
            </a:r>
          </a:p>
        </p:txBody>
      </p:sp>
      <p:sp>
        <p:nvSpPr>
          <p:cNvPr id="3" name="TextBox 2">
            <a:extLst>
              <a:ext uri="{FF2B5EF4-FFF2-40B4-BE49-F238E27FC236}">
                <a16:creationId xmlns:a16="http://schemas.microsoft.com/office/drawing/2014/main" id="{3597ED74-F1E4-4900-9C77-DE3163C5A9A4}"/>
              </a:ext>
            </a:extLst>
          </p:cNvPr>
          <p:cNvSpPr txBox="1"/>
          <p:nvPr/>
        </p:nvSpPr>
        <p:spPr>
          <a:xfrm>
            <a:off x="4106174" y="3053750"/>
            <a:ext cx="1173192" cy="400110"/>
          </a:xfrm>
          <a:prstGeom prst="rect">
            <a:avLst/>
          </a:prstGeom>
          <a:noFill/>
        </p:spPr>
        <p:txBody>
          <a:bodyPr wrap="square" rtlCol="0">
            <a:spAutoFit/>
          </a:bodyPr>
          <a:lstStyle/>
          <a:p>
            <a:pPr algn="ctr"/>
            <a:r>
              <a:rPr lang="id-ID" sz="2000" b="1" dirty="0"/>
              <a:t>Atau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43"/>
          <p:cNvSpPr txBox="1">
            <a:spLocks noGrp="1"/>
          </p:cNvSpPr>
          <p:nvPr>
            <p:ph type="title"/>
          </p:nvPr>
        </p:nvSpPr>
        <p:spPr>
          <a:xfrm>
            <a:off x="645476" y="2414171"/>
            <a:ext cx="7853048" cy="5889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sz="2400" dirty="0">
                <a:effectLst/>
                <a:latin typeface="Comic Sans MS" panose="030F0702030302020204" pitchFamily="66" charset="0"/>
                <a:ea typeface="Times New Roman" panose="02020603050405020304" pitchFamily="18" charset="0"/>
                <a:cs typeface="Arial" panose="020B0604020202020204" pitchFamily="34" charset="0"/>
              </a:rPr>
              <a:t>Karena biasanya variabel acak menghubungkan nilai-nilai numerik dengan setiap kemungkinan hasil percobaan. Akibatnya, nilai-nilai numerik tersebut dapat bersifat diskrit(hasil perhitungan) dan bersifat kontinu (hasil pengukuran) maka variabel acak dapat dikelompokkan menjadi variabel acak diskrit dan variabel acak kontinu.</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 name="Flowchart: Multidocument 1">
            <a:extLst>
              <a:ext uri="{FF2B5EF4-FFF2-40B4-BE49-F238E27FC236}">
                <a16:creationId xmlns:a16="http://schemas.microsoft.com/office/drawing/2014/main" id="{6EAB256E-316E-48C7-8F09-81BB2040C189}"/>
              </a:ext>
            </a:extLst>
          </p:cNvPr>
          <p:cNvSpPr/>
          <p:nvPr/>
        </p:nvSpPr>
        <p:spPr>
          <a:xfrm>
            <a:off x="3260785" y="603849"/>
            <a:ext cx="2277373" cy="60384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a:t>CONTOH</a:t>
            </a:r>
          </a:p>
        </p:txBody>
      </p:sp>
      <p:sp>
        <p:nvSpPr>
          <p:cNvPr id="14" name="TextBox 13">
            <a:extLst>
              <a:ext uri="{FF2B5EF4-FFF2-40B4-BE49-F238E27FC236}">
                <a16:creationId xmlns:a16="http://schemas.microsoft.com/office/drawing/2014/main" id="{C47D974C-B126-4B0C-8CA6-1F32C40F0315}"/>
              </a:ext>
            </a:extLst>
          </p:cNvPr>
          <p:cNvSpPr txBox="1"/>
          <p:nvPr/>
        </p:nvSpPr>
        <p:spPr>
          <a:xfrm>
            <a:off x="979098" y="1340643"/>
            <a:ext cx="7185804" cy="3539430"/>
          </a:xfrm>
          <a:prstGeom prst="rect">
            <a:avLst/>
          </a:prstGeom>
          <a:noFill/>
        </p:spPr>
        <p:txBody>
          <a:bodyPr wrap="square">
            <a:spAutoFit/>
          </a:bodyPr>
          <a:lstStyle/>
          <a:p>
            <a:pPr algn="just"/>
            <a:r>
              <a:rPr lang="id-ID" dirty="0">
                <a:latin typeface="Comic Sans MS" panose="030F0702030302020204" pitchFamily="66" charset="0"/>
                <a:ea typeface="Times New Roman" panose="02020603050405020304" pitchFamily="18" charset="0"/>
                <a:cs typeface="Times New Roman" panose="02020603050405020304" pitchFamily="18" charset="0"/>
              </a:rPr>
              <a:t>P</a:t>
            </a:r>
            <a: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t>eristiwa tentang seorang ibu yang melahirkan. Kita tahu hanya ada dua kemungkinan jenis kelamin dari peristiwa ini yakni Laki-laki (L) atau Perempuan (P). Jika peluangnya masing-masing untuk melahirkan L dan P adalah ½ , maka kita dapat menyusun ruang sample dari peristiwa ini sebagai berikut :</a:t>
            </a:r>
          </a:p>
          <a:p>
            <a:b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br>
            <a: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t>Untuk satu orang anak : S = {L, P}</a:t>
            </a:r>
            <a:b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br>
            <a:b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br>
            <a: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t>Untuk dua orang anak : S = {LL, LP, PL, PP}</a:t>
            </a:r>
            <a:b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br>
            <a:b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br>
            <a: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t>Untuk tiga orang anak : S = {LLL, LLP, LPL,PLL, LPP, PLP, PPL, PPP}</a:t>
            </a:r>
          </a:p>
          <a:p>
            <a:endParaRPr lang="id-ID" dirty="0">
              <a:latin typeface="Comic Sans MS" panose="030F0702030302020204" pitchFamily="66" charset="0"/>
              <a:ea typeface="Times New Roman" panose="02020603050405020304" pitchFamily="18" charset="0"/>
              <a:cs typeface="Times New Roman" panose="02020603050405020304" pitchFamily="18" charset="0"/>
            </a:endParaRPr>
          </a:p>
          <a:p>
            <a:r>
              <a:rPr kumimoji="0" lang="id-ID" altLang="id-ID" sz="1400" b="0" i="0" u="none" strike="noStrike" cap="none" normalizeH="0" baseline="0" dirty="0">
                <a:ln>
                  <a:noFill/>
                </a:ln>
                <a:solidFill>
                  <a:sysClr val="windowText" lastClr="000000"/>
                </a:solidFill>
                <a:effectLst/>
                <a:latin typeface="Comic Sans MS" panose="030F0702030302020204" pitchFamily="66" charset="0"/>
                <a:ea typeface="Times New Roman" panose="02020603050405020304" pitchFamily="18" charset="0"/>
                <a:cs typeface="Times New Roman" panose="02020603050405020304" pitchFamily="18" charset="0"/>
              </a:rPr>
              <a:t>Untuk empat orang anak, bisa dibuat tabel sebagai berikut :</a:t>
            </a:r>
            <a:br>
              <a:rPr kumimoji="0" lang="id-ID" altLang="id-ID" sz="1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id-ID" sz="1400"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id-ID" dirty="0">
              <a:latin typeface="Comic Sans MS" panose="030F0702030302020204" pitchFamily="66" charset="0"/>
              <a:ea typeface="Times New Roman" panose="02020603050405020304" pitchFamily="18" charset="0"/>
              <a:cs typeface="Times New Roman" panose="02020603050405020304" pitchFamily="18" charset="0"/>
            </a:endParaRPr>
          </a:p>
          <a:p>
            <a:br>
              <a:rPr lang="id-ID" sz="1400" dirty="0">
                <a:effectLst/>
                <a:latin typeface="Comic Sans MS" panose="030F0702030302020204" pitchFamily="66" charset="0"/>
                <a:ea typeface="Times New Roman" panose="02020603050405020304" pitchFamily="18" charset="0"/>
                <a:cs typeface="Times New Roman" panose="02020603050405020304" pitchFamily="18" charset="0"/>
              </a:rPr>
            </a:b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A5BE4B-4362-46C1-A685-BDEF689353E5}"/>
              </a:ext>
            </a:extLst>
          </p:cNvPr>
          <p:cNvGraphicFramePr>
            <a:graphicFrameLocks noGrp="1"/>
          </p:cNvGraphicFramePr>
          <p:nvPr>
            <p:extLst>
              <p:ext uri="{D42A27DB-BD31-4B8C-83A1-F6EECF244321}">
                <p14:modId xmlns:p14="http://schemas.microsoft.com/office/powerpoint/2010/main" val="2481758217"/>
              </p:ext>
            </p:extLst>
          </p:nvPr>
        </p:nvGraphicFramePr>
        <p:xfrm>
          <a:off x="1143065" y="515106"/>
          <a:ext cx="7099411" cy="1706880"/>
        </p:xfrm>
        <a:graphic>
          <a:graphicData uri="http://schemas.openxmlformats.org/drawingml/2006/table">
            <a:tbl>
              <a:tblPr firstRow="1" firstCol="1" bandRow="1"/>
              <a:tblGrid>
                <a:gridCol w="1114371">
                  <a:extLst>
                    <a:ext uri="{9D8B030D-6E8A-4147-A177-3AD203B41FA5}">
                      <a16:colId xmlns:a16="http://schemas.microsoft.com/office/drawing/2014/main" val="1422770979"/>
                    </a:ext>
                  </a:extLst>
                </a:gridCol>
                <a:gridCol w="3121160">
                  <a:extLst>
                    <a:ext uri="{9D8B030D-6E8A-4147-A177-3AD203B41FA5}">
                      <a16:colId xmlns:a16="http://schemas.microsoft.com/office/drawing/2014/main" val="1128173009"/>
                    </a:ext>
                  </a:extLst>
                </a:gridCol>
                <a:gridCol w="1344772">
                  <a:extLst>
                    <a:ext uri="{9D8B030D-6E8A-4147-A177-3AD203B41FA5}">
                      <a16:colId xmlns:a16="http://schemas.microsoft.com/office/drawing/2014/main" val="3798914624"/>
                    </a:ext>
                  </a:extLst>
                </a:gridCol>
                <a:gridCol w="1519108">
                  <a:extLst>
                    <a:ext uri="{9D8B030D-6E8A-4147-A177-3AD203B41FA5}">
                      <a16:colId xmlns:a16="http://schemas.microsoft.com/office/drawing/2014/main" val="688921883"/>
                    </a:ext>
                  </a:extLst>
                </a:gridCol>
              </a:tblGrid>
              <a:tr h="0">
                <a:tc>
                  <a:txBody>
                    <a:bodyPr/>
                    <a:lstStyle/>
                    <a:p>
                      <a:pPr algn="ctr"/>
                      <a:r>
                        <a:rPr lang="en-GB" sz="1400" b="1">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Jumlah L</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b="1">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Susunan</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b="1">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Titik Sampel</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b="1">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Peluang </a:t>
                      </a:r>
                      <a:r>
                        <a:rPr lang="en-GB" sz="1400" b="1" i="1">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L</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extLst>
                  <a:ext uri="{0D108BD9-81ED-4DB2-BD59-A6C34878D82A}">
                    <a16:rowId xmlns:a16="http://schemas.microsoft.com/office/drawing/2014/main" val="2657960534"/>
                  </a:ext>
                </a:extLst>
              </a:tr>
              <a:tr h="0">
                <a:tc>
                  <a:txBody>
                    <a:bodyPr/>
                    <a:lstStyle/>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0</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1</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2</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3</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4</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PPPP</a:t>
                      </a:r>
                      <a:endParaRPr lang="en-GB">
                        <a:effectLst/>
                      </a:endParaRPr>
                    </a:p>
                    <a:p>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LPPP, PLPP, PPLP, PPPL</a:t>
                      </a:r>
                      <a:endParaRPr lang="en-GB">
                        <a:effectLst/>
                      </a:endParaRPr>
                    </a:p>
                    <a:p>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LLPP,LPLP,LPPL, PLLP, PLPL, PPLL</a:t>
                      </a:r>
                      <a:endParaRPr lang="en-GB">
                        <a:effectLst/>
                      </a:endParaRPr>
                    </a:p>
                    <a:p>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LLLP, LLPL, LPLL, PLLL</a:t>
                      </a:r>
                      <a:endParaRPr lang="en-GB">
                        <a:effectLst/>
                      </a:endParaRPr>
                    </a:p>
                    <a:p>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LLLL</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1</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4</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6</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4</a:t>
                      </a:r>
                      <a:endParaRPr lang="en-GB">
                        <a:effectLst/>
                      </a:endParaRPr>
                    </a:p>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1</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r>
                        <a:rPr lang="en-GB" sz="14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1/16 = 0,0625</a:t>
                      </a:r>
                      <a:endParaRPr lang="en-GB" dirty="0">
                        <a:effectLst/>
                      </a:endParaRPr>
                    </a:p>
                    <a:p>
                      <a:r>
                        <a:rPr lang="en-GB" sz="14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4/16 = 0,25</a:t>
                      </a:r>
                      <a:endParaRPr lang="en-GB" dirty="0">
                        <a:effectLst/>
                      </a:endParaRPr>
                    </a:p>
                    <a:p>
                      <a:r>
                        <a:rPr lang="en-GB" sz="14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6/16 = 0,375</a:t>
                      </a:r>
                      <a:endParaRPr lang="en-GB" dirty="0">
                        <a:effectLst/>
                      </a:endParaRPr>
                    </a:p>
                    <a:p>
                      <a:r>
                        <a:rPr lang="en-GB" sz="14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4/16 = 0,25</a:t>
                      </a:r>
                      <a:endParaRPr lang="en-GB" dirty="0">
                        <a:effectLst/>
                      </a:endParaRPr>
                    </a:p>
                    <a:p>
                      <a:r>
                        <a:rPr lang="en-GB" sz="14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1/16 = 0,0625</a:t>
                      </a:r>
                      <a:endParaRPr lang="en-GB"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extLst>
                  <a:ext uri="{0D108BD9-81ED-4DB2-BD59-A6C34878D82A}">
                    <a16:rowId xmlns:a16="http://schemas.microsoft.com/office/drawing/2014/main" val="1304527241"/>
                  </a:ext>
                </a:extLst>
              </a:tr>
              <a:tr h="0">
                <a:tc>
                  <a:txBody>
                    <a:bodyPr/>
                    <a:lstStyle/>
                    <a:p>
                      <a:pPr algn="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Jumlah</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16</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1,00</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br>
                        <a:rPr lang="id-ID" dirty="0">
                          <a:effectLst/>
                        </a:rPr>
                      </a:br>
                      <a:endParaRPr lang="id-ID" dirty="0">
                        <a:effectLs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41500"/>
                    </a:solidFill>
                  </a:tcPr>
                </a:tc>
                <a:extLst>
                  <a:ext uri="{0D108BD9-81ED-4DB2-BD59-A6C34878D82A}">
                    <a16:rowId xmlns:a16="http://schemas.microsoft.com/office/drawing/2014/main" val="65029102"/>
                  </a:ext>
                </a:extLst>
              </a:tr>
            </a:tbl>
          </a:graphicData>
        </a:graphic>
      </p:graphicFrame>
      <p:graphicFrame>
        <p:nvGraphicFramePr>
          <p:cNvPr id="2" name="Table 1">
            <a:extLst>
              <a:ext uri="{FF2B5EF4-FFF2-40B4-BE49-F238E27FC236}">
                <a16:creationId xmlns:a16="http://schemas.microsoft.com/office/drawing/2014/main" id="{817909B1-1451-454D-B134-3C67AE9E93AA}"/>
              </a:ext>
            </a:extLst>
          </p:cNvPr>
          <p:cNvGraphicFramePr>
            <a:graphicFrameLocks noGrp="1"/>
          </p:cNvGraphicFramePr>
          <p:nvPr>
            <p:extLst>
              <p:ext uri="{D42A27DB-BD31-4B8C-83A1-F6EECF244321}">
                <p14:modId xmlns:p14="http://schemas.microsoft.com/office/powerpoint/2010/main" val="2677582619"/>
              </p:ext>
            </p:extLst>
          </p:nvPr>
        </p:nvGraphicFramePr>
        <p:xfrm>
          <a:off x="3199967" y="3053330"/>
          <a:ext cx="2744063" cy="1706880"/>
        </p:xfrm>
        <a:graphic>
          <a:graphicData uri="http://schemas.openxmlformats.org/drawingml/2006/table">
            <a:tbl>
              <a:tblPr firstRow="1" firstCol="1" bandRow="1"/>
              <a:tblGrid>
                <a:gridCol w="1129908">
                  <a:extLst>
                    <a:ext uri="{9D8B030D-6E8A-4147-A177-3AD203B41FA5}">
                      <a16:colId xmlns:a16="http://schemas.microsoft.com/office/drawing/2014/main" val="1201132581"/>
                    </a:ext>
                  </a:extLst>
                </a:gridCol>
                <a:gridCol w="1614155">
                  <a:extLst>
                    <a:ext uri="{9D8B030D-6E8A-4147-A177-3AD203B41FA5}">
                      <a16:colId xmlns:a16="http://schemas.microsoft.com/office/drawing/2014/main" val="4274012373"/>
                    </a:ext>
                  </a:extLst>
                </a:gridCol>
              </a:tblGrid>
              <a:tr h="0">
                <a:tc>
                  <a:txBody>
                    <a:bodyPr/>
                    <a:lstStyle/>
                    <a:p>
                      <a:pPr algn="ctr"/>
                      <a:r>
                        <a:rPr lang="en-GB" sz="1400" i="1">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X</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pPr algn="ct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P(</a:t>
                      </a:r>
                      <a:r>
                        <a:rPr lang="en-GB" sz="1400" i="1">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X</a:t>
                      </a: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extLst>
                  <a:ext uri="{0D108BD9-81ED-4DB2-BD59-A6C34878D82A}">
                    <a16:rowId xmlns:a16="http://schemas.microsoft.com/office/drawing/2014/main" val="280624075"/>
                  </a:ext>
                </a:extLst>
              </a:tr>
              <a:tr h="0">
                <a:tc>
                  <a:txBody>
                    <a:bodyPr/>
                    <a:lstStyle/>
                    <a:p>
                      <a:pPr algn="ct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0</a:t>
                      </a:r>
                      <a:endParaRPr lang="en-GB">
                        <a:effectLst/>
                      </a:endParaRPr>
                    </a:p>
                    <a:p>
                      <a:pPr algn="ct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1</a:t>
                      </a:r>
                      <a:endParaRPr lang="en-GB">
                        <a:effectLst/>
                      </a:endParaRPr>
                    </a:p>
                    <a:p>
                      <a:pPr algn="ct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2</a:t>
                      </a:r>
                      <a:endParaRPr lang="en-GB">
                        <a:effectLst/>
                      </a:endParaRPr>
                    </a:p>
                    <a:p>
                      <a:pPr algn="ct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3</a:t>
                      </a:r>
                      <a:endParaRPr lang="en-GB">
                        <a:effectLst/>
                      </a:endParaRPr>
                    </a:p>
                    <a:p>
                      <a:pPr algn="ctr"/>
                      <a:r>
                        <a:rPr lang="en-GB" sz="140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4</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r>
                        <a:rPr lang="en-GB" sz="1400" dirty="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     0,0625</a:t>
                      </a:r>
                      <a:endParaRPr lang="en-GB" dirty="0">
                        <a:effectLst/>
                      </a:endParaRPr>
                    </a:p>
                    <a:p>
                      <a:r>
                        <a:rPr lang="en-GB" sz="1400" dirty="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     0,25</a:t>
                      </a:r>
                      <a:endParaRPr lang="en-GB" dirty="0">
                        <a:effectLst/>
                      </a:endParaRPr>
                    </a:p>
                    <a:p>
                      <a:r>
                        <a:rPr lang="en-GB" sz="1400" dirty="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     0,375</a:t>
                      </a:r>
                      <a:endParaRPr lang="en-GB" dirty="0">
                        <a:effectLst/>
                      </a:endParaRPr>
                    </a:p>
                    <a:p>
                      <a:r>
                        <a:rPr lang="en-GB" sz="1400" dirty="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     0,25</a:t>
                      </a:r>
                      <a:endParaRPr lang="en-GB" dirty="0">
                        <a:effectLst/>
                      </a:endParaRPr>
                    </a:p>
                    <a:p>
                      <a:r>
                        <a:rPr lang="en-GB" sz="1400" dirty="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     0,0625</a:t>
                      </a:r>
                      <a:endParaRPr lang="en-GB"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extLst>
                  <a:ext uri="{0D108BD9-81ED-4DB2-BD59-A6C34878D82A}">
                    <a16:rowId xmlns:a16="http://schemas.microsoft.com/office/drawing/2014/main" val="4119853132"/>
                  </a:ext>
                </a:extLst>
              </a:tr>
              <a:tr h="0">
                <a:tc>
                  <a:txBody>
                    <a:bodyPr/>
                    <a:lstStyle/>
                    <a:p>
                      <a:br>
                        <a:rPr lang="id-ID" dirty="0">
                          <a:effectLst/>
                        </a:rPr>
                      </a:br>
                      <a:endParaRPr lang="id-ID"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tc>
                  <a:txBody>
                    <a:bodyPr/>
                    <a:lstStyle/>
                    <a:p>
                      <a:r>
                        <a:rPr lang="en-GB" sz="1400" dirty="0">
                          <a:solidFill>
                            <a:srgbClr val="FFEEDD"/>
                          </a:solidFill>
                          <a:effectLst/>
                          <a:latin typeface="Comic Sans MS" panose="030F0702030302020204" pitchFamily="66" charset="0"/>
                          <a:ea typeface="Times New Roman" panose="02020603050405020304" pitchFamily="18" charset="0"/>
                          <a:cs typeface="Arial" panose="020B0604020202020204" pitchFamily="34" charset="0"/>
                        </a:rPr>
                        <a:t>     1,000</a:t>
                      </a:r>
                      <a:endParaRPr lang="en-GB"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1500"/>
                    </a:solidFill>
                  </a:tcPr>
                </a:tc>
                <a:extLst>
                  <a:ext uri="{0D108BD9-81ED-4DB2-BD59-A6C34878D82A}">
                    <a16:rowId xmlns:a16="http://schemas.microsoft.com/office/drawing/2014/main" val="471780780"/>
                  </a:ext>
                </a:extLst>
              </a:tr>
            </a:tbl>
          </a:graphicData>
        </a:graphic>
      </p:graphicFrame>
      <p:sp>
        <p:nvSpPr>
          <p:cNvPr id="3" name="Rectangle 1">
            <a:extLst>
              <a:ext uri="{FF2B5EF4-FFF2-40B4-BE49-F238E27FC236}">
                <a16:creationId xmlns:a16="http://schemas.microsoft.com/office/drawing/2014/main" id="{154259D6-1DB8-4E85-9383-2437770CCF43}"/>
              </a:ext>
            </a:extLst>
          </p:cNvPr>
          <p:cNvSpPr>
            <a:spLocks noChangeArrowheads="1"/>
          </p:cNvSpPr>
          <p:nvPr/>
        </p:nvSpPr>
        <p:spPr bwMode="auto">
          <a:xfrm>
            <a:off x="8825850" y="2862383"/>
            <a:ext cx="184731" cy="6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id-ID" altLang="id-ID" sz="1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br>
            <a:endParaRPr kumimoji="0" lang="id-ID" altLang="id-ID"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C34BFA31-1ED1-4F4E-8AA3-4EB697EF4280}"/>
              </a:ext>
            </a:extLst>
          </p:cNvPr>
          <p:cNvSpPr txBox="1"/>
          <p:nvPr/>
        </p:nvSpPr>
        <p:spPr>
          <a:xfrm>
            <a:off x="1125812" y="2414976"/>
            <a:ext cx="709941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sz="1400" b="0" i="0" u="none" strike="noStrike" cap="none" normalizeH="0" baseline="0" dirty="0">
                <a:ln>
                  <a:noFill/>
                </a:ln>
                <a:solidFill>
                  <a:sysClr val="windowText" lastClr="000000"/>
                </a:solidFill>
                <a:effectLst/>
                <a:latin typeface="Comic Sans MS" panose="030F0702030302020204" pitchFamily="66" charset="0"/>
                <a:ea typeface="Times New Roman" panose="02020603050405020304" pitchFamily="18" charset="0"/>
                <a:cs typeface="Times New Roman" panose="02020603050405020304" pitchFamily="18" charset="0"/>
              </a:rPr>
              <a:t>Jika tabel di atas disusun kembali dalam notasi variabel acak, maka akan diperoleh tabel yang memperlihatkan distribusi peluang variabel X seperti berikut :</a:t>
            </a:r>
            <a:endParaRPr kumimoji="0" lang="id-ID" altLang="id-ID" sz="800" b="0" i="0" u="none" strike="noStrike" cap="none" normalizeH="0" baseline="0" dirty="0">
              <a:ln>
                <a:noFill/>
              </a:ln>
              <a:solidFill>
                <a:sysClr val="windowText" lastClr="000000"/>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48"/>
          <p:cNvSpPr/>
          <p:nvPr/>
        </p:nvSpPr>
        <p:spPr>
          <a:xfrm>
            <a:off x="5963734" y="453562"/>
            <a:ext cx="1996243" cy="4879719"/>
          </a:xfrm>
          <a:custGeom>
            <a:avLst/>
            <a:gdLst/>
            <a:ahLst/>
            <a:cxnLst/>
            <a:rect l="l" t="t" r="r" b="b"/>
            <a:pathLst>
              <a:path w="1603408" h="3919453" extrusionOk="0">
                <a:moveTo>
                  <a:pt x="964392" y="3909596"/>
                </a:moveTo>
                <a:cubicBezTo>
                  <a:pt x="1065070" y="3934152"/>
                  <a:pt x="1165122" y="3908257"/>
                  <a:pt x="1259285" y="3881825"/>
                </a:cubicBezTo>
                <a:cubicBezTo>
                  <a:pt x="1421994" y="3836194"/>
                  <a:pt x="1514371" y="3770918"/>
                  <a:pt x="1568191" y="3614470"/>
                </a:cubicBezTo>
                <a:cubicBezTo>
                  <a:pt x="1610765" y="3490704"/>
                  <a:pt x="1625401" y="3327202"/>
                  <a:pt x="1550519" y="3198614"/>
                </a:cubicBezTo>
                <a:cubicBezTo>
                  <a:pt x="1495181" y="3103513"/>
                  <a:pt x="1386649" y="3027878"/>
                  <a:pt x="1371387" y="2924026"/>
                </a:cubicBezTo>
                <a:cubicBezTo>
                  <a:pt x="1364514" y="2877235"/>
                  <a:pt x="1378527" y="2832497"/>
                  <a:pt x="1384685" y="2787045"/>
                </a:cubicBezTo>
                <a:cubicBezTo>
                  <a:pt x="1399948" y="2673995"/>
                  <a:pt x="1364425" y="2550498"/>
                  <a:pt x="1288203" y="2451646"/>
                </a:cubicBezTo>
                <a:cubicBezTo>
                  <a:pt x="1243219" y="2393245"/>
                  <a:pt x="1183241" y="2340561"/>
                  <a:pt x="1162355" y="2273052"/>
                </a:cubicBezTo>
                <a:cubicBezTo>
                  <a:pt x="1134420" y="2182684"/>
                  <a:pt x="1185026" y="2093655"/>
                  <a:pt x="1169674" y="2001946"/>
                </a:cubicBezTo>
                <a:cubicBezTo>
                  <a:pt x="1145308" y="1855679"/>
                  <a:pt x="968318" y="1756738"/>
                  <a:pt x="920568" y="1613327"/>
                </a:cubicBezTo>
                <a:cubicBezTo>
                  <a:pt x="887009" y="1512600"/>
                  <a:pt x="923425" y="1407944"/>
                  <a:pt x="893881" y="1306503"/>
                </a:cubicBezTo>
                <a:cubicBezTo>
                  <a:pt x="858716" y="1185595"/>
                  <a:pt x="732154" y="1108353"/>
                  <a:pt x="689759" y="994321"/>
                </a:cubicBezTo>
                <a:cubicBezTo>
                  <a:pt x="669588" y="940118"/>
                  <a:pt x="675924" y="896987"/>
                  <a:pt x="638617" y="841534"/>
                </a:cubicBezTo>
                <a:cubicBezTo>
                  <a:pt x="603630" y="789563"/>
                  <a:pt x="555969" y="744468"/>
                  <a:pt x="513573" y="697587"/>
                </a:cubicBezTo>
                <a:cubicBezTo>
                  <a:pt x="379604" y="549444"/>
                  <a:pt x="288565" y="368707"/>
                  <a:pt x="255095" y="184220"/>
                </a:cubicBezTo>
                <a:cubicBezTo>
                  <a:pt x="241619" y="110192"/>
                  <a:pt x="216538" y="13395"/>
                  <a:pt x="137995" y="0"/>
                </a:cubicBezTo>
                <a:cubicBezTo>
                  <a:pt x="51331" y="122158"/>
                  <a:pt x="12148" y="276195"/>
                  <a:pt x="28392" y="431304"/>
                </a:cubicBezTo>
                <a:cubicBezTo>
                  <a:pt x="44279" y="583376"/>
                  <a:pt x="111398" y="735985"/>
                  <a:pt x="102651" y="886004"/>
                </a:cubicBezTo>
                <a:cubicBezTo>
                  <a:pt x="96225" y="995928"/>
                  <a:pt x="49456" y="1095494"/>
                  <a:pt x="21074" y="1199972"/>
                </a:cubicBezTo>
                <a:cubicBezTo>
                  <a:pt x="-7309" y="1304449"/>
                  <a:pt x="-15074" y="1425089"/>
                  <a:pt x="49635" y="1524566"/>
                </a:cubicBezTo>
                <a:cubicBezTo>
                  <a:pt x="120055" y="1632972"/>
                  <a:pt x="263307" y="1695748"/>
                  <a:pt x="314628" y="1811834"/>
                </a:cubicBezTo>
                <a:cubicBezTo>
                  <a:pt x="380050" y="1960066"/>
                  <a:pt x="263218" y="2120444"/>
                  <a:pt x="328641" y="2268677"/>
                </a:cubicBezTo>
                <a:cubicBezTo>
                  <a:pt x="385138" y="2396818"/>
                  <a:pt x="563019" y="2476649"/>
                  <a:pt x="577032" y="2610684"/>
                </a:cubicBezTo>
                <a:cubicBezTo>
                  <a:pt x="583816" y="2676138"/>
                  <a:pt x="547311" y="2733199"/>
                  <a:pt x="530978" y="2794724"/>
                </a:cubicBezTo>
                <a:cubicBezTo>
                  <a:pt x="513127" y="2861965"/>
                  <a:pt x="490456" y="2903042"/>
                  <a:pt x="517232" y="2975818"/>
                </a:cubicBezTo>
                <a:cubicBezTo>
                  <a:pt x="540974" y="3040112"/>
                  <a:pt x="593187" y="3098334"/>
                  <a:pt x="589795" y="3167539"/>
                </a:cubicBezTo>
                <a:cubicBezTo>
                  <a:pt x="587475" y="3214956"/>
                  <a:pt x="556237" y="3253264"/>
                  <a:pt x="539724" y="3296662"/>
                </a:cubicBezTo>
                <a:cubicBezTo>
                  <a:pt x="489564" y="3428553"/>
                  <a:pt x="579710" y="3584287"/>
                  <a:pt x="681459" y="3704213"/>
                </a:cubicBezTo>
                <a:cubicBezTo>
                  <a:pt x="757325" y="3793778"/>
                  <a:pt x="849968" y="3881646"/>
                  <a:pt x="964392" y="39095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4" name="Google Shape;2114;p48"/>
          <p:cNvSpPr/>
          <p:nvPr/>
        </p:nvSpPr>
        <p:spPr>
          <a:xfrm>
            <a:off x="6607385" y="-985216"/>
            <a:ext cx="1726613" cy="4926451"/>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17" name="Google Shape;2117;p48"/>
          <p:cNvGrpSpPr/>
          <p:nvPr/>
        </p:nvGrpSpPr>
        <p:grpSpPr>
          <a:xfrm rot="-5333932">
            <a:off x="104265" y="4643884"/>
            <a:ext cx="1152789" cy="1100519"/>
            <a:chOff x="1107903" y="-140329"/>
            <a:chExt cx="2031283" cy="1939431"/>
          </a:xfrm>
        </p:grpSpPr>
        <p:sp>
          <p:nvSpPr>
            <p:cNvPr id="2118" name="Google Shape;2118;p48"/>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9" name="Google Shape;2119;p48"/>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0" name="Google Shape;2120;p48"/>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1" name="Google Shape;2121;p48"/>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2" name="Google Shape;2122;p48"/>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3" name="Google Shape;2123;p48"/>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4" name="Google Shape;2124;p48"/>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25" name="Google Shape;2125;p48"/>
          <p:cNvGrpSpPr/>
          <p:nvPr/>
        </p:nvGrpSpPr>
        <p:grpSpPr>
          <a:xfrm>
            <a:off x="7874109" y="4261990"/>
            <a:ext cx="728455" cy="1864346"/>
            <a:chOff x="-331171" y="5186117"/>
            <a:chExt cx="1439066" cy="3683022"/>
          </a:xfrm>
        </p:grpSpPr>
        <p:grpSp>
          <p:nvGrpSpPr>
            <p:cNvPr id="2126" name="Google Shape;2126;p48"/>
            <p:cNvGrpSpPr/>
            <p:nvPr/>
          </p:nvGrpSpPr>
          <p:grpSpPr>
            <a:xfrm>
              <a:off x="-331171" y="5186117"/>
              <a:ext cx="1439066" cy="3683022"/>
              <a:chOff x="-331171" y="5186117"/>
              <a:chExt cx="1439066" cy="3683022"/>
            </a:xfrm>
          </p:grpSpPr>
          <p:sp>
            <p:nvSpPr>
              <p:cNvPr id="2127" name="Google Shape;2127;p48"/>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8" name="Google Shape;2128;p48"/>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9" name="Google Shape;2129;p48"/>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0" name="Google Shape;2130;p48"/>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1" name="Google Shape;2131;p48"/>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2" name="Google Shape;2132;p48"/>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3" name="Google Shape;2133;p48"/>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4" name="Google Shape;2134;p48"/>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5" name="Google Shape;2135;p48"/>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6" name="Google Shape;2136;p48"/>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7" name="Google Shape;2137;p48"/>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38" name="Google Shape;2138;p48"/>
            <p:cNvGrpSpPr/>
            <p:nvPr/>
          </p:nvGrpSpPr>
          <p:grpSpPr>
            <a:xfrm>
              <a:off x="365759" y="5186184"/>
              <a:ext cx="737143" cy="2092492"/>
              <a:chOff x="365759" y="5186184"/>
              <a:chExt cx="737143" cy="2092492"/>
            </a:xfrm>
          </p:grpSpPr>
          <p:sp>
            <p:nvSpPr>
              <p:cNvPr id="2139" name="Google Shape;2139;p48"/>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0" name="Google Shape;2140;p48"/>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1" name="Google Shape;2141;p48"/>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2" name="Google Shape;2142;p48"/>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3" name="Google Shape;2143;p48"/>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4" name="Google Shape;2144;p48"/>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5" name="Google Shape;2145;p48"/>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6" name="Google Shape;2146;p48"/>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7" name="Google Shape;2147;p48"/>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148" name="Google Shape;2148;p48"/>
          <p:cNvSpPr/>
          <p:nvPr/>
        </p:nvSpPr>
        <p:spPr>
          <a:xfrm>
            <a:off x="481770" y="4527068"/>
            <a:ext cx="829749" cy="1092065"/>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49" name="Google Shape;2149;p48"/>
          <p:cNvGrpSpPr/>
          <p:nvPr/>
        </p:nvGrpSpPr>
        <p:grpSpPr>
          <a:xfrm>
            <a:off x="6437169" y="1269416"/>
            <a:ext cx="1502573" cy="2614622"/>
            <a:chOff x="5049205" y="2137340"/>
            <a:chExt cx="1509972" cy="2627497"/>
          </a:xfrm>
        </p:grpSpPr>
        <p:sp>
          <p:nvSpPr>
            <p:cNvPr id="2150" name="Google Shape;2150;p48"/>
            <p:cNvSpPr/>
            <p:nvPr/>
          </p:nvSpPr>
          <p:spPr>
            <a:xfrm>
              <a:off x="5284125" y="3168549"/>
              <a:ext cx="1087537" cy="904080"/>
            </a:xfrm>
            <a:custGeom>
              <a:avLst/>
              <a:gdLst/>
              <a:ahLst/>
              <a:cxnLst/>
              <a:rect l="l" t="t" r="r" b="b"/>
              <a:pathLst>
                <a:path w="1087537" h="904080" extrusionOk="0">
                  <a:moveTo>
                    <a:pt x="1082301" y="545626"/>
                  </a:moveTo>
                  <a:cubicBezTo>
                    <a:pt x="1005734" y="301931"/>
                    <a:pt x="666124" y="263393"/>
                    <a:pt x="666124" y="263393"/>
                  </a:cubicBezTo>
                  <a:lnTo>
                    <a:pt x="643705" y="45675"/>
                  </a:lnTo>
                  <a:lnTo>
                    <a:pt x="563813" y="15320"/>
                  </a:lnTo>
                  <a:lnTo>
                    <a:pt x="563813" y="0"/>
                  </a:lnTo>
                  <a:lnTo>
                    <a:pt x="543769" y="7612"/>
                  </a:lnTo>
                  <a:lnTo>
                    <a:pt x="523725" y="0"/>
                  </a:lnTo>
                  <a:lnTo>
                    <a:pt x="523725" y="15320"/>
                  </a:lnTo>
                  <a:lnTo>
                    <a:pt x="443833" y="45675"/>
                  </a:lnTo>
                  <a:lnTo>
                    <a:pt x="421414" y="263393"/>
                  </a:lnTo>
                  <a:cubicBezTo>
                    <a:pt x="421414" y="263393"/>
                    <a:pt x="81803" y="301931"/>
                    <a:pt x="5236" y="545626"/>
                  </a:cubicBezTo>
                  <a:cubicBezTo>
                    <a:pt x="-46441" y="710247"/>
                    <a:pt x="295924" y="815395"/>
                    <a:pt x="523820" y="891044"/>
                  </a:cubicBezTo>
                  <a:lnTo>
                    <a:pt x="523820" y="904080"/>
                  </a:lnTo>
                  <a:cubicBezTo>
                    <a:pt x="530374" y="901987"/>
                    <a:pt x="537119" y="899798"/>
                    <a:pt x="543864" y="897610"/>
                  </a:cubicBezTo>
                  <a:cubicBezTo>
                    <a:pt x="550703" y="899798"/>
                    <a:pt x="557353" y="901987"/>
                    <a:pt x="563908" y="904080"/>
                  </a:cubicBezTo>
                  <a:lnTo>
                    <a:pt x="563908" y="891044"/>
                  </a:lnTo>
                  <a:cubicBezTo>
                    <a:pt x="791613" y="815395"/>
                    <a:pt x="1133979" y="710247"/>
                    <a:pt x="1082301" y="545626"/>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48"/>
            <p:cNvSpPr/>
            <p:nvPr/>
          </p:nvSpPr>
          <p:spPr>
            <a:xfrm>
              <a:off x="5284030" y="3434511"/>
              <a:ext cx="1087632" cy="638213"/>
            </a:xfrm>
            <a:custGeom>
              <a:avLst/>
              <a:gdLst/>
              <a:ahLst/>
              <a:cxnLst/>
              <a:rect l="l" t="t" r="r" b="b"/>
              <a:pathLst>
                <a:path w="1087632" h="638213" extrusionOk="0">
                  <a:moveTo>
                    <a:pt x="1082396" y="279664"/>
                  </a:moveTo>
                  <a:cubicBezTo>
                    <a:pt x="1020079" y="81359"/>
                    <a:pt x="783539" y="18936"/>
                    <a:pt x="697662" y="2569"/>
                  </a:cubicBezTo>
                  <a:cubicBezTo>
                    <a:pt x="658049" y="34542"/>
                    <a:pt x="608271" y="54144"/>
                    <a:pt x="557353" y="55095"/>
                  </a:cubicBezTo>
                  <a:cubicBezTo>
                    <a:pt x="501971" y="56237"/>
                    <a:pt x="447063" y="35398"/>
                    <a:pt x="404505" y="0"/>
                  </a:cubicBezTo>
                  <a:cubicBezTo>
                    <a:pt x="335158" y="11514"/>
                    <a:pt x="71544" y="68608"/>
                    <a:pt x="5236" y="279760"/>
                  </a:cubicBezTo>
                  <a:cubicBezTo>
                    <a:pt x="-46441" y="444380"/>
                    <a:pt x="295924" y="549528"/>
                    <a:pt x="523820" y="625177"/>
                  </a:cubicBezTo>
                  <a:lnTo>
                    <a:pt x="523820" y="638214"/>
                  </a:lnTo>
                  <a:cubicBezTo>
                    <a:pt x="530374" y="636120"/>
                    <a:pt x="537119" y="633932"/>
                    <a:pt x="543864" y="631743"/>
                  </a:cubicBezTo>
                  <a:cubicBezTo>
                    <a:pt x="550704" y="633932"/>
                    <a:pt x="557353" y="636120"/>
                    <a:pt x="563908" y="638214"/>
                  </a:cubicBezTo>
                  <a:lnTo>
                    <a:pt x="563908" y="625177"/>
                  </a:lnTo>
                  <a:cubicBezTo>
                    <a:pt x="791708" y="549433"/>
                    <a:pt x="1134074" y="444285"/>
                    <a:pt x="1082396" y="279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48"/>
            <p:cNvSpPr/>
            <p:nvPr/>
          </p:nvSpPr>
          <p:spPr>
            <a:xfrm>
              <a:off x="5283935" y="3451925"/>
              <a:ext cx="1087727" cy="620609"/>
            </a:xfrm>
            <a:custGeom>
              <a:avLst/>
              <a:gdLst/>
              <a:ahLst/>
              <a:cxnLst/>
              <a:rect l="l" t="t" r="r" b="b"/>
              <a:pathLst>
                <a:path w="1087727" h="620609" extrusionOk="0">
                  <a:moveTo>
                    <a:pt x="1082491" y="262251"/>
                  </a:moveTo>
                  <a:cubicBezTo>
                    <a:pt x="1036513" y="116091"/>
                    <a:pt x="896014" y="43772"/>
                    <a:pt x="790853" y="9230"/>
                  </a:cubicBezTo>
                  <a:cubicBezTo>
                    <a:pt x="789523" y="10848"/>
                    <a:pt x="788288" y="12465"/>
                    <a:pt x="786958" y="13988"/>
                  </a:cubicBezTo>
                  <a:cubicBezTo>
                    <a:pt x="740220" y="68608"/>
                    <a:pt x="681228" y="115805"/>
                    <a:pt x="611596" y="133409"/>
                  </a:cubicBezTo>
                  <a:cubicBezTo>
                    <a:pt x="540064" y="151584"/>
                    <a:pt x="460647" y="135693"/>
                    <a:pt x="401465" y="91445"/>
                  </a:cubicBezTo>
                  <a:cubicBezTo>
                    <a:pt x="369641" y="67656"/>
                    <a:pt x="344087" y="35779"/>
                    <a:pt x="326703" y="0"/>
                  </a:cubicBezTo>
                  <a:cubicBezTo>
                    <a:pt x="220212" y="30069"/>
                    <a:pt x="55679" y="101532"/>
                    <a:pt x="5236" y="262156"/>
                  </a:cubicBezTo>
                  <a:cubicBezTo>
                    <a:pt x="-46441" y="426776"/>
                    <a:pt x="295924" y="531924"/>
                    <a:pt x="523820" y="607573"/>
                  </a:cubicBezTo>
                  <a:lnTo>
                    <a:pt x="523820" y="620610"/>
                  </a:lnTo>
                  <a:cubicBezTo>
                    <a:pt x="530374" y="618516"/>
                    <a:pt x="537119" y="616328"/>
                    <a:pt x="543864" y="614139"/>
                  </a:cubicBezTo>
                  <a:cubicBezTo>
                    <a:pt x="550703" y="616328"/>
                    <a:pt x="557353" y="618516"/>
                    <a:pt x="563908" y="620610"/>
                  </a:cubicBezTo>
                  <a:lnTo>
                    <a:pt x="563908" y="607573"/>
                  </a:lnTo>
                  <a:cubicBezTo>
                    <a:pt x="791803" y="532019"/>
                    <a:pt x="1134169" y="426871"/>
                    <a:pt x="1082491" y="2622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48"/>
            <p:cNvSpPr/>
            <p:nvPr/>
          </p:nvSpPr>
          <p:spPr>
            <a:xfrm>
              <a:off x="6168649" y="3509222"/>
              <a:ext cx="65337" cy="436966"/>
            </a:xfrm>
            <a:custGeom>
              <a:avLst/>
              <a:gdLst/>
              <a:ahLst/>
              <a:cxnLst/>
              <a:rect l="l" t="t" r="r" b="b"/>
              <a:pathLst>
                <a:path w="65337" h="436966" extrusionOk="0">
                  <a:moveTo>
                    <a:pt x="20325" y="3412"/>
                  </a:moveTo>
                  <a:cubicBezTo>
                    <a:pt x="-16154" y="147098"/>
                    <a:pt x="-3234" y="298968"/>
                    <a:pt x="56708" y="434470"/>
                  </a:cubicBezTo>
                  <a:cubicBezTo>
                    <a:pt x="59178" y="440084"/>
                    <a:pt x="67348" y="435232"/>
                    <a:pt x="64878" y="429712"/>
                  </a:cubicBezTo>
                  <a:cubicBezTo>
                    <a:pt x="6075" y="296589"/>
                    <a:pt x="-6369" y="147003"/>
                    <a:pt x="29444" y="5981"/>
                  </a:cubicBezTo>
                  <a:cubicBezTo>
                    <a:pt x="30964" y="-14"/>
                    <a:pt x="21750" y="-2583"/>
                    <a:pt x="20325" y="3412"/>
                  </a:cubicBezTo>
                  <a:lnTo>
                    <a:pt x="20325" y="3412"/>
                  </a:lnTo>
                  <a:close/>
                </a:path>
              </a:pathLst>
            </a:custGeom>
            <a:solidFill>
              <a:srgbClr val="F8C6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48"/>
            <p:cNvSpPr/>
            <p:nvPr/>
          </p:nvSpPr>
          <p:spPr>
            <a:xfrm>
              <a:off x="5468144" y="3505307"/>
              <a:ext cx="39321" cy="433627"/>
            </a:xfrm>
            <a:custGeom>
              <a:avLst/>
              <a:gdLst/>
              <a:ahLst/>
              <a:cxnLst/>
              <a:rect l="l" t="t" r="r" b="b"/>
              <a:pathLst>
                <a:path w="39321" h="433627" extrusionOk="0">
                  <a:moveTo>
                    <a:pt x="4560" y="429536"/>
                  </a:moveTo>
                  <a:cubicBezTo>
                    <a:pt x="7410" y="430868"/>
                    <a:pt x="10260" y="432295"/>
                    <a:pt x="13204" y="433627"/>
                  </a:cubicBezTo>
                  <a:cubicBezTo>
                    <a:pt x="49303" y="291749"/>
                    <a:pt x="48163" y="141593"/>
                    <a:pt x="8645" y="0"/>
                  </a:cubicBezTo>
                  <a:cubicBezTo>
                    <a:pt x="5795" y="1522"/>
                    <a:pt x="2945" y="3140"/>
                    <a:pt x="0" y="4758"/>
                  </a:cubicBezTo>
                  <a:cubicBezTo>
                    <a:pt x="38283" y="143401"/>
                    <a:pt x="39613" y="290512"/>
                    <a:pt x="4560" y="429536"/>
                  </a:cubicBezTo>
                  <a:close/>
                </a:path>
              </a:pathLst>
            </a:custGeom>
            <a:solidFill>
              <a:srgbClr val="F8C6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48"/>
            <p:cNvSpPr/>
            <p:nvPr/>
          </p:nvSpPr>
          <p:spPr>
            <a:xfrm>
              <a:off x="5712284" y="3168644"/>
              <a:ext cx="232170" cy="214717"/>
            </a:xfrm>
            <a:custGeom>
              <a:avLst/>
              <a:gdLst/>
              <a:ahLst/>
              <a:cxnLst/>
              <a:rect l="l" t="t" r="r" b="b"/>
              <a:pathLst>
                <a:path w="232170" h="214717" extrusionOk="0">
                  <a:moveTo>
                    <a:pt x="232170" y="207251"/>
                  </a:moveTo>
                  <a:lnTo>
                    <a:pt x="215546" y="45675"/>
                  </a:lnTo>
                  <a:lnTo>
                    <a:pt x="135654" y="15320"/>
                  </a:lnTo>
                  <a:lnTo>
                    <a:pt x="135654" y="0"/>
                  </a:lnTo>
                  <a:lnTo>
                    <a:pt x="115610" y="7613"/>
                  </a:lnTo>
                  <a:lnTo>
                    <a:pt x="95566" y="0"/>
                  </a:lnTo>
                  <a:lnTo>
                    <a:pt x="95566" y="15320"/>
                  </a:lnTo>
                  <a:lnTo>
                    <a:pt x="15674" y="45675"/>
                  </a:lnTo>
                  <a:lnTo>
                    <a:pt x="0" y="198020"/>
                  </a:lnTo>
                  <a:cubicBezTo>
                    <a:pt x="75522" y="216671"/>
                    <a:pt x="155128" y="219621"/>
                    <a:pt x="232170" y="207251"/>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48"/>
            <p:cNvSpPr/>
            <p:nvPr/>
          </p:nvSpPr>
          <p:spPr>
            <a:xfrm>
              <a:off x="5207762" y="2137340"/>
              <a:ext cx="1141960" cy="807496"/>
            </a:xfrm>
            <a:custGeom>
              <a:avLst/>
              <a:gdLst/>
              <a:ahLst/>
              <a:cxnLst/>
              <a:rect l="l" t="t" r="r" b="b"/>
              <a:pathLst>
                <a:path w="1141960" h="807496" extrusionOk="0">
                  <a:moveTo>
                    <a:pt x="1036215" y="807497"/>
                  </a:moveTo>
                  <a:cubicBezTo>
                    <a:pt x="1083333" y="774573"/>
                    <a:pt x="1112021" y="720048"/>
                    <a:pt x="1125131" y="664001"/>
                  </a:cubicBezTo>
                  <a:cubicBezTo>
                    <a:pt x="1145365" y="577884"/>
                    <a:pt x="1165314" y="408982"/>
                    <a:pt x="1070033" y="356741"/>
                  </a:cubicBezTo>
                  <a:cubicBezTo>
                    <a:pt x="1060154" y="351317"/>
                    <a:pt x="1049134" y="347130"/>
                    <a:pt x="1041629" y="338661"/>
                  </a:cubicBezTo>
                  <a:cubicBezTo>
                    <a:pt x="1022440" y="316966"/>
                    <a:pt x="1036784" y="283851"/>
                    <a:pt x="1043814" y="255780"/>
                  </a:cubicBezTo>
                  <a:cubicBezTo>
                    <a:pt x="1057684" y="200304"/>
                    <a:pt x="1033460" y="125987"/>
                    <a:pt x="983207" y="95918"/>
                  </a:cubicBezTo>
                  <a:cubicBezTo>
                    <a:pt x="947963" y="74793"/>
                    <a:pt x="905500" y="67751"/>
                    <a:pt x="864557" y="70606"/>
                  </a:cubicBezTo>
                  <a:cubicBezTo>
                    <a:pt x="806799" y="74603"/>
                    <a:pt x="745432" y="96774"/>
                    <a:pt x="693564" y="71082"/>
                  </a:cubicBezTo>
                  <a:cubicBezTo>
                    <a:pt x="639226" y="44153"/>
                    <a:pt x="610633" y="0"/>
                    <a:pt x="544420" y="0"/>
                  </a:cubicBezTo>
                  <a:cubicBezTo>
                    <a:pt x="483813" y="0"/>
                    <a:pt x="423110" y="23884"/>
                    <a:pt x="378462" y="64897"/>
                  </a:cubicBezTo>
                  <a:cubicBezTo>
                    <a:pt x="362883" y="79170"/>
                    <a:pt x="348254" y="96013"/>
                    <a:pt x="328209" y="102483"/>
                  </a:cubicBezTo>
                  <a:cubicBezTo>
                    <a:pt x="303320" y="110572"/>
                    <a:pt x="276627" y="100675"/>
                    <a:pt x="250978" y="95727"/>
                  </a:cubicBezTo>
                  <a:cubicBezTo>
                    <a:pt x="191415" y="84309"/>
                    <a:pt x="127198" y="100675"/>
                    <a:pt x="80460" y="139404"/>
                  </a:cubicBezTo>
                  <a:cubicBezTo>
                    <a:pt x="11683" y="196308"/>
                    <a:pt x="-33725" y="338661"/>
                    <a:pt x="31822" y="413740"/>
                  </a:cubicBezTo>
                  <a:cubicBezTo>
                    <a:pt x="55761" y="441145"/>
                    <a:pt x="94614" y="458463"/>
                    <a:pt x="103544" y="493766"/>
                  </a:cubicBezTo>
                  <a:cubicBezTo>
                    <a:pt x="110384" y="520886"/>
                    <a:pt x="96609" y="548291"/>
                    <a:pt x="88819" y="575220"/>
                  </a:cubicBezTo>
                  <a:cubicBezTo>
                    <a:pt x="76090" y="618992"/>
                    <a:pt x="80175" y="668949"/>
                    <a:pt x="106109" y="706441"/>
                  </a:cubicBezTo>
                  <a:cubicBezTo>
                    <a:pt x="132043" y="743932"/>
                    <a:pt x="181346" y="765913"/>
                    <a:pt x="225139" y="753543"/>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48"/>
            <p:cNvSpPr/>
            <p:nvPr/>
          </p:nvSpPr>
          <p:spPr>
            <a:xfrm>
              <a:off x="5352469" y="2824840"/>
              <a:ext cx="150823" cy="277554"/>
            </a:xfrm>
            <a:custGeom>
              <a:avLst/>
              <a:gdLst/>
              <a:ahLst/>
              <a:cxnLst/>
              <a:rect l="l" t="t" r="r" b="b"/>
              <a:pathLst>
                <a:path w="150823" h="277554" extrusionOk="0">
                  <a:moveTo>
                    <a:pt x="122229" y="9806"/>
                  </a:moveTo>
                  <a:cubicBezTo>
                    <a:pt x="98195" y="-5514"/>
                    <a:pt x="64947" y="-2089"/>
                    <a:pt x="41768" y="14564"/>
                  </a:cubicBezTo>
                  <a:cubicBezTo>
                    <a:pt x="18589" y="31216"/>
                    <a:pt x="4909" y="58906"/>
                    <a:pt x="1204" y="87263"/>
                  </a:cubicBezTo>
                  <a:cubicBezTo>
                    <a:pt x="-2501" y="115620"/>
                    <a:pt x="2724" y="144452"/>
                    <a:pt x="11654" y="171571"/>
                  </a:cubicBezTo>
                  <a:cubicBezTo>
                    <a:pt x="21723" y="202021"/>
                    <a:pt x="36923" y="231805"/>
                    <a:pt x="61337" y="252645"/>
                  </a:cubicBezTo>
                  <a:cubicBezTo>
                    <a:pt x="85751" y="273484"/>
                    <a:pt x="120519" y="283951"/>
                    <a:pt x="150823"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48"/>
            <p:cNvSpPr/>
            <p:nvPr/>
          </p:nvSpPr>
          <p:spPr>
            <a:xfrm>
              <a:off x="6154490" y="2824840"/>
              <a:ext cx="150812" cy="277554"/>
            </a:xfrm>
            <a:custGeom>
              <a:avLst/>
              <a:gdLst/>
              <a:ahLst/>
              <a:cxnLst/>
              <a:rect l="l" t="t" r="r" b="b"/>
              <a:pathLst>
                <a:path w="150812" h="277554" extrusionOk="0">
                  <a:moveTo>
                    <a:pt x="28594" y="9806"/>
                  </a:moveTo>
                  <a:cubicBezTo>
                    <a:pt x="52628" y="-5514"/>
                    <a:pt x="85876" y="-2089"/>
                    <a:pt x="109055" y="14564"/>
                  </a:cubicBezTo>
                  <a:cubicBezTo>
                    <a:pt x="132234" y="31216"/>
                    <a:pt x="145914" y="58906"/>
                    <a:pt x="149619" y="87263"/>
                  </a:cubicBezTo>
                  <a:cubicBezTo>
                    <a:pt x="153324" y="115620"/>
                    <a:pt x="148004" y="144452"/>
                    <a:pt x="139169" y="171571"/>
                  </a:cubicBezTo>
                  <a:cubicBezTo>
                    <a:pt x="129100" y="202021"/>
                    <a:pt x="113900" y="231805"/>
                    <a:pt x="89486" y="252645"/>
                  </a:cubicBezTo>
                  <a:cubicBezTo>
                    <a:pt x="65072" y="273484"/>
                    <a:pt x="30304" y="283951"/>
                    <a:pt x="0"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59" name="Google Shape;2159;p48"/>
            <p:cNvGrpSpPr/>
            <p:nvPr/>
          </p:nvGrpSpPr>
          <p:grpSpPr>
            <a:xfrm>
              <a:off x="5392030" y="2892864"/>
              <a:ext cx="870269" cy="168415"/>
              <a:chOff x="5392030" y="2892864"/>
              <a:chExt cx="870269" cy="168415"/>
            </a:xfrm>
          </p:grpSpPr>
          <p:sp>
            <p:nvSpPr>
              <p:cNvPr id="2160" name="Google Shape;2160;p48"/>
              <p:cNvSpPr/>
              <p:nvPr/>
            </p:nvSpPr>
            <p:spPr>
              <a:xfrm>
                <a:off x="5392030" y="2892864"/>
                <a:ext cx="114799" cy="168389"/>
              </a:xfrm>
              <a:custGeom>
                <a:avLst/>
                <a:gdLst/>
                <a:ahLst/>
                <a:cxnLst/>
                <a:rect l="l" t="t" r="r" b="b"/>
                <a:pathLst>
                  <a:path w="114799" h="168389" extrusionOk="0">
                    <a:moveTo>
                      <a:pt x="2492" y="8677"/>
                    </a:moveTo>
                    <a:cubicBezTo>
                      <a:pt x="66234" y="35891"/>
                      <a:pt x="87798" y="103643"/>
                      <a:pt x="105467" y="165019"/>
                    </a:cubicBezTo>
                    <a:cubicBezTo>
                      <a:pt x="107177" y="170918"/>
                      <a:pt x="116297" y="168444"/>
                      <a:pt x="114587" y="162449"/>
                    </a:cubicBezTo>
                    <a:cubicBezTo>
                      <a:pt x="96253" y="98790"/>
                      <a:pt x="73169" y="28564"/>
                      <a:pt x="7242" y="398"/>
                    </a:cubicBezTo>
                    <a:cubicBezTo>
                      <a:pt x="1732" y="-1886"/>
                      <a:pt x="-3113" y="6298"/>
                      <a:pt x="2492" y="8677"/>
                    </a:cubicBezTo>
                    <a:lnTo>
                      <a:pt x="2492" y="867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48"/>
              <p:cNvSpPr/>
              <p:nvPr/>
            </p:nvSpPr>
            <p:spPr>
              <a:xfrm>
                <a:off x="6147440" y="2892928"/>
                <a:ext cx="114859" cy="168351"/>
              </a:xfrm>
              <a:custGeom>
                <a:avLst/>
                <a:gdLst/>
                <a:ahLst/>
                <a:cxnLst/>
                <a:rect l="l" t="t" r="r" b="b"/>
                <a:pathLst>
                  <a:path w="114859" h="168351" extrusionOk="0">
                    <a:moveTo>
                      <a:pt x="107556" y="429"/>
                    </a:moveTo>
                    <a:cubicBezTo>
                      <a:pt x="41724" y="28595"/>
                      <a:pt x="18545" y="98820"/>
                      <a:pt x="211" y="162480"/>
                    </a:cubicBezTo>
                    <a:cubicBezTo>
                      <a:pt x="-1499" y="168380"/>
                      <a:pt x="7715" y="170854"/>
                      <a:pt x="9330" y="165049"/>
                    </a:cubicBezTo>
                    <a:cubicBezTo>
                      <a:pt x="27000" y="103578"/>
                      <a:pt x="48564" y="35922"/>
                      <a:pt x="112306" y="8707"/>
                    </a:cubicBezTo>
                    <a:cubicBezTo>
                      <a:pt x="118006" y="6233"/>
                      <a:pt x="113161" y="-1950"/>
                      <a:pt x="107556" y="429"/>
                    </a:cubicBezTo>
                    <a:lnTo>
                      <a:pt x="107556" y="429"/>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48"/>
              <p:cNvSpPr/>
              <p:nvPr/>
            </p:nvSpPr>
            <p:spPr>
              <a:xfrm>
                <a:off x="6183123" y="2927402"/>
                <a:ext cx="44877" cy="120263"/>
              </a:xfrm>
              <a:custGeom>
                <a:avLst/>
                <a:gdLst/>
                <a:ahLst/>
                <a:cxnLst/>
                <a:rect l="l" t="t" r="r" b="b"/>
                <a:pathLst>
                  <a:path w="44877" h="120263" extrusionOk="0">
                    <a:moveTo>
                      <a:pt x="21525" y="6968"/>
                    </a:moveTo>
                    <a:cubicBezTo>
                      <a:pt x="45654" y="42461"/>
                      <a:pt x="37864" y="87185"/>
                      <a:pt x="2146" y="111259"/>
                    </a:cubicBezTo>
                    <a:cubicBezTo>
                      <a:pt x="-2889" y="114685"/>
                      <a:pt x="1861" y="122868"/>
                      <a:pt x="6896" y="119442"/>
                    </a:cubicBezTo>
                    <a:cubicBezTo>
                      <a:pt x="46794" y="92608"/>
                      <a:pt x="56769" y="42080"/>
                      <a:pt x="29600" y="2210"/>
                    </a:cubicBezTo>
                    <a:cubicBezTo>
                      <a:pt x="26275" y="-2929"/>
                      <a:pt x="18105" y="1829"/>
                      <a:pt x="21525" y="6968"/>
                    </a:cubicBezTo>
                    <a:lnTo>
                      <a:pt x="21525" y="6968"/>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48"/>
              <p:cNvSpPr/>
              <p:nvPr/>
            </p:nvSpPr>
            <p:spPr>
              <a:xfrm>
                <a:off x="5428293" y="2927846"/>
                <a:ext cx="53692" cy="116474"/>
              </a:xfrm>
              <a:custGeom>
                <a:avLst/>
                <a:gdLst/>
                <a:ahLst/>
                <a:cxnLst/>
                <a:rect l="l" t="t" r="r" b="b"/>
                <a:pathLst>
                  <a:path w="53692" h="116474" extrusionOk="0">
                    <a:moveTo>
                      <a:pt x="8597" y="3193"/>
                    </a:moveTo>
                    <a:cubicBezTo>
                      <a:pt x="-8882" y="45823"/>
                      <a:pt x="-1567" y="100633"/>
                      <a:pt x="47831" y="116239"/>
                    </a:cubicBezTo>
                    <a:cubicBezTo>
                      <a:pt x="53721" y="118047"/>
                      <a:pt x="56190" y="108912"/>
                      <a:pt x="50396" y="107104"/>
                    </a:cubicBezTo>
                    <a:cubicBezTo>
                      <a:pt x="5843" y="93116"/>
                      <a:pt x="2518" y="43064"/>
                      <a:pt x="17812" y="5762"/>
                    </a:cubicBezTo>
                    <a:cubicBezTo>
                      <a:pt x="20092" y="-42"/>
                      <a:pt x="10972" y="-2421"/>
                      <a:pt x="8597" y="3193"/>
                    </a:cubicBezTo>
                    <a:lnTo>
                      <a:pt x="8597" y="3193"/>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64" name="Google Shape;2164;p48"/>
            <p:cNvSpPr/>
            <p:nvPr/>
          </p:nvSpPr>
          <p:spPr>
            <a:xfrm>
              <a:off x="5441025" y="2325425"/>
              <a:ext cx="763792" cy="968451"/>
            </a:xfrm>
            <a:custGeom>
              <a:avLst/>
              <a:gdLst/>
              <a:ahLst/>
              <a:cxnLst/>
              <a:rect l="l" t="t" r="r" b="b"/>
              <a:pathLst>
                <a:path w="763792" h="968451" extrusionOk="0">
                  <a:moveTo>
                    <a:pt x="728855" y="176839"/>
                  </a:moveTo>
                  <a:cubicBezTo>
                    <a:pt x="688007" y="43335"/>
                    <a:pt x="515779" y="-5100"/>
                    <a:pt x="381929" y="419"/>
                  </a:cubicBezTo>
                  <a:cubicBezTo>
                    <a:pt x="248175" y="-5100"/>
                    <a:pt x="75852" y="43335"/>
                    <a:pt x="35004" y="176839"/>
                  </a:cubicBezTo>
                  <a:cubicBezTo>
                    <a:pt x="140" y="290932"/>
                    <a:pt x="-6224" y="411971"/>
                    <a:pt x="5175" y="530250"/>
                  </a:cubicBezTo>
                  <a:cubicBezTo>
                    <a:pt x="14390" y="625311"/>
                    <a:pt x="24174" y="774611"/>
                    <a:pt x="88297" y="849499"/>
                  </a:cubicBezTo>
                  <a:cubicBezTo>
                    <a:pt x="160969" y="934379"/>
                    <a:pt x="271354" y="969016"/>
                    <a:pt x="381834" y="968445"/>
                  </a:cubicBezTo>
                  <a:cubicBezTo>
                    <a:pt x="492410" y="969016"/>
                    <a:pt x="602700" y="934284"/>
                    <a:pt x="675372" y="849499"/>
                  </a:cubicBezTo>
                  <a:cubicBezTo>
                    <a:pt x="739589" y="774611"/>
                    <a:pt x="749279" y="625311"/>
                    <a:pt x="758494" y="530250"/>
                  </a:cubicBezTo>
                  <a:cubicBezTo>
                    <a:pt x="770083" y="412066"/>
                    <a:pt x="763718" y="290932"/>
                    <a:pt x="728855" y="176839"/>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48"/>
            <p:cNvSpPr/>
            <p:nvPr/>
          </p:nvSpPr>
          <p:spPr>
            <a:xfrm>
              <a:off x="5746584" y="2888736"/>
              <a:ext cx="85548" cy="100559"/>
            </a:xfrm>
            <a:custGeom>
              <a:avLst/>
              <a:gdLst/>
              <a:ahLst/>
              <a:cxnLst/>
              <a:rect l="l" t="t" r="r" b="b"/>
              <a:pathLst>
                <a:path w="85548" h="100559" extrusionOk="0">
                  <a:moveTo>
                    <a:pt x="82355" y="5287"/>
                  </a:moveTo>
                  <a:cubicBezTo>
                    <a:pt x="56516" y="-4799"/>
                    <a:pt x="13008" y="-2325"/>
                    <a:pt x="2084" y="29266"/>
                  </a:cubicBezTo>
                  <a:cubicBezTo>
                    <a:pt x="-8366" y="59241"/>
                    <a:pt x="22508" y="92545"/>
                    <a:pt x="49772" y="100348"/>
                  </a:cubicBezTo>
                  <a:cubicBezTo>
                    <a:pt x="55661" y="102061"/>
                    <a:pt x="58131" y="92831"/>
                    <a:pt x="52336" y="91213"/>
                  </a:cubicBezTo>
                  <a:cubicBezTo>
                    <a:pt x="29442" y="84647"/>
                    <a:pt x="-291" y="53912"/>
                    <a:pt x="13008" y="28886"/>
                  </a:cubicBezTo>
                  <a:cubicBezTo>
                    <a:pt x="25453" y="5382"/>
                    <a:pt x="59081" y="6524"/>
                    <a:pt x="79885" y="14612"/>
                  </a:cubicBezTo>
                  <a:cubicBezTo>
                    <a:pt x="85585" y="16706"/>
                    <a:pt x="87960" y="7476"/>
                    <a:pt x="82355" y="5287"/>
                  </a:cubicBezTo>
                  <a:lnTo>
                    <a:pt x="82355" y="528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48"/>
            <p:cNvSpPr/>
            <p:nvPr/>
          </p:nvSpPr>
          <p:spPr>
            <a:xfrm>
              <a:off x="5740649" y="3005619"/>
              <a:ext cx="124025" cy="48577"/>
            </a:xfrm>
            <a:custGeom>
              <a:avLst/>
              <a:gdLst/>
              <a:ahLst/>
              <a:cxnLst/>
              <a:rect l="l" t="t" r="r" b="b"/>
              <a:pathLst>
                <a:path w="124025" h="48577" extrusionOk="0">
                  <a:moveTo>
                    <a:pt x="703" y="13724"/>
                  </a:moveTo>
                  <a:cubicBezTo>
                    <a:pt x="30247" y="62730"/>
                    <a:pt x="99499" y="59590"/>
                    <a:pt x="123533" y="7254"/>
                  </a:cubicBezTo>
                  <a:cubicBezTo>
                    <a:pt x="126098" y="1735"/>
                    <a:pt x="117929" y="-3118"/>
                    <a:pt x="115364" y="2496"/>
                  </a:cubicBezTo>
                  <a:cubicBezTo>
                    <a:pt x="94465" y="48171"/>
                    <a:pt x="35092" y="52453"/>
                    <a:pt x="8968" y="8967"/>
                  </a:cubicBezTo>
                  <a:cubicBezTo>
                    <a:pt x="5738" y="3638"/>
                    <a:pt x="-2431" y="8491"/>
                    <a:pt x="703" y="13724"/>
                  </a:cubicBezTo>
                  <a:lnTo>
                    <a:pt x="703" y="13724"/>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48"/>
            <p:cNvSpPr/>
            <p:nvPr/>
          </p:nvSpPr>
          <p:spPr>
            <a:xfrm>
              <a:off x="5502147" y="2657664"/>
              <a:ext cx="172984" cy="10634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48"/>
            <p:cNvSpPr/>
            <p:nvPr/>
          </p:nvSpPr>
          <p:spPr>
            <a:xfrm>
              <a:off x="5614723" y="2851298"/>
              <a:ext cx="54527" cy="113426"/>
            </a:xfrm>
            <a:custGeom>
              <a:avLst/>
              <a:gdLst/>
              <a:ahLst/>
              <a:cxnLst/>
              <a:rect l="l" t="t" r="r" b="b"/>
              <a:pathLst>
                <a:path w="54527" h="113426" extrusionOk="0">
                  <a:moveTo>
                    <a:pt x="54528" y="56713"/>
                  </a:moveTo>
                  <a:cubicBezTo>
                    <a:pt x="54528" y="88035"/>
                    <a:pt x="42321" y="113426"/>
                    <a:pt x="27264" y="113426"/>
                  </a:cubicBezTo>
                  <a:cubicBezTo>
                    <a:pt x="12206" y="113426"/>
                    <a:pt x="0" y="88035"/>
                    <a:pt x="0" y="56713"/>
                  </a:cubicBezTo>
                  <a:cubicBezTo>
                    <a:pt x="0" y="25391"/>
                    <a:pt x="12206"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48"/>
            <p:cNvSpPr/>
            <p:nvPr/>
          </p:nvSpPr>
          <p:spPr>
            <a:xfrm>
              <a:off x="5935999" y="2851298"/>
              <a:ext cx="54527" cy="113426"/>
            </a:xfrm>
            <a:custGeom>
              <a:avLst/>
              <a:gdLst/>
              <a:ahLst/>
              <a:cxnLst/>
              <a:rect l="l" t="t" r="r" b="b"/>
              <a:pathLst>
                <a:path w="54527" h="113426" extrusionOk="0">
                  <a:moveTo>
                    <a:pt x="54528" y="56713"/>
                  </a:moveTo>
                  <a:cubicBezTo>
                    <a:pt x="54528" y="88035"/>
                    <a:pt x="42321" y="113426"/>
                    <a:pt x="27264" y="113426"/>
                  </a:cubicBezTo>
                  <a:cubicBezTo>
                    <a:pt x="12207" y="113426"/>
                    <a:pt x="0" y="88035"/>
                    <a:pt x="0" y="56713"/>
                  </a:cubicBezTo>
                  <a:cubicBezTo>
                    <a:pt x="0" y="25391"/>
                    <a:pt x="12207"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48"/>
            <p:cNvSpPr/>
            <p:nvPr/>
          </p:nvSpPr>
          <p:spPr>
            <a:xfrm>
              <a:off x="5499493" y="2310339"/>
              <a:ext cx="708298" cy="633387"/>
            </a:xfrm>
            <a:custGeom>
              <a:avLst/>
              <a:gdLst/>
              <a:ahLst/>
              <a:cxnLst/>
              <a:rect l="l" t="t" r="r" b="b"/>
              <a:pathLst>
                <a:path w="708298" h="633387" extrusionOk="0">
                  <a:moveTo>
                    <a:pt x="0" y="151865"/>
                  </a:moveTo>
                  <a:cubicBezTo>
                    <a:pt x="7220" y="214858"/>
                    <a:pt x="49398" y="270620"/>
                    <a:pt x="103831" y="303068"/>
                  </a:cubicBezTo>
                  <a:cubicBezTo>
                    <a:pt x="158263" y="335517"/>
                    <a:pt x="223336" y="346364"/>
                    <a:pt x="286603" y="343224"/>
                  </a:cubicBezTo>
                  <a:cubicBezTo>
                    <a:pt x="321276" y="341511"/>
                    <a:pt x="358515" y="337039"/>
                    <a:pt x="385494" y="363207"/>
                  </a:cubicBezTo>
                  <a:cubicBezTo>
                    <a:pt x="410668" y="387662"/>
                    <a:pt x="426342" y="405361"/>
                    <a:pt x="464910" y="410405"/>
                  </a:cubicBezTo>
                  <a:cubicBezTo>
                    <a:pt x="469565" y="410976"/>
                    <a:pt x="474505" y="411451"/>
                    <a:pt x="478305" y="414211"/>
                  </a:cubicBezTo>
                  <a:cubicBezTo>
                    <a:pt x="484195" y="418398"/>
                    <a:pt x="485429" y="426486"/>
                    <a:pt x="486474" y="433623"/>
                  </a:cubicBezTo>
                  <a:cubicBezTo>
                    <a:pt x="491699" y="470353"/>
                    <a:pt x="503004" y="506227"/>
                    <a:pt x="519723" y="539342"/>
                  </a:cubicBezTo>
                  <a:cubicBezTo>
                    <a:pt x="533593" y="566747"/>
                    <a:pt x="551547" y="592724"/>
                    <a:pt x="576246" y="610804"/>
                  </a:cubicBezTo>
                  <a:cubicBezTo>
                    <a:pt x="600945" y="628884"/>
                    <a:pt x="633243" y="638304"/>
                    <a:pt x="662977" y="630787"/>
                  </a:cubicBezTo>
                  <a:cubicBezTo>
                    <a:pt x="668487" y="570553"/>
                    <a:pt x="685681" y="512032"/>
                    <a:pt x="697176" y="452559"/>
                  </a:cubicBezTo>
                  <a:cubicBezTo>
                    <a:pt x="708765" y="393181"/>
                    <a:pt x="714655" y="330854"/>
                    <a:pt x="697841" y="272713"/>
                  </a:cubicBezTo>
                  <a:cubicBezTo>
                    <a:pt x="674852" y="193163"/>
                    <a:pt x="611299" y="130169"/>
                    <a:pt x="538532" y="90679"/>
                  </a:cubicBezTo>
                  <a:cubicBezTo>
                    <a:pt x="465860" y="51190"/>
                    <a:pt x="383974" y="32158"/>
                    <a:pt x="303037" y="15316"/>
                  </a:cubicBezTo>
                  <a:cubicBezTo>
                    <a:pt x="261999" y="6751"/>
                    <a:pt x="220391" y="-1337"/>
                    <a:pt x="178498" y="186"/>
                  </a:cubicBezTo>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48"/>
            <p:cNvSpPr/>
            <p:nvPr/>
          </p:nvSpPr>
          <p:spPr>
            <a:xfrm>
              <a:off x="6038593" y="2438795"/>
              <a:ext cx="227419" cy="511357"/>
            </a:xfrm>
            <a:custGeom>
              <a:avLst/>
              <a:gdLst/>
              <a:ahLst/>
              <a:cxnLst/>
              <a:rect l="l" t="t" r="r" b="b"/>
              <a:pathLst>
                <a:path w="227419" h="511357" extrusionOk="0">
                  <a:moveTo>
                    <a:pt x="86734" y="15320"/>
                  </a:moveTo>
                  <a:cubicBezTo>
                    <a:pt x="37051" y="31116"/>
                    <a:pt x="287" y="81073"/>
                    <a:pt x="2" y="133314"/>
                  </a:cubicBezTo>
                  <a:cubicBezTo>
                    <a:pt x="-283" y="181654"/>
                    <a:pt x="27171" y="225996"/>
                    <a:pt x="32206" y="274050"/>
                  </a:cubicBezTo>
                  <a:cubicBezTo>
                    <a:pt x="34771" y="298220"/>
                    <a:pt x="28406" y="318583"/>
                    <a:pt x="26981" y="341611"/>
                  </a:cubicBezTo>
                  <a:cubicBezTo>
                    <a:pt x="25176" y="372632"/>
                    <a:pt x="35341" y="407840"/>
                    <a:pt x="45695" y="436672"/>
                  </a:cubicBezTo>
                  <a:cubicBezTo>
                    <a:pt x="55195" y="463031"/>
                    <a:pt x="70394" y="492720"/>
                    <a:pt x="96613" y="505756"/>
                  </a:cubicBezTo>
                  <a:cubicBezTo>
                    <a:pt x="134612" y="524597"/>
                    <a:pt x="157886" y="492149"/>
                    <a:pt x="178500" y="464173"/>
                  </a:cubicBezTo>
                  <a:cubicBezTo>
                    <a:pt x="208613" y="423160"/>
                    <a:pt x="232267" y="377390"/>
                    <a:pt x="226568" y="325244"/>
                  </a:cubicBezTo>
                  <a:cubicBezTo>
                    <a:pt x="221248" y="276810"/>
                    <a:pt x="200824" y="230659"/>
                    <a:pt x="192559" y="182605"/>
                  </a:cubicBezTo>
                  <a:cubicBezTo>
                    <a:pt x="183914" y="131982"/>
                    <a:pt x="186289" y="14464"/>
                    <a:pt x="119222" y="0"/>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48"/>
            <p:cNvSpPr/>
            <p:nvPr/>
          </p:nvSpPr>
          <p:spPr>
            <a:xfrm>
              <a:off x="5486832" y="2288706"/>
              <a:ext cx="703475" cy="356810"/>
            </a:xfrm>
            <a:custGeom>
              <a:avLst/>
              <a:gdLst/>
              <a:ahLst/>
              <a:cxnLst/>
              <a:rect l="l" t="t" r="r" b="b"/>
              <a:pathLst>
                <a:path w="703475" h="356810" extrusionOk="0">
                  <a:moveTo>
                    <a:pt x="14466" y="29335"/>
                  </a:moveTo>
                  <a:cubicBezTo>
                    <a:pt x="-10898" y="81576"/>
                    <a:pt x="-1778" y="147519"/>
                    <a:pt x="32990" y="193956"/>
                  </a:cubicBezTo>
                  <a:cubicBezTo>
                    <a:pt x="67759" y="240392"/>
                    <a:pt x="125611" y="267321"/>
                    <a:pt x="183559" y="268939"/>
                  </a:cubicBezTo>
                  <a:cubicBezTo>
                    <a:pt x="227922" y="270176"/>
                    <a:pt x="273520" y="258091"/>
                    <a:pt x="315983" y="270842"/>
                  </a:cubicBezTo>
                  <a:cubicBezTo>
                    <a:pt x="356167" y="282927"/>
                    <a:pt x="386755" y="315280"/>
                    <a:pt x="424374" y="334026"/>
                  </a:cubicBezTo>
                  <a:cubicBezTo>
                    <a:pt x="464462" y="354009"/>
                    <a:pt x="510630" y="357625"/>
                    <a:pt x="555468" y="356673"/>
                  </a:cubicBezTo>
                  <a:cubicBezTo>
                    <a:pt x="600686" y="355721"/>
                    <a:pt x="650559" y="348014"/>
                    <a:pt x="679343" y="313187"/>
                  </a:cubicBezTo>
                  <a:cubicBezTo>
                    <a:pt x="695397" y="293775"/>
                    <a:pt x="702522" y="268082"/>
                    <a:pt x="703377" y="242771"/>
                  </a:cubicBezTo>
                  <a:cubicBezTo>
                    <a:pt x="706132" y="163981"/>
                    <a:pt x="650559" y="92043"/>
                    <a:pt x="581497" y="54266"/>
                  </a:cubicBezTo>
                  <a:cubicBezTo>
                    <a:pt x="512435" y="16489"/>
                    <a:pt x="431688" y="6973"/>
                    <a:pt x="353127" y="2596"/>
                  </a:cubicBezTo>
                  <a:cubicBezTo>
                    <a:pt x="237801" y="-3874"/>
                    <a:pt x="119532" y="-449"/>
                    <a:pt x="10761" y="3856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48"/>
            <p:cNvSpPr/>
            <p:nvPr/>
          </p:nvSpPr>
          <p:spPr>
            <a:xfrm>
              <a:off x="5740118" y="3496648"/>
              <a:ext cx="767187" cy="390045"/>
            </a:xfrm>
            <a:custGeom>
              <a:avLst/>
              <a:gdLst/>
              <a:ahLst/>
              <a:cxnLst/>
              <a:rect l="l" t="t" r="r" b="b"/>
              <a:pathLst>
                <a:path w="767187" h="390045" extrusionOk="0">
                  <a:moveTo>
                    <a:pt x="0" y="335045"/>
                  </a:moveTo>
                  <a:lnTo>
                    <a:pt x="679221" y="0"/>
                  </a:lnTo>
                  <a:lnTo>
                    <a:pt x="767188" y="92873"/>
                  </a:lnTo>
                  <a:lnTo>
                    <a:pt x="164438" y="390046"/>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48"/>
            <p:cNvSpPr/>
            <p:nvPr/>
          </p:nvSpPr>
          <p:spPr>
            <a:xfrm>
              <a:off x="5085310" y="3531570"/>
              <a:ext cx="768327" cy="381386"/>
            </a:xfrm>
            <a:custGeom>
              <a:avLst/>
              <a:gdLst/>
              <a:ahLst/>
              <a:cxnLst/>
              <a:rect l="l" t="t" r="r" b="b"/>
              <a:pathLst>
                <a:path w="768327" h="381386" extrusionOk="0">
                  <a:moveTo>
                    <a:pt x="768328" y="338090"/>
                  </a:moveTo>
                  <a:lnTo>
                    <a:pt x="153989" y="0"/>
                  </a:lnTo>
                  <a:lnTo>
                    <a:pt x="0" y="68513"/>
                  </a:lnTo>
                  <a:lnTo>
                    <a:pt x="670387" y="38138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48"/>
            <p:cNvSpPr/>
            <p:nvPr/>
          </p:nvSpPr>
          <p:spPr>
            <a:xfrm>
              <a:off x="5049205" y="3571065"/>
              <a:ext cx="1489746" cy="1193772"/>
            </a:xfrm>
            <a:custGeom>
              <a:avLst/>
              <a:gdLst/>
              <a:ahLst/>
              <a:cxnLst/>
              <a:rect l="l" t="t" r="r" b="b"/>
              <a:pathLst>
                <a:path w="1489746" h="1193772" extrusionOk="0">
                  <a:moveTo>
                    <a:pt x="1440241" y="2564"/>
                  </a:moveTo>
                  <a:lnTo>
                    <a:pt x="843571" y="255204"/>
                  </a:lnTo>
                  <a:lnTo>
                    <a:pt x="757980" y="254633"/>
                  </a:lnTo>
                  <a:lnTo>
                    <a:pt x="757980" y="254253"/>
                  </a:lnTo>
                  <a:lnTo>
                    <a:pt x="735465" y="254443"/>
                  </a:lnTo>
                  <a:lnTo>
                    <a:pt x="712951" y="254253"/>
                  </a:lnTo>
                  <a:lnTo>
                    <a:pt x="712951" y="254633"/>
                  </a:lnTo>
                  <a:lnTo>
                    <a:pt x="632775" y="255204"/>
                  </a:lnTo>
                  <a:lnTo>
                    <a:pt x="49689" y="2564"/>
                  </a:lnTo>
                  <a:cubicBezTo>
                    <a:pt x="25560" y="-6952"/>
                    <a:pt x="-469" y="11223"/>
                    <a:pt x="6" y="37201"/>
                  </a:cubicBezTo>
                  <a:lnTo>
                    <a:pt x="18626" y="909880"/>
                  </a:lnTo>
                  <a:cubicBezTo>
                    <a:pt x="18911" y="924915"/>
                    <a:pt x="28410" y="938141"/>
                    <a:pt x="42565" y="943280"/>
                  </a:cubicBezTo>
                  <a:lnTo>
                    <a:pt x="621280" y="1164233"/>
                  </a:lnTo>
                  <a:cubicBezTo>
                    <a:pt x="621280" y="1164233"/>
                    <a:pt x="669538" y="1196110"/>
                    <a:pt x="735370" y="1193636"/>
                  </a:cubicBezTo>
                  <a:cubicBezTo>
                    <a:pt x="801203" y="1196015"/>
                    <a:pt x="849461" y="1164233"/>
                    <a:pt x="849461" y="1164233"/>
                  </a:cubicBezTo>
                  <a:lnTo>
                    <a:pt x="1447176" y="943280"/>
                  </a:lnTo>
                  <a:cubicBezTo>
                    <a:pt x="1461235" y="938141"/>
                    <a:pt x="1470735" y="924915"/>
                    <a:pt x="1471114" y="909880"/>
                  </a:cubicBezTo>
                  <a:lnTo>
                    <a:pt x="1489734" y="37201"/>
                  </a:lnTo>
                  <a:cubicBezTo>
                    <a:pt x="1490399" y="11223"/>
                    <a:pt x="1464370" y="-6952"/>
                    <a:pt x="1440241" y="256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48"/>
            <p:cNvSpPr/>
            <p:nvPr/>
          </p:nvSpPr>
          <p:spPr>
            <a:xfrm>
              <a:off x="5082365" y="3634530"/>
              <a:ext cx="560476" cy="1037204"/>
            </a:xfrm>
            <a:custGeom>
              <a:avLst/>
              <a:gdLst/>
              <a:ahLst/>
              <a:cxnLst/>
              <a:rect l="l" t="t" r="r" b="b"/>
              <a:pathLst>
                <a:path w="560476" h="1037204" extrusionOk="0">
                  <a:moveTo>
                    <a:pt x="550787" y="1037204"/>
                  </a:moveTo>
                  <a:lnTo>
                    <a:pt x="547082" y="1035872"/>
                  </a:lnTo>
                  <a:lnTo>
                    <a:pt x="27359" y="853457"/>
                  </a:lnTo>
                  <a:lnTo>
                    <a:pt x="27264" y="851459"/>
                  </a:lnTo>
                  <a:lnTo>
                    <a:pt x="0" y="0"/>
                  </a:lnTo>
                  <a:lnTo>
                    <a:pt x="560476" y="237891"/>
                  </a:lnTo>
                  <a:lnTo>
                    <a:pt x="550787" y="1037204"/>
                  </a:lnTo>
                  <a:close/>
                  <a:moveTo>
                    <a:pt x="32869" y="849461"/>
                  </a:moveTo>
                  <a:lnTo>
                    <a:pt x="545182" y="1029211"/>
                  </a:lnTo>
                  <a:lnTo>
                    <a:pt x="554682" y="241888"/>
                  </a:lnTo>
                  <a:lnTo>
                    <a:pt x="5985" y="8850"/>
                  </a:lnTo>
                  <a:lnTo>
                    <a:pt x="32869" y="84946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48"/>
            <p:cNvSpPr/>
            <p:nvPr/>
          </p:nvSpPr>
          <p:spPr>
            <a:xfrm>
              <a:off x="5678275" y="3824652"/>
              <a:ext cx="211841" cy="940180"/>
            </a:xfrm>
            <a:custGeom>
              <a:avLst/>
              <a:gdLst/>
              <a:ahLst/>
              <a:cxnLst/>
              <a:rect l="l" t="t" r="r" b="b"/>
              <a:pathLst>
                <a:path w="211841" h="940180" extrusionOk="0">
                  <a:moveTo>
                    <a:pt x="211841" y="1618"/>
                  </a:moveTo>
                  <a:lnTo>
                    <a:pt x="128910" y="1047"/>
                  </a:lnTo>
                  <a:lnTo>
                    <a:pt x="128910" y="666"/>
                  </a:lnTo>
                  <a:lnTo>
                    <a:pt x="106395" y="856"/>
                  </a:lnTo>
                  <a:lnTo>
                    <a:pt x="83881" y="666"/>
                  </a:lnTo>
                  <a:lnTo>
                    <a:pt x="83881" y="1047"/>
                  </a:lnTo>
                  <a:lnTo>
                    <a:pt x="3705" y="1618"/>
                  </a:lnTo>
                  <a:lnTo>
                    <a:pt x="0" y="0"/>
                  </a:lnTo>
                  <a:lnTo>
                    <a:pt x="0" y="915119"/>
                  </a:lnTo>
                  <a:cubicBezTo>
                    <a:pt x="16054" y="923778"/>
                    <a:pt x="56048" y="941857"/>
                    <a:pt x="106300" y="940049"/>
                  </a:cubicBezTo>
                  <a:cubicBezTo>
                    <a:pt x="155603" y="941857"/>
                    <a:pt x="195122" y="924444"/>
                    <a:pt x="211746" y="915594"/>
                  </a:cubicBezTo>
                  <a:lnTo>
                    <a:pt x="211746" y="161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48"/>
            <p:cNvSpPr/>
            <p:nvPr/>
          </p:nvSpPr>
          <p:spPr>
            <a:xfrm>
              <a:off x="5724253" y="4586949"/>
              <a:ext cx="119884" cy="120087"/>
            </a:xfrm>
            <a:custGeom>
              <a:avLst/>
              <a:gdLst/>
              <a:ahLst/>
              <a:cxnLst/>
              <a:rect l="l" t="t" r="r" b="b"/>
              <a:pathLst>
                <a:path w="119884" h="120087" extrusionOk="0">
                  <a:moveTo>
                    <a:pt x="119885" y="60044"/>
                  </a:moveTo>
                  <a:cubicBezTo>
                    <a:pt x="119885" y="93158"/>
                    <a:pt x="93096" y="120087"/>
                    <a:pt x="59943" y="120087"/>
                  </a:cubicBezTo>
                  <a:cubicBezTo>
                    <a:pt x="26884" y="120087"/>
                    <a:pt x="0" y="93253"/>
                    <a:pt x="0" y="60044"/>
                  </a:cubicBezTo>
                  <a:cubicBezTo>
                    <a:pt x="0" y="26834"/>
                    <a:pt x="26789" y="0"/>
                    <a:pt x="59943" y="0"/>
                  </a:cubicBezTo>
                  <a:cubicBezTo>
                    <a:pt x="93096" y="0"/>
                    <a:pt x="119885" y="26929"/>
                    <a:pt x="119885" y="600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48"/>
            <p:cNvSpPr/>
            <p:nvPr/>
          </p:nvSpPr>
          <p:spPr>
            <a:xfrm>
              <a:off x="5707344" y="3902966"/>
              <a:ext cx="153703" cy="60900"/>
            </a:xfrm>
            <a:custGeom>
              <a:avLst/>
              <a:gdLst/>
              <a:ahLst/>
              <a:cxnLst/>
              <a:rect l="l" t="t" r="r" b="b"/>
              <a:pathLst>
                <a:path w="153703" h="60900" extrusionOk="0">
                  <a:moveTo>
                    <a:pt x="0" y="0"/>
                  </a:moveTo>
                  <a:lnTo>
                    <a:pt x="153704" y="0"/>
                  </a:lnTo>
                  <a:lnTo>
                    <a:pt x="153704" y="60900"/>
                  </a:lnTo>
                  <a:lnTo>
                    <a:pt x="0" y="609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48"/>
            <p:cNvSpPr/>
            <p:nvPr/>
          </p:nvSpPr>
          <p:spPr>
            <a:xfrm>
              <a:off x="5678370" y="4152846"/>
              <a:ext cx="211746" cy="150632"/>
            </a:xfrm>
            <a:custGeom>
              <a:avLst/>
              <a:gdLst/>
              <a:ahLst/>
              <a:cxnLst/>
              <a:rect l="l" t="t" r="r" b="b"/>
              <a:pathLst>
                <a:path w="211746" h="150632" extrusionOk="0">
                  <a:moveTo>
                    <a:pt x="0" y="150633"/>
                  </a:moveTo>
                  <a:lnTo>
                    <a:pt x="211746" y="65563"/>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48"/>
            <p:cNvSpPr/>
            <p:nvPr/>
          </p:nvSpPr>
          <p:spPr>
            <a:xfrm>
              <a:off x="5678370" y="4273695"/>
              <a:ext cx="211746" cy="150632"/>
            </a:xfrm>
            <a:custGeom>
              <a:avLst/>
              <a:gdLst/>
              <a:ahLst/>
              <a:cxnLst/>
              <a:rect l="l" t="t" r="r" b="b"/>
              <a:pathLst>
                <a:path w="211746" h="150632" extrusionOk="0">
                  <a:moveTo>
                    <a:pt x="0" y="150633"/>
                  </a:moveTo>
                  <a:lnTo>
                    <a:pt x="211746" y="65658"/>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48"/>
            <p:cNvSpPr/>
            <p:nvPr/>
          </p:nvSpPr>
          <p:spPr>
            <a:xfrm>
              <a:off x="5937899" y="3616450"/>
              <a:ext cx="560096" cy="1055474"/>
            </a:xfrm>
            <a:custGeom>
              <a:avLst/>
              <a:gdLst/>
              <a:ahLst/>
              <a:cxnLst/>
              <a:rect l="l" t="t" r="r" b="b"/>
              <a:pathLst>
                <a:path w="560096" h="1055474" extrusionOk="0">
                  <a:moveTo>
                    <a:pt x="5320" y="1055474"/>
                  </a:moveTo>
                  <a:lnTo>
                    <a:pt x="5320" y="1051383"/>
                  </a:lnTo>
                  <a:lnTo>
                    <a:pt x="0" y="234751"/>
                  </a:lnTo>
                  <a:lnTo>
                    <a:pt x="560097" y="0"/>
                  </a:lnTo>
                  <a:lnTo>
                    <a:pt x="560001" y="4377"/>
                  </a:lnTo>
                  <a:lnTo>
                    <a:pt x="544612" y="846606"/>
                  </a:lnTo>
                  <a:lnTo>
                    <a:pt x="542807" y="847272"/>
                  </a:lnTo>
                  <a:lnTo>
                    <a:pt x="5320" y="1055474"/>
                  </a:lnTo>
                  <a:close/>
                  <a:moveTo>
                    <a:pt x="5700" y="238462"/>
                  </a:moveTo>
                  <a:lnTo>
                    <a:pt x="10925" y="1047100"/>
                  </a:lnTo>
                  <a:lnTo>
                    <a:pt x="538912" y="842514"/>
                  </a:lnTo>
                  <a:lnTo>
                    <a:pt x="554207" y="8469"/>
                  </a:lnTo>
                  <a:lnTo>
                    <a:pt x="5700" y="23846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83" name="Google Shape;2183;p48"/>
            <p:cNvGrpSpPr/>
            <p:nvPr/>
          </p:nvGrpSpPr>
          <p:grpSpPr>
            <a:xfrm>
              <a:off x="6416583" y="3949465"/>
              <a:ext cx="142594" cy="228583"/>
              <a:chOff x="6416583" y="3949465"/>
              <a:chExt cx="142594" cy="228583"/>
            </a:xfrm>
          </p:grpSpPr>
          <p:sp>
            <p:nvSpPr>
              <p:cNvPr id="2184" name="Google Shape;2184;p48"/>
              <p:cNvSpPr/>
              <p:nvPr/>
            </p:nvSpPr>
            <p:spPr>
              <a:xfrm>
                <a:off x="6416583" y="3949465"/>
                <a:ext cx="142594" cy="228583"/>
              </a:xfrm>
              <a:custGeom>
                <a:avLst/>
                <a:gdLst/>
                <a:ahLst/>
                <a:cxnLst/>
                <a:rect l="l" t="t" r="r" b="b"/>
                <a:pathLst>
                  <a:path w="142594" h="228583" extrusionOk="0">
                    <a:moveTo>
                      <a:pt x="129386" y="179497"/>
                    </a:moveTo>
                    <a:cubicBezTo>
                      <a:pt x="129101" y="177974"/>
                      <a:pt x="128721" y="177213"/>
                      <a:pt x="128436" y="177498"/>
                    </a:cubicBezTo>
                    <a:cubicBezTo>
                      <a:pt x="136510" y="170933"/>
                      <a:pt x="141735" y="160941"/>
                      <a:pt x="142495" y="150569"/>
                    </a:cubicBezTo>
                    <a:cubicBezTo>
                      <a:pt x="143255" y="140197"/>
                      <a:pt x="139645" y="129540"/>
                      <a:pt x="132615" y="121927"/>
                    </a:cubicBezTo>
                    <a:cubicBezTo>
                      <a:pt x="135655" y="112126"/>
                      <a:pt x="139645" y="103467"/>
                      <a:pt x="137365" y="93000"/>
                    </a:cubicBezTo>
                    <a:cubicBezTo>
                      <a:pt x="135370" y="83865"/>
                      <a:pt x="129860" y="75491"/>
                      <a:pt x="122261" y="70067"/>
                    </a:cubicBezTo>
                    <a:cubicBezTo>
                      <a:pt x="122831" y="64262"/>
                      <a:pt x="123401" y="58363"/>
                      <a:pt x="122356" y="52558"/>
                    </a:cubicBezTo>
                    <a:cubicBezTo>
                      <a:pt x="120171" y="40854"/>
                      <a:pt x="111526" y="32671"/>
                      <a:pt x="102977" y="25439"/>
                    </a:cubicBezTo>
                    <a:cubicBezTo>
                      <a:pt x="87112" y="12021"/>
                      <a:pt x="71723" y="888"/>
                      <a:pt x="50064" y="32"/>
                    </a:cubicBezTo>
                    <a:cubicBezTo>
                      <a:pt x="44934" y="-159"/>
                      <a:pt x="39234" y="412"/>
                      <a:pt x="35909" y="4314"/>
                    </a:cubicBezTo>
                    <a:cubicBezTo>
                      <a:pt x="32110" y="8786"/>
                      <a:pt x="33250" y="15637"/>
                      <a:pt x="35435" y="21061"/>
                    </a:cubicBezTo>
                    <a:cubicBezTo>
                      <a:pt x="43129" y="39712"/>
                      <a:pt x="60798" y="52082"/>
                      <a:pt x="77613" y="63311"/>
                    </a:cubicBezTo>
                    <a:cubicBezTo>
                      <a:pt x="55574" y="61313"/>
                      <a:pt x="32965" y="66070"/>
                      <a:pt x="13585" y="76728"/>
                    </a:cubicBezTo>
                    <a:cubicBezTo>
                      <a:pt x="6936" y="80439"/>
                      <a:pt x="-94" y="86053"/>
                      <a:pt x="1" y="93666"/>
                    </a:cubicBezTo>
                    <a:cubicBezTo>
                      <a:pt x="96" y="101849"/>
                      <a:pt x="8171" y="107368"/>
                      <a:pt x="15675" y="110603"/>
                    </a:cubicBezTo>
                    <a:cubicBezTo>
                      <a:pt x="31920" y="117645"/>
                      <a:pt x="49874" y="120785"/>
                      <a:pt x="67543" y="119643"/>
                    </a:cubicBezTo>
                    <a:cubicBezTo>
                      <a:pt x="53009" y="120595"/>
                      <a:pt x="38094" y="124496"/>
                      <a:pt x="24415" y="129540"/>
                    </a:cubicBezTo>
                    <a:cubicBezTo>
                      <a:pt x="16245" y="132585"/>
                      <a:pt x="7031" y="137247"/>
                      <a:pt x="5606" y="145907"/>
                    </a:cubicBezTo>
                    <a:cubicBezTo>
                      <a:pt x="4751" y="151045"/>
                      <a:pt x="7126" y="156279"/>
                      <a:pt x="10736" y="159990"/>
                    </a:cubicBezTo>
                    <a:cubicBezTo>
                      <a:pt x="14345" y="163701"/>
                      <a:pt x="19190" y="166080"/>
                      <a:pt x="24035" y="167888"/>
                    </a:cubicBezTo>
                    <a:cubicBezTo>
                      <a:pt x="37049" y="172931"/>
                      <a:pt x="51204" y="174929"/>
                      <a:pt x="65073" y="173787"/>
                    </a:cubicBezTo>
                    <a:cubicBezTo>
                      <a:pt x="56904" y="176737"/>
                      <a:pt x="49114" y="180829"/>
                      <a:pt x="42084" y="185872"/>
                    </a:cubicBezTo>
                    <a:cubicBezTo>
                      <a:pt x="36194" y="190154"/>
                      <a:pt x="30590" y="195673"/>
                      <a:pt x="29450" y="202810"/>
                    </a:cubicBezTo>
                    <a:cubicBezTo>
                      <a:pt x="25460" y="229359"/>
                      <a:pt x="66023" y="227456"/>
                      <a:pt x="82077" y="228312"/>
                    </a:cubicBezTo>
                    <a:cubicBezTo>
                      <a:pt x="97562" y="229073"/>
                      <a:pt x="116656" y="229168"/>
                      <a:pt x="126916" y="215371"/>
                    </a:cubicBezTo>
                    <a:cubicBezTo>
                      <a:pt x="131095" y="209756"/>
                      <a:pt x="131286" y="205284"/>
                      <a:pt x="131570" y="198718"/>
                    </a:cubicBezTo>
                    <a:cubicBezTo>
                      <a:pt x="131286" y="197481"/>
                      <a:pt x="130431" y="184635"/>
                      <a:pt x="129386"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48"/>
              <p:cNvSpPr/>
              <p:nvPr/>
            </p:nvSpPr>
            <p:spPr>
              <a:xfrm>
                <a:off x="6479851" y="4009636"/>
                <a:ext cx="64597" cy="14844"/>
              </a:xfrm>
              <a:custGeom>
                <a:avLst/>
                <a:gdLst/>
                <a:ahLst/>
                <a:cxnLst/>
                <a:rect l="l" t="t" r="r" b="b"/>
                <a:pathLst>
                  <a:path w="64597" h="14844" extrusionOk="0">
                    <a:moveTo>
                      <a:pt x="9690" y="0"/>
                    </a:moveTo>
                    <a:cubicBezTo>
                      <a:pt x="11210" y="1047"/>
                      <a:pt x="12729" y="1998"/>
                      <a:pt x="14154" y="3045"/>
                    </a:cubicBezTo>
                    <a:cubicBezTo>
                      <a:pt x="9405" y="2569"/>
                      <a:pt x="4655" y="2569"/>
                      <a:pt x="0" y="2759"/>
                    </a:cubicBezTo>
                    <a:cubicBezTo>
                      <a:pt x="21944" y="4948"/>
                      <a:pt x="43413" y="8945"/>
                      <a:pt x="64597" y="14844"/>
                    </a:cubicBezTo>
                    <a:cubicBezTo>
                      <a:pt x="62887" y="13036"/>
                      <a:pt x="60987" y="11323"/>
                      <a:pt x="58993" y="9801"/>
                    </a:cubicBezTo>
                    <a:cubicBezTo>
                      <a:pt x="58993" y="9706"/>
                      <a:pt x="58993" y="9516"/>
                      <a:pt x="58993" y="9420"/>
                    </a:cubicBezTo>
                    <a:cubicBezTo>
                      <a:pt x="42748" y="5233"/>
                      <a:pt x="26314" y="2093"/>
                      <a:pt x="9690"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48"/>
              <p:cNvSpPr/>
              <p:nvPr/>
            </p:nvSpPr>
            <p:spPr>
              <a:xfrm>
                <a:off x="6451448" y="4067216"/>
                <a:ext cx="98795" cy="8710"/>
              </a:xfrm>
              <a:custGeom>
                <a:avLst/>
                <a:gdLst/>
                <a:ahLst/>
                <a:cxnLst/>
                <a:rect l="l" t="t" r="r" b="b"/>
                <a:pathLst>
                  <a:path w="98795" h="8710" extrusionOk="0">
                    <a:moveTo>
                      <a:pt x="98796" y="5604"/>
                    </a:moveTo>
                    <a:cubicBezTo>
                      <a:pt x="98416" y="5128"/>
                      <a:pt x="98131" y="4557"/>
                      <a:pt x="97751" y="4176"/>
                    </a:cubicBezTo>
                    <a:cubicBezTo>
                      <a:pt x="98036" y="3415"/>
                      <a:pt x="98226" y="2654"/>
                      <a:pt x="98511" y="1798"/>
                    </a:cubicBezTo>
                    <a:cubicBezTo>
                      <a:pt x="73622" y="-676"/>
                      <a:pt x="48733" y="-581"/>
                      <a:pt x="23749" y="1988"/>
                    </a:cubicBezTo>
                    <a:cubicBezTo>
                      <a:pt x="26694" y="1988"/>
                      <a:pt x="29544" y="2178"/>
                      <a:pt x="32489" y="1988"/>
                    </a:cubicBezTo>
                    <a:cubicBezTo>
                      <a:pt x="21659" y="2654"/>
                      <a:pt x="10640" y="5033"/>
                      <a:pt x="0" y="8268"/>
                    </a:cubicBezTo>
                    <a:cubicBezTo>
                      <a:pt x="380" y="8554"/>
                      <a:pt x="950" y="8839"/>
                      <a:pt x="1520" y="8649"/>
                    </a:cubicBezTo>
                    <a:cubicBezTo>
                      <a:pt x="34104" y="3225"/>
                      <a:pt x="66402" y="2178"/>
                      <a:pt x="98796"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48"/>
              <p:cNvSpPr/>
              <p:nvPr/>
            </p:nvSpPr>
            <p:spPr>
              <a:xfrm>
                <a:off x="6467312" y="4120496"/>
                <a:ext cx="83311" cy="9322"/>
              </a:xfrm>
              <a:custGeom>
                <a:avLst/>
                <a:gdLst/>
                <a:ahLst/>
                <a:cxnLst/>
                <a:rect l="l" t="t" r="r" b="b"/>
                <a:pathLst>
                  <a:path w="83311" h="9322" extrusionOk="0">
                    <a:moveTo>
                      <a:pt x="12634" y="3423"/>
                    </a:moveTo>
                    <a:cubicBezTo>
                      <a:pt x="8265" y="5041"/>
                      <a:pt x="4085" y="7039"/>
                      <a:pt x="0" y="9323"/>
                    </a:cubicBezTo>
                    <a:cubicBezTo>
                      <a:pt x="26504" y="4470"/>
                      <a:pt x="53103" y="2757"/>
                      <a:pt x="79892" y="4184"/>
                    </a:cubicBezTo>
                    <a:cubicBezTo>
                      <a:pt x="81032" y="3042"/>
                      <a:pt x="82266" y="1996"/>
                      <a:pt x="83311" y="663"/>
                    </a:cubicBezTo>
                    <a:cubicBezTo>
                      <a:pt x="59562" y="-764"/>
                      <a:pt x="36003" y="92"/>
                      <a:pt x="12634"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8" name="Google Shape;2188;p48"/>
            <p:cNvGrpSpPr/>
            <p:nvPr/>
          </p:nvGrpSpPr>
          <p:grpSpPr>
            <a:xfrm>
              <a:off x="5049207" y="3949465"/>
              <a:ext cx="142594" cy="228583"/>
              <a:chOff x="5049207" y="3949465"/>
              <a:chExt cx="142594" cy="228583"/>
            </a:xfrm>
          </p:grpSpPr>
          <p:sp>
            <p:nvSpPr>
              <p:cNvPr id="2189" name="Google Shape;2189;p48"/>
              <p:cNvSpPr/>
              <p:nvPr/>
            </p:nvSpPr>
            <p:spPr>
              <a:xfrm>
                <a:off x="5049207" y="3949465"/>
                <a:ext cx="142594" cy="228583"/>
              </a:xfrm>
              <a:custGeom>
                <a:avLst/>
                <a:gdLst/>
                <a:ahLst/>
                <a:cxnLst/>
                <a:rect l="l" t="t" r="r" b="b"/>
                <a:pathLst>
                  <a:path w="142594" h="228583" extrusionOk="0">
                    <a:moveTo>
                      <a:pt x="13209" y="179497"/>
                    </a:moveTo>
                    <a:cubicBezTo>
                      <a:pt x="13494" y="177974"/>
                      <a:pt x="13874" y="177213"/>
                      <a:pt x="14159" y="177498"/>
                    </a:cubicBezTo>
                    <a:cubicBezTo>
                      <a:pt x="6085" y="170933"/>
                      <a:pt x="860" y="160941"/>
                      <a:pt x="100" y="150569"/>
                    </a:cubicBezTo>
                    <a:cubicBezTo>
                      <a:pt x="-660" y="140197"/>
                      <a:pt x="2950" y="129540"/>
                      <a:pt x="9979" y="121927"/>
                    </a:cubicBezTo>
                    <a:cubicBezTo>
                      <a:pt x="6939" y="112126"/>
                      <a:pt x="2950" y="103467"/>
                      <a:pt x="5230" y="93000"/>
                    </a:cubicBezTo>
                    <a:cubicBezTo>
                      <a:pt x="7224" y="83865"/>
                      <a:pt x="12734" y="75491"/>
                      <a:pt x="20334" y="70067"/>
                    </a:cubicBezTo>
                    <a:cubicBezTo>
                      <a:pt x="19764" y="64262"/>
                      <a:pt x="19194" y="58363"/>
                      <a:pt x="20239" y="52558"/>
                    </a:cubicBezTo>
                    <a:cubicBezTo>
                      <a:pt x="22424" y="40854"/>
                      <a:pt x="31068" y="32671"/>
                      <a:pt x="39618" y="25439"/>
                    </a:cubicBezTo>
                    <a:cubicBezTo>
                      <a:pt x="55482" y="12021"/>
                      <a:pt x="70872" y="888"/>
                      <a:pt x="92531" y="32"/>
                    </a:cubicBezTo>
                    <a:cubicBezTo>
                      <a:pt x="97661" y="-159"/>
                      <a:pt x="103360" y="412"/>
                      <a:pt x="106685" y="4314"/>
                    </a:cubicBezTo>
                    <a:cubicBezTo>
                      <a:pt x="110485" y="8786"/>
                      <a:pt x="109345" y="15637"/>
                      <a:pt x="107160" y="21061"/>
                    </a:cubicBezTo>
                    <a:cubicBezTo>
                      <a:pt x="99466" y="39712"/>
                      <a:pt x="81796" y="52082"/>
                      <a:pt x="64982" y="63311"/>
                    </a:cubicBezTo>
                    <a:cubicBezTo>
                      <a:pt x="87021" y="61313"/>
                      <a:pt x="109630" y="66070"/>
                      <a:pt x="129009" y="76728"/>
                    </a:cubicBezTo>
                    <a:cubicBezTo>
                      <a:pt x="135659" y="80439"/>
                      <a:pt x="142689" y="86053"/>
                      <a:pt x="142594" y="93666"/>
                    </a:cubicBezTo>
                    <a:cubicBezTo>
                      <a:pt x="142499" y="101849"/>
                      <a:pt x="134424" y="107368"/>
                      <a:pt x="126919" y="110603"/>
                    </a:cubicBezTo>
                    <a:cubicBezTo>
                      <a:pt x="110675" y="117645"/>
                      <a:pt x="92721" y="120785"/>
                      <a:pt x="75052" y="119643"/>
                    </a:cubicBezTo>
                    <a:cubicBezTo>
                      <a:pt x="89586" y="120595"/>
                      <a:pt x="104500" y="124496"/>
                      <a:pt x="118180" y="129540"/>
                    </a:cubicBezTo>
                    <a:cubicBezTo>
                      <a:pt x="126349" y="132585"/>
                      <a:pt x="135564" y="137247"/>
                      <a:pt x="136989" y="145907"/>
                    </a:cubicBezTo>
                    <a:cubicBezTo>
                      <a:pt x="137844" y="151045"/>
                      <a:pt x="135469" y="156279"/>
                      <a:pt x="131859" y="159990"/>
                    </a:cubicBezTo>
                    <a:cubicBezTo>
                      <a:pt x="128249" y="163701"/>
                      <a:pt x="123405" y="166080"/>
                      <a:pt x="118560" y="167888"/>
                    </a:cubicBezTo>
                    <a:cubicBezTo>
                      <a:pt x="105545" y="172931"/>
                      <a:pt x="91391" y="174929"/>
                      <a:pt x="77522" y="173787"/>
                    </a:cubicBezTo>
                    <a:cubicBezTo>
                      <a:pt x="85691" y="176737"/>
                      <a:pt x="93481" y="180829"/>
                      <a:pt x="100511" y="185872"/>
                    </a:cubicBezTo>
                    <a:cubicBezTo>
                      <a:pt x="106400" y="190154"/>
                      <a:pt x="112005" y="195673"/>
                      <a:pt x="113145" y="202810"/>
                    </a:cubicBezTo>
                    <a:cubicBezTo>
                      <a:pt x="117135" y="229359"/>
                      <a:pt x="76572" y="227456"/>
                      <a:pt x="60517" y="228312"/>
                    </a:cubicBezTo>
                    <a:cubicBezTo>
                      <a:pt x="45033" y="229073"/>
                      <a:pt x="25939" y="229168"/>
                      <a:pt x="15679" y="215371"/>
                    </a:cubicBezTo>
                    <a:cubicBezTo>
                      <a:pt x="11499" y="209756"/>
                      <a:pt x="11309" y="205284"/>
                      <a:pt x="11024" y="198718"/>
                    </a:cubicBezTo>
                    <a:cubicBezTo>
                      <a:pt x="11309" y="197481"/>
                      <a:pt x="12164" y="184635"/>
                      <a:pt x="13209"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48"/>
              <p:cNvSpPr/>
              <p:nvPr/>
            </p:nvSpPr>
            <p:spPr>
              <a:xfrm>
                <a:off x="5063936" y="4009636"/>
                <a:ext cx="64597" cy="14844"/>
              </a:xfrm>
              <a:custGeom>
                <a:avLst/>
                <a:gdLst/>
                <a:ahLst/>
                <a:cxnLst/>
                <a:rect l="l" t="t" r="r" b="b"/>
                <a:pathLst>
                  <a:path w="64597" h="14844" extrusionOk="0">
                    <a:moveTo>
                      <a:pt x="54908" y="0"/>
                    </a:moveTo>
                    <a:cubicBezTo>
                      <a:pt x="53388" y="1047"/>
                      <a:pt x="51868" y="1998"/>
                      <a:pt x="50443" y="3045"/>
                    </a:cubicBezTo>
                    <a:cubicBezTo>
                      <a:pt x="55193" y="2569"/>
                      <a:pt x="59942" y="2569"/>
                      <a:pt x="64597" y="2759"/>
                    </a:cubicBezTo>
                    <a:cubicBezTo>
                      <a:pt x="42653" y="4948"/>
                      <a:pt x="21184" y="8945"/>
                      <a:pt x="0" y="14844"/>
                    </a:cubicBezTo>
                    <a:cubicBezTo>
                      <a:pt x="1710" y="13036"/>
                      <a:pt x="3610" y="11323"/>
                      <a:pt x="5605" y="9801"/>
                    </a:cubicBezTo>
                    <a:cubicBezTo>
                      <a:pt x="5605" y="9706"/>
                      <a:pt x="5605" y="9516"/>
                      <a:pt x="5605" y="9420"/>
                    </a:cubicBezTo>
                    <a:cubicBezTo>
                      <a:pt x="21849" y="5233"/>
                      <a:pt x="38283" y="2093"/>
                      <a:pt x="54908"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48"/>
              <p:cNvSpPr/>
              <p:nvPr/>
            </p:nvSpPr>
            <p:spPr>
              <a:xfrm>
                <a:off x="5058141" y="4067216"/>
                <a:ext cx="98795" cy="8710"/>
              </a:xfrm>
              <a:custGeom>
                <a:avLst/>
                <a:gdLst/>
                <a:ahLst/>
                <a:cxnLst/>
                <a:rect l="l" t="t" r="r" b="b"/>
                <a:pathLst>
                  <a:path w="98795" h="8710" extrusionOk="0">
                    <a:moveTo>
                      <a:pt x="0" y="5604"/>
                    </a:moveTo>
                    <a:cubicBezTo>
                      <a:pt x="380" y="5128"/>
                      <a:pt x="665" y="4557"/>
                      <a:pt x="1045" y="4176"/>
                    </a:cubicBezTo>
                    <a:cubicBezTo>
                      <a:pt x="760" y="3415"/>
                      <a:pt x="570" y="2654"/>
                      <a:pt x="285" y="1798"/>
                    </a:cubicBezTo>
                    <a:cubicBezTo>
                      <a:pt x="25174" y="-676"/>
                      <a:pt x="50063" y="-581"/>
                      <a:pt x="75047" y="1988"/>
                    </a:cubicBezTo>
                    <a:cubicBezTo>
                      <a:pt x="72102" y="1988"/>
                      <a:pt x="69252" y="2178"/>
                      <a:pt x="66307" y="1988"/>
                    </a:cubicBezTo>
                    <a:cubicBezTo>
                      <a:pt x="77137" y="2654"/>
                      <a:pt x="88156" y="5033"/>
                      <a:pt x="98796" y="8268"/>
                    </a:cubicBezTo>
                    <a:cubicBezTo>
                      <a:pt x="98416" y="8554"/>
                      <a:pt x="97846" y="8839"/>
                      <a:pt x="97276" y="8649"/>
                    </a:cubicBezTo>
                    <a:cubicBezTo>
                      <a:pt x="64692" y="3225"/>
                      <a:pt x="32394" y="2178"/>
                      <a:pt x="0"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48"/>
              <p:cNvSpPr/>
              <p:nvPr/>
            </p:nvSpPr>
            <p:spPr>
              <a:xfrm>
                <a:off x="5057856" y="4120496"/>
                <a:ext cx="83311" cy="9322"/>
              </a:xfrm>
              <a:custGeom>
                <a:avLst/>
                <a:gdLst/>
                <a:ahLst/>
                <a:cxnLst/>
                <a:rect l="l" t="t" r="r" b="b"/>
                <a:pathLst>
                  <a:path w="83311" h="9322" extrusionOk="0">
                    <a:moveTo>
                      <a:pt x="70677" y="3423"/>
                    </a:moveTo>
                    <a:cubicBezTo>
                      <a:pt x="75047" y="5041"/>
                      <a:pt x="79227" y="7039"/>
                      <a:pt x="83312" y="9323"/>
                    </a:cubicBezTo>
                    <a:cubicBezTo>
                      <a:pt x="56808" y="4470"/>
                      <a:pt x="30209" y="2757"/>
                      <a:pt x="3420" y="4184"/>
                    </a:cubicBezTo>
                    <a:cubicBezTo>
                      <a:pt x="2280" y="3042"/>
                      <a:pt x="1045" y="1996"/>
                      <a:pt x="0" y="663"/>
                    </a:cubicBezTo>
                    <a:cubicBezTo>
                      <a:pt x="23654" y="-764"/>
                      <a:pt x="47213" y="92"/>
                      <a:pt x="70677"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3" name="Google Shape;2193;p48"/>
            <p:cNvSpPr/>
            <p:nvPr/>
          </p:nvSpPr>
          <p:spPr>
            <a:xfrm rot="2712147">
              <a:off x="5912484" y="2673507"/>
              <a:ext cx="173081" cy="10640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4" name="Google Shape;2194;p48"/>
          <p:cNvGrpSpPr/>
          <p:nvPr/>
        </p:nvGrpSpPr>
        <p:grpSpPr>
          <a:xfrm rot="-3374755">
            <a:off x="5957176" y="4202436"/>
            <a:ext cx="207572" cy="216337"/>
            <a:chOff x="10966468" y="5670597"/>
            <a:chExt cx="321621" cy="335202"/>
          </a:xfrm>
        </p:grpSpPr>
        <p:sp>
          <p:nvSpPr>
            <p:cNvPr id="2195" name="Google Shape;2195;p48"/>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96" name="Google Shape;2196;p48"/>
            <p:cNvGrpSpPr/>
            <p:nvPr/>
          </p:nvGrpSpPr>
          <p:grpSpPr>
            <a:xfrm>
              <a:off x="11087736" y="5795992"/>
              <a:ext cx="102059" cy="89475"/>
              <a:chOff x="11087736" y="5795992"/>
              <a:chExt cx="102059" cy="89475"/>
            </a:xfrm>
          </p:grpSpPr>
          <p:sp>
            <p:nvSpPr>
              <p:cNvPr id="2197" name="Google Shape;2197;p48"/>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8" name="Google Shape;2198;p48"/>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9" name="Google Shape;2199;p48"/>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0" name="Google Shape;2200;p48"/>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1" name="Google Shape;2201;p48"/>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2" name="Google Shape;2202;p48"/>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3" name="Google Shape;2203;p48"/>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204" name="Google Shape;2204;p48"/>
          <p:cNvGrpSpPr/>
          <p:nvPr/>
        </p:nvGrpSpPr>
        <p:grpSpPr>
          <a:xfrm rot="-3374755">
            <a:off x="6383238" y="4097601"/>
            <a:ext cx="158667" cy="151845"/>
            <a:chOff x="11526702" y="6119919"/>
            <a:chExt cx="245845" cy="235275"/>
          </a:xfrm>
        </p:grpSpPr>
        <p:sp>
          <p:nvSpPr>
            <p:cNvPr id="2205" name="Google Shape;2205;p48"/>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206" name="Google Shape;2206;p48"/>
            <p:cNvGrpSpPr/>
            <p:nvPr/>
          </p:nvGrpSpPr>
          <p:grpSpPr>
            <a:xfrm>
              <a:off x="11609417" y="6218399"/>
              <a:ext cx="79308" cy="65120"/>
              <a:chOff x="11609417" y="6218399"/>
              <a:chExt cx="79308" cy="65120"/>
            </a:xfrm>
          </p:grpSpPr>
          <p:sp>
            <p:nvSpPr>
              <p:cNvPr id="2207" name="Google Shape;2207;p48"/>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8" name="Google Shape;2208;p48"/>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9" name="Google Shape;2209;p48"/>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0" name="Google Shape;2210;p48"/>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1" name="Google Shape;2211;p48"/>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2" name="Google Shape;2212;p48"/>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3" name="Google Shape;2213;p48"/>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214" name="Google Shape;2214;p48"/>
          <p:cNvSpPr/>
          <p:nvPr/>
        </p:nvSpPr>
        <p:spPr>
          <a:xfrm rot="-3382288">
            <a:off x="6061182" y="3764963"/>
            <a:ext cx="325155" cy="338888"/>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215" name="Google Shape;2215;p48"/>
          <p:cNvGrpSpPr/>
          <p:nvPr/>
        </p:nvGrpSpPr>
        <p:grpSpPr>
          <a:xfrm rot="-5333968">
            <a:off x="280040" y="4074291"/>
            <a:ext cx="437241" cy="1226152"/>
            <a:chOff x="2844040" y="-543246"/>
            <a:chExt cx="770462" cy="2160983"/>
          </a:xfrm>
        </p:grpSpPr>
        <p:grpSp>
          <p:nvGrpSpPr>
            <p:cNvPr id="2216" name="Google Shape;2216;p48"/>
            <p:cNvGrpSpPr/>
            <p:nvPr/>
          </p:nvGrpSpPr>
          <p:grpSpPr>
            <a:xfrm>
              <a:off x="2844040" y="-107906"/>
              <a:ext cx="581167" cy="1454274"/>
              <a:chOff x="2844040" y="-107906"/>
              <a:chExt cx="581167" cy="1454274"/>
            </a:xfrm>
          </p:grpSpPr>
          <p:sp>
            <p:nvSpPr>
              <p:cNvPr id="2217" name="Google Shape;2217;p48"/>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8" name="Google Shape;2218;p48"/>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9" name="Google Shape;2219;p48"/>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0" name="Google Shape;2220;p48"/>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1" name="Google Shape;2221;p48"/>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2" name="Google Shape;2222;p48"/>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3" name="Google Shape;2223;p48"/>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4" name="Google Shape;2224;p48"/>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5" name="Google Shape;2225;p48"/>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6" name="Google Shape;2226;p48"/>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7" name="Google Shape;2227;p48"/>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8" name="Google Shape;2228;p48"/>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9" name="Google Shape;2229;p48"/>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230" name="Google Shape;2230;p48"/>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21" name="TextBox 120">
            <a:extLst>
              <a:ext uri="{FF2B5EF4-FFF2-40B4-BE49-F238E27FC236}">
                <a16:creationId xmlns:a16="http://schemas.microsoft.com/office/drawing/2014/main" id="{4B807082-0589-486D-A7D4-163858830A17}"/>
              </a:ext>
            </a:extLst>
          </p:cNvPr>
          <p:cNvSpPr txBox="1"/>
          <p:nvPr/>
        </p:nvSpPr>
        <p:spPr>
          <a:xfrm>
            <a:off x="550922" y="1133803"/>
            <a:ext cx="5099049" cy="2862322"/>
          </a:xfrm>
          <a:prstGeom prst="rect">
            <a:avLst/>
          </a:prstGeom>
          <a:noFill/>
        </p:spPr>
        <p:txBody>
          <a:bodyPr wrap="square">
            <a:spAutoFit/>
          </a:bodyPr>
          <a:lstStyle/>
          <a:p>
            <a:pPr algn="just"/>
            <a:r>
              <a:rPr lang="id-ID" sz="2000" dirty="0">
                <a:effectLst/>
                <a:latin typeface="Comic Sans MS" panose="030F0702030302020204" pitchFamily="66" charset="0"/>
                <a:ea typeface="Times New Roman" panose="02020603050405020304" pitchFamily="18" charset="0"/>
                <a:cs typeface="Times New Roman" panose="02020603050405020304" pitchFamily="18" charset="0"/>
              </a:rPr>
              <a:t>Sebuah distribusi peluang dikatakan sudah terbentuk, jika semua peluang dari setiap variabel acak berjumlah satu. Dengan terbentuknya distribusi peluang seperti tabel di atas, maka notasi baru untuk penulisan peluang kini dapat dituliskan menjadi P(X=0) = 0,0625 ; P(X=1) = 0,25 dan seterusnya.P(X=0) = 0,0625 ; P(X=1) = 0,25 dan seterusnya.</a:t>
            </a:r>
            <a:endParaRPr lang="id-ID"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EF22E17-D0AB-4458-A46D-7D1E1BF43D6E}"/>
              </a:ext>
            </a:extLst>
          </p:cNvPr>
          <p:cNvSpPr/>
          <p:nvPr/>
        </p:nvSpPr>
        <p:spPr>
          <a:xfrm>
            <a:off x="1744133" y="399140"/>
            <a:ext cx="5655733" cy="527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ln w="0"/>
                <a:solidFill>
                  <a:schemeClr val="tx1"/>
                </a:solidFill>
                <a:effectLst>
                  <a:outerShdw blurRad="38100" dist="19050" dir="2700000" algn="tl" rotWithShape="0">
                    <a:schemeClr val="dk1">
                      <a:alpha val="40000"/>
                    </a:schemeClr>
                  </a:outerShdw>
                </a:effectLst>
              </a:rPr>
              <a:t>Macam – macam Variabel Acak</a:t>
            </a:r>
            <a:endParaRPr lang="en-ID" sz="2400" b="1" dirty="0">
              <a:ln w="0"/>
              <a:solidFill>
                <a:schemeClr val="tx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D805E2DA-1E15-48D6-B316-462A33691EF6}"/>
              </a:ext>
            </a:extLst>
          </p:cNvPr>
          <p:cNvSpPr/>
          <p:nvPr/>
        </p:nvSpPr>
        <p:spPr>
          <a:xfrm>
            <a:off x="672860" y="1380226"/>
            <a:ext cx="3243532" cy="500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1800" b="1" dirty="0">
                <a:solidFill>
                  <a:schemeClr val="bg1"/>
                </a:solidFill>
              </a:rPr>
              <a:t>VARIABEL ACAK DISKRIT</a:t>
            </a:r>
          </a:p>
        </p:txBody>
      </p:sp>
      <p:sp>
        <p:nvSpPr>
          <p:cNvPr id="7" name="TextBox 6">
            <a:extLst>
              <a:ext uri="{FF2B5EF4-FFF2-40B4-BE49-F238E27FC236}">
                <a16:creationId xmlns:a16="http://schemas.microsoft.com/office/drawing/2014/main" id="{A2C363FA-E83B-48BF-8E7A-1154A87D146C}"/>
              </a:ext>
            </a:extLst>
          </p:cNvPr>
          <p:cNvSpPr txBox="1"/>
          <p:nvPr/>
        </p:nvSpPr>
        <p:spPr>
          <a:xfrm>
            <a:off x="1086928" y="2024380"/>
            <a:ext cx="6970142" cy="2031325"/>
          </a:xfrm>
          <a:prstGeom prst="rect">
            <a:avLst/>
          </a:prstGeom>
          <a:noFill/>
        </p:spPr>
        <p:txBody>
          <a:bodyPr wrap="square">
            <a:spAutoFit/>
          </a:bodyPr>
          <a:lstStyle/>
          <a:p>
            <a:pPr algn="just"/>
            <a:r>
              <a:rPr lang="id-ID" sz="1800" dirty="0">
                <a:effectLst/>
                <a:latin typeface="Comic Sans MS" panose="030F0702030302020204" pitchFamily="66" charset="0"/>
                <a:ea typeface="Times New Roman" panose="02020603050405020304" pitchFamily="18" charset="0"/>
                <a:cs typeface="Times New Roman" panose="02020603050405020304" pitchFamily="18" charset="0"/>
              </a:rPr>
              <a:t>Yaitu, berhubungan dengan hasil sebuah peristiwa yang ruang sampelnya terhingga dan terhitung. Sedangkan distribusi peluangnya disebut </a:t>
            </a:r>
            <a:r>
              <a:rPr lang="id-ID" sz="1800" b="1" i="1" dirty="0">
                <a:effectLst/>
                <a:latin typeface="Comic Sans MS" panose="030F0702030302020204" pitchFamily="66" charset="0"/>
                <a:ea typeface="Times New Roman" panose="02020603050405020304" pitchFamily="18" charset="0"/>
                <a:cs typeface="Times New Roman" panose="02020603050405020304" pitchFamily="18" charset="0"/>
              </a:rPr>
              <a:t>distribusi peluang variabel acak diskrit</a:t>
            </a:r>
            <a:r>
              <a:rPr lang="id-ID" sz="1800" dirty="0">
                <a:effectLst/>
                <a:latin typeface="Comic Sans MS" panose="030F0702030302020204" pitchFamily="66" charset="0"/>
                <a:ea typeface="Times New Roman" panose="02020603050405020304" pitchFamily="18" charset="0"/>
                <a:cs typeface="Times New Roman" panose="02020603050405020304" pitchFamily="18" charset="0"/>
              </a:rPr>
              <a:t>. Umumnya variabel diskrit berhubungan dengan pencacahan terhadap suatu objek atau indvidu. Contoh lihat tabel sebelumnya. Kita tidak mungkin mengatakan jumlah laki-laki = ½. atau ¼ . </a:t>
            </a:r>
            <a:endParaRPr lang="id-ID"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48"/>
          <p:cNvSpPr/>
          <p:nvPr/>
        </p:nvSpPr>
        <p:spPr>
          <a:xfrm>
            <a:off x="5963734" y="453562"/>
            <a:ext cx="1996243" cy="4879719"/>
          </a:xfrm>
          <a:custGeom>
            <a:avLst/>
            <a:gdLst/>
            <a:ahLst/>
            <a:cxnLst/>
            <a:rect l="l" t="t" r="r" b="b"/>
            <a:pathLst>
              <a:path w="1603408" h="3919453" extrusionOk="0">
                <a:moveTo>
                  <a:pt x="964392" y="3909596"/>
                </a:moveTo>
                <a:cubicBezTo>
                  <a:pt x="1065070" y="3934152"/>
                  <a:pt x="1165122" y="3908257"/>
                  <a:pt x="1259285" y="3881825"/>
                </a:cubicBezTo>
                <a:cubicBezTo>
                  <a:pt x="1421994" y="3836194"/>
                  <a:pt x="1514371" y="3770918"/>
                  <a:pt x="1568191" y="3614470"/>
                </a:cubicBezTo>
                <a:cubicBezTo>
                  <a:pt x="1610765" y="3490704"/>
                  <a:pt x="1625401" y="3327202"/>
                  <a:pt x="1550519" y="3198614"/>
                </a:cubicBezTo>
                <a:cubicBezTo>
                  <a:pt x="1495181" y="3103513"/>
                  <a:pt x="1386649" y="3027878"/>
                  <a:pt x="1371387" y="2924026"/>
                </a:cubicBezTo>
                <a:cubicBezTo>
                  <a:pt x="1364514" y="2877235"/>
                  <a:pt x="1378527" y="2832497"/>
                  <a:pt x="1384685" y="2787045"/>
                </a:cubicBezTo>
                <a:cubicBezTo>
                  <a:pt x="1399948" y="2673995"/>
                  <a:pt x="1364425" y="2550498"/>
                  <a:pt x="1288203" y="2451646"/>
                </a:cubicBezTo>
                <a:cubicBezTo>
                  <a:pt x="1243219" y="2393245"/>
                  <a:pt x="1183241" y="2340561"/>
                  <a:pt x="1162355" y="2273052"/>
                </a:cubicBezTo>
                <a:cubicBezTo>
                  <a:pt x="1134420" y="2182684"/>
                  <a:pt x="1185026" y="2093655"/>
                  <a:pt x="1169674" y="2001946"/>
                </a:cubicBezTo>
                <a:cubicBezTo>
                  <a:pt x="1145308" y="1855679"/>
                  <a:pt x="968318" y="1756738"/>
                  <a:pt x="920568" y="1613327"/>
                </a:cubicBezTo>
                <a:cubicBezTo>
                  <a:pt x="887009" y="1512600"/>
                  <a:pt x="923425" y="1407944"/>
                  <a:pt x="893881" y="1306503"/>
                </a:cubicBezTo>
                <a:cubicBezTo>
                  <a:pt x="858716" y="1185595"/>
                  <a:pt x="732154" y="1108353"/>
                  <a:pt x="689759" y="994321"/>
                </a:cubicBezTo>
                <a:cubicBezTo>
                  <a:pt x="669588" y="940118"/>
                  <a:pt x="675924" y="896987"/>
                  <a:pt x="638617" y="841534"/>
                </a:cubicBezTo>
                <a:cubicBezTo>
                  <a:pt x="603630" y="789563"/>
                  <a:pt x="555969" y="744468"/>
                  <a:pt x="513573" y="697587"/>
                </a:cubicBezTo>
                <a:cubicBezTo>
                  <a:pt x="379604" y="549444"/>
                  <a:pt x="288565" y="368707"/>
                  <a:pt x="255095" y="184220"/>
                </a:cubicBezTo>
                <a:cubicBezTo>
                  <a:pt x="241619" y="110192"/>
                  <a:pt x="216538" y="13395"/>
                  <a:pt x="137995" y="0"/>
                </a:cubicBezTo>
                <a:cubicBezTo>
                  <a:pt x="51331" y="122158"/>
                  <a:pt x="12148" y="276195"/>
                  <a:pt x="28392" y="431304"/>
                </a:cubicBezTo>
                <a:cubicBezTo>
                  <a:pt x="44279" y="583376"/>
                  <a:pt x="111398" y="735985"/>
                  <a:pt x="102651" y="886004"/>
                </a:cubicBezTo>
                <a:cubicBezTo>
                  <a:pt x="96225" y="995928"/>
                  <a:pt x="49456" y="1095494"/>
                  <a:pt x="21074" y="1199972"/>
                </a:cubicBezTo>
                <a:cubicBezTo>
                  <a:pt x="-7309" y="1304449"/>
                  <a:pt x="-15074" y="1425089"/>
                  <a:pt x="49635" y="1524566"/>
                </a:cubicBezTo>
                <a:cubicBezTo>
                  <a:pt x="120055" y="1632972"/>
                  <a:pt x="263307" y="1695748"/>
                  <a:pt x="314628" y="1811834"/>
                </a:cubicBezTo>
                <a:cubicBezTo>
                  <a:pt x="380050" y="1960066"/>
                  <a:pt x="263218" y="2120444"/>
                  <a:pt x="328641" y="2268677"/>
                </a:cubicBezTo>
                <a:cubicBezTo>
                  <a:pt x="385138" y="2396818"/>
                  <a:pt x="563019" y="2476649"/>
                  <a:pt x="577032" y="2610684"/>
                </a:cubicBezTo>
                <a:cubicBezTo>
                  <a:pt x="583816" y="2676138"/>
                  <a:pt x="547311" y="2733199"/>
                  <a:pt x="530978" y="2794724"/>
                </a:cubicBezTo>
                <a:cubicBezTo>
                  <a:pt x="513127" y="2861965"/>
                  <a:pt x="490456" y="2903042"/>
                  <a:pt x="517232" y="2975818"/>
                </a:cubicBezTo>
                <a:cubicBezTo>
                  <a:pt x="540974" y="3040112"/>
                  <a:pt x="593187" y="3098334"/>
                  <a:pt x="589795" y="3167539"/>
                </a:cubicBezTo>
                <a:cubicBezTo>
                  <a:pt x="587475" y="3214956"/>
                  <a:pt x="556237" y="3253264"/>
                  <a:pt x="539724" y="3296662"/>
                </a:cubicBezTo>
                <a:cubicBezTo>
                  <a:pt x="489564" y="3428553"/>
                  <a:pt x="579710" y="3584287"/>
                  <a:pt x="681459" y="3704213"/>
                </a:cubicBezTo>
                <a:cubicBezTo>
                  <a:pt x="757325" y="3793778"/>
                  <a:pt x="849968" y="3881646"/>
                  <a:pt x="964392" y="39095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4" name="Google Shape;2114;p48"/>
          <p:cNvSpPr/>
          <p:nvPr/>
        </p:nvSpPr>
        <p:spPr>
          <a:xfrm>
            <a:off x="6607385" y="-985216"/>
            <a:ext cx="1726613" cy="4926451"/>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17" name="Google Shape;2117;p48"/>
          <p:cNvGrpSpPr/>
          <p:nvPr/>
        </p:nvGrpSpPr>
        <p:grpSpPr>
          <a:xfrm rot="-5333932">
            <a:off x="104265" y="4643884"/>
            <a:ext cx="1152789" cy="1100519"/>
            <a:chOff x="1107903" y="-140329"/>
            <a:chExt cx="2031283" cy="1939431"/>
          </a:xfrm>
        </p:grpSpPr>
        <p:sp>
          <p:nvSpPr>
            <p:cNvPr id="2118" name="Google Shape;2118;p48"/>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9" name="Google Shape;2119;p48"/>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0" name="Google Shape;2120;p48"/>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1" name="Google Shape;2121;p48"/>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2" name="Google Shape;2122;p48"/>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3" name="Google Shape;2123;p48"/>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4" name="Google Shape;2124;p48"/>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25" name="Google Shape;2125;p48"/>
          <p:cNvGrpSpPr/>
          <p:nvPr/>
        </p:nvGrpSpPr>
        <p:grpSpPr>
          <a:xfrm>
            <a:off x="7874109" y="4261990"/>
            <a:ext cx="728455" cy="1864346"/>
            <a:chOff x="-331171" y="5186117"/>
            <a:chExt cx="1439066" cy="3683022"/>
          </a:xfrm>
        </p:grpSpPr>
        <p:grpSp>
          <p:nvGrpSpPr>
            <p:cNvPr id="2126" name="Google Shape;2126;p48"/>
            <p:cNvGrpSpPr/>
            <p:nvPr/>
          </p:nvGrpSpPr>
          <p:grpSpPr>
            <a:xfrm>
              <a:off x="-331171" y="5186117"/>
              <a:ext cx="1439066" cy="3683022"/>
              <a:chOff x="-331171" y="5186117"/>
              <a:chExt cx="1439066" cy="3683022"/>
            </a:xfrm>
          </p:grpSpPr>
          <p:sp>
            <p:nvSpPr>
              <p:cNvPr id="2127" name="Google Shape;2127;p48"/>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8" name="Google Shape;2128;p48"/>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9" name="Google Shape;2129;p48"/>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0" name="Google Shape;2130;p48"/>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1" name="Google Shape;2131;p48"/>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2" name="Google Shape;2132;p48"/>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3" name="Google Shape;2133;p48"/>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4" name="Google Shape;2134;p48"/>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5" name="Google Shape;2135;p48"/>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6" name="Google Shape;2136;p48"/>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7" name="Google Shape;2137;p48"/>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38" name="Google Shape;2138;p48"/>
            <p:cNvGrpSpPr/>
            <p:nvPr/>
          </p:nvGrpSpPr>
          <p:grpSpPr>
            <a:xfrm>
              <a:off x="365759" y="5186184"/>
              <a:ext cx="737143" cy="2092492"/>
              <a:chOff x="365759" y="5186184"/>
              <a:chExt cx="737143" cy="2092492"/>
            </a:xfrm>
          </p:grpSpPr>
          <p:sp>
            <p:nvSpPr>
              <p:cNvPr id="2139" name="Google Shape;2139;p48"/>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0" name="Google Shape;2140;p48"/>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1" name="Google Shape;2141;p48"/>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2" name="Google Shape;2142;p48"/>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3" name="Google Shape;2143;p48"/>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4" name="Google Shape;2144;p48"/>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5" name="Google Shape;2145;p48"/>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6" name="Google Shape;2146;p48"/>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7" name="Google Shape;2147;p48"/>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148" name="Google Shape;2148;p48"/>
          <p:cNvSpPr/>
          <p:nvPr/>
        </p:nvSpPr>
        <p:spPr>
          <a:xfrm>
            <a:off x="481770" y="4527068"/>
            <a:ext cx="829749" cy="1092065"/>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49" name="Google Shape;2149;p48"/>
          <p:cNvGrpSpPr/>
          <p:nvPr/>
        </p:nvGrpSpPr>
        <p:grpSpPr>
          <a:xfrm>
            <a:off x="6437169" y="1269416"/>
            <a:ext cx="1502573" cy="2614622"/>
            <a:chOff x="5049205" y="2137340"/>
            <a:chExt cx="1509972" cy="2627497"/>
          </a:xfrm>
        </p:grpSpPr>
        <p:sp>
          <p:nvSpPr>
            <p:cNvPr id="2150" name="Google Shape;2150;p48"/>
            <p:cNvSpPr/>
            <p:nvPr/>
          </p:nvSpPr>
          <p:spPr>
            <a:xfrm>
              <a:off x="5284125" y="3168549"/>
              <a:ext cx="1087537" cy="904080"/>
            </a:xfrm>
            <a:custGeom>
              <a:avLst/>
              <a:gdLst/>
              <a:ahLst/>
              <a:cxnLst/>
              <a:rect l="l" t="t" r="r" b="b"/>
              <a:pathLst>
                <a:path w="1087537" h="904080" extrusionOk="0">
                  <a:moveTo>
                    <a:pt x="1082301" y="545626"/>
                  </a:moveTo>
                  <a:cubicBezTo>
                    <a:pt x="1005734" y="301931"/>
                    <a:pt x="666124" y="263393"/>
                    <a:pt x="666124" y="263393"/>
                  </a:cubicBezTo>
                  <a:lnTo>
                    <a:pt x="643705" y="45675"/>
                  </a:lnTo>
                  <a:lnTo>
                    <a:pt x="563813" y="15320"/>
                  </a:lnTo>
                  <a:lnTo>
                    <a:pt x="563813" y="0"/>
                  </a:lnTo>
                  <a:lnTo>
                    <a:pt x="543769" y="7612"/>
                  </a:lnTo>
                  <a:lnTo>
                    <a:pt x="523725" y="0"/>
                  </a:lnTo>
                  <a:lnTo>
                    <a:pt x="523725" y="15320"/>
                  </a:lnTo>
                  <a:lnTo>
                    <a:pt x="443833" y="45675"/>
                  </a:lnTo>
                  <a:lnTo>
                    <a:pt x="421414" y="263393"/>
                  </a:lnTo>
                  <a:cubicBezTo>
                    <a:pt x="421414" y="263393"/>
                    <a:pt x="81803" y="301931"/>
                    <a:pt x="5236" y="545626"/>
                  </a:cubicBezTo>
                  <a:cubicBezTo>
                    <a:pt x="-46441" y="710247"/>
                    <a:pt x="295924" y="815395"/>
                    <a:pt x="523820" y="891044"/>
                  </a:cubicBezTo>
                  <a:lnTo>
                    <a:pt x="523820" y="904080"/>
                  </a:lnTo>
                  <a:cubicBezTo>
                    <a:pt x="530374" y="901987"/>
                    <a:pt x="537119" y="899798"/>
                    <a:pt x="543864" y="897610"/>
                  </a:cubicBezTo>
                  <a:cubicBezTo>
                    <a:pt x="550703" y="899798"/>
                    <a:pt x="557353" y="901987"/>
                    <a:pt x="563908" y="904080"/>
                  </a:cubicBezTo>
                  <a:lnTo>
                    <a:pt x="563908" y="891044"/>
                  </a:lnTo>
                  <a:cubicBezTo>
                    <a:pt x="791613" y="815395"/>
                    <a:pt x="1133979" y="710247"/>
                    <a:pt x="1082301" y="545626"/>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48"/>
            <p:cNvSpPr/>
            <p:nvPr/>
          </p:nvSpPr>
          <p:spPr>
            <a:xfrm>
              <a:off x="5284030" y="3434511"/>
              <a:ext cx="1087632" cy="638213"/>
            </a:xfrm>
            <a:custGeom>
              <a:avLst/>
              <a:gdLst/>
              <a:ahLst/>
              <a:cxnLst/>
              <a:rect l="l" t="t" r="r" b="b"/>
              <a:pathLst>
                <a:path w="1087632" h="638213" extrusionOk="0">
                  <a:moveTo>
                    <a:pt x="1082396" y="279664"/>
                  </a:moveTo>
                  <a:cubicBezTo>
                    <a:pt x="1020079" y="81359"/>
                    <a:pt x="783539" y="18936"/>
                    <a:pt x="697662" y="2569"/>
                  </a:cubicBezTo>
                  <a:cubicBezTo>
                    <a:pt x="658049" y="34542"/>
                    <a:pt x="608271" y="54144"/>
                    <a:pt x="557353" y="55095"/>
                  </a:cubicBezTo>
                  <a:cubicBezTo>
                    <a:pt x="501971" y="56237"/>
                    <a:pt x="447063" y="35398"/>
                    <a:pt x="404505" y="0"/>
                  </a:cubicBezTo>
                  <a:cubicBezTo>
                    <a:pt x="335158" y="11514"/>
                    <a:pt x="71544" y="68608"/>
                    <a:pt x="5236" y="279760"/>
                  </a:cubicBezTo>
                  <a:cubicBezTo>
                    <a:pt x="-46441" y="444380"/>
                    <a:pt x="295924" y="549528"/>
                    <a:pt x="523820" y="625177"/>
                  </a:cubicBezTo>
                  <a:lnTo>
                    <a:pt x="523820" y="638214"/>
                  </a:lnTo>
                  <a:cubicBezTo>
                    <a:pt x="530374" y="636120"/>
                    <a:pt x="537119" y="633932"/>
                    <a:pt x="543864" y="631743"/>
                  </a:cubicBezTo>
                  <a:cubicBezTo>
                    <a:pt x="550704" y="633932"/>
                    <a:pt x="557353" y="636120"/>
                    <a:pt x="563908" y="638214"/>
                  </a:cubicBezTo>
                  <a:lnTo>
                    <a:pt x="563908" y="625177"/>
                  </a:lnTo>
                  <a:cubicBezTo>
                    <a:pt x="791708" y="549433"/>
                    <a:pt x="1134074" y="444285"/>
                    <a:pt x="1082396" y="279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48"/>
            <p:cNvSpPr/>
            <p:nvPr/>
          </p:nvSpPr>
          <p:spPr>
            <a:xfrm>
              <a:off x="5283935" y="3451925"/>
              <a:ext cx="1087727" cy="620609"/>
            </a:xfrm>
            <a:custGeom>
              <a:avLst/>
              <a:gdLst/>
              <a:ahLst/>
              <a:cxnLst/>
              <a:rect l="l" t="t" r="r" b="b"/>
              <a:pathLst>
                <a:path w="1087727" h="620609" extrusionOk="0">
                  <a:moveTo>
                    <a:pt x="1082491" y="262251"/>
                  </a:moveTo>
                  <a:cubicBezTo>
                    <a:pt x="1036513" y="116091"/>
                    <a:pt x="896014" y="43772"/>
                    <a:pt x="790853" y="9230"/>
                  </a:cubicBezTo>
                  <a:cubicBezTo>
                    <a:pt x="789523" y="10848"/>
                    <a:pt x="788288" y="12465"/>
                    <a:pt x="786958" y="13988"/>
                  </a:cubicBezTo>
                  <a:cubicBezTo>
                    <a:pt x="740220" y="68608"/>
                    <a:pt x="681228" y="115805"/>
                    <a:pt x="611596" y="133409"/>
                  </a:cubicBezTo>
                  <a:cubicBezTo>
                    <a:pt x="540064" y="151584"/>
                    <a:pt x="460647" y="135693"/>
                    <a:pt x="401465" y="91445"/>
                  </a:cubicBezTo>
                  <a:cubicBezTo>
                    <a:pt x="369641" y="67656"/>
                    <a:pt x="344087" y="35779"/>
                    <a:pt x="326703" y="0"/>
                  </a:cubicBezTo>
                  <a:cubicBezTo>
                    <a:pt x="220212" y="30069"/>
                    <a:pt x="55679" y="101532"/>
                    <a:pt x="5236" y="262156"/>
                  </a:cubicBezTo>
                  <a:cubicBezTo>
                    <a:pt x="-46441" y="426776"/>
                    <a:pt x="295924" y="531924"/>
                    <a:pt x="523820" y="607573"/>
                  </a:cubicBezTo>
                  <a:lnTo>
                    <a:pt x="523820" y="620610"/>
                  </a:lnTo>
                  <a:cubicBezTo>
                    <a:pt x="530374" y="618516"/>
                    <a:pt x="537119" y="616328"/>
                    <a:pt x="543864" y="614139"/>
                  </a:cubicBezTo>
                  <a:cubicBezTo>
                    <a:pt x="550703" y="616328"/>
                    <a:pt x="557353" y="618516"/>
                    <a:pt x="563908" y="620610"/>
                  </a:cubicBezTo>
                  <a:lnTo>
                    <a:pt x="563908" y="607573"/>
                  </a:lnTo>
                  <a:cubicBezTo>
                    <a:pt x="791803" y="532019"/>
                    <a:pt x="1134169" y="426871"/>
                    <a:pt x="1082491" y="2622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48"/>
            <p:cNvSpPr/>
            <p:nvPr/>
          </p:nvSpPr>
          <p:spPr>
            <a:xfrm>
              <a:off x="6168649" y="3509222"/>
              <a:ext cx="65337" cy="436966"/>
            </a:xfrm>
            <a:custGeom>
              <a:avLst/>
              <a:gdLst/>
              <a:ahLst/>
              <a:cxnLst/>
              <a:rect l="l" t="t" r="r" b="b"/>
              <a:pathLst>
                <a:path w="65337" h="436966" extrusionOk="0">
                  <a:moveTo>
                    <a:pt x="20325" y="3412"/>
                  </a:moveTo>
                  <a:cubicBezTo>
                    <a:pt x="-16154" y="147098"/>
                    <a:pt x="-3234" y="298968"/>
                    <a:pt x="56708" y="434470"/>
                  </a:cubicBezTo>
                  <a:cubicBezTo>
                    <a:pt x="59178" y="440084"/>
                    <a:pt x="67348" y="435232"/>
                    <a:pt x="64878" y="429712"/>
                  </a:cubicBezTo>
                  <a:cubicBezTo>
                    <a:pt x="6075" y="296589"/>
                    <a:pt x="-6369" y="147003"/>
                    <a:pt x="29444" y="5981"/>
                  </a:cubicBezTo>
                  <a:cubicBezTo>
                    <a:pt x="30964" y="-14"/>
                    <a:pt x="21750" y="-2583"/>
                    <a:pt x="20325" y="3412"/>
                  </a:cubicBezTo>
                  <a:lnTo>
                    <a:pt x="20325" y="3412"/>
                  </a:lnTo>
                  <a:close/>
                </a:path>
              </a:pathLst>
            </a:custGeom>
            <a:solidFill>
              <a:srgbClr val="F8C6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48"/>
            <p:cNvSpPr/>
            <p:nvPr/>
          </p:nvSpPr>
          <p:spPr>
            <a:xfrm>
              <a:off x="5468144" y="3505307"/>
              <a:ext cx="39321" cy="433627"/>
            </a:xfrm>
            <a:custGeom>
              <a:avLst/>
              <a:gdLst/>
              <a:ahLst/>
              <a:cxnLst/>
              <a:rect l="l" t="t" r="r" b="b"/>
              <a:pathLst>
                <a:path w="39321" h="433627" extrusionOk="0">
                  <a:moveTo>
                    <a:pt x="4560" y="429536"/>
                  </a:moveTo>
                  <a:cubicBezTo>
                    <a:pt x="7410" y="430868"/>
                    <a:pt x="10260" y="432295"/>
                    <a:pt x="13204" y="433627"/>
                  </a:cubicBezTo>
                  <a:cubicBezTo>
                    <a:pt x="49303" y="291749"/>
                    <a:pt x="48163" y="141593"/>
                    <a:pt x="8645" y="0"/>
                  </a:cubicBezTo>
                  <a:cubicBezTo>
                    <a:pt x="5795" y="1522"/>
                    <a:pt x="2945" y="3140"/>
                    <a:pt x="0" y="4758"/>
                  </a:cubicBezTo>
                  <a:cubicBezTo>
                    <a:pt x="38283" y="143401"/>
                    <a:pt x="39613" y="290512"/>
                    <a:pt x="4560" y="429536"/>
                  </a:cubicBezTo>
                  <a:close/>
                </a:path>
              </a:pathLst>
            </a:custGeom>
            <a:solidFill>
              <a:srgbClr val="F8C6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48"/>
            <p:cNvSpPr/>
            <p:nvPr/>
          </p:nvSpPr>
          <p:spPr>
            <a:xfrm>
              <a:off x="5712284" y="3168644"/>
              <a:ext cx="232170" cy="214717"/>
            </a:xfrm>
            <a:custGeom>
              <a:avLst/>
              <a:gdLst/>
              <a:ahLst/>
              <a:cxnLst/>
              <a:rect l="l" t="t" r="r" b="b"/>
              <a:pathLst>
                <a:path w="232170" h="214717" extrusionOk="0">
                  <a:moveTo>
                    <a:pt x="232170" y="207251"/>
                  </a:moveTo>
                  <a:lnTo>
                    <a:pt x="215546" y="45675"/>
                  </a:lnTo>
                  <a:lnTo>
                    <a:pt x="135654" y="15320"/>
                  </a:lnTo>
                  <a:lnTo>
                    <a:pt x="135654" y="0"/>
                  </a:lnTo>
                  <a:lnTo>
                    <a:pt x="115610" y="7613"/>
                  </a:lnTo>
                  <a:lnTo>
                    <a:pt x="95566" y="0"/>
                  </a:lnTo>
                  <a:lnTo>
                    <a:pt x="95566" y="15320"/>
                  </a:lnTo>
                  <a:lnTo>
                    <a:pt x="15674" y="45675"/>
                  </a:lnTo>
                  <a:lnTo>
                    <a:pt x="0" y="198020"/>
                  </a:lnTo>
                  <a:cubicBezTo>
                    <a:pt x="75522" y="216671"/>
                    <a:pt x="155128" y="219621"/>
                    <a:pt x="232170" y="207251"/>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48"/>
            <p:cNvSpPr/>
            <p:nvPr/>
          </p:nvSpPr>
          <p:spPr>
            <a:xfrm>
              <a:off x="5207762" y="2137340"/>
              <a:ext cx="1141960" cy="807496"/>
            </a:xfrm>
            <a:custGeom>
              <a:avLst/>
              <a:gdLst/>
              <a:ahLst/>
              <a:cxnLst/>
              <a:rect l="l" t="t" r="r" b="b"/>
              <a:pathLst>
                <a:path w="1141960" h="807496" extrusionOk="0">
                  <a:moveTo>
                    <a:pt x="1036215" y="807497"/>
                  </a:moveTo>
                  <a:cubicBezTo>
                    <a:pt x="1083333" y="774573"/>
                    <a:pt x="1112021" y="720048"/>
                    <a:pt x="1125131" y="664001"/>
                  </a:cubicBezTo>
                  <a:cubicBezTo>
                    <a:pt x="1145365" y="577884"/>
                    <a:pt x="1165314" y="408982"/>
                    <a:pt x="1070033" y="356741"/>
                  </a:cubicBezTo>
                  <a:cubicBezTo>
                    <a:pt x="1060154" y="351317"/>
                    <a:pt x="1049134" y="347130"/>
                    <a:pt x="1041629" y="338661"/>
                  </a:cubicBezTo>
                  <a:cubicBezTo>
                    <a:pt x="1022440" y="316966"/>
                    <a:pt x="1036784" y="283851"/>
                    <a:pt x="1043814" y="255780"/>
                  </a:cubicBezTo>
                  <a:cubicBezTo>
                    <a:pt x="1057684" y="200304"/>
                    <a:pt x="1033460" y="125987"/>
                    <a:pt x="983207" y="95918"/>
                  </a:cubicBezTo>
                  <a:cubicBezTo>
                    <a:pt x="947963" y="74793"/>
                    <a:pt x="905500" y="67751"/>
                    <a:pt x="864557" y="70606"/>
                  </a:cubicBezTo>
                  <a:cubicBezTo>
                    <a:pt x="806799" y="74603"/>
                    <a:pt x="745432" y="96774"/>
                    <a:pt x="693564" y="71082"/>
                  </a:cubicBezTo>
                  <a:cubicBezTo>
                    <a:pt x="639226" y="44153"/>
                    <a:pt x="610633" y="0"/>
                    <a:pt x="544420" y="0"/>
                  </a:cubicBezTo>
                  <a:cubicBezTo>
                    <a:pt x="483813" y="0"/>
                    <a:pt x="423110" y="23884"/>
                    <a:pt x="378462" y="64897"/>
                  </a:cubicBezTo>
                  <a:cubicBezTo>
                    <a:pt x="362883" y="79170"/>
                    <a:pt x="348254" y="96013"/>
                    <a:pt x="328209" y="102483"/>
                  </a:cubicBezTo>
                  <a:cubicBezTo>
                    <a:pt x="303320" y="110572"/>
                    <a:pt x="276627" y="100675"/>
                    <a:pt x="250978" y="95727"/>
                  </a:cubicBezTo>
                  <a:cubicBezTo>
                    <a:pt x="191415" y="84309"/>
                    <a:pt x="127198" y="100675"/>
                    <a:pt x="80460" y="139404"/>
                  </a:cubicBezTo>
                  <a:cubicBezTo>
                    <a:pt x="11683" y="196308"/>
                    <a:pt x="-33725" y="338661"/>
                    <a:pt x="31822" y="413740"/>
                  </a:cubicBezTo>
                  <a:cubicBezTo>
                    <a:pt x="55761" y="441145"/>
                    <a:pt x="94614" y="458463"/>
                    <a:pt x="103544" y="493766"/>
                  </a:cubicBezTo>
                  <a:cubicBezTo>
                    <a:pt x="110384" y="520886"/>
                    <a:pt x="96609" y="548291"/>
                    <a:pt x="88819" y="575220"/>
                  </a:cubicBezTo>
                  <a:cubicBezTo>
                    <a:pt x="76090" y="618992"/>
                    <a:pt x="80175" y="668949"/>
                    <a:pt x="106109" y="706441"/>
                  </a:cubicBezTo>
                  <a:cubicBezTo>
                    <a:pt x="132043" y="743932"/>
                    <a:pt x="181346" y="765913"/>
                    <a:pt x="225139" y="753543"/>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48"/>
            <p:cNvSpPr/>
            <p:nvPr/>
          </p:nvSpPr>
          <p:spPr>
            <a:xfrm>
              <a:off x="5352469" y="2824840"/>
              <a:ext cx="150823" cy="277554"/>
            </a:xfrm>
            <a:custGeom>
              <a:avLst/>
              <a:gdLst/>
              <a:ahLst/>
              <a:cxnLst/>
              <a:rect l="l" t="t" r="r" b="b"/>
              <a:pathLst>
                <a:path w="150823" h="277554" extrusionOk="0">
                  <a:moveTo>
                    <a:pt x="122229" y="9806"/>
                  </a:moveTo>
                  <a:cubicBezTo>
                    <a:pt x="98195" y="-5514"/>
                    <a:pt x="64947" y="-2089"/>
                    <a:pt x="41768" y="14564"/>
                  </a:cubicBezTo>
                  <a:cubicBezTo>
                    <a:pt x="18589" y="31216"/>
                    <a:pt x="4909" y="58906"/>
                    <a:pt x="1204" y="87263"/>
                  </a:cubicBezTo>
                  <a:cubicBezTo>
                    <a:pt x="-2501" y="115620"/>
                    <a:pt x="2724" y="144452"/>
                    <a:pt x="11654" y="171571"/>
                  </a:cubicBezTo>
                  <a:cubicBezTo>
                    <a:pt x="21723" y="202021"/>
                    <a:pt x="36923" y="231805"/>
                    <a:pt x="61337" y="252645"/>
                  </a:cubicBezTo>
                  <a:cubicBezTo>
                    <a:pt x="85751" y="273484"/>
                    <a:pt x="120519" y="283951"/>
                    <a:pt x="150823"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48"/>
            <p:cNvSpPr/>
            <p:nvPr/>
          </p:nvSpPr>
          <p:spPr>
            <a:xfrm>
              <a:off x="6154490" y="2824840"/>
              <a:ext cx="150812" cy="277554"/>
            </a:xfrm>
            <a:custGeom>
              <a:avLst/>
              <a:gdLst/>
              <a:ahLst/>
              <a:cxnLst/>
              <a:rect l="l" t="t" r="r" b="b"/>
              <a:pathLst>
                <a:path w="150812" h="277554" extrusionOk="0">
                  <a:moveTo>
                    <a:pt x="28594" y="9806"/>
                  </a:moveTo>
                  <a:cubicBezTo>
                    <a:pt x="52628" y="-5514"/>
                    <a:pt x="85876" y="-2089"/>
                    <a:pt x="109055" y="14564"/>
                  </a:cubicBezTo>
                  <a:cubicBezTo>
                    <a:pt x="132234" y="31216"/>
                    <a:pt x="145914" y="58906"/>
                    <a:pt x="149619" y="87263"/>
                  </a:cubicBezTo>
                  <a:cubicBezTo>
                    <a:pt x="153324" y="115620"/>
                    <a:pt x="148004" y="144452"/>
                    <a:pt x="139169" y="171571"/>
                  </a:cubicBezTo>
                  <a:cubicBezTo>
                    <a:pt x="129100" y="202021"/>
                    <a:pt x="113900" y="231805"/>
                    <a:pt x="89486" y="252645"/>
                  </a:cubicBezTo>
                  <a:cubicBezTo>
                    <a:pt x="65072" y="273484"/>
                    <a:pt x="30304" y="283951"/>
                    <a:pt x="0"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59" name="Google Shape;2159;p48"/>
            <p:cNvGrpSpPr/>
            <p:nvPr/>
          </p:nvGrpSpPr>
          <p:grpSpPr>
            <a:xfrm>
              <a:off x="5392030" y="2892864"/>
              <a:ext cx="870269" cy="168415"/>
              <a:chOff x="5392030" y="2892864"/>
              <a:chExt cx="870269" cy="168415"/>
            </a:xfrm>
          </p:grpSpPr>
          <p:sp>
            <p:nvSpPr>
              <p:cNvPr id="2160" name="Google Shape;2160;p48"/>
              <p:cNvSpPr/>
              <p:nvPr/>
            </p:nvSpPr>
            <p:spPr>
              <a:xfrm>
                <a:off x="5392030" y="2892864"/>
                <a:ext cx="114799" cy="168389"/>
              </a:xfrm>
              <a:custGeom>
                <a:avLst/>
                <a:gdLst/>
                <a:ahLst/>
                <a:cxnLst/>
                <a:rect l="l" t="t" r="r" b="b"/>
                <a:pathLst>
                  <a:path w="114799" h="168389" extrusionOk="0">
                    <a:moveTo>
                      <a:pt x="2492" y="8677"/>
                    </a:moveTo>
                    <a:cubicBezTo>
                      <a:pt x="66234" y="35891"/>
                      <a:pt x="87798" y="103643"/>
                      <a:pt x="105467" y="165019"/>
                    </a:cubicBezTo>
                    <a:cubicBezTo>
                      <a:pt x="107177" y="170918"/>
                      <a:pt x="116297" y="168444"/>
                      <a:pt x="114587" y="162449"/>
                    </a:cubicBezTo>
                    <a:cubicBezTo>
                      <a:pt x="96253" y="98790"/>
                      <a:pt x="73169" y="28564"/>
                      <a:pt x="7242" y="398"/>
                    </a:cubicBezTo>
                    <a:cubicBezTo>
                      <a:pt x="1732" y="-1886"/>
                      <a:pt x="-3113" y="6298"/>
                      <a:pt x="2492" y="8677"/>
                    </a:cubicBezTo>
                    <a:lnTo>
                      <a:pt x="2492" y="867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48"/>
              <p:cNvSpPr/>
              <p:nvPr/>
            </p:nvSpPr>
            <p:spPr>
              <a:xfrm>
                <a:off x="6147440" y="2892928"/>
                <a:ext cx="114859" cy="168351"/>
              </a:xfrm>
              <a:custGeom>
                <a:avLst/>
                <a:gdLst/>
                <a:ahLst/>
                <a:cxnLst/>
                <a:rect l="l" t="t" r="r" b="b"/>
                <a:pathLst>
                  <a:path w="114859" h="168351" extrusionOk="0">
                    <a:moveTo>
                      <a:pt x="107556" y="429"/>
                    </a:moveTo>
                    <a:cubicBezTo>
                      <a:pt x="41724" y="28595"/>
                      <a:pt x="18545" y="98820"/>
                      <a:pt x="211" y="162480"/>
                    </a:cubicBezTo>
                    <a:cubicBezTo>
                      <a:pt x="-1499" y="168380"/>
                      <a:pt x="7715" y="170854"/>
                      <a:pt x="9330" y="165049"/>
                    </a:cubicBezTo>
                    <a:cubicBezTo>
                      <a:pt x="27000" y="103578"/>
                      <a:pt x="48564" y="35922"/>
                      <a:pt x="112306" y="8707"/>
                    </a:cubicBezTo>
                    <a:cubicBezTo>
                      <a:pt x="118006" y="6233"/>
                      <a:pt x="113161" y="-1950"/>
                      <a:pt x="107556" y="429"/>
                    </a:cubicBezTo>
                    <a:lnTo>
                      <a:pt x="107556" y="429"/>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48"/>
              <p:cNvSpPr/>
              <p:nvPr/>
            </p:nvSpPr>
            <p:spPr>
              <a:xfrm>
                <a:off x="6183123" y="2927402"/>
                <a:ext cx="44877" cy="120263"/>
              </a:xfrm>
              <a:custGeom>
                <a:avLst/>
                <a:gdLst/>
                <a:ahLst/>
                <a:cxnLst/>
                <a:rect l="l" t="t" r="r" b="b"/>
                <a:pathLst>
                  <a:path w="44877" h="120263" extrusionOk="0">
                    <a:moveTo>
                      <a:pt x="21525" y="6968"/>
                    </a:moveTo>
                    <a:cubicBezTo>
                      <a:pt x="45654" y="42461"/>
                      <a:pt x="37864" y="87185"/>
                      <a:pt x="2146" y="111259"/>
                    </a:cubicBezTo>
                    <a:cubicBezTo>
                      <a:pt x="-2889" y="114685"/>
                      <a:pt x="1861" y="122868"/>
                      <a:pt x="6896" y="119442"/>
                    </a:cubicBezTo>
                    <a:cubicBezTo>
                      <a:pt x="46794" y="92608"/>
                      <a:pt x="56769" y="42080"/>
                      <a:pt x="29600" y="2210"/>
                    </a:cubicBezTo>
                    <a:cubicBezTo>
                      <a:pt x="26275" y="-2929"/>
                      <a:pt x="18105" y="1829"/>
                      <a:pt x="21525" y="6968"/>
                    </a:cubicBezTo>
                    <a:lnTo>
                      <a:pt x="21525" y="6968"/>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48"/>
              <p:cNvSpPr/>
              <p:nvPr/>
            </p:nvSpPr>
            <p:spPr>
              <a:xfrm>
                <a:off x="5428293" y="2927846"/>
                <a:ext cx="53692" cy="116474"/>
              </a:xfrm>
              <a:custGeom>
                <a:avLst/>
                <a:gdLst/>
                <a:ahLst/>
                <a:cxnLst/>
                <a:rect l="l" t="t" r="r" b="b"/>
                <a:pathLst>
                  <a:path w="53692" h="116474" extrusionOk="0">
                    <a:moveTo>
                      <a:pt x="8597" y="3193"/>
                    </a:moveTo>
                    <a:cubicBezTo>
                      <a:pt x="-8882" y="45823"/>
                      <a:pt x="-1567" y="100633"/>
                      <a:pt x="47831" y="116239"/>
                    </a:cubicBezTo>
                    <a:cubicBezTo>
                      <a:pt x="53721" y="118047"/>
                      <a:pt x="56190" y="108912"/>
                      <a:pt x="50396" y="107104"/>
                    </a:cubicBezTo>
                    <a:cubicBezTo>
                      <a:pt x="5843" y="93116"/>
                      <a:pt x="2518" y="43064"/>
                      <a:pt x="17812" y="5762"/>
                    </a:cubicBezTo>
                    <a:cubicBezTo>
                      <a:pt x="20092" y="-42"/>
                      <a:pt x="10972" y="-2421"/>
                      <a:pt x="8597" y="3193"/>
                    </a:cubicBezTo>
                    <a:lnTo>
                      <a:pt x="8597" y="3193"/>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64" name="Google Shape;2164;p48"/>
            <p:cNvSpPr/>
            <p:nvPr/>
          </p:nvSpPr>
          <p:spPr>
            <a:xfrm>
              <a:off x="5441025" y="2325425"/>
              <a:ext cx="763792" cy="968451"/>
            </a:xfrm>
            <a:custGeom>
              <a:avLst/>
              <a:gdLst/>
              <a:ahLst/>
              <a:cxnLst/>
              <a:rect l="l" t="t" r="r" b="b"/>
              <a:pathLst>
                <a:path w="763792" h="968451" extrusionOk="0">
                  <a:moveTo>
                    <a:pt x="728855" y="176839"/>
                  </a:moveTo>
                  <a:cubicBezTo>
                    <a:pt x="688007" y="43335"/>
                    <a:pt x="515779" y="-5100"/>
                    <a:pt x="381929" y="419"/>
                  </a:cubicBezTo>
                  <a:cubicBezTo>
                    <a:pt x="248175" y="-5100"/>
                    <a:pt x="75852" y="43335"/>
                    <a:pt x="35004" y="176839"/>
                  </a:cubicBezTo>
                  <a:cubicBezTo>
                    <a:pt x="140" y="290932"/>
                    <a:pt x="-6224" y="411971"/>
                    <a:pt x="5175" y="530250"/>
                  </a:cubicBezTo>
                  <a:cubicBezTo>
                    <a:pt x="14390" y="625311"/>
                    <a:pt x="24174" y="774611"/>
                    <a:pt x="88297" y="849499"/>
                  </a:cubicBezTo>
                  <a:cubicBezTo>
                    <a:pt x="160969" y="934379"/>
                    <a:pt x="271354" y="969016"/>
                    <a:pt x="381834" y="968445"/>
                  </a:cubicBezTo>
                  <a:cubicBezTo>
                    <a:pt x="492410" y="969016"/>
                    <a:pt x="602700" y="934284"/>
                    <a:pt x="675372" y="849499"/>
                  </a:cubicBezTo>
                  <a:cubicBezTo>
                    <a:pt x="739589" y="774611"/>
                    <a:pt x="749279" y="625311"/>
                    <a:pt x="758494" y="530250"/>
                  </a:cubicBezTo>
                  <a:cubicBezTo>
                    <a:pt x="770083" y="412066"/>
                    <a:pt x="763718" y="290932"/>
                    <a:pt x="728855" y="176839"/>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48"/>
            <p:cNvSpPr/>
            <p:nvPr/>
          </p:nvSpPr>
          <p:spPr>
            <a:xfrm>
              <a:off x="5746584" y="2888736"/>
              <a:ext cx="85548" cy="100559"/>
            </a:xfrm>
            <a:custGeom>
              <a:avLst/>
              <a:gdLst/>
              <a:ahLst/>
              <a:cxnLst/>
              <a:rect l="l" t="t" r="r" b="b"/>
              <a:pathLst>
                <a:path w="85548" h="100559" extrusionOk="0">
                  <a:moveTo>
                    <a:pt x="82355" y="5287"/>
                  </a:moveTo>
                  <a:cubicBezTo>
                    <a:pt x="56516" y="-4799"/>
                    <a:pt x="13008" y="-2325"/>
                    <a:pt x="2084" y="29266"/>
                  </a:cubicBezTo>
                  <a:cubicBezTo>
                    <a:pt x="-8366" y="59241"/>
                    <a:pt x="22508" y="92545"/>
                    <a:pt x="49772" y="100348"/>
                  </a:cubicBezTo>
                  <a:cubicBezTo>
                    <a:pt x="55661" y="102061"/>
                    <a:pt x="58131" y="92831"/>
                    <a:pt x="52336" y="91213"/>
                  </a:cubicBezTo>
                  <a:cubicBezTo>
                    <a:pt x="29442" y="84647"/>
                    <a:pt x="-291" y="53912"/>
                    <a:pt x="13008" y="28886"/>
                  </a:cubicBezTo>
                  <a:cubicBezTo>
                    <a:pt x="25453" y="5382"/>
                    <a:pt x="59081" y="6524"/>
                    <a:pt x="79885" y="14612"/>
                  </a:cubicBezTo>
                  <a:cubicBezTo>
                    <a:pt x="85585" y="16706"/>
                    <a:pt x="87960" y="7476"/>
                    <a:pt x="82355" y="5287"/>
                  </a:cubicBezTo>
                  <a:lnTo>
                    <a:pt x="82355" y="528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48"/>
            <p:cNvSpPr/>
            <p:nvPr/>
          </p:nvSpPr>
          <p:spPr>
            <a:xfrm>
              <a:off x="5740649" y="3005619"/>
              <a:ext cx="124025" cy="48577"/>
            </a:xfrm>
            <a:custGeom>
              <a:avLst/>
              <a:gdLst/>
              <a:ahLst/>
              <a:cxnLst/>
              <a:rect l="l" t="t" r="r" b="b"/>
              <a:pathLst>
                <a:path w="124025" h="48577" extrusionOk="0">
                  <a:moveTo>
                    <a:pt x="703" y="13724"/>
                  </a:moveTo>
                  <a:cubicBezTo>
                    <a:pt x="30247" y="62730"/>
                    <a:pt x="99499" y="59590"/>
                    <a:pt x="123533" y="7254"/>
                  </a:cubicBezTo>
                  <a:cubicBezTo>
                    <a:pt x="126098" y="1735"/>
                    <a:pt x="117929" y="-3118"/>
                    <a:pt x="115364" y="2496"/>
                  </a:cubicBezTo>
                  <a:cubicBezTo>
                    <a:pt x="94465" y="48171"/>
                    <a:pt x="35092" y="52453"/>
                    <a:pt x="8968" y="8967"/>
                  </a:cubicBezTo>
                  <a:cubicBezTo>
                    <a:pt x="5738" y="3638"/>
                    <a:pt x="-2431" y="8491"/>
                    <a:pt x="703" y="13724"/>
                  </a:cubicBezTo>
                  <a:lnTo>
                    <a:pt x="703" y="13724"/>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48"/>
            <p:cNvSpPr/>
            <p:nvPr/>
          </p:nvSpPr>
          <p:spPr>
            <a:xfrm>
              <a:off x="5502147" y="2657664"/>
              <a:ext cx="172984" cy="10634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48"/>
            <p:cNvSpPr/>
            <p:nvPr/>
          </p:nvSpPr>
          <p:spPr>
            <a:xfrm>
              <a:off x="5614723" y="2851298"/>
              <a:ext cx="54527" cy="113426"/>
            </a:xfrm>
            <a:custGeom>
              <a:avLst/>
              <a:gdLst/>
              <a:ahLst/>
              <a:cxnLst/>
              <a:rect l="l" t="t" r="r" b="b"/>
              <a:pathLst>
                <a:path w="54527" h="113426" extrusionOk="0">
                  <a:moveTo>
                    <a:pt x="54528" y="56713"/>
                  </a:moveTo>
                  <a:cubicBezTo>
                    <a:pt x="54528" y="88035"/>
                    <a:pt x="42321" y="113426"/>
                    <a:pt x="27264" y="113426"/>
                  </a:cubicBezTo>
                  <a:cubicBezTo>
                    <a:pt x="12206" y="113426"/>
                    <a:pt x="0" y="88035"/>
                    <a:pt x="0" y="56713"/>
                  </a:cubicBezTo>
                  <a:cubicBezTo>
                    <a:pt x="0" y="25391"/>
                    <a:pt x="12206"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48"/>
            <p:cNvSpPr/>
            <p:nvPr/>
          </p:nvSpPr>
          <p:spPr>
            <a:xfrm>
              <a:off x="5935999" y="2851298"/>
              <a:ext cx="54527" cy="113426"/>
            </a:xfrm>
            <a:custGeom>
              <a:avLst/>
              <a:gdLst/>
              <a:ahLst/>
              <a:cxnLst/>
              <a:rect l="l" t="t" r="r" b="b"/>
              <a:pathLst>
                <a:path w="54527" h="113426" extrusionOk="0">
                  <a:moveTo>
                    <a:pt x="54528" y="56713"/>
                  </a:moveTo>
                  <a:cubicBezTo>
                    <a:pt x="54528" y="88035"/>
                    <a:pt x="42321" y="113426"/>
                    <a:pt x="27264" y="113426"/>
                  </a:cubicBezTo>
                  <a:cubicBezTo>
                    <a:pt x="12207" y="113426"/>
                    <a:pt x="0" y="88035"/>
                    <a:pt x="0" y="56713"/>
                  </a:cubicBezTo>
                  <a:cubicBezTo>
                    <a:pt x="0" y="25391"/>
                    <a:pt x="12207"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48"/>
            <p:cNvSpPr/>
            <p:nvPr/>
          </p:nvSpPr>
          <p:spPr>
            <a:xfrm>
              <a:off x="5499493" y="2310339"/>
              <a:ext cx="708298" cy="633387"/>
            </a:xfrm>
            <a:custGeom>
              <a:avLst/>
              <a:gdLst/>
              <a:ahLst/>
              <a:cxnLst/>
              <a:rect l="l" t="t" r="r" b="b"/>
              <a:pathLst>
                <a:path w="708298" h="633387" extrusionOk="0">
                  <a:moveTo>
                    <a:pt x="0" y="151865"/>
                  </a:moveTo>
                  <a:cubicBezTo>
                    <a:pt x="7220" y="214858"/>
                    <a:pt x="49398" y="270620"/>
                    <a:pt x="103831" y="303068"/>
                  </a:cubicBezTo>
                  <a:cubicBezTo>
                    <a:pt x="158263" y="335517"/>
                    <a:pt x="223336" y="346364"/>
                    <a:pt x="286603" y="343224"/>
                  </a:cubicBezTo>
                  <a:cubicBezTo>
                    <a:pt x="321276" y="341511"/>
                    <a:pt x="358515" y="337039"/>
                    <a:pt x="385494" y="363207"/>
                  </a:cubicBezTo>
                  <a:cubicBezTo>
                    <a:pt x="410668" y="387662"/>
                    <a:pt x="426342" y="405361"/>
                    <a:pt x="464910" y="410405"/>
                  </a:cubicBezTo>
                  <a:cubicBezTo>
                    <a:pt x="469565" y="410976"/>
                    <a:pt x="474505" y="411451"/>
                    <a:pt x="478305" y="414211"/>
                  </a:cubicBezTo>
                  <a:cubicBezTo>
                    <a:pt x="484195" y="418398"/>
                    <a:pt x="485429" y="426486"/>
                    <a:pt x="486474" y="433623"/>
                  </a:cubicBezTo>
                  <a:cubicBezTo>
                    <a:pt x="491699" y="470353"/>
                    <a:pt x="503004" y="506227"/>
                    <a:pt x="519723" y="539342"/>
                  </a:cubicBezTo>
                  <a:cubicBezTo>
                    <a:pt x="533593" y="566747"/>
                    <a:pt x="551547" y="592724"/>
                    <a:pt x="576246" y="610804"/>
                  </a:cubicBezTo>
                  <a:cubicBezTo>
                    <a:pt x="600945" y="628884"/>
                    <a:pt x="633243" y="638304"/>
                    <a:pt x="662977" y="630787"/>
                  </a:cubicBezTo>
                  <a:cubicBezTo>
                    <a:pt x="668487" y="570553"/>
                    <a:pt x="685681" y="512032"/>
                    <a:pt x="697176" y="452559"/>
                  </a:cubicBezTo>
                  <a:cubicBezTo>
                    <a:pt x="708765" y="393181"/>
                    <a:pt x="714655" y="330854"/>
                    <a:pt x="697841" y="272713"/>
                  </a:cubicBezTo>
                  <a:cubicBezTo>
                    <a:pt x="674852" y="193163"/>
                    <a:pt x="611299" y="130169"/>
                    <a:pt x="538532" y="90679"/>
                  </a:cubicBezTo>
                  <a:cubicBezTo>
                    <a:pt x="465860" y="51190"/>
                    <a:pt x="383974" y="32158"/>
                    <a:pt x="303037" y="15316"/>
                  </a:cubicBezTo>
                  <a:cubicBezTo>
                    <a:pt x="261999" y="6751"/>
                    <a:pt x="220391" y="-1337"/>
                    <a:pt x="178498" y="186"/>
                  </a:cubicBezTo>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48"/>
            <p:cNvSpPr/>
            <p:nvPr/>
          </p:nvSpPr>
          <p:spPr>
            <a:xfrm>
              <a:off x="6038593" y="2438795"/>
              <a:ext cx="227419" cy="511357"/>
            </a:xfrm>
            <a:custGeom>
              <a:avLst/>
              <a:gdLst/>
              <a:ahLst/>
              <a:cxnLst/>
              <a:rect l="l" t="t" r="r" b="b"/>
              <a:pathLst>
                <a:path w="227419" h="511357" extrusionOk="0">
                  <a:moveTo>
                    <a:pt x="86734" y="15320"/>
                  </a:moveTo>
                  <a:cubicBezTo>
                    <a:pt x="37051" y="31116"/>
                    <a:pt x="287" y="81073"/>
                    <a:pt x="2" y="133314"/>
                  </a:cubicBezTo>
                  <a:cubicBezTo>
                    <a:pt x="-283" y="181654"/>
                    <a:pt x="27171" y="225996"/>
                    <a:pt x="32206" y="274050"/>
                  </a:cubicBezTo>
                  <a:cubicBezTo>
                    <a:pt x="34771" y="298220"/>
                    <a:pt x="28406" y="318583"/>
                    <a:pt x="26981" y="341611"/>
                  </a:cubicBezTo>
                  <a:cubicBezTo>
                    <a:pt x="25176" y="372632"/>
                    <a:pt x="35341" y="407840"/>
                    <a:pt x="45695" y="436672"/>
                  </a:cubicBezTo>
                  <a:cubicBezTo>
                    <a:pt x="55195" y="463031"/>
                    <a:pt x="70394" y="492720"/>
                    <a:pt x="96613" y="505756"/>
                  </a:cubicBezTo>
                  <a:cubicBezTo>
                    <a:pt x="134612" y="524597"/>
                    <a:pt x="157886" y="492149"/>
                    <a:pt x="178500" y="464173"/>
                  </a:cubicBezTo>
                  <a:cubicBezTo>
                    <a:pt x="208613" y="423160"/>
                    <a:pt x="232267" y="377390"/>
                    <a:pt x="226568" y="325244"/>
                  </a:cubicBezTo>
                  <a:cubicBezTo>
                    <a:pt x="221248" y="276810"/>
                    <a:pt x="200824" y="230659"/>
                    <a:pt x="192559" y="182605"/>
                  </a:cubicBezTo>
                  <a:cubicBezTo>
                    <a:pt x="183914" y="131982"/>
                    <a:pt x="186289" y="14464"/>
                    <a:pt x="119222" y="0"/>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48"/>
            <p:cNvSpPr/>
            <p:nvPr/>
          </p:nvSpPr>
          <p:spPr>
            <a:xfrm>
              <a:off x="5486832" y="2288706"/>
              <a:ext cx="703475" cy="356810"/>
            </a:xfrm>
            <a:custGeom>
              <a:avLst/>
              <a:gdLst/>
              <a:ahLst/>
              <a:cxnLst/>
              <a:rect l="l" t="t" r="r" b="b"/>
              <a:pathLst>
                <a:path w="703475" h="356810" extrusionOk="0">
                  <a:moveTo>
                    <a:pt x="14466" y="29335"/>
                  </a:moveTo>
                  <a:cubicBezTo>
                    <a:pt x="-10898" y="81576"/>
                    <a:pt x="-1778" y="147519"/>
                    <a:pt x="32990" y="193956"/>
                  </a:cubicBezTo>
                  <a:cubicBezTo>
                    <a:pt x="67759" y="240392"/>
                    <a:pt x="125611" y="267321"/>
                    <a:pt x="183559" y="268939"/>
                  </a:cubicBezTo>
                  <a:cubicBezTo>
                    <a:pt x="227922" y="270176"/>
                    <a:pt x="273520" y="258091"/>
                    <a:pt x="315983" y="270842"/>
                  </a:cubicBezTo>
                  <a:cubicBezTo>
                    <a:pt x="356167" y="282927"/>
                    <a:pt x="386755" y="315280"/>
                    <a:pt x="424374" y="334026"/>
                  </a:cubicBezTo>
                  <a:cubicBezTo>
                    <a:pt x="464462" y="354009"/>
                    <a:pt x="510630" y="357625"/>
                    <a:pt x="555468" y="356673"/>
                  </a:cubicBezTo>
                  <a:cubicBezTo>
                    <a:pt x="600686" y="355721"/>
                    <a:pt x="650559" y="348014"/>
                    <a:pt x="679343" y="313187"/>
                  </a:cubicBezTo>
                  <a:cubicBezTo>
                    <a:pt x="695397" y="293775"/>
                    <a:pt x="702522" y="268082"/>
                    <a:pt x="703377" y="242771"/>
                  </a:cubicBezTo>
                  <a:cubicBezTo>
                    <a:pt x="706132" y="163981"/>
                    <a:pt x="650559" y="92043"/>
                    <a:pt x="581497" y="54266"/>
                  </a:cubicBezTo>
                  <a:cubicBezTo>
                    <a:pt x="512435" y="16489"/>
                    <a:pt x="431688" y="6973"/>
                    <a:pt x="353127" y="2596"/>
                  </a:cubicBezTo>
                  <a:cubicBezTo>
                    <a:pt x="237801" y="-3874"/>
                    <a:pt x="119532" y="-449"/>
                    <a:pt x="10761" y="3856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48"/>
            <p:cNvSpPr/>
            <p:nvPr/>
          </p:nvSpPr>
          <p:spPr>
            <a:xfrm>
              <a:off x="5740118" y="3496648"/>
              <a:ext cx="767187" cy="390045"/>
            </a:xfrm>
            <a:custGeom>
              <a:avLst/>
              <a:gdLst/>
              <a:ahLst/>
              <a:cxnLst/>
              <a:rect l="l" t="t" r="r" b="b"/>
              <a:pathLst>
                <a:path w="767187" h="390045" extrusionOk="0">
                  <a:moveTo>
                    <a:pt x="0" y="335045"/>
                  </a:moveTo>
                  <a:lnTo>
                    <a:pt x="679221" y="0"/>
                  </a:lnTo>
                  <a:lnTo>
                    <a:pt x="767188" y="92873"/>
                  </a:lnTo>
                  <a:lnTo>
                    <a:pt x="164438" y="390046"/>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48"/>
            <p:cNvSpPr/>
            <p:nvPr/>
          </p:nvSpPr>
          <p:spPr>
            <a:xfrm>
              <a:off x="5085310" y="3531570"/>
              <a:ext cx="768327" cy="381386"/>
            </a:xfrm>
            <a:custGeom>
              <a:avLst/>
              <a:gdLst/>
              <a:ahLst/>
              <a:cxnLst/>
              <a:rect l="l" t="t" r="r" b="b"/>
              <a:pathLst>
                <a:path w="768327" h="381386" extrusionOk="0">
                  <a:moveTo>
                    <a:pt x="768328" y="338090"/>
                  </a:moveTo>
                  <a:lnTo>
                    <a:pt x="153989" y="0"/>
                  </a:lnTo>
                  <a:lnTo>
                    <a:pt x="0" y="68513"/>
                  </a:lnTo>
                  <a:lnTo>
                    <a:pt x="670387" y="38138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48"/>
            <p:cNvSpPr/>
            <p:nvPr/>
          </p:nvSpPr>
          <p:spPr>
            <a:xfrm>
              <a:off x="5049205" y="3571065"/>
              <a:ext cx="1489746" cy="1193772"/>
            </a:xfrm>
            <a:custGeom>
              <a:avLst/>
              <a:gdLst/>
              <a:ahLst/>
              <a:cxnLst/>
              <a:rect l="l" t="t" r="r" b="b"/>
              <a:pathLst>
                <a:path w="1489746" h="1193772" extrusionOk="0">
                  <a:moveTo>
                    <a:pt x="1440241" y="2564"/>
                  </a:moveTo>
                  <a:lnTo>
                    <a:pt x="843571" y="255204"/>
                  </a:lnTo>
                  <a:lnTo>
                    <a:pt x="757980" y="254633"/>
                  </a:lnTo>
                  <a:lnTo>
                    <a:pt x="757980" y="254253"/>
                  </a:lnTo>
                  <a:lnTo>
                    <a:pt x="735465" y="254443"/>
                  </a:lnTo>
                  <a:lnTo>
                    <a:pt x="712951" y="254253"/>
                  </a:lnTo>
                  <a:lnTo>
                    <a:pt x="712951" y="254633"/>
                  </a:lnTo>
                  <a:lnTo>
                    <a:pt x="632775" y="255204"/>
                  </a:lnTo>
                  <a:lnTo>
                    <a:pt x="49689" y="2564"/>
                  </a:lnTo>
                  <a:cubicBezTo>
                    <a:pt x="25560" y="-6952"/>
                    <a:pt x="-469" y="11223"/>
                    <a:pt x="6" y="37201"/>
                  </a:cubicBezTo>
                  <a:lnTo>
                    <a:pt x="18626" y="909880"/>
                  </a:lnTo>
                  <a:cubicBezTo>
                    <a:pt x="18911" y="924915"/>
                    <a:pt x="28410" y="938141"/>
                    <a:pt x="42565" y="943280"/>
                  </a:cubicBezTo>
                  <a:lnTo>
                    <a:pt x="621280" y="1164233"/>
                  </a:lnTo>
                  <a:cubicBezTo>
                    <a:pt x="621280" y="1164233"/>
                    <a:pt x="669538" y="1196110"/>
                    <a:pt x="735370" y="1193636"/>
                  </a:cubicBezTo>
                  <a:cubicBezTo>
                    <a:pt x="801203" y="1196015"/>
                    <a:pt x="849461" y="1164233"/>
                    <a:pt x="849461" y="1164233"/>
                  </a:cubicBezTo>
                  <a:lnTo>
                    <a:pt x="1447176" y="943280"/>
                  </a:lnTo>
                  <a:cubicBezTo>
                    <a:pt x="1461235" y="938141"/>
                    <a:pt x="1470735" y="924915"/>
                    <a:pt x="1471114" y="909880"/>
                  </a:cubicBezTo>
                  <a:lnTo>
                    <a:pt x="1489734" y="37201"/>
                  </a:lnTo>
                  <a:cubicBezTo>
                    <a:pt x="1490399" y="11223"/>
                    <a:pt x="1464370" y="-6952"/>
                    <a:pt x="1440241" y="256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48"/>
            <p:cNvSpPr/>
            <p:nvPr/>
          </p:nvSpPr>
          <p:spPr>
            <a:xfrm>
              <a:off x="5082365" y="3634530"/>
              <a:ext cx="560476" cy="1037204"/>
            </a:xfrm>
            <a:custGeom>
              <a:avLst/>
              <a:gdLst/>
              <a:ahLst/>
              <a:cxnLst/>
              <a:rect l="l" t="t" r="r" b="b"/>
              <a:pathLst>
                <a:path w="560476" h="1037204" extrusionOk="0">
                  <a:moveTo>
                    <a:pt x="550787" y="1037204"/>
                  </a:moveTo>
                  <a:lnTo>
                    <a:pt x="547082" y="1035872"/>
                  </a:lnTo>
                  <a:lnTo>
                    <a:pt x="27359" y="853457"/>
                  </a:lnTo>
                  <a:lnTo>
                    <a:pt x="27264" y="851459"/>
                  </a:lnTo>
                  <a:lnTo>
                    <a:pt x="0" y="0"/>
                  </a:lnTo>
                  <a:lnTo>
                    <a:pt x="560476" y="237891"/>
                  </a:lnTo>
                  <a:lnTo>
                    <a:pt x="550787" y="1037204"/>
                  </a:lnTo>
                  <a:close/>
                  <a:moveTo>
                    <a:pt x="32869" y="849461"/>
                  </a:moveTo>
                  <a:lnTo>
                    <a:pt x="545182" y="1029211"/>
                  </a:lnTo>
                  <a:lnTo>
                    <a:pt x="554682" y="241888"/>
                  </a:lnTo>
                  <a:lnTo>
                    <a:pt x="5985" y="8850"/>
                  </a:lnTo>
                  <a:lnTo>
                    <a:pt x="32869" y="84946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48"/>
            <p:cNvSpPr/>
            <p:nvPr/>
          </p:nvSpPr>
          <p:spPr>
            <a:xfrm>
              <a:off x="5678275" y="3824652"/>
              <a:ext cx="211841" cy="940180"/>
            </a:xfrm>
            <a:custGeom>
              <a:avLst/>
              <a:gdLst/>
              <a:ahLst/>
              <a:cxnLst/>
              <a:rect l="l" t="t" r="r" b="b"/>
              <a:pathLst>
                <a:path w="211841" h="940180" extrusionOk="0">
                  <a:moveTo>
                    <a:pt x="211841" y="1618"/>
                  </a:moveTo>
                  <a:lnTo>
                    <a:pt x="128910" y="1047"/>
                  </a:lnTo>
                  <a:lnTo>
                    <a:pt x="128910" y="666"/>
                  </a:lnTo>
                  <a:lnTo>
                    <a:pt x="106395" y="856"/>
                  </a:lnTo>
                  <a:lnTo>
                    <a:pt x="83881" y="666"/>
                  </a:lnTo>
                  <a:lnTo>
                    <a:pt x="83881" y="1047"/>
                  </a:lnTo>
                  <a:lnTo>
                    <a:pt x="3705" y="1618"/>
                  </a:lnTo>
                  <a:lnTo>
                    <a:pt x="0" y="0"/>
                  </a:lnTo>
                  <a:lnTo>
                    <a:pt x="0" y="915119"/>
                  </a:lnTo>
                  <a:cubicBezTo>
                    <a:pt x="16054" y="923778"/>
                    <a:pt x="56048" y="941857"/>
                    <a:pt x="106300" y="940049"/>
                  </a:cubicBezTo>
                  <a:cubicBezTo>
                    <a:pt x="155603" y="941857"/>
                    <a:pt x="195122" y="924444"/>
                    <a:pt x="211746" y="915594"/>
                  </a:cubicBezTo>
                  <a:lnTo>
                    <a:pt x="211746" y="161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48"/>
            <p:cNvSpPr/>
            <p:nvPr/>
          </p:nvSpPr>
          <p:spPr>
            <a:xfrm>
              <a:off x="5724253" y="4586949"/>
              <a:ext cx="119884" cy="120087"/>
            </a:xfrm>
            <a:custGeom>
              <a:avLst/>
              <a:gdLst/>
              <a:ahLst/>
              <a:cxnLst/>
              <a:rect l="l" t="t" r="r" b="b"/>
              <a:pathLst>
                <a:path w="119884" h="120087" extrusionOk="0">
                  <a:moveTo>
                    <a:pt x="119885" y="60044"/>
                  </a:moveTo>
                  <a:cubicBezTo>
                    <a:pt x="119885" y="93158"/>
                    <a:pt x="93096" y="120087"/>
                    <a:pt x="59943" y="120087"/>
                  </a:cubicBezTo>
                  <a:cubicBezTo>
                    <a:pt x="26884" y="120087"/>
                    <a:pt x="0" y="93253"/>
                    <a:pt x="0" y="60044"/>
                  </a:cubicBezTo>
                  <a:cubicBezTo>
                    <a:pt x="0" y="26834"/>
                    <a:pt x="26789" y="0"/>
                    <a:pt x="59943" y="0"/>
                  </a:cubicBezTo>
                  <a:cubicBezTo>
                    <a:pt x="93096" y="0"/>
                    <a:pt x="119885" y="26929"/>
                    <a:pt x="119885" y="600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48"/>
            <p:cNvSpPr/>
            <p:nvPr/>
          </p:nvSpPr>
          <p:spPr>
            <a:xfrm>
              <a:off x="5707344" y="3902966"/>
              <a:ext cx="153703" cy="60900"/>
            </a:xfrm>
            <a:custGeom>
              <a:avLst/>
              <a:gdLst/>
              <a:ahLst/>
              <a:cxnLst/>
              <a:rect l="l" t="t" r="r" b="b"/>
              <a:pathLst>
                <a:path w="153703" h="60900" extrusionOk="0">
                  <a:moveTo>
                    <a:pt x="0" y="0"/>
                  </a:moveTo>
                  <a:lnTo>
                    <a:pt x="153704" y="0"/>
                  </a:lnTo>
                  <a:lnTo>
                    <a:pt x="153704" y="60900"/>
                  </a:lnTo>
                  <a:lnTo>
                    <a:pt x="0" y="609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48"/>
            <p:cNvSpPr/>
            <p:nvPr/>
          </p:nvSpPr>
          <p:spPr>
            <a:xfrm>
              <a:off x="5678370" y="4152846"/>
              <a:ext cx="211746" cy="150632"/>
            </a:xfrm>
            <a:custGeom>
              <a:avLst/>
              <a:gdLst/>
              <a:ahLst/>
              <a:cxnLst/>
              <a:rect l="l" t="t" r="r" b="b"/>
              <a:pathLst>
                <a:path w="211746" h="150632" extrusionOk="0">
                  <a:moveTo>
                    <a:pt x="0" y="150633"/>
                  </a:moveTo>
                  <a:lnTo>
                    <a:pt x="211746" y="65563"/>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48"/>
            <p:cNvSpPr/>
            <p:nvPr/>
          </p:nvSpPr>
          <p:spPr>
            <a:xfrm>
              <a:off x="5678370" y="4273695"/>
              <a:ext cx="211746" cy="150632"/>
            </a:xfrm>
            <a:custGeom>
              <a:avLst/>
              <a:gdLst/>
              <a:ahLst/>
              <a:cxnLst/>
              <a:rect l="l" t="t" r="r" b="b"/>
              <a:pathLst>
                <a:path w="211746" h="150632" extrusionOk="0">
                  <a:moveTo>
                    <a:pt x="0" y="150633"/>
                  </a:moveTo>
                  <a:lnTo>
                    <a:pt x="211746" y="65658"/>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48"/>
            <p:cNvSpPr/>
            <p:nvPr/>
          </p:nvSpPr>
          <p:spPr>
            <a:xfrm>
              <a:off x="5937899" y="3616450"/>
              <a:ext cx="560096" cy="1055474"/>
            </a:xfrm>
            <a:custGeom>
              <a:avLst/>
              <a:gdLst/>
              <a:ahLst/>
              <a:cxnLst/>
              <a:rect l="l" t="t" r="r" b="b"/>
              <a:pathLst>
                <a:path w="560096" h="1055474" extrusionOk="0">
                  <a:moveTo>
                    <a:pt x="5320" y="1055474"/>
                  </a:moveTo>
                  <a:lnTo>
                    <a:pt x="5320" y="1051383"/>
                  </a:lnTo>
                  <a:lnTo>
                    <a:pt x="0" y="234751"/>
                  </a:lnTo>
                  <a:lnTo>
                    <a:pt x="560097" y="0"/>
                  </a:lnTo>
                  <a:lnTo>
                    <a:pt x="560001" y="4377"/>
                  </a:lnTo>
                  <a:lnTo>
                    <a:pt x="544612" y="846606"/>
                  </a:lnTo>
                  <a:lnTo>
                    <a:pt x="542807" y="847272"/>
                  </a:lnTo>
                  <a:lnTo>
                    <a:pt x="5320" y="1055474"/>
                  </a:lnTo>
                  <a:close/>
                  <a:moveTo>
                    <a:pt x="5700" y="238462"/>
                  </a:moveTo>
                  <a:lnTo>
                    <a:pt x="10925" y="1047100"/>
                  </a:lnTo>
                  <a:lnTo>
                    <a:pt x="538912" y="842514"/>
                  </a:lnTo>
                  <a:lnTo>
                    <a:pt x="554207" y="8469"/>
                  </a:lnTo>
                  <a:lnTo>
                    <a:pt x="5700" y="23846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83" name="Google Shape;2183;p48"/>
            <p:cNvGrpSpPr/>
            <p:nvPr/>
          </p:nvGrpSpPr>
          <p:grpSpPr>
            <a:xfrm>
              <a:off x="6416583" y="3949465"/>
              <a:ext cx="142594" cy="228583"/>
              <a:chOff x="6416583" y="3949465"/>
              <a:chExt cx="142594" cy="228583"/>
            </a:xfrm>
          </p:grpSpPr>
          <p:sp>
            <p:nvSpPr>
              <p:cNvPr id="2184" name="Google Shape;2184;p48"/>
              <p:cNvSpPr/>
              <p:nvPr/>
            </p:nvSpPr>
            <p:spPr>
              <a:xfrm>
                <a:off x="6416583" y="3949465"/>
                <a:ext cx="142594" cy="228583"/>
              </a:xfrm>
              <a:custGeom>
                <a:avLst/>
                <a:gdLst/>
                <a:ahLst/>
                <a:cxnLst/>
                <a:rect l="l" t="t" r="r" b="b"/>
                <a:pathLst>
                  <a:path w="142594" h="228583" extrusionOk="0">
                    <a:moveTo>
                      <a:pt x="129386" y="179497"/>
                    </a:moveTo>
                    <a:cubicBezTo>
                      <a:pt x="129101" y="177974"/>
                      <a:pt x="128721" y="177213"/>
                      <a:pt x="128436" y="177498"/>
                    </a:cubicBezTo>
                    <a:cubicBezTo>
                      <a:pt x="136510" y="170933"/>
                      <a:pt x="141735" y="160941"/>
                      <a:pt x="142495" y="150569"/>
                    </a:cubicBezTo>
                    <a:cubicBezTo>
                      <a:pt x="143255" y="140197"/>
                      <a:pt x="139645" y="129540"/>
                      <a:pt x="132615" y="121927"/>
                    </a:cubicBezTo>
                    <a:cubicBezTo>
                      <a:pt x="135655" y="112126"/>
                      <a:pt x="139645" y="103467"/>
                      <a:pt x="137365" y="93000"/>
                    </a:cubicBezTo>
                    <a:cubicBezTo>
                      <a:pt x="135370" y="83865"/>
                      <a:pt x="129860" y="75491"/>
                      <a:pt x="122261" y="70067"/>
                    </a:cubicBezTo>
                    <a:cubicBezTo>
                      <a:pt x="122831" y="64262"/>
                      <a:pt x="123401" y="58363"/>
                      <a:pt x="122356" y="52558"/>
                    </a:cubicBezTo>
                    <a:cubicBezTo>
                      <a:pt x="120171" y="40854"/>
                      <a:pt x="111526" y="32671"/>
                      <a:pt x="102977" y="25439"/>
                    </a:cubicBezTo>
                    <a:cubicBezTo>
                      <a:pt x="87112" y="12021"/>
                      <a:pt x="71723" y="888"/>
                      <a:pt x="50064" y="32"/>
                    </a:cubicBezTo>
                    <a:cubicBezTo>
                      <a:pt x="44934" y="-159"/>
                      <a:pt x="39234" y="412"/>
                      <a:pt x="35909" y="4314"/>
                    </a:cubicBezTo>
                    <a:cubicBezTo>
                      <a:pt x="32110" y="8786"/>
                      <a:pt x="33250" y="15637"/>
                      <a:pt x="35435" y="21061"/>
                    </a:cubicBezTo>
                    <a:cubicBezTo>
                      <a:pt x="43129" y="39712"/>
                      <a:pt x="60798" y="52082"/>
                      <a:pt x="77613" y="63311"/>
                    </a:cubicBezTo>
                    <a:cubicBezTo>
                      <a:pt x="55574" y="61313"/>
                      <a:pt x="32965" y="66070"/>
                      <a:pt x="13585" y="76728"/>
                    </a:cubicBezTo>
                    <a:cubicBezTo>
                      <a:pt x="6936" y="80439"/>
                      <a:pt x="-94" y="86053"/>
                      <a:pt x="1" y="93666"/>
                    </a:cubicBezTo>
                    <a:cubicBezTo>
                      <a:pt x="96" y="101849"/>
                      <a:pt x="8171" y="107368"/>
                      <a:pt x="15675" y="110603"/>
                    </a:cubicBezTo>
                    <a:cubicBezTo>
                      <a:pt x="31920" y="117645"/>
                      <a:pt x="49874" y="120785"/>
                      <a:pt x="67543" y="119643"/>
                    </a:cubicBezTo>
                    <a:cubicBezTo>
                      <a:pt x="53009" y="120595"/>
                      <a:pt x="38094" y="124496"/>
                      <a:pt x="24415" y="129540"/>
                    </a:cubicBezTo>
                    <a:cubicBezTo>
                      <a:pt x="16245" y="132585"/>
                      <a:pt x="7031" y="137247"/>
                      <a:pt x="5606" y="145907"/>
                    </a:cubicBezTo>
                    <a:cubicBezTo>
                      <a:pt x="4751" y="151045"/>
                      <a:pt x="7126" y="156279"/>
                      <a:pt x="10736" y="159990"/>
                    </a:cubicBezTo>
                    <a:cubicBezTo>
                      <a:pt x="14345" y="163701"/>
                      <a:pt x="19190" y="166080"/>
                      <a:pt x="24035" y="167888"/>
                    </a:cubicBezTo>
                    <a:cubicBezTo>
                      <a:pt x="37049" y="172931"/>
                      <a:pt x="51204" y="174929"/>
                      <a:pt x="65073" y="173787"/>
                    </a:cubicBezTo>
                    <a:cubicBezTo>
                      <a:pt x="56904" y="176737"/>
                      <a:pt x="49114" y="180829"/>
                      <a:pt x="42084" y="185872"/>
                    </a:cubicBezTo>
                    <a:cubicBezTo>
                      <a:pt x="36194" y="190154"/>
                      <a:pt x="30590" y="195673"/>
                      <a:pt x="29450" y="202810"/>
                    </a:cubicBezTo>
                    <a:cubicBezTo>
                      <a:pt x="25460" y="229359"/>
                      <a:pt x="66023" y="227456"/>
                      <a:pt x="82077" y="228312"/>
                    </a:cubicBezTo>
                    <a:cubicBezTo>
                      <a:pt x="97562" y="229073"/>
                      <a:pt x="116656" y="229168"/>
                      <a:pt x="126916" y="215371"/>
                    </a:cubicBezTo>
                    <a:cubicBezTo>
                      <a:pt x="131095" y="209756"/>
                      <a:pt x="131286" y="205284"/>
                      <a:pt x="131570" y="198718"/>
                    </a:cubicBezTo>
                    <a:cubicBezTo>
                      <a:pt x="131286" y="197481"/>
                      <a:pt x="130431" y="184635"/>
                      <a:pt x="129386"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48"/>
              <p:cNvSpPr/>
              <p:nvPr/>
            </p:nvSpPr>
            <p:spPr>
              <a:xfrm>
                <a:off x="6479851" y="4009636"/>
                <a:ext cx="64597" cy="14844"/>
              </a:xfrm>
              <a:custGeom>
                <a:avLst/>
                <a:gdLst/>
                <a:ahLst/>
                <a:cxnLst/>
                <a:rect l="l" t="t" r="r" b="b"/>
                <a:pathLst>
                  <a:path w="64597" h="14844" extrusionOk="0">
                    <a:moveTo>
                      <a:pt x="9690" y="0"/>
                    </a:moveTo>
                    <a:cubicBezTo>
                      <a:pt x="11210" y="1047"/>
                      <a:pt x="12729" y="1998"/>
                      <a:pt x="14154" y="3045"/>
                    </a:cubicBezTo>
                    <a:cubicBezTo>
                      <a:pt x="9405" y="2569"/>
                      <a:pt x="4655" y="2569"/>
                      <a:pt x="0" y="2759"/>
                    </a:cubicBezTo>
                    <a:cubicBezTo>
                      <a:pt x="21944" y="4948"/>
                      <a:pt x="43413" y="8945"/>
                      <a:pt x="64597" y="14844"/>
                    </a:cubicBezTo>
                    <a:cubicBezTo>
                      <a:pt x="62887" y="13036"/>
                      <a:pt x="60987" y="11323"/>
                      <a:pt x="58993" y="9801"/>
                    </a:cubicBezTo>
                    <a:cubicBezTo>
                      <a:pt x="58993" y="9706"/>
                      <a:pt x="58993" y="9516"/>
                      <a:pt x="58993" y="9420"/>
                    </a:cubicBezTo>
                    <a:cubicBezTo>
                      <a:pt x="42748" y="5233"/>
                      <a:pt x="26314" y="2093"/>
                      <a:pt x="9690"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48"/>
              <p:cNvSpPr/>
              <p:nvPr/>
            </p:nvSpPr>
            <p:spPr>
              <a:xfrm>
                <a:off x="6451448" y="4067216"/>
                <a:ext cx="98795" cy="8710"/>
              </a:xfrm>
              <a:custGeom>
                <a:avLst/>
                <a:gdLst/>
                <a:ahLst/>
                <a:cxnLst/>
                <a:rect l="l" t="t" r="r" b="b"/>
                <a:pathLst>
                  <a:path w="98795" h="8710" extrusionOk="0">
                    <a:moveTo>
                      <a:pt x="98796" y="5604"/>
                    </a:moveTo>
                    <a:cubicBezTo>
                      <a:pt x="98416" y="5128"/>
                      <a:pt x="98131" y="4557"/>
                      <a:pt x="97751" y="4176"/>
                    </a:cubicBezTo>
                    <a:cubicBezTo>
                      <a:pt x="98036" y="3415"/>
                      <a:pt x="98226" y="2654"/>
                      <a:pt x="98511" y="1798"/>
                    </a:cubicBezTo>
                    <a:cubicBezTo>
                      <a:pt x="73622" y="-676"/>
                      <a:pt x="48733" y="-581"/>
                      <a:pt x="23749" y="1988"/>
                    </a:cubicBezTo>
                    <a:cubicBezTo>
                      <a:pt x="26694" y="1988"/>
                      <a:pt x="29544" y="2178"/>
                      <a:pt x="32489" y="1988"/>
                    </a:cubicBezTo>
                    <a:cubicBezTo>
                      <a:pt x="21659" y="2654"/>
                      <a:pt x="10640" y="5033"/>
                      <a:pt x="0" y="8268"/>
                    </a:cubicBezTo>
                    <a:cubicBezTo>
                      <a:pt x="380" y="8554"/>
                      <a:pt x="950" y="8839"/>
                      <a:pt x="1520" y="8649"/>
                    </a:cubicBezTo>
                    <a:cubicBezTo>
                      <a:pt x="34104" y="3225"/>
                      <a:pt x="66402" y="2178"/>
                      <a:pt x="98796"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48"/>
              <p:cNvSpPr/>
              <p:nvPr/>
            </p:nvSpPr>
            <p:spPr>
              <a:xfrm>
                <a:off x="6467312" y="4120496"/>
                <a:ext cx="83311" cy="9322"/>
              </a:xfrm>
              <a:custGeom>
                <a:avLst/>
                <a:gdLst/>
                <a:ahLst/>
                <a:cxnLst/>
                <a:rect l="l" t="t" r="r" b="b"/>
                <a:pathLst>
                  <a:path w="83311" h="9322" extrusionOk="0">
                    <a:moveTo>
                      <a:pt x="12634" y="3423"/>
                    </a:moveTo>
                    <a:cubicBezTo>
                      <a:pt x="8265" y="5041"/>
                      <a:pt x="4085" y="7039"/>
                      <a:pt x="0" y="9323"/>
                    </a:cubicBezTo>
                    <a:cubicBezTo>
                      <a:pt x="26504" y="4470"/>
                      <a:pt x="53103" y="2757"/>
                      <a:pt x="79892" y="4184"/>
                    </a:cubicBezTo>
                    <a:cubicBezTo>
                      <a:pt x="81032" y="3042"/>
                      <a:pt x="82266" y="1996"/>
                      <a:pt x="83311" y="663"/>
                    </a:cubicBezTo>
                    <a:cubicBezTo>
                      <a:pt x="59562" y="-764"/>
                      <a:pt x="36003" y="92"/>
                      <a:pt x="12634"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8" name="Google Shape;2188;p48"/>
            <p:cNvGrpSpPr/>
            <p:nvPr/>
          </p:nvGrpSpPr>
          <p:grpSpPr>
            <a:xfrm>
              <a:off x="5049207" y="3949465"/>
              <a:ext cx="142594" cy="228583"/>
              <a:chOff x="5049207" y="3949465"/>
              <a:chExt cx="142594" cy="228583"/>
            </a:xfrm>
          </p:grpSpPr>
          <p:sp>
            <p:nvSpPr>
              <p:cNvPr id="2189" name="Google Shape;2189;p48"/>
              <p:cNvSpPr/>
              <p:nvPr/>
            </p:nvSpPr>
            <p:spPr>
              <a:xfrm>
                <a:off x="5049207" y="3949465"/>
                <a:ext cx="142594" cy="228583"/>
              </a:xfrm>
              <a:custGeom>
                <a:avLst/>
                <a:gdLst/>
                <a:ahLst/>
                <a:cxnLst/>
                <a:rect l="l" t="t" r="r" b="b"/>
                <a:pathLst>
                  <a:path w="142594" h="228583" extrusionOk="0">
                    <a:moveTo>
                      <a:pt x="13209" y="179497"/>
                    </a:moveTo>
                    <a:cubicBezTo>
                      <a:pt x="13494" y="177974"/>
                      <a:pt x="13874" y="177213"/>
                      <a:pt x="14159" y="177498"/>
                    </a:cubicBezTo>
                    <a:cubicBezTo>
                      <a:pt x="6085" y="170933"/>
                      <a:pt x="860" y="160941"/>
                      <a:pt x="100" y="150569"/>
                    </a:cubicBezTo>
                    <a:cubicBezTo>
                      <a:pt x="-660" y="140197"/>
                      <a:pt x="2950" y="129540"/>
                      <a:pt x="9979" y="121927"/>
                    </a:cubicBezTo>
                    <a:cubicBezTo>
                      <a:pt x="6939" y="112126"/>
                      <a:pt x="2950" y="103467"/>
                      <a:pt x="5230" y="93000"/>
                    </a:cubicBezTo>
                    <a:cubicBezTo>
                      <a:pt x="7224" y="83865"/>
                      <a:pt x="12734" y="75491"/>
                      <a:pt x="20334" y="70067"/>
                    </a:cubicBezTo>
                    <a:cubicBezTo>
                      <a:pt x="19764" y="64262"/>
                      <a:pt x="19194" y="58363"/>
                      <a:pt x="20239" y="52558"/>
                    </a:cubicBezTo>
                    <a:cubicBezTo>
                      <a:pt x="22424" y="40854"/>
                      <a:pt x="31068" y="32671"/>
                      <a:pt x="39618" y="25439"/>
                    </a:cubicBezTo>
                    <a:cubicBezTo>
                      <a:pt x="55482" y="12021"/>
                      <a:pt x="70872" y="888"/>
                      <a:pt x="92531" y="32"/>
                    </a:cubicBezTo>
                    <a:cubicBezTo>
                      <a:pt x="97661" y="-159"/>
                      <a:pt x="103360" y="412"/>
                      <a:pt x="106685" y="4314"/>
                    </a:cubicBezTo>
                    <a:cubicBezTo>
                      <a:pt x="110485" y="8786"/>
                      <a:pt x="109345" y="15637"/>
                      <a:pt x="107160" y="21061"/>
                    </a:cubicBezTo>
                    <a:cubicBezTo>
                      <a:pt x="99466" y="39712"/>
                      <a:pt x="81796" y="52082"/>
                      <a:pt x="64982" y="63311"/>
                    </a:cubicBezTo>
                    <a:cubicBezTo>
                      <a:pt x="87021" y="61313"/>
                      <a:pt x="109630" y="66070"/>
                      <a:pt x="129009" y="76728"/>
                    </a:cubicBezTo>
                    <a:cubicBezTo>
                      <a:pt x="135659" y="80439"/>
                      <a:pt x="142689" y="86053"/>
                      <a:pt x="142594" y="93666"/>
                    </a:cubicBezTo>
                    <a:cubicBezTo>
                      <a:pt x="142499" y="101849"/>
                      <a:pt x="134424" y="107368"/>
                      <a:pt x="126919" y="110603"/>
                    </a:cubicBezTo>
                    <a:cubicBezTo>
                      <a:pt x="110675" y="117645"/>
                      <a:pt x="92721" y="120785"/>
                      <a:pt x="75052" y="119643"/>
                    </a:cubicBezTo>
                    <a:cubicBezTo>
                      <a:pt x="89586" y="120595"/>
                      <a:pt x="104500" y="124496"/>
                      <a:pt x="118180" y="129540"/>
                    </a:cubicBezTo>
                    <a:cubicBezTo>
                      <a:pt x="126349" y="132585"/>
                      <a:pt x="135564" y="137247"/>
                      <a:pt x="136989" y="145907"/>
                    </a:cubicBezTo>
                    <a:cubicBezTo>
                      <a:pt x="137844" y="151045"/>
                      <a:pt x="135469" y="156279"/>
                      <a:pt x="131859" y="159990"/>
                    </a:cubicBezTo>
                    <a:cubicBezTo>
                      <a:pt x="128249" y="163701"/>
                      <a:pt x="123405" y="166080"/>
                      <a:pt x="118560" y="167888"/>
                    </a:cubicBezTo>
                    <a:cubicBezTo>
                      <a:pt x="105545" y="172931"/>
                      <a:pt x="91391" y="174929"/>
                      <a:pt x="77522" y="173787"/>
                    </a:cubicBezTo>
                    <a:cubicBezTo>
                      <a:pt x="85691" y="176737"/>
                      <a:pt x="93481" y="180829"/>
                      <a:pt x="100511" y="185872"/>
                    </a:cubicBezTo>
                    <a:cubicBezTo>
                      <a:pt x="106400" y="190154"/>
                      <a:pt x="112005" y="195673"/>
                      <a:pt x="113145" y="202810"/>
                    </a:cubicBezTo>
                    <a:cubicBezTo>
                      <a:pt x="117135" y="229359"/>
                      <a:pt x="76572" y="227456"/>
                      <a:pt x="60517" y="228312"/>
                    </a:cubicBezTo>
                    <a:cubicBezTo>
                      <a:pt x="45033" y="229073"/>
                      <a:pt x="25939" y="229168"/>
                      <a:pt x="15679" y="215371"/>
                    </a:cubicBezTo>
                    <a:cubicBezTo>
                      <a:pt x="11499" y="209756"/>
                      <a:pt x="11309" y="205284"/>
                      <a:pt x="11024" y="198718"/>
                    </a:cubicBezTo>
                    <a:cubicBezTo>
                      <a:pt x="11309" y="197481"/>
                      <a:pt x="12164" y="184635"/>
                      <a:pt x="13209"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48"/>
              <p:cNvSpPr/>
              <p:nvPr/>
            </p:nvSpPr>
            <p:spPr>
              <a:xfrm>
                <a:off x="5063936" y="4009636"/>
                <a:ext cx="64597" cy="14844"/>
              </a:xfrm>
              <a:custGeom>
                <a:avLst/>
                <a:gdLst/>
                <a:ahLst/>
                <a:cxnLst/>
                <a:rect l="l" t="t" r="r" b="b"/>
                <a:pathLst>
                  <a:path w="64597" h="14844" extrusionOk="0">
                    <a:moveTo>
                      <a:pt x="54908" y="0"/>
                    </a:moveTo>
                    <a:cubicBezTo>
                      <a:pt x="53388" y="1047"/>
                      <a:pt x="51868" y="1998"/>
                      <a:pt x="50443" y="3045"/>
                    </a:cubicBezTo>
                    <a:cubicBezTo>
                      <a:pt x="55193" y="2569"/>
                      <a:pt x="59942" y="2569"/>
                      <a:pt x="64597" y="2759"/>
                    </a:cubicBezTo>
                    <a:cubicBezTo>
                      <a:pt x="42653" y="4948"/>
                      <a:pt x="21184" y="8945"/>
                      <a:pt x="0" y="14844"/>
                    </a:cubicBezTo>
                    <a:cubicBezTo>
                      <a:pt x="1710" y="13036"/>
                      <a:pt x="3610" y="11323"/>
                      <a:pt x="5605" y="9801"/>
                    </a:cubicBezTo>
                    <a:cubicBezTo>
                      <a:pt x="5605" y="9706"/>
                      <a:pt x="5605" y="9516"/>
                      <a:pt x="5605" y="9420"/>
                    </a:cubicBezTo>
                    <a:cubicBezTo>
                      <a:pt x="21849" y="5233"/>
                      <a:pt x="38283" y="2093"/>
                      <a:pt x="54908"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48"/>
              <p:cNvSpPr/>
              <p:nvPr/>
            </p:nvSpPr>
            <p:spPr>
              <a:xfrm>
                <a:off x="5058141" y="4067216"/>
                <a:ext cx="98795" cy="8710"/>
              </a:xfrm>
              <a:custGeom>
                <a:avLst/>
                <a:gdLst/>
                <a:ahLst/>
                <a:cxnLst/>
                <a:rect l="l" t="t" r="r" b="b"/>
                <a:pathLst>
                  <a:path w="98795" h="8710" extrusionOk="0">
                    <a:moveTo>
                      <a:pt x="0" y="5604"/>
                    </a:moveTo>
                    <a:cubicBezTo>
                      <a:pt x="380" y="5128"/>
                      <a:pt x="665" y="4557"/>
                      <a:pt x="1045" y="4176"/>
                    </a:cubicBezTo>
                    <a:cubicBezTo>
                      <a:pt x="760" y="3415"/>
                      <a:pt x="570" y="2654"/>
                      <a:pt x="285" y="1798"/>
                    </a:cubicBezTo>
                    <a:cubicBezTo>
                      <a:pt x="25174" y="-676"/>
                      <a:pt x="50063" y="-581"/>
                      <a:pt x="75047" y="1988"/>
                    </a:cubicBezTo>
                    <a:cubicBezTo>
                      <a:pt x="72102" y="1988"/>
                      <a:pt x="69252" y="2178"/>
                      <a:pt x="66307" y="1988"/>
                    </a:cubicBezTo>
                    <a:cubicBezTo>
                      <a:pt x="77137" y="2654"/>
                      <a:pt x="88156" y="5033"/>
                      <a:pt x="98796" y="8268"/>
                    </a:cubicBezTo>
                    <a:cubicBezTo>
                      <a:pt x="98416" y="8554"/>
                      <a:pt x="97846" y="8839"/>
                      <a:pt x="97276" y="8649"/>
                    </a:cubicBezTo>
                    <a:cubicBezTo>
                      <a:pt x="64692" y="3225"/>
                      <a:pt x="32394" y="2178"/>
                      <a:pt x="0"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48"/>
              <p:cNvSpPr/>
              <p:nvPr/>
            </p:nvSpPr>
            <p:spPr>
              <a:xfrm>
                <a:off x="5057856" y="4120496"/>
                <a:ext cx="83311" cy="9322"/>
              </a:xfrm>
              <a:custGeom>
                <a:avLst/>
                <a:gdLst/>
                <a:ahLst/>
                <a:cxnLst/>
                <a:rect l="l" t="t" r="r" b="b"/>
                <a:pathLst>
                  <a:path w="83311" h="9322" extrusionOk="0">
                    <a:moveTo>
                      <a:pt x="70677" y="3423"/>
                    </a:moveTo>
                    <a:cubicBezTo>
                      <a:pt x="75047" y="5041"/>
                      <a:pt x="79227" y="7039"/>
                      <a:pt x="83312" y="9323"/>
                    </a:cubicBezTo>
                    <a:cubicBezTo>
                      <a:pt x="56808" y="4470"/>
                      <a:pt x="30209" y="2757"/>
                      <a:pt x="3420" y="4184"/>
                    </a:cubicBezTo>
                    <a:cubicBezTo>
                      <a:pt x="2280" y="3042"/>
                      <a:pt x="1045" y="1996"/>
                      <a:pt x="0" y="663"/>
                    </a:cubicBezTo>
                    <a:cubicBezTo>
                      <a:pt x="23654" y="-764"/>
                      <a:pt x="47213" y="92"/>
                      <a:pt x="70677"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3" name="Google Shape;2193;p48"/>
            <p:cNvSpPr/>
            <p:nvPr/>
          </p:nvSpPr>
          <p:spPr>
            <a:xfrm rot="2712147">
              <a:off x="5912484" y="2673507"/>
              <a:ext cx="173081" cy="10640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4" name="Google Shape;2194;p48"/>
          <p:cNvGrpSpPr/>
          <p:nvPr/>
        </p:nvGrpSpPr>
        <p:grpSpPr>
          <a:xfrm rot="-3374755">
            <a:off x="5957176" y="4202436"/>
            <a:ext cx="207572" cy="216337"/>
            <a:chOff x="10966468" y="5670597"/>
            <a:chExt cx="321621" cy="335202"/>
          </a:xfrm>
        </p:grpSpPr>
        <p:sp>
          <p:nvSpPr>
            <p:cNvPr id="2195" name="Google Shape;2195;p48"/>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96" name="Google Shape;2196;p48"/>
            <p:cNvGrpSpPr/>
            <p:nvPr/>
          </p:nvGrpSpPr>
          <p:grpSpPr>
            <a:xfrm>
              <a:off x="11087736" y="5795992"/>
              <a:ext cx="102059" cy="89475"/>
              <a:chOff x="11087736" y="5795992"/>
              <a:chExt cx="102059" cy="89475"/>
            </a:xfrm>
          </p:grpSpPr>
          <p:sp>
            <p:nvSpPr>
              <p:cNvPr id="2197" name="Google Shape;2197;p48"/>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8" name="Google Shape;2198;p48"/>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9" name="Google Shape;2199;p48"/>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0" name="Google Shape;2200;p48"/>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1" name="Google Shape;2201;p48"/>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2" name="Google Shape;2202;p48"/>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3" name="Google Shape;2203;p48"/>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204" name="Google Shape;2204;p48"/>
          <p:cNvGrpSpPr/>
          <p:nvPr/>
        </p:nvGrpSpPr>
        <p:grpSpPr>
          <a:xfrm rot="-3374755">
            <a:off x="6383238" y="4097601"/>
            <a:ext cx="158667" cy="151845"/>
            <a:chOff x="11526702" y="6119919"/>
            <a:chExt cx="245845" cy="235275"/>
          </a:xfrm>
        </p:grpSpPr>
        <p:sp>
          <p:nvSpPr>
            <p:cNvPr id="2205" name="Google Shape;2205;p48"/>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206" name="Google Shape;2206;p48"/>
            <p:cNvGrpSpPr/>
            <p:nvPr/>
          </p:nvGrpSpPr>
          <p:grpSpPr>
            <a:xfrm>
              <a:off x="11609417" y="6218399"/>
              <a:ext cx="79308" cy="65120"/>
              <a:chOff x="11609417" y="6218399"/>
              <a:chExt cx="79308" cy="65120"/>
            </a:xfrm>
          </p:grpSpPr>
          <p:sp>
            <p:nvSpPr>
              <p:cNvPr id="2207" name="Google Shape;2207;p48"/>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8" name="Google Shape;2208;p48"/>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9" name="Google Shape;2209;p48"/>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0" name="Google Shape;2210;p48"/>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1" name="Google Shape;2211;p48"/>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2" name="Google Shape;2212;p48"/>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3" name="Google Shape;2213;p48"/>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214" name="Google Shape;2214;p48"/>
          <p:cNvSpPr/>
          <p:nvPr/>
        </p:nvSpPr>
        <p:spPr>
          <a:xfrm rot="-3382288">
            <a:off x="6061182" y="3764963"/>
            <a:ext cx="325155" cy="338888"/>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215" name="Google Shape;2215;p48"/>
          <p:cNvGrpSpPr/>
          <p:nvPr/>
        </p:nvGrpSpPr>
        <p:grpSpPr>
          <a:xfrm rot="-5333968">
            <a:off x="280040" y="4074291"/>
            <a:ext cx="437241" cy="1226152"/>
            <a:chOff x="2844040" y="-543246"/>
            <a:chExt cx="770462" cy="2160983"/>
          </a:xfrm>
        </p:grpSpPr>
        <p:grpSp>
          <p:nvGrpSpPr>
            <p:cNvPr id="2216" name="Google Shape;2216;p48"/>
            <p:cNvGrpSpPr/>
            <p:nvPr/>
          </p:nvGrpSpPr>
          <p:grpSpPr>
            <a:xfrm>
              <a:off x="2844040" y="-107906"/>
              <a:ext cx="581167" cy="1454274"/>
              <a:chOff x="2844040" y="-107906"/>
              <a:chExt cx="581167" cy="1454274"/>
            </a:xfrm>
          </p:grpSpPr>
          <p:sp>
            <p:nvSpPr>
              <p:cNvPr id="2217" name="Google Shape;2217;p48"/>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8" name="Google Shape;2218;p48"/>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9" name="Google Shape;2219;p48"/>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0" name="Google Shape;2220;p48"/>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1" name="Google Shape;2221;p48"/>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2" name="Google Shape;2222;p48"/>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3" name="Google Shape;2223;p48"/>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4" name="Google Shape;2224;p48"/>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5" name="Google Shape;2225;p48"/>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6" name="Google Shape;2226;p48"/>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7" name="Google Shape;2227;p48"/>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8" name="Google Shape;2228;p48"/>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9" name="Google Shape;2229;p48"/>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230" name="Google Shape;2230;p48"/>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22" name="TextBox 121">
            <a:extLst>
              <a:ext uri="{FF2B5EF4-FFF2-40B4-BE49-F238E27FC236}">
                <a16:creationId xmlns:a16="http://schemas.microsoft.com/office/drawing/2014/main" id="{55F02436-20A0-448D-B5A4-6C80E8044CE7}"/>
              </a:ext>
            </a:extLst>
          </p:cNvPr>
          <p:cNvSpPr txBox="1"/>
          <p:nvPr/>
        </p:nvSpPr>
        <p:spPr>
          <a:xfrm>
            <a:off x="733120" y="1334415"/>
            <a:ext cx="5654722" cy="2348400"/>
          </a:xfrm>
          <a:prstGeom prst="rect">
            <a:avLst/>
          </a:prstGeom>
          <a:noFill/>
        </p:spPr>
        <p:txBody>
          <a:bodyPr wrap="square">
            <a:spAutoFit/>
          </a:bodyPr>
          <a:lstStyle/>
          <a:p>
            <a:pPr>
              <a:lnSpc>
                <a:spcPct val="150000"/>
              </a:lnSpc>
            </a:pP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Beberapa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contoh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variabel</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diskrit</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dirty="0">
              <a:effectLst/>
            </a:endParaRPr>
          </a:p>
          <a:p>
            <a:pPr marL="457200" indent="-457200">
              <a:lnSpc>
                <a:spcPct val="150000"/>
              </a:lnSpc>
              <a:buFont typeface="+mj-lt"/>
              <a:buAutoNum type="arabicPeriod"/>
            </a:pP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Jumlah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kesalahan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pengetikan</a:t>
            </a:r>
            <a:endParaRPr lang="en-GB" sz="2000" dirty="0">
              <a:effectLst/>
            </a:endParaRPr>
          </a:p>
          <a:p>
            <a:pPr marL="457200" indent="-457200">
              <a:lnSpc>
                <a:spcPct val="150000"/>
              </a:lnSpc>
              <a:buFont typeface="+mj-lt"/>
              <a:buAutoNum type="arabicPeriod"/>
              <a:tabLst>
                <a:tab pos="1028700" algn="l"/>
              </a:tabLst>
            </a:pP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Jumlah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kendaraan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yang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melewati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persimpangan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jalan</a:t>
            </a:r>
            <a:endParaRPr lang="en-GB" sz="2000" dirty="0">
              <a:effectLst/>
            </a:endParaRPr>
          </a:p>
          <a:p>
            <a:pPr marL="457200" indent="-457200">
              <a:lnSpc>
                <a:spcPct val="150000"/>
              </a:lnSpc>
              <a:buFont typeface="+mj-lt"/>
              <a:buAutoNum type="arabicPeriod"/>
              <a:tabLst>
                <a:tab pos="1028700" algn="l"/>
              </a:tabLst>
            </a:pP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Jumlah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kecelakaan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per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minggu</a:t>
            </a:r>
            <a:endParaRPr lang="en-GB" sz="2000" dirty="0">
              <a:effectLst/>
            </a:endParaRPr>
          </a:p>
        </p:txBody>
      </p:sp>
    </p:spTree>
    <p:extLst>
      <p:ext uri="{BB962C8B-B14F-4D97-AF65-F5344CB8AC3E}">
        <p14:creationId xmlns:p14="http://schemas.microsoft.com/office/powerpoint/2010/main" val="121125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4" name="Rectangle 3">
            <a:extLst>
              <a:ext uri="{FF2B5EF4-FFF2-40B4-BE49-F238E27FC236}">
                <a16:creationId xmlns:a16="http://schemas.microsoft.com/office/drawing/2014/main" id="{CCB1F6CF-90DF-46BF-94F3-4FDC0120E8C2}"/>
              </a:ext>
            </a:extLst>
          </p:cNvPr>
          <p:cNvSpPr/>
          <p:nvPr/>
        </p:nvSpPr>
        <p:spPr>
          <a:xfrm>
            <a:off x="741871" y="690113"/>
            <a:ext cx="3243532" cy="500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1800" b="1" dirty="0">
                <a:solidFill>
                  <a:schemeClr val="bg1"/>
                </a:solidFill>
              </a:rPr>
              <a:t>VARIABEL ACAK KONTINU</a:t>
            </a:r>
          </a:p>
        </p:txBody>
      </p:sp>
      <p:sp>
        <p:nvSpPr>
          <p:cNvPr id="6" name="TextBox 5">
            <a:extLst>
              <a:ext uri="{FF2B5EF4-FFF2-40B4-BE49-F238E27FC236}">
                <a16:creationId xmlns:a16="http://schemas.microsoft.com/office/drawing/2014/main" id="{3FB60F2F-DDD0-4296-9456-02DE7251C117}"/>
              </a:ext>
            </a:extLst>
          </p:cNvPr>
          <p:cNvSpPr txBox="1"/>
          <p:nvPr/>
        </p:nvSpPr>
        <p:spPr>
          <a:xfrm>
            <a:off x="741870" y="1448365"/>
            <a:ext cx="7608499" cy="3170099"/>
          </a:xfrm>
          <a:prstGeom prst="rect">
            <a:avLst/>
          </a:prstGeom>
          <a:noFill/>
        </p:spPr>
        <p:txBody>
          <a:bodyPr wrap="square">
            <a:spAutoFit/>
          </a:bodyPr>
          <a:lstStyle/>
          <a:p>
            <a:pPr indent="-270510" algn="just"/>
            <a:r>
              <a:rPr lang="id-ID" sz="2000" dirty="0">
                <a:latin typeface="Comic Sans MS" panose="030F0702030302020204" pitchFamily="66" charset="0"/>
                <a:ea typeface="Times New Roman" panose="02020603050405020304" pitchFamily="18" charset="0"/>
                <a:cs typeface="Times New Roman" panose="02020603050405020304" pitchFamily="18" charset="0"/>
              </a:rPr>
              <a:t>D</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idefinisikan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sebagai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suatu</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variabel</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yang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nilai-nilainya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berada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dalam</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ruang</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sample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takterhingga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Variabel</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ini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bisa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mempunyai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sebuah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harga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dimana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harga-harga</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i="1"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dibatasi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oleh -</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&lt; </a:t>
            </a:r>
            <a:r>
              <a:rPr lang="en-GB" sz="2000" i="1" dirty="0">
                <a:effectLst/>
                <a:latin typeface="Comic Sans MS" panose="030F0702030302020204" pitchFamily="66" charset="0"/>
                <a:ea typeface="Times New Roman" panose="02020603050405020304" pitchFamily="18" charset="0"/>
                <a:cs typeface="Times New Roman" panose="02020603050405020304" pitchFamily="18" charset="0"/>
              </a:rPr>
              <a:t>X</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&lt; </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Variabel</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acak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kontinu</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dapat</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diilustrasikan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sebagai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titik-titik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dalam</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sebuah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garis.      </a:t>
            </a:r>
            <a:endParaRPr lang="en-GB" sz="2000" dirty="0">
              <a:effectLst/>
            </a:endParaRPr>
          </a:p>
          <a:p>
            <a:pPr indent="457200" algn="just"/>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Pengukuran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fisik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seperti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waktu</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atau</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panjang</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merupakan</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contoh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yang paling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mudah</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dipahami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untuk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variabel</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acak</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kontinu</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2000" dirty="0" err="1">
                <a:effectLst/>
                <a:latin typeface="Comic Sans MS" panose="030F0702030302020204" pitchFamily="66" charset="0"/>
                <a:ea typeface="Times New Roman" panose="02020603050405020304" pitchFamily="18" charset="0"/>
                <a:cs typeface="Times New Roman" panose="02020603050405020304" pitchFamily="18" charset="0"/>
              </a:rPr>
              <a:t>ini</a:t>
            </a: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dirty="0">
              <a:effectLst/>
            </a:endParaRPr>
          </a:p>
          <a:p>
            <a:pPr indent="457200" algn="just"/>
            <a:br>
              <a:rPr lang="en-GB" sz="2000" dirty="0">
                <a:effectLst/>
              </a:rPr>
            </a:br>
            <a:endParaRPr lang="en-GB" sz="2000" dirty="0">
              <a:effectLst/>
            </a:endParaRPr>
          </a:p>
        </p:txBody>
      </p:sp>
    </p:spTree>
  </p:cSld>
  <p:clrMapOvr>
    <a:masterClrMapping/>
  </p:clrMapOvr>
</p:sld>
</file>

<file path=ppt/theme/theme1.xml><?xml version="1.0" encoding="utf-8"?>
<a:theme xmlns:a="http://schemas.openxmlformats.org/drawingml/2006/main" name="Book Lovers by Slidesgo">
  <a:themeElements>
    <a:clrScheme name="Simple Light">
      <a:dk1>
        <a:srgbClr val="24598B"/>
      </a:dk1>
      <a:lt1>
        <a:srgbClr val="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646</Words>
  <Application>Microsoft Office PowerPoint</Application>
  <PresentationFormat>On-screen Show (16:9)</PresentationFormat>
  <Paragraphs>75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Aharoni</vt:lpstr>
      <vt:lpstr>Arial</vt:lpstr>
      <vt:lpstr>Barlow</vt:lpstr>
      <vt:lpstr>Barlow Condensed SemiBold</vt:lpstr>
      <vt:lpstr>Barlow SemiBold</vt:lpstr>
      <vt:lpstr>Calibri</vt:lpstr>
      <vt:lpstr>Comic Sans MS</vt:lpstr>
      <vt:lpstr>Overpass ExtraBold</vt:lpstr>
      <vt:lpstr>Book Lovers by Slidesgo</vt:lpstr>
      <vt:lpstr>STATISTIKA</vt:lpstr>
      <vt:lpstr>PowerPoint Presentation</vt:lpstr>
      <vt:lpstr>Karena biasanya variabel acak menghubungkan nilai-nilai numerik dengan setiap kemungkinan hasil percobaan. Akibatnya, nilai-nilai numerik tersebut dapat bersifat diskrit(hasil perhitungan) dan bersifat kontinu (hasil pengukuran) maka variabel acak dapat dikelompokkan menjadi variabel acak diskrit dan variabel acak kontinu.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STATISTIKA</dc:title>
  <dc:creator>ACER</dc:creator>
  <cp:lastModifiedBy>win8</cp:lastModifiedBy>
  <cp:revision>16</cp:revision>
  <dcterms:modified xsi:type="dcterms:W3CDTF">2021-01-06T18:39:53Z</dcterms:modified>
</cp:coreProperties>
</file>