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8" r:id="rId1"/>
  </p:sldMasterIdLst>
  <p:notesMasterIdLst>
    <p:notesMasterId r:id="rId13"/>
  </p:notesMasterIdLst>
  <p:sldIdLst>
    <p:sldId id="256" r:id="rId2"/>
    <p:sldId id="257" r:id="rId3"/>
    <p:sldId id="258" r:id="rId4"/>
    <p:sldId id="302" r:id="rId5"/>
    <p:sldId id="260" r:id="rId6"/>
    <p:sldId id="261" r:id="rId7"/>
    <p:sldId id="262" r:id="rId8"/>
    <p:sldId id="263" r:id="rId9"/>
    <p:sldId id="265" r:id="rId10"/>
    <p:sldId id="267" r:id="rId11"/>
    <p:sldId id="271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CF75425-26E1-434F-BE59-33832B432C46}">
  <a:tblStyle styleId="{8CF75425-26E1-434F-BE59-33832B432C4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1663D5-E719-4C97-AE03-A83EF9EBCE5A}" type="doc">
      <dgm:prSet loTypeId="urn:microsoft.com/office/officeart/2005/8/layout/vList3" loCatId="picture" qsTypeId="urn:microsoft.com/office/officeart/2005/8/quickstyle/simple1" qsCatId="simple" csTypeId="urn:microsoft.com/office/officeart/2005/8/colors/accent2_2" csCatId="accent2" phldr="1"/>
      <dgm:spPr/>
    </dgm:pt>
    <dgm:pt modelId="{90AA8808-ABDE-4DF7-B51D-54CCE54E4422}">
      <dgm:prSet phldrT="[Text]"/>
      <dgm:spPr/>
      <dgm:t>
        <a:bodyPr/>
        <a:lstStyle/>
        <a:p>
          <a:r>
            <a:rPr lang="en-US" b="0" cap="none" spc="0" dirty="0" err="1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Pengertian</a:t>
          </a:r>
          <a:endParaRPr lang="en-ID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AB0DC60-2CFD-442A-BA2E-E38B302B8C8F}" type="parTrans" cxnId="{64F85F51-94FD-491A-BAA7-097F4B0738DB}">
      <dgm:prSet/>
      <dgm:spPr/>
      <dgm:t>
        <a:bodyPr/>
        <a:lstStyle/>
        <a:p>
          <a:endParaRPr lang="en-ID"/>
        </a:p>
      </dgm:t>
    </dgm:pt>
    <dgm:pt modelId="{4C108AB7-B7FC-47C0-8E25-4AE38BD58D4C}" type="sibTrans" cxnId="{64F85F51-94FD-491A-BAA7-097F4B0738DB}">
      <dgm:prSet/>
      <dgm:spPr/>
      <dgm:t>
        <a:bodyPr/>
        <a:lstStyle/>
        <a:p>
          <a:endParaRPr lang="en-ID"/>
        </a:p>
      </dgm:t>
    </dgm:pt>
    <dgm:pt modelId="{09D44E1D-1C7C-44FD-960F-DD7024E68B1E}">
      <dgm:prSet phldrT="[Text]"/>
      <dgm:spPr/>
      <dgm:t>
        <a:bodyPr/>
        <a:lstStyle/>
        <a:p>
          <a:r>
            <a:rPr lang="en-US" b="0" cap="none" spc="0" dirty="0" err="1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Manfaat</a:t>
          </a:r>
          <a:endParaRPr lang="en-ID" dirty="0"/>
        </a:p>
      </dgm:t>
    </dgm:pt>
    <dgm:pt modelId="{D6419ACD-873B-4E72-83F7-BE9960D86554}" type="parTrans" cxnId="{4E209A55-814D-470A-A606-2B601FB85511}">
      <dgm:prSet/>
      <dgm:spPr/>
      <dgm:t>
        <a:bodyPr/>
        <a:lstStyle/>
        <a:p>
          <a:endParaRPr lang="en-ID"/>
        </a:p>
      </dgm:t>
    </dgm:pt>
    <dgm:pt modelId="{0B143027-5662-4D74-A3EA-8A7E5AA9E58C}" type="sibTrans" cxnId="{4E209A55-814D-470A-A606-2B601FB85511}">
      <dgm:prSet/>
      <dgm:spPr/>
      <dgm:t>
        <a:bodyPr/>
        <a:lstStyle/>
        <a:p>
          <a:endParaRPr lang="en-ID"/>
        </a:p>
      </dgm:t>
    </dgm:pt>
    <dgm:pt modelId="{3B2383A9-6794-4BCE-BF5E-B7359A5CA75D}">
      <dgm:prSet phldrT="[Text]"/>
      <dgm:spPr/>
      <dgm:t>
        <a:bodyPr/>
        <a:lstStyle/>
        <a:p>
          <a:r>
            <a:rPr lang="en-US" b="0" cap="none" spc="0" dirty="0" err="1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Jenis-jenis</a:t>
          </a:r>
          <a:endParaRPr lang="en-ID" dirty="0"/>
        </a:p>
      </dgm:t>
    </dgm:pt>
    <dgm:pt modelId="{74D04AE5-D1C7-457A-85E9-7EDA66871906}" type="parTrans" cxnId="{8D633EAA-91DB-4CA3-A60F-49B8E7FE45C5}">
      <dgm:prSet/>
      <dgm:spPr/>
      <dgm:t>
        <a:bodyPr/>
        <a:lstStyle/>
        <a:p>
          <a:endParaRPr lang="en-ID"/>
        </a:p>
      </dgm:t>
    </dgm:pt>
    <dgm:pt modelId="{EC0A9B78-1EBA-4FF0-9EE5-57AB3A229560}" type="sibTrans" cxnId="{8D633EAA-91DB-4CA3-A60F-49B8E7FE45C5}">
      <dgm:prSet/>
      <dgm:spPr/>
      <dgm:t>
        <a:bodyPr/>
        <a:lstStyle/>
        <a:p>
          <a:endParaRPr lang="en-ID"/>
        </a:p>
      </dgm:t>
    </dgm:pt>
    <dgm:pt modelId="{48FBEFD7-1FAD-45BB-AEA8-E774E68028F7}">
      <dgm:prSet/>
      <dgm:spPr/>
      <dgm:t>
        <a:bodyPr/>
        <a:lstStyle/>
        <a:p>
          <a:r>
            <a:rPr lang="en-US" b="0" cap="none" spc="0" dirty="0" err="1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Syarat-syarat</a:t>
          </a:r>
          <a:endParaRPr lang="en-ID" dirty="0"/>
        </a:p>
      </dgm:t>
    </dgm:pt>
    <dgm:pt modelId="{5E092AC4-6359-424F-919C-3BFCE0FDA256}" type="parTrans" cxnId="{732E1544-2A05-4D66-983D-CDE1488078D5}">
      <dgm:prSet/>
      <dgm:spPr/>
      <dgm:t>
        <a:bodyPr/>
        <a:lstStyle/>
        <a:p>
          <a:endParaRPr lang="en-ID"/>
        </a:p>
      </dgm:t>
    </dgm:pt>
    <dgm:pt modelId="{E7A934C5-6B7A-4005-9889-78DF55A05D13}" type="sibTrans" cxnId="{732E1544-2A05-4D66-983D-CDE1488078D5}">
      <dgm:prSet/>
      <dgm:spPr/>
      <dgm:t>
        <a:bodyPr/>
        <a:lstStyle/>
        <a:p>
          <a:endParaRPr lang="en-ID"/>
        </a:p>
      </dgm:t>
    </dgm:pt>
    <dgm:pt modelId="{BB34470B-7C44-447E-A3F6-4AA21702ACBE}" type="pres">
      <dgm:prSet presAssocID="{381663D5-E719-4C97-AE03-A83EF9EBCE5A}" presName="linearFlow" presStyleCnt="0">
        <dgm:presLayoutVars>
          <dgm:dir/>
          <dgm:resizeHandles val="exact"/>
        </dgm:presLayoutVars>
      </dgm:prSet>
      <dgm:spPr/>
    </dgm:pt>
    <dgm:pt modelId="{6A856A54-91C6-4CCF-86EF-33BCC1BF68A3}" type="pres">
      <dgm:prSet presAssocID="{90AA8808-ABDE-4DF7-B51D-54CCE54E4422}" presName="composite" presStyleCnt="0"/>
      <dgm:spPr/>
    </dgm:pt>
    <dgm:pt modelId="{8DD1C7AB-7E94-4341-9A3F-A5AAB6B185BB}" type="pres">
      <dgm:prSet presAssocID="{90AA8808-ABDE-4DF7-B51D-54CCE54E4422}" presName="imgShp" presStyleLbl="fgImgPlace1" presStyleIdx="0" presStyleCnt="4"/>
      <dgm:spPr/>
    </dgm:pt>
    <dgm:pt modelId="{76E27E71-6BEB-4615-AF93-2BF6BCBE92AB}" type="pres">
      <dgm:prSet presAssocID="{90AA8808-ABDE-4DF7-B51D-54CCE54E4422}" presName="txShp" presStyleLbl="node1" presStyleIdx="0" presStyleCnt="4" custScaleX="100914">
        <dgm:presLayoutVars>
          <dgm:bulletEnabled val="1"/>
        </dgm:presLayoutVars>
      </dgm:prSet>
      <dgm:spPr/>
    </dgm:pt>
    <dgm:pt modelId="{A4AE8D5D-8115-4A8A-99DA-FC5760C5A667}" type="pres">
      <dgm:prSet presAssocID="{4C108AB7-B7FC-47C0-8E25-4AE38BD58D4C}" presName="spacing" presStyleCnt="0"/>
      <dgm:spPr/>
    </dgm:pt>
    <dgm:pt modelId="{975CDEC0-5D92-4A8F-B2AB-AEFBEFA68C68}" type="pres">
      <dgm:prSet presAssocID="{09D44E1D-1C7C-44FD-960F-DD7024E68B1E}" presName="composite" presStyleCnt="0"/>
      <dgm:spPr/>
    </dgm:pt>
    <dgm:pt modelId="{9D742666-BBBF-4B46-AB27-CAA9CF215A67}" type="pres">
      <dgm:prSet presAssocID="{09D44E1D-1C7C-44FD-960F-DD7024E68B1E}" presName="imgShp" presStyleLbl="fgImgPlace1" presStyleIdx="1" presStyleCnt="4"/>
      <dgm:spPr/>
    </dgm:pt>
    <dgm:pt modelId="{196C8D9B-719E-4567-9FAA-0D6ACF958B57}" type="pres">
      <dgm:prSet presAssocID="{09D44E1D-1C7C-44FD-960F-DD7024E68B1E}" presName="txShp" presStyleLbl="node1" presStyleIdx="1" presStyleCnt="4">
        <dgm:presLayoutVars>
          <dgm:bulletEnabled val="1"/>
        </dgm:presLayoutVars>
      </dgm:prSet>
      <dgm:spPr/>
    </dgm:pt>
    <dgm:pt modelId="{A1523E1D-77E1-4593-808C-CDD02E85F926}" type="pres">
      <dgm:prSet presAssocID="{0B143027-5662-4D74-A3EA-8A7E5AA9E58C}" presName="spacing" presStyleCnt="0"/>
      <dgm:spPr/>
    </dgm:pt>
    <dgm:pt modelId="{B74778E2-033F-4B0C-8621-D4FF198C4F8F}" type="pres">
      <dgm:prSet presAssocID="{48FBEFD7-1FAD-45BB-AEA8-E774E68028F7}" presName="composite" presStyleCnt="0"/>
      <dgm:spPr/>
    </dgm:pt>
    <dgm:pt modelId="{091CE390-DC8D-4F19-B86B-02299C6FDEFC}" type="pres">
      <dgm:prSet presAssocID="{48FBEFD7-1FAD-45BB-AEA8-E774E68028F7}" presName="imgShp" presStyleLbl="fgImgPlace1" presStyleIdx="2" presStyleCnt="4"/>
      <dgm:spPr/>
    </dgm:pt>
    <dgm:pt modelId="{A75A9580-4D8B-474E-AAAC-3C7E0A0B61DB}" type="pres">
      <dgm:prSet presAssocID="{48FBEFD7-1FAD-45BB-AEA8-E774E68028F7}" presName="txShp" presStyleLbl="node1" presStyleIdx="2" presStyleCnt="4">
        <dgm:presLayoutVars>
          <dgm:bulletEnabled val="1"/>
        </dgm:presLayoutVars>
      </dgm:prSet>
      <dgm:spPr/>
    </dgm:pt>
    <dgm:pt modelId="{340468A2-4FC5-46F9-B86E-9AEDEA11D51E}" type="pres">
      <dgm:prSet presAssocID="{E7A934C5-6B7A-4005-9889-78DF55A05D13}" presName="spacing" presStyleCnt="0"/>
      <dgm:spPr/>
    </dgm:pt>
    <dgm:pt modelId="{7035452C-B633-45C5-A265-6C675CE79CB5}" type="pres">
      <dgm:prSet presAssocID="{3B2383A9-6794-4BCE-BF5E-B7359A5CA75D}" presName="composite" presStyleCnt="0"/>
      <dgm:spPr/>
    </dgm:pt>
    <dgm:pt modelId="{3B2CD083-A5F2-4FDA-8D62-53A044944A73}" type="pres">
      <dgm:prSet presAssocID="{3B2383A9-6794-4BCE-BF5E-B7359A5CA75D}" presName="imgShp" presStyleLbl="fgImgPlace1" presStyleIdx="3" presStyleCnt="4"/>
      <dgm:spPr/>
    </dgm:pt>
    <dgm:pt modelId="{BC87897F-933A-405C-A266-AA4B6877D4F3}" type="pres">
      <dgm:prSet presAssocID="{3B2383A9-6794-4BCE-BF5E-B7359A5CA75D}" presName="txShp" presStyleLbl="node1" presStyleIdx="3" presStyleCnt="4" custLinFactNeighborX="0">
        <dgm:presLayoutVars>
          <dgm:bulletEnabled val="1"/>
        </dgm:presLayoutVars>
      </dgm:prSet>
      <dgm:spPr/>
    </dgm:pt>
  </dgm:ptLst>
  <dgm:cxnLst>
    <dgm:cxn modelId="{732E1544-2A05-4D66-983D-CDE1488078D5}" srcId="{381663D5-E719-4C97-AE03-A83EF9EBCE5A}" destId="{48FBEFD7-1FAD-45BB-AEA8-E774E68028F7}" srcOrd="2" destOrd="0" parTransId="{5E092AC4-6359-424F-919C-3BFCE0FDA256}" sibTransId="{E7A934C5-6B7A-4005-9889-78DF55A05D13}"/>
    <dgm:cxn modelId="{2C1A3D64-A79C-41B1-8895-A2284B3FF1FB}" type="presOf" srcId="{09D44E1D-1C7C-44FD-960F-DD7024E68B1E}" destId="{196C8D9B-719E-4567-9FAA-0D6ACF958B57}" srcOrd="0" destOrd="0" presId="urn:microsoft.com/office/officeart/2005/8/layout/vList3"/>
    <dgm:cxn modelId="{A236164D-3BE3-4A45-899D-60BAF72E018F}" type="presOf" srcId="{381663D5-E719-4C97-AE03-A83EF9EBCE5A}" destId="{BB34470B-7C44-447E-A3F6-4AA21702ACBE}" srcOrd="0" destOrd="0" presId="urn:microsoft.com/office/officeart/2005/8/layout/vList3"/>
    <dgm:cxn modelId="{64F85F51-94FD-491A-BAA7-097F4B0738DB}" srcId="{381663D5-E719-4C97-AE03-A83EF9EBCE5A}" destId="{90AA8808-ABDE-4DF7-B51D-54CCE54E4422}" srcOrd="0" destOrd="0" parTransId="{6AB0DC60-2CFD-442A-BA2E-E38B302B8C8F}" sibTransId="{4C108AB7-B7FC-47C0-8E25-4AE38BD58D4C}"/>
    <dgm:cxn modelId="{4E209A55-814D-470A-A606-2B601FB85511}" srcId="{381663D5-E719-4C97-AE03-A83EF9EBCE5A}" destId="{09D44E1D-1C7C-44FD-960F-DD7024E68B1E}" srcOrd="1" destOrd="0" parTransId="{D6419ACD-873B-4E72-83F7-BE9960D86554}" sibTransId="{0B143027-5662-4D74-A3EA-8A7E5AA9E58C}"/>
    <dgm:cxn modelId="{A794F588-0346-4A3C-A26C-7D8374694AD5}" type="presOf" srcId="{3B2383A9-6794-4BCE-BF5E-B7359A5CA75D}" destId="{BC87897F-933A-405C-A266-AA4B6877D4F3}" srcOrd="0" destOrd="0" presId="urn:microsoft.com/office/officeart/2005/8/layout/vList3"/>
    <dgm:cxn modelId="{532F7C9E-70BE-41BF-A17F-EE0B6F9362D8}" type="presOf" srcId="{48FBEFD7-1FAD-45BB-AEA8-E774E68028F7}" destId="{A75A9580-4D8B-474E-AAAC-3C7E0A0B61DB}" srcOrd="0" destOrd="0" presId="urn:microsoft.com/office/officeart/2005/8/layout/vList3"/>
    <dgm:cxn modelId="{CBAE469F-9D1D-4077-ADD2-FBB7B9BD70D8}" type="presOf" srcId="{90AA8808-ABDE-4DF7-B51D-54CCE54E4422}" destId="{76E27E71-6BEB-4615-AF93-2BF6BCBE92AB}" srcOrd="0" destOrd="0" presId="urn:microsoft.com/office/officeart/2005/8/layout/vList3"/>
    <dgm:cxn modelId="{8D633EAA-91DB-4CA3-A60F-49B8E7FE45C5}" srcId="{381663D5-E719-4C97-AE03-A83EF9EBCE5A}" destId="{3B2383A9-6794-4BCE-BF5E-B7359A5CA75D}" srcOrd="3" destOrd="0" parTransId="{74D04AE5-D1C7-457A-85E9-7EDA66871906}" sibTransId="{EC0A9B78-1EBA-4FF0-9EE5-57AB3A229560}"/>
    <dgm:cxn modelId="{376ED443-5D6F-4F93-9177-CF90384D7DE6}" type="presParOf" srcId="{BB34470B-7C44-447E-A3F6-4AA21702ACBE}" destId="{6A856A54-91C6-4CCF-86EF-33BCC1BF68A3}" srcOrd="0" destOrd="0" presId="urn:microsoft.com/office/officeart/2005/8/layout/vList3"/>
    <dgm:cxn modelId="{DCD49669-5191-4747-89E2-3B0D3513F83E}" type="presParOf" srcId="{6A856A54-91C6-4CCF-86EF-33BCC1BF68A3}" destId="{8DD1C7AB-7E94-4341-9A3F-A5AAB6B185BB}" srcOrd="0" destOrd="0" presId="urn:microsoft.com/office/officeart/2005/8/layout/vList3"/>
    <dgm:cxn modelId="{938286CD-C5E3-47C1-B1C0-D8E9EA153826}" type="presParOf" srcId="{6A856A54-91C6-4CCF-86EF-33BCC1BF68A3}" destId="{76E27E71-6BEB-4615-AF93-2BF6BCBE92AB}" srcOrd="1" destOrd="0" presId="urn:microsoft.com/office/officeart/2005/8/layout/vList3"/>
    <dgm:cxn modelId="{6A75377F-4272-4759-ACE9-9D243C567F74}" type="presParOf" srcId="{BB34470B-7C44-447E-A3F6-4AA21702ACBE}" destId="{A4AE8D5D-8115-4A8A-99DA-FC5760C5A667}" srcOrd="1" destOrd="0" presId="urn:microsoft.com/office/officeart/2005/8/layout/vList3"/>
    <dgm:cxn modelId="{9414358E-2DFF-40CA-B35E-86DBC8DF8823}" type="presParOf" srcId="{BB34470B-7C44-447E-A3F6-4AA21702ACBE}" destId="{975CDEC0-5D92-4A8F-B2AB-AEFBEFA68C68}" srcOrd="2" destOrd="0" presId="urn:microsoft.com/office/officeart/2005/8/layout/vList3"/>
    <dgm:cxn modelId="{02FB4673-C0F3-4049-80DC-B886B7FB82C0}" type="presParOf" srcId="{975CDEC0-5D92-4A8F-B2AB-AEFBEFA68C68}" destId="{9D742666-BBBF-4B46-AB27-CAA9CF215A67}" srcOrd="0" destOrd="0" presId="urn:microsoft.com/office/officeart/2005/8/layout/vList3"/>
    <dgm:cxn modelId="{2ADDA123-9ADB-4C0C-A1D7-9202CE6EEA5F}" type="presParOf" srcId="{975CDEC0-5D92-4A8F-B2AB-AEFBEFA68C68}" destId="{196C8D9B-719E-4567-9FAA-0D6ACF958B57}" srcOrd="1" destOrd="0" presId="urn:microsoft.com/office/officeart/2005/8/layout/vList3"/>
    <dgm:cxn modelId="{A2FF55C8-AEAF-47C0-B863-6E0DFAB8A76D}" type="presParOf" srcId="{BB34470B-7C44-447E-A3F6-4AA21702ACBE}" destId="{A1523E1D-77E1-4593-808C-CDD02E85F926}" srcOrd="3" destOrd="0" presId="urn:microsoft.com/office/officeart/2005/8/layout/vList3"/>
    <dgm:cxn modelId="{D3B4F424-E21F-4A41-ADF4-B2E33A00A6F0}" type="presParOf" srcId="{BB34470B-7C44-447E-A3F6-4AA21702ACBE}" destId="{B74778E2-033F-4B0C-8621-D4FF198C4F8F}" srcOrd="4" destOrd="0" presId="urn:microsoft.com/office/officeart/2005/8/layout/vList3"/>
    <dgm:cxn modelId="{C78A4C11-2DF6-4B94-BF4B-8A57E0602743}" type="presParOf" srcId="{B74778E2-033F-4B0C-8621-D4FF198C4F8F}" destId="{091CE390-DC8D-4F19-B86B-02299C6FDEFC}" srcOrd="0" destOrd="0" presId="urn:microsoft.com/office/officeart/2005/8/layout/vList3"/>
    <dgm:cxn modelId="{03DCA0DE-8496-40F5-8E40-74A304912C97}" type="presParOf" srcId="{B74778E2-033F-4B0C-8621-D4FF198C4F8F}" destId="{A75A9580-4D8B-474E-AAAC-3C7E0A0B61DB}" srcOrd="1" destOrd="0" presId="urn:microsoft.com/office/officeart/2005/8/layout/vList3"/>
    <dgm:cxn modelId="{6E3D6592-0497-4190-BD90-5F53DD886DF3}" type="presParOf" srcId="{BB34470B-7C44-447E-A3F6-4AA21702ACBE}" destId="{340468A2-4FC5-46F9-B86E-9AEDEA11D51E}" srcOrd="5" destOrd="0" presId="urn:microsoft.com/office/officeart/2005/8/layout/vList3"/>
    <dgm:cxn modelId="{554B249A-D611-4768-8BBE-AFF874D41BED}" type="presParOf" srcId="{BB34470B-7C44-447E-A3F6-4AA21702ACBE}" destId="{7035452C-B633-45C5-A265-6C675CE79CB5}" srcOrd="6" destOrd="0" presId="urn:microsoft.com/office/officeart/2005/8/layout/vList3"/>
    <dgm:cxn modelId="{5EE0EFBA-1CC4-4391-804B-3D101A67BA24}" type="presParOf" srcId="{7035452C-B633-45C5-A265-6C675CE79CB5}" destId="{3B2CD083-A5F2-4FDA-8D62-53A044944A73}" srcOrd="0" destOrd="0" presId="urn:microsoft.com/office/officeart/2005/8/layout/vList3"/>
    <dgm:cxn modelId="{8348B75D-BA26-4C55-AEF2-2C6B56E0CF98}" type="presParOf" srcId="{7035452C-B633-45C5-A265-6C675CE79CB5}" destId="{BC87897F-933A-405C-A266-AA4B6877D4F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E27E71-6BEB-4615-AF93-2BF6BCBE92AB}">
      <dsp:nvSpPr>
        <dsp:cNvPr id="0" name=""/>
        <dsp:cNvSpPr/>
      </dsp:nvSpPr>
      <dsp:spPr>
        <a:xfrm rot="10800000">
          <a:off x="1117046" y="1826"/>
          <a:ext cx="3825741" cy="752542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1850" tIns="137160" rIns="256032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cap="none" spc="0" dirty="0" err="1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Pengertian</a:t>
          </a:r>
          <a:endParaRPr lang="en-ID" sz="36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 rot="10800000">
        <a:off x="1305181" y="1826"/>
        <a:ext cx="3637606" cy="752542"/>
      </dsp:txXfrm>
    </dsp:sp>
    <dsp:sp modelId="{8DD1C7AB-7E94-4341-9A3F-A5AAB6B185BB}">
      <dsp:nvSpPr>
        <dsp:cNvPr id="0" name=""/>
        <dsp:cNvSpPr/>
      </dsp:nvSpPr>
      <dsp:spPr>
        <a:xfrm>
          <a:off x="758100" y="1826"/>
          <a:ext cx="752542" cy="752542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6C8D9B-719E-4567-9FAA-0D6ACF958B57}">
      <dsp:nvSpPr>
        <dsp:cNvPr id="0" name=""/>
        <dsp:cNvSpPr/>
      </dsp:nvSpPr>
      <dsp:spPr>
        <a:xfrm rot="10800000">
          <a:off x="1143034" y="979008"/>
          <a:ext cx="3791091" cy="752542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1850" tIns="137160" rIns="256032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cap="none" spc="0" dirty="0" err="1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Manfaat</a:t>
          </a:r>
          <a:endParaRPr lang="en-ID" sz="3600" kern="1200" dirty="0"/>
        </a:p>
      </dsp:txBody>
      <dsp:txXfrm rot="10800000">
        <a:off x="1331169" y="979008"/>
        <a:ext cx="3602956" cy="752542"/>
      </dsp:txXfrm>
    </dsp:sp>
    <dsp:sp modelId="{9D742666-BBBF-4B46-AB27-CAA9CF215A67}">
      <dsp:nvSpPr>
        <dsp:cNvPr id="0" name=""/>
        <dsp:cNvSpPr/>
      </dsp:nvSpPr>
      <dsp:spPr>
        <a:xfrm>
          <a:off x="766763" y="979008"/>
          <a:ext cx="752542" cy="752542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5A9580-4D8B-474E-AAAC-3C7E0A0B61DB}">
      <dsp:nvSpPr>
        <dsp:cNvPr id="0" name=""/>
        <dsp:cNvSpPr/>
      </dsp:nvSpPr>
      <dsp:spPr>
        <a:xfrm rot="10800000">
          <a:off x="1143034" y="1956190"/>
          <a:ext cx="3791091" cy="752542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1850" tIns="137160" rIns="256032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cap="none" spc="0" dirty="0" err="1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Syarat-syarat</a:t>
          </a:r>
          <a:endParaRPr lang="en-ID" sz="3600" kern="1200" dirty="0"/>
        </a:p>
      </dsp:txBody>
      <dsp:txXfrm rot="10800000">
        <a:off x="1331169" y="1956190"/>
        <a:ext cx="3602956" cy="752542"/>
      </dsp:txXfrm>
    </dsp:sp>
    <dsp:sp modelId="{091CE390-DC8D-4F19-B86B-02299C6FDEFC}">
      <dsp:nvSpPr>
        <dsp:cNvPr id="0" name=""/>
        <dsp:cNvSpPr/>
      </dsp:nvSpPr>
      <dsp:spPr>
        <a:xfrm>
          <a:off x="766763" y="1956190"/>
          <a:ext cx="752542" cy="752542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87897F-933A-405C-A266-AA4B6877D4F3}">
      <dsp:nvSpPr>
        <dsp:cNvPr id="0" name=""/>
        <dsp:cNvSpPr/>
      </dsp:nvSpPr>
      <dsp:spPr>
        <a:xfrm rot="10800000">
          <a:off x="1143034" y="2933372"/>
          <a:ext cx="3791091" cy="752542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1850" tIns="137160" rIns="256032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cap="none" spc="0" dirty="0" err="1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Jenis-jenis</a:t>
          </a:r>
          <a:endParaRPr lang="en-ID" sz="3600" kern="1200" dirty="0"/>
        </a:p>
      </dsp:txBody>
      <dsp:txXfrm rot="10800000">
        <a:off x="1331169" y="2933372"/>
        <a:ext cx="3602956" cy="752542"/>
      </dsp:txXfrm>
    </dsp:sp>
    <dsp:sp modelId="{3B2CD083-A5F2-4FDA-8D62-53A044944A73}">
      <dsp:nvSpPr>
        <dsp:cNvPr id="0" name=""/>
        <dsp:cNvSpPr/>
      </dsp:nvSpPr>
      <dsp:spPr>
        <a:xfrm>
          <a:off x="766763" y="2933372"/>
          <a:ext cx="752542" cy="752542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7" name="Google Shape;4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Google Shape;776;g8f9b979809_0_12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7" name="Google Shape;777;g8f9b979809_0_12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2" name="Google Shape;992;g8f9b979809_0_19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3" name="Google Shape;993;g8f9b979809_0_19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g8ffa00f5bf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5" name="Google Shape;535;g8ffa00f5bf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g8f9b979809_0_10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2" name="Google Shape;542;g8f9b979809_0_10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g8f9b97980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9" name="Google Shape;559;g8f9b97980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6902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Google Shape;596;g8f9b979809_0_10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7" name="Google Shape;597;g8f9b979809_0_10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g8f9b979809_0_16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8" name="Google Shape;608;g8f9b979809_0_16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Google Shape;617;g8f9b979809_0_10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8" name="Google Shape;618;g8f9b979809_0_10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Google Shape;634;g8f9b979809_0_1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5" name="Google Shape;635;g8f9b979809_0_1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698;g8f9b979809_0_12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9" name="Google Shape;699;g8f9b979809_0_12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584175" y="2407625"/>
            <a:ext cx="6168300" cy="2849700"/>
          </a:xfrm>
          <a:prstGeom prst="ellipse">
            <a:avLst/>
          </a:prstGeom>
          <a:solidFill>
            <a:srgbClr val="FFBBB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 rot="-5400000" flipH="1">
            <a:off x="5245635" y="1255290"/>
            <a:ext cx="5143276" cy="2632696"/>
          </a:xfrm>
          <a:custGeom>
            <a:avLst/>
            <a:gdLst/>
            <a:ahLst/>
            <a:cxnLst/>
            <a:rect l="l" t="t" r="r" b="b"/>
            <a:pathLst>
              <a:path w="208483" h="109479" extrusionOk="0">
                <a:moveTo>
                  <a:pt x="104241" y="0"/>
                </a:moveTo>
                <a:cubicBezTo>
                  <a:pt x="61044" y="0"/>
                  <a:pt x="22883" y="21616"/>
                  <a:pt x="0" y="54639"/>
                </a:cubicBezTo>
                <a:lnTo>
                  <a:pt x="0" y="109479"/>
                </a:lnTo>
                <a:lnTo>
                  <a:pt x="208482" y="109479"/>
                </a:lnTo>
                <a:lnTo>
                  <a:pt x="208482" y="54639"/>
                </a:lnTo>
                <a:cubicBezTo>
                  <a:pt x="185599" y="21616"/>
                  <a:pt x="147439" y="0"/>
                  <a:pt x="104241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3746022" y="127144"/>
            <a:ext cx="335405" cy="335228"/>
            <a:chOff x="-4030775" y="413625"/>
            <a:chExt cx="88425" cy="88425"/>
          </a:xfrm>
        </p:grpSpPr>
        <p:sp>
          <p:nvSpPr>
            <p:cNvPr id="12" name="Google Shape;12;p2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" name="Google Shape;14;p2"/>
          <p:cNvGrpSpPr/>
          <p:nvPr/>
        </p:nvGrpSpPr>
        <p:grpSpPr>
          <a:xfrm>
            <a:off x="943972" y="1108932"/>
            <a:ext cx="335405" cy="335228"/>
            <a:chOff x="-4030775" y="413625"/>
            <a:chExt cx="88425" cy="88425"/>
          </a:xfrm>
        </p:grpSpPr>
        <p:sp>
          <p:nvSpPr>
            <p:cNvPr id="15" name="Google Shape;15;p2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rgbClr val="FFBBB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rgbClr val="FFBBB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1826047" y="279107"/>
            <a:ext cx="335405" cy="335228"/>
            <a:chOff x="-4030775" y="413625"/>
            <a:chExt cx="88425" cy="88425"/>
          </a:xfrm>
        </p:grpSpPr>
        <p:sp>
          <p:nvSpPr>
            <p:cNvPr id="18" name="Google Shape;18;p2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rgbClr val="FFD37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rgbClr val="FFD37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" name="Google Shape;20;p2"/>
          <p:cNvSpPr txBox="1">
            <a:spLocks noGrp="1"/>
          </p:cNvSpPr>
          <p:nvPr>
            <p:ph type="subTitle" idx="1"/>
          </p:nvPr>
        </p:nvSpPr>
        <p:spPr>
          <a:xfrm>
            <a:off x="5514175" y="4074225"/>
            <a:ext cx="2915700" cy="624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600"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aleway Thin"/>
              <a:buNone/>
              <a:defRPr sz="1700">
                <a:solidFill>
                  <a:schemeClr val="lt1"/>
                </a:solidFill>
                <a:highlight>
                  <a:schemeClr val="lt2"/>
                </a:highlight>
                <a:latin typeface="Raleway Thin"/>
                <a:ea typeface="Raleway Thin"/>
                <a:cs typeface="Raleway Thin"/>
                <a:sym typeface="Raleway Thin"/>
              </a:defRPr>
            </a:lvl2pPr>
            <a:lvl3pPr lvl="2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aleway Thin"/>
              <a:buNone/>
              <a:defRPr sz="1700">
                <a:solidFill>
                  <a:schemeClr val="lt1"/>
                </a:solidFill>
                <a:highlight>
                  <a:schemeClr val="lt2"/>
                </a:highlight>
                <a:latin typeface="Raleway Thin"/>
                <a:ea typeface="Raleway Thin"/>
                <a:cs typeface="Raleway Thin"/>
                <a:sym typeface="Raleway Thin"/>
              </a:defRPr>
            </a:lvl3pPr>
            <a:lvl4pPr lvl="3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aleway Thin"/>
              <a:buNone/>
              <a:defRPr sz="1700">
                <a:solidFill>
                  <a:schemeClr val="lt1"/>
                </a:solidFill>
                <a:highlight>
                  <a:schemeClr val="lt2"/>
                </a:highlight>
                <a:latin typeface="Raleway Thin"/>
                <a:ea typeface="Raleway Thin"/>
                <a:cs typeface="Raleway Thin"/>
                <a:sym typeface="Raleway Thin"/>
              </a:defRPr>
            </a:lvl4pPr>
            <a:lvl5pPr lvl="4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aleway Thin"/>
              <a:buNone/>
              <a:defRPr sz="1700">
                <a:solidFill>
                  <a:schemeClr val="lt1"/>
                </a:solidFill>
                <a:highlight>
                  <a:schemeClr val="lt2"/>
                </a:highlight>
                <a:latin typeface="Raleway Thin"/>
                <a:ea typeface="Raleway Thin"/>
                <a:cs typeface="Raleway Thin"/>
                <a:sym typeface="Raleway Thin"/>
              </a:defRPr>
            </a:lvl5pPr>
            <a:lvl6pPr lvl="5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aleway Thin"/>
              <a:buNone/>
              <a:defRPr sz="1700">
                <a:solidFill>
                  <a:schemeClr val="lt1"/>
                </a:solidFill>
                <a:highlight>
                  <a:schemeClr val="lt2"/>
                </a:highlight>
                <a:latin typeface="Raleway Thin"/>
                <a:ea typeface="Raleway Thin"/>
                <a:cs typeface="Raleway Thin"/>
                <a:sym typeface="Raleway Thin"/>
              </a:defRPr>
            </a:lvl6pPr>
            <a:lvl7pPr lvl="6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aleway Thin"/>
              <a:buNone/>
              <a:defRPr sz="1700">
                <a:solidFill>
                  <a:schemeClr val="lt1"/>
                </a:solidFill>
                <a:highlight>
                  <a:schemeClr val="lt2"/>
                </a:highlight>
                <a:latin typeface="Raleway Thin"/>
                <a:ea typeface="Raleway Thin"/>
                <a:cs typeface="Raleway Thin"/>
                <a:sym typeface="Raleway Thin"/>
              </a:defRPr>
            </a:lvl7pPr>
            <a:lvl8pPr lvl="7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aleway Thin"/>
              <a:buNone/>
              <a:defRPr sz="1700">
                <a:solidFill>
                  <a:schemeClr val="lt1"/>
                </a:solidFill>
                <a:highlight>
                  <a:schemeClr val="lt2"/>
                </a:highlight>
                <a:latin typeface="Raleway Thin"/>
                <a:ea typeface="Raleway Thin"/>
                <a:cs typeface="Raleway Thin"/>
                <a:sym typeface="Raleway Thin"/>
              </a:defRPr>
            </a:lvl8pPr>
            <a:lvl9pPr lvl="8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aleway Thin"/>
              <a:buNone/>
              <a:defRPr sz="1700">
                <a:solidFill>
                  <a:schemeClr val="lt1"/>
                </a:solidFill>
                <a:highlight>
                  <a:schemeClr val="lt2"/>
                </a:highlight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ctrTitle"/>
          </p:nvPr>
        </p:nvSpPr>
        <p:spPr>
          <a:xfrm>
            <a:off x="4473225" y="1545900"/>
            <a:ext cx="3956700" cy="2051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Font typeface="DM Serif Display"/>
              <a:buNone/>
              <a:defRPr sz="6000" b="1">
                <a:latin typeface="DM Serif Display"/>
                <a:ea typeface="DM Serif Display"/>
                <a:cs typeface="DM Serif Display"/>
                <a:sym typeface="DM Serif Display"/>
              </a:defRPr>
            </a:lvl1pPr>
            <a:lvl2pPr lvl="1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500"/>
              <a:buFont typeface="DM Serif Display"/>
              <a:buNone/>
              <a:defRPr sz="6500">
                <a:solidFill>
                  <a:schemeClr val="lt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2pPr>
            <a:lvl3pPr lvl="2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500"/>
              <a:buFont typeface="DM Serif Display"/>
              <a:buNone/>
              <a:defRPr sz="6500">
                <a:solidFill>
                  <a:schemeClr val="lt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3pPr>
            <a:lvl4pPr lvl="3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500"/>
              <a:buFont typeface="DM Serif Display"/>
              <a:buNone/>
              <a:defRPr sz="6500">
                <a:solidFill>
                  <a:schemeClr val="lt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4pPr>
            <a:lvl5pPr lvl="4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500"/>
              <a:buFont typeface="DM Serif Display"/>
              <a:buNone/>
              <a:defRPr sz="6500">
                <a:solidFill>
                  <a:schemeClr val="lt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5pPr>
            <a:lvl6pPr lvl="5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500"/>
              <a:buFont typeface="DM Serif Display"/>
              <a:buNone/>
              <a:defRPr sz="6500">
                <a:solidFill>
                  <a:schemeClr val="lt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6pPr>
            <a:lvl7pPr lvl="6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500"/>
              <a:buFont typeface="DM Serif Display"/>
              <a:buNone/>
              <a:defRPr sz="6500">
                <a:solidFill>
                  <a:schemeClr val="lt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7pPr>
            <a:lvl8pPr lvl="7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500"/>
              <a:buFont typeface="DM Serif Display"/>
              <a:buNone/>
              <a:defRPr sz="6500">
                <a:solidFill>
                  <a:schemeClr val="lt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8pPr>
            <a:lvl9pPr lvl="8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500"/>
              <a:buFont typeface="DM Serif Display"/>
              <a:buNone/>
              <a:defRPr sz="6500">
                <a:solidFill>
                  <a:schemeClr val="lt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3 Columns">
  <p:cSld name="BIG_NUMBER_1">
    <p:bg>
      <p:bgPr>
        <a:solidFill>
          <a:schemeClr val="accent5"/>
        </a:solidFill>
        <a:effectLst/>
      </p:bgPr>
    </p:bg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3"/>
          <p:cNvSpPr/>
          <p:nvPr/>
        </p:nvSpPr>
        <p:spPr>
          <a:xfrm rot="10800000" flipH="1">
            <a:off x="0" y="-872668"/>
            <a:ext cx="5143276" cy="1752485"/>
          </a:xfrm>
          <a:custGeom>
            <a:avLst/>
            <a:gdLst/>
            <a:ahLst/>
            <a:cxnLst/>
            <a:rect l="l" t="t" r="r" b="b"/>
            <a:pathLst>
              <a:path w="208483" h="109479" extrusionOk="0">
                <a:moveTo>
                  <a:pt x="104241" y="0"/>
                </a:moveTo>
                <a:cubicBezTo>
                  <a:pt x="61044" y="0"/>
                  <a:pt x="22883" y="21616"/>
                  <a:pt x="0" y="54639"/>
                </a:cubicBezTo>
                <a:lnTo>
                  <a:pt x="0" y="109479"/>
                </a:lnTo>
                <a:lnTo>
                  <a:pt x="208482" y="109479"/>
                </a:lnTo>
                <a:lnTo>
                  <a:pt x="208482" y="54639"/>
                </a:lnTo>
                <a:cubicBezTo>
                  <a:pt x="185599" y="21616"/>
                  <a:pt x="147439" y="0"/>
                  <a:pt x="1042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23"/>
          <p:cNvSpPr/>
          <p:nvPr/>
        </p:nvSpPr>
        <p:spPr>
          <a:xfrm flipH="1">
            <a:off x="4000725" y="4263682"/>
            <a:ext cx="5143276" cy="1752485"/>
          </a:xfrm>
          <a:custGeom>
            <a:avLst/>
            <a:gdLst/>
            <a:ahLst/>
            <a:cxnLst/>
            <a:rect l="l" t="t" r="r" b="b"/>
            <a:pathLst>
              <a:path w="208483" h="109479" extrusionOk="0">
                <a:moveTo>
                  <a:pt x="104241" y="0"/>
                </a:moveTo>
                <a:cubicBezTo>
                  <a:pt x="61044" y="0"/>
                  <a:pt x="22883" y="21616"/>
                  <a:pt x="0" y="54639"/>
                </a:cubicBezTo>
                <a:lnTo>
                  <a:pt x="0" y="109479"/>
                </a:lnTo>
                <a:lnTo>
                  <a:pt x="208482" y="109479"/>
                </a:lnTo>
                <a:lnTo>
                  <a:pt x="208482" y="54639"/>
                </a:lnTo>
                <a:cubicBezTo>
                  <a:pt x="185599" y="21616"/>
                  <a:pt x="147439" y="0"/>
                  <a:pt x="10424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23"/>
          <p:cNvSpPr txBox="1">
            <a:spLocks noGrp="1"/>
          </p:cNvSpPr>
          <p:nvPr>
            <p:ph type="title"/>
          </p:nvPr>
        </p:nvSpPr>
        <p:spPr>
          <a:xfrm>
            <a:off x="701600" y="412250"/>
            <a:ext cx="7729200" cy="57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grpSp>
        <p:nvGrpSpPr>
          <p:cNvPr id="307" name="Google Shape;307;p23"/>
          <p:cNvGrpSpPr/>
          <p:nvPr/>
        </p:nvGrpSpPr>
        <p:grpSpPr>
          <a:xfrm>
            <a:off x="8506085" y="2904394"/>
            <a:ext cx="335405" cy="335228"/>
            <a:chOff x="-4030775" y="413625"/>
            <a:chExt cx="88425" cy="88425"/>
          </a:xfrm>
        </p:grpSpPr>
        <p:sp>
          <p:nvSpPr>
            <p:cNvPr id="308" name="Google Shape;308;p23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3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0" name="Google Shape;310;p23"/>
          <p:cNvGrpSpPr/>
          <p:nvPr/>
        </p:nvGrpSpPr>
        <p:grpSpPr>
          <a:xfrm>
            <a:off x="1012172" y="1093632"/>
            <a:ext cx="335405" cy="335228"/>
            <a:chOff x="-4030775" y="413625"/>
            <a:chExt cx="88425" cy="88425"/>
          </a:xfrm>
        </p:grpSpPr>
        <p:sp>
          <p:nvSpPr>
            <p:cNvPr id="311" name="Google Shape;311;p23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3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3" name="Google Shape;313;p23"/>
          <p:cNvGrpSpPr/>
          <p:nvPr/>
        </p:nvGrpSpPr>
        <p:grpSpPr>
          <a:xfrm>
            <a:off x="3187997" y="4437307"/>
            <a:ext cx="335405" cy="335228"/>
            <a:chOff x="-4030775" y="413625"/>
            <a:chExt cx="88425" cy="88425"/>
          </a:xfrm>
        </p:grpSpPr>
        <p:sp>
          <p:nvSpPr>
            <p:cNvPr id="314" name="Google Shape;314;p23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3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6" name="Google Shape;316;p23"/>
          <p:cNvSpPr txBox="1">
            <a:spLocks noGrp="1"/>
          </p:cNvSpPr>
          <p:nvPr>
            <p:ph type="title" idx="2"/>
          </p:nvPr>
        </p:nvSpPr>
        <p:spPr>
          <a:xfrm>
            <a:off x="1202600" y="2853415"/>
            <a:ext cx="1787400" cy="4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17" name="Google Shape;317;p23"/>
          <p:cNvSpPr txBox="1">
            <a:spLocks noGrp="1"/>
          </p:cNvSpPr>
          <p:nvPr>
            <p:ph type="subTitle" idx="1"/>
          </p:nvPr>
        </p:nvSpPr>
        <p:spPr>
          <a:xfrm>
            <a:off x="1115600" y="3301825"/>
            <a:ext cx="1961400" cy="67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400"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318" name="Google Shape;318;p23"/>
          <p:cNvSpPr txBox="1">
            <a:spLocks noGrp="1"/>
          </p:cNvSpPr>
          <p:nvPr>
            <p:ph type="title" idx="3"/>
          </p:nvPr>
        </p:nvSpPr>
        <p:spPr>
          <a:xfrm>
            <a:off x="3678300" y="2853339"/>
            <a:ext cx="1787400" cy="4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19" name="Google Shape;319;p23"/>
          <p:cNvSpPr txBox="1">
            <a:spLocks noGrp="1"/>
          </p:cNvSpPr>
          <p:nvPr>
            <p:ph type="title" idx="4"/>
          </p:nvPr>
        </p:nvSpPr>
        <p:spPr>
          <a:xfrm>
            <a:off x="6154000" y="2853339"/>
            <a:ext cx="1787400" cy="4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20" name="Google Shape;320;p23"/>
          <p:cNvSpPr txBox="1">
            <a:spLocks noGrp="1"/>
          </p:cNvSpPr>
          <p:nvPr>
            <p:ph type="subTitle" idx="5"/>
          </p:nvPr>
        </p:nvSpPr>
        <p:spPr>
          <a:xfrm>
            <a:off x="3591300" y="3301825"/>
            <a:ext cx="1961400" cy="67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400"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321" name="Google Shape;321;p23"/>
          <p:cNvSpPr txBox="1">
            <a:spLocks noGrp="1"/>
          </p:cNvSpPr>
          <p:nvPr>
            <p:ph type="subTitle" idx="6"/>
          </p:nvPr>
        </p:nvSpPr>
        <p:spPr>
          <a:xfrm>
            <a:off x="6067000" y="3301825"/>
            <a:ext cx="1961400" cy="67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400"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s">
  <p:cSld name="BIG_NUMBER_1_1_1">
    <p:bg>
      <p:bgPr>
        <a:solidFill>
          <a:schemeClr val="accent4"/>
        </a:solidFill>
        <a:effectLst/>
      </p:bgPr>
    </p:bg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27"/>
          <p:cNvSpPr txBox="1">
            <a:spLocks noGrp="1"/>
          </p:cNvSpPr>
          <p:nvPr>
            <p:ph type="subTitle" idx="1"/>
          </p:nvPr>
        </p:nvSpPr>
        <p:spPr>
          <a:xfrm>
            <a:off x="2393700" y="2795177"/>
            <a:ext cx="4356600" cy="33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20" name="Google Shape;420;p27"/>
          <p:cNvSpPr txBox="1">
            <a:spLocks noGrp="1"/>
          </p:cNvSpPr>
          <p:nvPr>
            <p:ph type="title" hasCustomPrompt="1"/>
          </p:nvPr>
        </p:nvSpPr>
        <p:spPr>
          <a:xfrm>
            <a:off x="1948800" y="2016524"/>
            <a:ext cx="5246400" cy="62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21" name="Google Shape;421;p27"/>
          <p:cNvSpPr txBox="1">
            <a:spLocks noGrp="1"/>
          </p:cNvSpPr>
          <p:nvPr>
            <p:ph type="subTitle" idx="2"/>
          </p:nvPr>
        </p:nvSpPr>
        <p:spPr>
          <a:xfrm>
            <a:off x="2393700" y="4272711"/>
            <a:ext cx="4356600" cy="33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22" name="Google Shape;422;p27"/>
          <p:cNvSpPr txBox="1">
            <a:spLocks noGrp="1"/>
          </p:cNvSpPr>
          <p:nvPr>
            <p:ph type="title" idx="3" hasCustomPrompt="1"/>
          </p:nvPr>
        </p:nvSpPr>
        <p:spPr>
          <a:xfrm>
            <a:off x="2059200" y="3498122"/>
            <a:ext cx="5025600" cy="62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23" name="Google Shape;423;p27"/>
          <p:cNvSpPr/>
          <p:nvPr/>
        </p:nvSpPr>
        <p:spPr>
          <a:xfrm rot="10800000" flipH="1">
            <a:off x="-381000" y="-1177468"/>
            <a:ext cx="5143276" cy="1752485"/>
          </a:xfrm>
          <a:custGeom>
            <a:avLst/>
            <a:gdLst/>
            <a:ahLst/>
            <a:cxnLst/>
            <a:rect l="l" t="t" r="r" b="b"/>
            <a:pathLst>
              <a:path w="208483" h="109479" extrusionOk="0">
                <a:moveTo>
                  <a:pt x="104241" y="0"/>
                </a:moveTo>
                <a:cubicBezTo>
                  <a:pt x="61044" y="0"/>
                  <a:pt x="22883" y="21616"/>
                  <a:pt x="0" y="54639"/>
                </a:cubicBezTo>
                <a:lnTo>
                  <a:pt x="0" y="109479"/>
                </a:lnTo>
                <a:lnTo>
                  <a:pt x="208482" y="109479"/>
                </a:lnTo>
                <a:lnTo>
                  <a:pt x="208482" y="54639"/>
                </a:lnTo>
                <a:cubicBezTo>
                  <a:pt x="185599" y="21616"/>
                  <a:pt x="147439" y="0"/>
                  <a:pt x="10424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27"/>
          <p:cNvSpPr/>
          <p:nvPr/>
        </p:nvSpPr>
        <p:spPr>
          <a:xfrm flipH="1">
            <a:off x="4381725" y="4568482"/>
            <a:ext cx="5143276" cy="1752485"/>
          </a:xfrm>
          <a:custGeom>
            <a:avLst/>
            <a:gdLst/>
            <a:ahLst/>
            <a:cxnLst/>
            <a:rect l="l" t="t" r="r" b="b"/>
            <a:pathLst>
              <a:path w="208483" h="109479" extrusionOk="0">
                <a:moveTo>
                  <a:pt x="104241" y="0"/>
                </a:moveTo>
                <a:cubicBezTo>
                  <a:pt x="61044" y="0"/>
                  <a:pt x="22883" y="21616"/>
                  <a:pt x="0" y="54639"/>
                </a:cubicBezTo>
                <a:lnTo>
                  <a:pt x="0" y="109479"/>
                </a:lnTo>
                <a:lnTo>
                  <a:pt x="208482" y="109479"/>
                </a:lnTo>
                <a:lnTo>
                  <a:pt x="208482" y="54639"/>
                </a:lnTo>
                <a:cubicBezTo>
                  <a:pt x="185599" y="21616"/>
                  <a:pt x="147439" y="0"/>
                  <a:pt x="10424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5" name="Google Shape;425;p27"/>
          <p:cNvGrpSpPr/>
          <p:nvPr/>
        </p:nvGrpSpPr>
        <p:grpSpPr>
          <a:xfrm>
            <a:off x="7564122" y="690057"/>
            <a:ext cx="335405" cy="335228"/>
            <a:chOff x="-4030775" y="413625"/>
            <a:chExt cx="88425" cy="88425"/>
          </a:xfrm>
        </p:grpSpPr>
        <p:sp>
          <p:nvSpPr>
            <p:cNvPr id="426" name="Google Shape;426;p27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solidFill>
              <a:schemeClr val="accent4"/>
            </a:solidFill>
            <a:ln w="762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7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solidFill>
              <a:schemeClr val="accent4"/>
            </a:solidFill>
            <a:ln w="762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8" name="Google Shape;428;p27"/>
          <p:cNvGrpSpPr/>
          <p:nvPr/>
        </p:nvGrpSpPr>
        <p:grpSpPr>
          <a:xfrm>
            <a:off x="8262172" y="4269269"/>
            <a:ext cx="335405" cy="335228"/>
            <a:chOff x="-4030775" y="413625"/>
            <a:chExt cx="88425" cy="88425"/>
          </a:xfrm>
        </p:grpSpPr>
        <p:sp>
          <p:nvSpPr>
            <p:cNvPr id="429" name="Google Shape;429;p27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7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1" name="Google Shape;431;p27"/>
          <p:cNvGrpSpPr/>
          <p:nvPr/>
        </p:nvGrpSpPr>
        <p:grpSpPr>
          <a:xfrm>
            <a:off x="679422" y="2281057"/>
            <a:ext cx="335405" cy="335228"/>
            <a:chOff x="-4030775" y="413625"/>
            <a:chExt cx="88425" cy="88425"/>
          </a:xfrm>
        </p:grpSpPr>
        <p:sp>
          <p:nvSpPr>
            <p:cNvPr id="432" name="Google Shape;432;p27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7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4" name="Google Shape;434;p27"/>
          <p:cNvSpPr txBox="1">
            <a:spLocks noGrp="1"/>
          </p:cNvSpPr>
          <p:nvPr>
            <p:ph type="subTitle" idx="4"/>
          </p:nvPr>
        </p:nvSpPr>
        <p:spPr>
          <a:xfrm>
            <a:off x="2393700" y="1317643"/>
            <a:ext cx="4356600" cy="33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5" name="Google Shape;435;p27"/>
          <p:cNvSpPr txBox="1">
            <a:spLocks noGrp="1"/>
          </p:cNvSpPr>
          <p:nvPr>
            <p:ph type="title" idx="5" hasCustomPrompt="1"/>
          </p:nvPr>
        </p:nvSpPr>
        <p:spPr>
          <a:xfrm>
            <a:off x="2059200" y="534925"/>
            <a:ext cx="5025600" cy="62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01">
  <p:cSld name="BIG_NUMBER_1_1_1_1">
    <p:bg>
      <p:bgPr>
        <a:solidFill>
          <a:schemeClr val="accent4"/>
        </a:solidFill>
        <a:effectLst/>
      </p:bgPr>
    </p:bg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28"/>
          <p:cNvSpPr/>
          <p:nvPr/>
        </p:nvSpPr>
        <p:spPr>
          <a:xfrm rot="10800000" flipH="1">
            <a:off x="2000362" y="-948868"/>
            <a:ext cx="5143276" cy="1752485"/>
          </a:xfrm>
          <a:custGeom>
            <a:avLst/>
            <a:gdLst/>
            <a:ahLst/>
            <a:cxnLst/>
            <a:rect l="l" t="t" r="r" b="b"/>
            <a:pathLst>
              <a:path w="208483" h="109479" extrusionOk="0">
                <a:moveTo>
                  <a:pt x="104241" y="0"/>
                </a:moveTo>
                <a:cubicBezTo>
                  <a:pt x="61044" y="0"/>
                  <a:pt x="22883" y="21616"/>
                  <a:pt x="0" y="54639"/>
                </a:cubicBezTo>
                <a:lnTo>
                  <a:pt x="0" y="109479"/>
                </a:lnTo>
                <a:lnTo>
                  <a:pt x="208482" y="109479"/>
                </a:lnTo>
                <a:lnTo>
                  <a:pt x="208482" y="54639"/>
                </a:lnTo>
                <a:cubicBezTo>
                  <a:pt x="185599" y="21616"/>
                  <a:pt x="147439" y="0"/>
                  <a:pt x="10424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Google Shape;438;p28"/>
          <p:cNvSpPr/>
          <p:nvPr/>
        </p:nvSpPr>
        <p:spPr>
          <a:xfrm flipH="1">
            <a:off x="2000362" y="4339882"/>
            <a:ext cx="5143276" cy="1752485"/>
          </a:xfrm>
          <a:custGeom>
            <a:avLst/>
            <a:gdLst/>
            <a:ahLst/>
            <a:cxnLst/>
            <a:rect l="l" t="t" r="r" b="b"/>
            <a:pathLst>
              <a:path w="208483" h="109479" extrusionOk="0">
                <a:moveTo>
                  <a:pt x="104241" y="0"/>
                </a:moveTo>
                <a:cubicBezTo>
                  <a:pt x="61044" y="0"/>
                  <a:pt x="22883" y="21616"/>
                  <a:pt x="0" y="54639"/>
                </a:cubicBezTo>
                <a:lnTo>
                  <a:pt x="0" y="109479"/>
                </a:lnTo>
                <a:lnTo>
                  <a:pt x="208482" y="109479"/>
                </a:lnTo>
                <a:lnTo>
                  <a:pt x="208482" y="54639"/>
                </a:lnTo>
                <a:cubicBezTo>
                  <a:pt x="185599" y="21616"/>
                  <a:pt x="147439" y="0"/>
                  <a:pt x="10424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9" name="Google Shape;439;p28"/>
          <p:cNvGrpSpPr/>
          <p:nvPr/>
        </p:nvGrpSpPr>
        <p:grpSpPr>
          <a:xfrm flipH="1">
            <a:off x="1377472" y="690057"/>
            <a:ext cx="335405" cy="335228"/>
            <a:chOff x="-4030775" y="413625"/>
            <a:chExt cx="88425" cy="88425"/>
          </a:xfrm>
        </p:grpSpPr>
        <p:sp>
          <p:nvSpPr>
            <p:cNvPr id="440" name="Google Shape;440;p28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solidFill>
              <a:schemeClr val="accent4"/>
            </a:solidFill>
            <a:ln w="762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8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solidFill>
              <a:schemeClr val="accent4"/>
            </a:solidFill>
            <a:ln w="762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2" name="Google Shape;442;p28"/>
          <p:cNvGrpSpPr/>
          <p:nvPr/>
        </p:nvGrpSpPr>
        <p:grpSpPr>
          <a:xfrm flipH="1">
            <a:off x="679422" y="4269269"/>
            <a:ext cx="335405" cy="335228"/>
            <a:chOff x="-4030775" y="413625"/>
            <a:chExt cx="88425" cy="88425"/>
          </a:xfrm>
        </p:grpSpPr>
        <p:sp>
          <p:nvSpPr>
            <p:cNvPr id="443" name="Google Shape;443;p28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8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5" name="Google Shape;445;p28"/>
          <p:cNvGrpSpPr/>
          <p:nvPr/>
        </p:nvGrpSpPr>
        <p:grpSpPr>
          <a:xfrm flipH="1">
            <a:off x="8262172" y="2281057"/>
            <a:ext cx="335405" cy="335228"/>
            <a:chOff x="-4030775" y="413625"/>
            <a:chExt cx="88425" cy="88425"/>
          </a:xfrm>
        </p:grpSpPr>
        <p:sp>
          <p:nvSpPr>
            <p:cNvPr id="446" name="Google Shape;446;p28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8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02">
  <p:cSld name="BIG_NUMBER_1_1_1_1_1">
    <p:bg>
      <p:bgPr>
        <a:solidFill>
          <a:schemeClr val="accent2"/>
        </a:solidFill>
        <a:effectLst/>
      </p:bgPr>
    </p:bg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9"/>
          <p:cNvSpPr/>
          <p:nvPr/>
        </p:nvSpPr>
        <p:spPr>
          <a:xfrm rot="10800000" flipH="1">
            <a:off x="4095862" y="-948868"/>
            <a:ext cx="5143276" cy="1752485"/>
          </a:xfrm>
          <a:custGeom>
            <a:avLst/>
            <a:gdLst/>
            <a:ahLst/>
            <a:cxnLst/>
            <a:rect l="l" t="t" r="r" b="b"/>
            <a:pathLst>
              <a:path w="208483" h="109479" extrusionOk="0">
                <a:moveTo>
                  <a:pt x="104241" y="0"/>
                </a:moveTo>
                <a:cubicBezTo>
                  <a:pt x="61044" y="0"/>
                  <a:pt x="22883" y="21616"/>
                  <a:pt x="0" y="54639"/>
                </a:cubicBezTo>
                <a:lnTo>
                  <a:pt x="0" y="109479"/>
                </a:lnTo>
                <a:lnTo>
                  <a:pt x="208482" y="109479"/>
                </a:lnTo>
                <a:lnTo>
                  <a:pt x="208482" y="54639"/>
                </a:lnTo>
                <a:cubicBezTo>
                  <a:pt x="185599" y="21616"/>
                  <a:pt x="147439" y="0"/>
                  <a:pt x="10424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0" name="Google Shape;450;p29"/>
          <p:cNvSpPr/>
          <p:nvPr/>
        </p:nvSpPr>
        <p:spPr>
          <a:xfrm flipH="1">
            <a:off x="-95138" y="4339882"/>
            <a:ext cx="5143276" cy="1752485"/>
          </a:xfrm>
          <a:custGeom>
            <a:avLst/>
            <a:gdLst/>
            <a:ahLst/>
            <a:cxnLst/>
            <a:rect l="l" t="t" r="r" b="b"/>
            <a:pathLst>
              <a:path w="208483" h="109479" extrusionOk="0">
                <a:moveTo>
                  <a:pt x="104241" y="0"/>
                </a:moveTo>
                <a:cubicBezTo>
                  <a:pt x="61044" y="0"/>
                  <a:pt x="22883" y="21616"/>
                  <a:pt x="0" y="54639"/>
                </a:cubicBezTo>
                <a:lnTo>
                  <a:pt x="0" y="109479"/>
                </a:lnTo>
                <a:lnTo>
                  <a:pt x="208482" y="109479"/>
                </a:lnTo>
                <a:lnTo>
                  <a:pt x="208482" y="54639"/>
                </a:lnTo>
                <a:cubicBezTo>
                  <a:pt x="185599" y="21616"/>
                  <a:pt x="147439" y="0"/>
                  <a:pt x="1042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1" name="Google Shape;451;p29"/>
          <p:cNvGrpSpPr/>
          <p:nvPr/>
        </p:nvGrpSpPr>
        <p:grpSpPr>
          <a:xfrm flipH="1">
            <a:off x="1377472" y="690057"/>
            <a:ext cx="335405" cy="335228"/>
            <a:chOff x="-4030775" y="413625"/>
            <a:chExt cx="88425" cy="88425"/>
          </a:xfrm>
        </p:grpSpPr>
        <p:sp>
          <p:nvSpPr>
            <p:cNvPr id="452" name="Google Shape;452;p29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solidFill>
              <a:schemeClr val="accent5"/>
            </a:solidFill>
            <a:ln w="7620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9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solidFill>
              <a:schemeClr val="accent5"/>
            </a:solidFill>
            <a:ln w="7620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4" name="Google Shape;454;p29"/>
          <p:cNvGrpSpPr/>
          <p:nvPr/>
        </p:nvGrpSpPr>
        <p:grpSpPr>
          <a:xfrm flipH="1">
            <a:off x="5426947" y="4608569"/>
            <a:ext cx="335405" cy="335228"/>
            <a:chOff x="-4030775" y="413625"/>
            <a:chExt cx="88425" cy="88425"/>
          </a:xfrm>
        </p:grpSpPr>
        <p:sp>
          <p:nvSpPr>
            <p:cNvPr id="455" name="Google Shape;455;p29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9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7" name="Google Shape;457;p29"/>
          <p:cNvGrpSpPr/>
          <p:nvPr/>
        </p:nvGrpSpPr>
        <p:grpSpPr>
          <a:xfrm flipH="1">
            <a:off x="8262172" y="2281057"/>
            <a:ext cx="335405" cy="335228"/>
            <a:chOff x="-4030775" y="413625"/>
            <a:chExt cx="88425" cy="88425"/>
          </a:xfrm>
        </p:grpSpPr>
        <p:sp>
          <p:nvSpPr>
            <p:cNvPr id="458" name="Google Shape;458;p29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9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5"/>
        </a:solidFill>
        <a:effectLst/>
      </p:bgPr>
    </p:bg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>
            <a:off x="4202775" y="3180075"/>
            <a:ext cx="6168300" cy="2849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3"/>
          <p:cNvSpPr/>
          <p:nvPr/>
        </p:nvSpPr>
        <p:spPr>
          <a:xfrm rot="10800000" flipH="1">
            <a:off x="-1" y="-878674"/>
            <a:ext cx="5143276" cy="1752485"/>
          </a:xfrm>
          <a:custGeom>
            <a:avLst/>
            <a:gdLst/>
            <a:ahLst/>
            <a:cxnLst/>
            <a:rect l="l" t="t" r="r" b="b"/>
            <a:pathLst>
              <a:path w="208483" h="109479" extrusionOk="0">
                <a:moveTo>
                  <a:pt x="104241" y="0"/>
                </a:moveTo>
                <a:cubicBezTo>
                  <a:pt x="61044" y="0"/>
                  <a:pt x="22883" y="21616"/>
                  <a:pt x="0" y="54639"/>
                </a:cubicBezTo>
                <a:lnTo>
                  <a:pt x="0" y="109479"/>
                </a:lnTo>
                <a:lnTo>
                  <a:pt x="208482" y="109479"/>
                </a:lnTo>
                <a:lnTo>
                  <a:pt x="208482" y="54639"/>
                </a:lnTo>
                <a:cubicBezTo>
                  <a:pt x="185599" y="21616"/>
                  <a:pt x="147439" y="0"/>
                  <a:pt x="10424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title"/>
          </p:nvPr>
        </p:nvSpPr>
        <p:spPr>
          <a:xfrm>
            <a:off x="714125" y="2034150"/>
            <a:ext cx="3486300" cy="11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ubTitle" idx="1"/>
          </p:nvPr>
        </p:nvSpPr>
        <p:spPr>
          <a:xfrm>
            <a:off x="714125" y="4165675"/>
            <a:ext cx="2800500" cy="468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grpSp>
        <p:nvGrpSpPr>
          <p:cNvPr id="27" name="Google Shape;27;p3"/>
          <p:cNvGrpSpPr/>
          <p:nvPr/>
        </p:nvGrpSpPr>
        <p:grpSpPr>
          <a:xfrm>
            <a:off x="8429885" y="1866169"/>
            <a:ext cx="335405" cy="335228"/>
            <a:chOff x="-4030775" y="413625"/>
            <a:chExt cx="88425" cy="88425"/>
          </a:xfrm>
        </p:grpSpPr>
        <p:sp>
          <p:nvSpPr>
            <p:cNvPr id="28" name="Google Shape;28;p3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3"/>
          <p:cNvGrpSpPr/>
          <p:nvPr/>
        </p:nvGrpSpPr>
        <p:grpSpPr>
          <a:xfrm>
            <a:off x="5784197" y="1292832"/>
            <a:ext cx="335405" cy="335228"/>
            <a:chOff x="-4030775" y="413625"/>
            <a:chExt cx="88425" cy="88425"/>
          </a:xfrm>
        </p:grpSpPr>
        <p:sp>
          <p:nvSpPr>
            <p:cNvPr id="31" name="Google Shape;31;p3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33;p3"/>
          <p:cNvGrpSpPr/>
          <p:nvPr/>
        </p:nvGrpSpPr>
        <p:grpSpPr>
          <a:xfrm>
            <a:off x="6901547" y="203344"/>
            <a:ext cx="335405" cy="335228"/>
            <a:chOff x="-4030775" y="413625"/>
            <a:chExt cx="88425" cy="88425"/>
          </a:xfrm>
        </p:grpSpPr>
        <p:sp>
          <p:nvSpPr>
            <p:cNvPr id="34" name="Google Shape;34;p3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3"/>
          <p:cNvSpPr txBox="1">
            <a:spLocks noGrp="1"/>
          </p:cNvSpPr>
          <p:nvPr>
            <p:ph type="title" idx="2" hasCustomPrompt="1"/>
          </p:nvPr>
        </p:nvSpPr>
        <p:spPr>
          <a:xfrm>
            <a:off x="714125" y="814625"/>
            <a:ext cx="1076700" cy="541500"/>
          </a:xfrm>
          <a:prstGeom prst="rect">
            <a:avLst/>
          </a:prstGeom>
        </p:spPr>
        <p:txBody>
          <a:bodyPr spcFirstLastPara="1" wrap="square" lIns="0" tIns="0" rIns="0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6000"/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SECTION_HEADER_1">
    <p:bg>
      <p:bgPr>
        <a:solidFill>
          <a:schemeClr val="accent5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"/>
          <p:cNvSpPr/>
          <p:nvPr/>
        </p:nvSpPr>
        <p:spPr>
          <a:xfrm rot="5400000">
            <a:off x="-3388654" y="1417552"/>
            <a:ext cx="6010044" cy="2308365"/>
          </a:xfrm>
          <a:custGeom>
            <a:avLst/>
            <a:gdLst/>
            <a:ahLst/>
            <a:cxnLst/>
            <a:rect l="l" t="t" r="r" b="b"/>
            <a:pathLst>
              <a:path w="208483" h="109479" extrusionOk="0">
                <a:moveTo>
                  <a:pt x="104241" y="0"/>
                </a:moveTo>
                <a:cubicBezTo>
                  <a:pt x="61044" y="0"/>
                  <a:pt x="22883" y="21616"/>
                  <a:pt x="0" y="54639"/>
                </a:cubicBezTo>
                <a:lnTo>
                  <a:pt x="0" y="109479"/>
                </a:lnTo>
                <a:lnTo>
                  <a:pt x="208482" y="109479"/>
                </a:lnTo>
                <a:lnTo>
                  <a:pt x="208482" y="54639"/>
                </a:lnTo>
                <a:cubicBezTo>
                  <a:pt x="185599" y="21616"/>
                  <a:pt x="147439" y="0"/>
                  <a:pt x="1042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4"/>
          <p:cNvSpPr/>
          <p:nvPr/>
        </p:nvSpPr>
        <p:spPr>
          <a:xfrm rot="-5400000" flipH="1">
            <a:off x="6527746" y="1417552"/>
            <a:ext cx="6010044" cy="2308365"/>
          </a:xfrm>
          <a:custGeom>
            <a:avLst/>
            <a:gdLst/>
            <a:ahLst/>
            <a:cxnLst/>
            <a:rect l="l" t="t" r="r" b="b"/>
            <a:pathLst>
              <a:path w="208483" h="109479" extrusionOk="0">
                <a:moveTo>
                  <a:pt x="104241" y="0"/>
                </a:moveTo>
                <a:cubicBezTo>
                  <a:pt x="61044" y="0"/>
                  <a:pt x="22883" y="21616"/>
                  <a:pt x="0" y="54639"/>
                </a:cubicBezTo>
                <a:lnTo>
                  <a:pt x="0" y="109479"/>
                </a:lnTo>
                <a:lnTo>
                  <a:pt x="208482" y="109479"/>
                </a:lnTo>
                <a:lnTo>
                  <a:pt x="208482" y="54639"/>
                </a:lnTo>
                <a:cubicBezTo>
                  <a:pt x="185599" y="21616"/>
                  <a:pt x="147439" y="0"/>
                  <a:pt x="10424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title"/>
          </p:nvPr>
        </p:nvSpPr>
        <p:spPr>
          <a:xfrm>
            <a:off x="764850" y="2721618"/>
            <a:ext cx="17874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4"/>
          <p:cNvSpPr txBox="1">
            <a:spLocks noGrp="1"/>
          </p:cNvSpPr>
          <p:nvPr>
            <p:ph type="subTitle" idx="1"/>
          </p:nvPr>
        </p:nvSpPr>
        <p:spPr>
          <a:xfrm>
            <a:off x="867150" y="3348493"/>
            <a:ext cx="15828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400"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42" name="Google Shape;42;p4"/>
          <p:cNvSpPr txBox="1">
            <a:spLocks noGrp="1"/>
          </p:cNvSpPr>
          <p:nvPr>
            <p:ph type="title" idx="2"/>
          </p:nvPr>
        </p:nvSpPr>
        <p:spPr>
          <a:xfrm>
            <a:off x="2707150" y="2721493"/>
            <a:ext cx="17874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4"/>
          <p:cNvSpPr txBox="1">
            <a:spLocks noGrp="1"/>
          </p:cNvSpPr>
          <p:nvPr>
            <p:ph type="title" idx="3"/>
          </p:nvPr>
        </p:nvSpPr>
        <p:spPr>
          <a:xfrm>
            <a:off x="4649450" y="2721493"/>
            <a:ext cx="17874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4"/>
          <p:cNvSpPr txBox="1">
            <a:spLocks noGrp="1"/>
          </p:cNvSpPr>
          <p:nvPr>
            <p:ph type="title" idx="4"/>
          </p:nvPr>
        </p:nvSpPr>
        <p:spPr>
          <a:xfrm>
            <a:off x="6591750" y="2721493"/>
            <a:ext cx="17874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4"/>
          <p:cNvSpPr txBox="1">
            <a:spLocks noGrp="1"/>
          </p:cNvSpPr>
          <p:nvPr>
            <p:ph type="title" idx="5" hasCustomPrompt="1"/>
          </p:nvPr>
        </p:nvSpPr>
        <p:spPr>
          <a:xfrm>
            <a:off x="732600" y="1800229"/>
            <a:ext cx="1851900" cy="93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6" name="Google Shape;46;p4"/>
          <p:cNvSpPr txBox="1">
            <a:spLocks noGrp="1"/>
          </p:cNvSpPr>
          <p:nvPr>
            <p:ph type="title" idx="6" hasCustomPrompt="1"/>
          </p:nvPr>
        </p:nvSpPr>
        <p:spPr>
          <a:xfrm>
            <a:off x="6559500" y="1800228"/>
            <a:ext cx="1851900" cy="93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7" name="Google Shape;47;p4"/>
          <p:cNvSpPr txBox="1">
            <a:spLocks noGrp="1"/>
          </p:cNvSpPr>
          <p:nvPr>
            <p:ph type="title" idx="7" hasCustomPrompt="1"/>
          </p:nvPr>
        </p:nvSpPr>
        <p:spPr>
          <a:xfrm>
            <a:off x="4617200" y="1800129"/>
            <a:ext cx="1851900" cy="93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4"/>
          <p:cNvSpPr txBox="1">
            <a:spLocks noGrp="1"/>
          </p:cNvSpPr>
          <p:nvPr>
            <p:ph type="title" idx="8" hasCustomPrompt="1"/>
          </p:nvPr>
        </p:nvSpPr>
        <p:spPr>
          <a:xfrm>
            <a:off x="2674900" y="1800129"/>
            <a:ext cx="1851900" cy="93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9" name="Google Shape;49;p4"/>
          <p:cNvSpPr txBox="1">
            <a:spLocks noGrp="1"/>
          </p:cNvSpPr>
          <p:nvPr>
            <p:ph type="subTitle" idx="9"/>
          </p:nvPr>
        </p:nvSpPr>
        <p:spPr>
          <a:xfrm>
            <a:off x="2809450" y="3348493"/>
            <a:ext cx="15828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400"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50" name="Google Shape;50;p4"/>
          <p:cNvSpPr txBox="1">
            <a:spLocks noGrp="1"/>
          </p:cNvSpPr>
          <p:nvPr>
            <p:ph type="subTitle" idx="13"/>
          </p:nvPr>
        </p:nvSpPr>
        <p:spPr>
          <a:xfrm>
            <a:off x="4751750" y="3348493"/>
            <a:ext cx="15828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400"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51" name="Google Shape;51;p4"/>
          <p:cNvSpPr txBox="1">
            <a:spLocks noGrp="1"/>
          </p:cNvSpPr>
          <p:nvPr>
            <p:ph type="subTitle" idx="14"/>
          </p:nvPr>
        </p:nvSpPr>
        <p:spPr>
          <a:xfrm>
            <a:off x="6694050" y="3348503"/>
            <a:ext cx="1582800" cy="97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400"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52" name="Google Shape;52;p4"/>
          <p:cNvSpPr txBox="1">
            <a:spLocks noGrp="1"/>
          </p:cNvSpPr>
          <p:nvPr>
            <p:ph type="title" idx="15"/>
          </p:nvPr>
        </p:nvSpPr>
        <p:spPr>
          <a:xfrm>
            <a:off x="701600" y="412250"/>
            <a:ext cx="7729200" cy="57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grpSp>
        <p:nvGrpSpPr>
          <p:cNvPr id="53" name="Google Shape;53;p4"/>
          <p:cNvGrpSpPr/>
          <p:nvPr/>
        </p:nvGrpSpPr>
        <p:grpSpPr>
          <a:xfrm>
            <a:off x="7941435" y="175044"/>
            <a:ext cx="335405" cy="335228"/>
            <a:chOff x="-4030775" y="413625"/>
            <a:chExt cx="88425" cy="88425"/>
          </a:xfrm>
        </p:grpSpPr>
        <p:sp>
          <p:nvSpPr>
            <p:cNvPr id="54" name="Google Shape;54;p4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solidFill>
              <a:srgbClr val="FCEFE7"/>
            </a:solidFill>
            <a:ln w="76200" cap="rnd" cmpd="sng">
              <a:solidFill>
                <a:srgbClr val="FFBBB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4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solidFill>
              <a:srgbClr val="FCEFE7"/>
            </a:solidFill>
            <a:ln w="76200" cap="rnd" cmpd="sng">
              <a:solidFill>
                <a:srgbClr val="FFBBB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" name="Google Shape;56;p4"/>
          <p:cNvGrpSpPr/>
          <p:nvPr/>
        </p:nvGrpSpPr>
        <p:grpSpPr>
          <a:xfrm>
            <a:off x="8808585" y="4326794"/>
            <a:ext cx="335405" cy="335228"/>
            <a:chOff x="-4030775" y="413625"/>
            <a:chExt cx="88425" cy="88425"/>
          </a:xfrm>
        </p:grpSpPr>
        <p:sp>
          <p:nvSpPr>
            <p:cNvPr id="57" name="Google Shape;57;p4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rgbClr val="FCEFE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4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rgbClr val="FCEFE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" name="Google Shape;59;p4"/>
          <p:cNvGrpSpPr/>
          <p:nvPr/>
        </p:nvGrpSpPr>
        <p:grpSpPr>
          <a:xfrm>
            <a:off x="-11490" y="3670044"/>
            <a:ext cx="335405" cy="335228"/>
            <a:chOff x="-4030775" y="413625"/>
            <a:chExt cx="88425" cy="88425"/>
          </a:xfrm>
        </p:grpSpPr>
        <p:sp>
          <p:nvSpPr>
            <p:cNvPr id="60" name="Google Shape;60;p4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4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5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"/>
          <p:cNvSpPr txBox="1">
            <a:spLocks noGrp="1"/>
          </p:cNvSpPr>
          <p:nvPr>
            <p:ph type="title"/>
          </p:nvPr>
        </p:nvSpPr>
        <p:spPr>
          <a:xfrm>
            <a:off x="5238750" y="1975500"/>
            <a:ext cx="3192300" cy="1192500"/>
          </a:xfrm>
          <a:prstGeom prst="rect">
            <a:avLst/>
          </a:prstGeom>
        </p:spPr>
        <p:txBody>
          <a:bodyPr spcFirstLastPara="1" wrap="square" lIns="0" tIns="0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64" name="Google Shape;64;p5"/>
          <p:cNvSpPr txBox="1">
            <a:spLocks noGrp="1"/>
          </p:cNvSpPr>
          <p:nvPr>
            <p:ph type="body" idx="1"/>
          </p:nvPr>
        </p:nvSpPr>
        <p:spPr>
          <a:xfrm>
            <a:off x="4800600" y="4162850"/>
            <a:ext cx="3630300" cy="570300"/>
          </a:xfrm>
          <a:prstGeom prst="rect">
            <a:avLst/>
          </a:prstGeom>
        </p:spPr>
        <p:txBody>
          <a:bodyPr spcFirstLastPara="1" wrap="square" lIns="0" tIns="0" rIns="0" bIns="91425" anchor="ctr" anchorCtr="0">
            <a:noAutofit/>
          </a:bodyPr>
          <a:lstStyle>
            <a:lvl1pPr marL="457200" lvl="0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lvl="1" indent="-31750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5"/>
          <p:cNvSpPr/>
          <p:nvPr/>
        </p:nvSpPr>
        <p:spPr>
          <a:xfrm rot="5400000">
            <a:off x="-1255290" y="1255290"/>
            <a:ext cx="5143276" cy="2632696"/>
          </a:xfrm>
          <a:custGeom>
            <a:avLst/>
            <a:gdLst/>
            <a:ahLst/>
            <a:cxnLst/>
            <a:rect l="l" t="t" r="r" b="b"/>
            <a:pathLst>
              <a:path w="208483" h="109479" extrusionOk="0">
                <a:moveTo>
                  <a:pt x="104241" y="0"/>
                </a:moveTo>
                <a:cubicBezTo>
                  <a:pt x="61044" y="0"/>
                  <a:pt x="22883" y="21616"/>
                  <a:pt x="0" y="54639"/>
                </a:cubicBezTo>
                <a:lnTo>
                  <a:pt x="0" y="109479"/>
                </a:lnTo>
                <a:lnTo>
                  <a:pt x="208482" y="109479"/>
                </a:lnTo>
                <a:lnTo>
                  <a:pt x="208482" y="54639"/>
                </a:lnTo>
                <a:cubicBezTo>
                  <a:pt x="185599" y="21616"/>
                  <a:pt x="147439" y="0"/>
                  <a:pt x="1042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6" name="Google Shape;66;p5"/>
          <p:cNvGrpSpPr/>
          <p:nvPr/>
        </p:nvGrpSpPr>
        <p:grpSpPr>
          <a:xfrm>
            <a:off x="3746022" y="203344"/>
            <a:ext cx="335405" cy="335228"/>
            <a:chOff x="-4030775" y="413625"/>
            <a:chExt cx="88425" cy="88425"/>
          </a:xfrm>
        </p:grpSpPr>
        <p:sp>
          <p:nvSpPr>
            <p:cNvPr id="67" name="Google Shape;67;p5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5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" name="Google Shape;69;p5"/>
          <p:cNvGrpSpPr/>
          <p:nvPr/>
        </p:nvGrpSpPr>
        <p:grpSpPr>
          <a:xfrm>
            <a:off x="1148647" y="989257"/>
            <a:ext cx="335405" cy="335228"/>
            <a:chOff x="-4030775" y="413625"/>
            <a:chExt cx="88425" cy="88425"/>
          </a:xfrm>
        </p:grpSpPr>
        <p:sp>
          <p:nvSpPr>
            <p:cNvPr id="70" name="Google Shape;70;p5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5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2" name="Google Shape;72;p5"/>
          <p:cNvGrpSpPr/>
          <p:nvPr/>
        </p:nvGrpSpPr>
        <p:grpSpPr>
          <a:xfrm>
            <a:off x="2851547" y="4397932"/>
            <a:ext cx="335405" cy="335228"/>
            <a:chOff x="-4030775" y="413625"/>
            <a:chExt cx="88425" cy="88425"/>
          </a:xfrm>
        </p:grpSpPr>
        <p:sp>
          <p:nvSpPr>
            <p:cNvPr id="73" name="Google Shape;73;p5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5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03">
  <p:cSld name="TITLE_AND_BODY_2_1">
    <p:bg>
      <p:bgPr>
        <a:solidFill>
          <a:schemeClr val="accent4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7"/>
          <p:cNvSpPr/>
          <p:nvPr/>
        </p:nvSpPr>
        <p:spPr>
          <a:xfrm rot="10800000" flipH="1">
            <a:off x="-1" y="-878674"/>
            <a:ext cx="5143276" cy="1752485"/>
          </a:xfrm>
          <a:custGeom>
            <a:avLst/>
            <a:gdLst/>
            <a:ahLst/>
            <a:cxnLst/>
            <a:rect l="l" t="t" r="r" b="b"/>
            <a:pathLst>
              <a:path w="208483" h="109479" extrusionOk="0">
                <a:moveTo>
                  <a:pt x="104241" y="0"/>
                </a:moveTo>
                <a:cubicBezTo>
                  <a:pt x="61044" y="0"/>
                  <a:pt x="22883" y="21616"/>
                  <a:pt x="0" y="54639"/>
                </a:cubicBezTo>
                <a:lnTo>
                  <a:pt x="0" y="109479"/>
                </a:lnTo>
                <a:lnTo>
                  <a:pt x="208482" y="109479"/>
                </a:lnTo>
                <a:lnTo>
                  <a:pt x="208482" y="54639"/>
                </a:lnTo>
                <a:cubicBezTo>
                  <a:pt x="185599" y="21616"/>
                  <a:pt x="147439" y="0"/>
                  <a:pt x="10424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7"/>
          <p:cNvSpPr/>
          <p:nvPr/>
        </p:nvSpPr>
        <p:spPr>
          <a:xfrm flipH="1">
            <a:off x="4000724" y="4257676"/>
            <a:ext cx="5143276" cy="1752485"/>
          </a:xfrm>
          <a:custGeom>
            <a:avLst/>
            <a:gdLst/>
            <a:ahLst/>
            <a:cxnLst/>
            <a:rect l="l" t="t" r="r" b="b"/>
            <a:pathLst>
              <a:path w="208483" h="109479" extrusionOk="0">
                <a:moveTo>
                  <a:pt x="104241" y="0"/>
                </a:moveTo>
                <a:cubicBezTo>
                  <a:pt x="61044" y="0"/>
                  <a:pt x="22883" y="21616"/>
                  <a:pt x="0" y="54639"/>
                </a:cubicBezTo>
                <a:lnTo>
                  <a:pt x="0" y="109479"/>
                </a:lnTo>
                <a:lnTo>
                  <a:pt x="208482" y="109479"/>
                </a:lnTo>
                <a:lnTo>
                  <a:pt x="208482" y="54639"/>
                </a:lnTo>
                <a:cubicBezTo>
                  <a:pt x="185599" y="21616"/>
                  <a:pt x="147439" y="0"/>
                  <a:pt x="10424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7"/>
          <p:cNvSpPr txBox="1">
            <a:spLocks noGrp="1"/>
          </p:cNvSpPr>
          <p:nvPr>
            <p:ph type="body" idx="1"/>
          </p:nvPr>
        </p:nvSpPr>
        <p:spPr>
          <a:xfrm>
            <a:off x="714125" y="846525"/>
            <a:ext cx="7715700" cy="3613500"/>
          </a:xfrm>
          <a:prstGeom prst="rect">
            <a:avLst/>
          </a:prstGeom>
        </p:spPr>
        <p:txBody>
          <a:bodyPr spcFirstLastPara="1" wrap="square" lIns="0" tIns="182875" rIns="0" bIns="0" anchor="ctr" anchorCtr="0">
            <a:noAutofit/>
          </a:bodyPr>
          <a:lstStyle>
            <a:lvl1pPr marL="457200" lvl="0" indent="-30480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AutoNum type="arabicPeriod"/>
              <a:defRPr sz="1300"/>
            </a:lvl1pPr>
            <a:lvl2pPr marL="914400" lvl="1" indent="-30480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AutoNum type="alphaLcPeriod"/>
              <a:defRPr sz="13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Font typeface="Muli"/>
              <a:buAutoNum type="romanLcPeriod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Font typeface="Muli"/>
              <a:buAutoNum type="arabicPeriod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Font typeface="Muli"/>
              <a:buAutoNum type="alphaLcPeriod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Font typeface="Muli"/>
              <a:buAutoNum type="romanLcPeriod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Font typeface="Muli"/>
              <a:buAutoNum type="arabicPeriod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Font typeface="Muli"/>
              <a:buAutoNum type="alphaLcPeriod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Font typeface="Muli"/>
              <a:buAutoNum type="romanLcPeriod"/>
              <a:defRPr sz="1200"/>
            </a:lvl9pPr>
          </a:lstStyle>
          <a:p>
            <a:endParaRPr/>
          </a:p>
        </p:txBody>
      </p:sp>
      <p:sp>
        <p:nvSpPr>
          <p:cNvPr id="93" name="Google Shape;93;p7"/>
          <p:cNvSpPr txBox="1">
            <a:spLocks noGrp="1"/>
          </p:cNvSpPr>
          <p:nvPr>
            <p:ph type="title"/>
          </p:nvPr>
        </p:nvSpPr>
        <p:spPr>
          <a:xfrm>
            <a:off x="701600" y="412250"/>
            <a:ext cx="7729200" cy="57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grpSp>
        <p:nvGrpSpPr>
          <p:cNvPr id="94" name="Google Shape;94;p7"/>
          <p:cNvGrpSpPr/>
          <p:nvPr/>
        </p:nvGrpSpPr>
        <p:grpSpPr>
          <a:xfrm>
            <a:off x="8262172" y="607844"/>
            <a:ext cx="335405" cy="335228"/>
            <a:chOff x="-4030775" y="413625"/>
            <a:chExt cx="88425" cy="88425"/>
          </a:xfrm>
        </p:grpSpPr>
        <p:sp>
          <p:nvSpPr>
            <p:cNvPr id="95" name="Google Shape;95;p7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7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7" name="Google Shape;97;p7"/>
          <p:cNvGrpSpPr/>
          <p:nvPr/>
        </p:nvGrpSpPr>
        <p:grpSpPr>
          <a:xfrm>
            <a:off x="531122" y="4589707"/>
            <a:ext cx="335405" cy="335228"/>
            <a:chOff x="-4030775" y="413625"/>
            <a:chExt cx="88425" cy="88425"/>
          </a:xfrm>
        </p:grpSpPr>
        <p:sp>
          <p:nvSpPr>
            <p:cNvPr id="98" name="Google Shape;98;p7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7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" name="Google Shape;100;p7"/>
          <p:cNvGrpSpPr/>
          <p:nvPr/>
        </p:nvGrpSpPr>
        <p:grpSpPr>
          <a:xfrm>
            <a:off x="1406947" y="218557"/>
            <a:ext cx="335405" cy="335228"/>
            <a:chOff x="-4030775" y="413625"/>
            <a:chExt cx="88425" cy="88425"/>
          </a:xfrm>
        </p:grpSpPr>
        <p:sp>
          <p:nvSpPr>
            <p:cNvPr id="101" name="Google Shape;101;p7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7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AND_BODY_1">
    <p:bg>
      <p:bgPr>
        <a:solidFill>
          <a:schemeClr val="accent2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8"/>
          <p:cNvSpPr/>
          <p:nvPr/>
        </p:nvSpPr>
        <p:spPr>
          <a:xfrm rot="-5400000" flipH="1">
            <a:off x="6527746" y="1417552"/>
            <a:ext cx="6010044" cy="2308365"/>
          </a:xfrm>
          <a:custGeom>
            <a:avLst/>
            <a:gdLst/>
            <a:ahLst/>
            <a:cxnLst/>
            <a:rect l="l" t="t" r="r" b="b"/>
            <a:pathLst>
              <a:path w="208483" h="109479" extrusionOk="0">
                <a:moveTo>
                  <a:pt x="104241" y="0"/>
                </a:moveTo>
                <a:cubicBezTo>
                  <a:pt x="61044" y="0"/>
                  <a:pt x="22883" y="21616"/>
                  <a:pt x="0" y="54639"/>
                </a:cubicBezTo>
                <a:lnTo>
                  <a:pt x="0" y="109479"/>
                </a:lnTo>
                <a:lnTo>
                  <a:pt x="208482" y="109479"/>
                </a:lnTo>
                <a:lnTo>
                  <a:pt x="208482" y="54639"/>
                </a:lnTo>
                <a:cubicBezTo>
                  <a:pt x="185599" y="21616"/>
                  <a:pt x="147439" y="0"/>
                  <a:pt x="1042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8"/>
          <p:cNvSpPr/>
          <p:nvPr/>
        </p:nvSpPr>
        <p:spPr>
          <a:xfrm rot="5400000">
            <a:off x="-3388654" y="1417552"/>
            <a:ext cx="6010044" cy="2308365"/>
          </a:xfrm>
          <a:custGeom>
            <a:avLst/>
            <a:gdLst/>
            <a:ahLst/>
            <a:cxnLst/>
            <a:rect l="l" t="t" r="r" b="b"/>
            <a:pathLst>
              <a:path w="208483" h="109479" extrusionOk="0">
                <a:moveTo>
                  <a:pt x="104241" y="0"/>
                </a:moveTo>
                <a:cubicBezTo>
                  <a:pt x="61044" y="0"/>
                  <a:pt x="22883" y="21616"/>
                  <a:pt x="0" y="54639"/>
                </a:cubicBezTo>
                <a:lnTo>
                  <a:pt x="0" y="109479"/>
                </a:lnTo>
                <a:lnTo>
                  <a:pt x="208482" y="109479"/>
                </a:lnTo>
                <a:lnTo>
                  <a:pt x="208482" y="54639"/>
                </a:lnTo>
                <a:cubicBezTo>
                  <a:pt x="185599" y="21616"/>
                  <a:pt x="147439" y="0"/>
                  <a:pt x="1042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8"/>
          <p:cNvSpPr txBox="1">
            <a:spLocks noGrp="1"/>
          </p:cNvSpPr>
          <p:nvPr>
            <p:ph type="title"/>
          </p:nvPr>
        </p:nvSpPr>
        <p:spPr>
          <a:xfrm>
            <a:off x="3314700" y="3667125"/>
            <a:ext cx="2514600" cy="29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Basic"/>
              <a:buNone/>
              <a:defRPr sz="1800" b="0"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8"/>
          <p:cNvSpPr txBox="1">
            <a:spLocks noGrp="1"/>
          </p:cNvSpPr>
          <p:nvPr>
            <p:ph type="body" idx="1"/>
          </p:nvPr>
        </p:nvSpPr>
        <p:spPr>
          <a:xfrm>
            <a:off x="1489050" y="1029400"/>
            <a:ext cx="6165900" cy="2333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381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erif Display"/>
              <a:buChar char="●"/>
              <a:defRPr sz="3600" b="1">
                <a:latin typeface="DM Serif Display"/>
                <a:ea typeface="DM Serif Display"/>
                <a:cs typeface="DM Serif Display"/>
                <a:sym typeface="DM Serif Display"/>
              </a:defRPr>
            </a:lvl1pPr>
            <a:lvl2pPr marL="914400" lvl="1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DM Serif Display"/>
              <a:buChar char="○"/>
              <a:defRPr sz="2400" b="1">
                <a:latin typeface="DM Serif Display"/>
                <a:ea typeface="DM Serif Display"/>
                <a:cs typeface="DM Serif Display"/>
                <a:sym typeface="DM Serif Display"/>
              </a:defRPr>
            </a:lvl2pPr>
            <a:lvl3pPr marL="1371600" lvl="2" indent="-381000" algn="ctr" rtl="0">
              <a:spcBef>
                <a:spcPts val="1600"/>
              </a:spcBef>
              <a:spcAft>
                <a:spcPts val="0"/>
              </a:spcAft>
              <a:buSzPts val="2400"/>
              <a:buFont typeface="DM Serif Display"/>
              <a:buChar char="■"/>
              <a:defRPr sz="2400" b="1">
                <a:latin typeface="DM Serif Display"/>
                <a:ea typeface="DM Serif Display"/>
                <a:cs typeface="DM Serif Display"/>
                <a:sym typeface="DM Serif Display"/>
              </a:defRPr>
            </a:lvl3pPr>
            <a:lvl4pPr marL="1828800" lvl="3" indent="-381000" algn="ctr" rtl="0">
              <a:spcBef>
                <a:spcPts val="1600"/>
              </a:spcBef>
              <a:spcAft>
                <a:spcPts val="0"/>
              </a:spcAft>
              <a:buSzPts val="2400"/>
              <a:buFont typeface="DM Serif Display"/>
              <a:buChar char="●"/>
              <a:defRPr sz="2400" b="1">
                <a:latin typeface="DM Serif Display"/>
                <a:ea typeface="DM Serif Display"/>
                <a:cs typeface="DM Serif Display"/>
                <a:sym typeface="DM Serif Display"/>
              </a:defRPr>
            </a:lvl4pPr>
            <a:lvl5pPr marL="2286000" lvl="4" indent="-381000" algn="ctr" rtl="0">
              <a:spcBef>
                <a:spcPts val="1600"/>
              </a:spcBef>
              <a:spcAft>
                <a:spcPts val="0"/>
              </a:spcAft>
              <a:buSzPts val="2400"/>
              <a:buFont typeface="DM Serif Display"/>
              <a:buChar char="○"/>
              <a:defRPr sz="2400" b="1">
                <a:latin typeface="DM Serif Display"/>
                <a:ea typeface="DM Serif Display"/>
                <a:cs typeface="DM Serif Display"/>
                <a:sym typeface="DM Serif Display"/>
              </a:defRPr>
            </a:lvl5pPr>
            <a:lvl6pPr marL="2743200" lvl="5" indent="-381000" algn="ctr" rtl="0">
              <a:spcBef>
                <a:spcPts val="1600"/>
              </a:spcBef>
              <a:spcAft>
                <a:spcPts val="0"/>
              </a:spcAft>
              <a:buSzPts val="2400"/>
              <a:buFont typeface="DM Serif Display"/>
              <a:buChar char="■"/>
              <a:defRPr sz="2400" b="1">
                <a:latin typeface="DM Serif Display"/>
                <a:ea typeface="DM Serif Display"/>
                <a:cs typeface="DM Serif Display"/>
                <a:sym typeface="DM Serif Display"/>
              </a:defRPr>
            </a:lvl6pPr>
            <a:lvl7pPr marL="3200400" lvl="6" indent="-381000" algn="ctr" rtl="0">
              <a:spcBef>
                <a:spcPts val="1600"/>
              </a:spcBef>
              <a:spcAft>
                <a:spcPts val="0"/>
              </a:spcAft>
              <a:buSzPts val="2400"/>
              <a:buFont typeface="DM Serif Display"/>
              <a:buChar char="●"/>
              <a:defRPr sz="2400" b="1">
                <a:latin typeface="DM Serif Display"/>
                <a:ea typeface="DM Serif Display"/>
                <a:cs typeface="DM Serif Display"/>
                <a:sym typeface="DM Serif Display"/>
              </a:defRPr>
            </a:lvl7pPr>
            <a:lvl8pPr marL="3657600" lvl="7" indent="-381000" algn="ctr" rtl="0">
              <a:spcBef>
                <a:spcPts val="1600"/>
              </a:spcBef>
              <a:spcAft>
                <a:spcPts val="0"/>
              </a:spcAft>
              <a:buSzPts val="2400"/>
              <a:buFont typeface="DM Serif Display"/>
              <a:buChar char="○"/>
              <a:defRPr sz="2400" b="1">
                <a:latin typeface="DM Serif Display"/>
                <a:ea typeface="DM Serif Display"/>
                <a:cs typeface="DM Serif Display"/>
                <a:sym typeface="DM Serif Display"/>
              </a:defRPr>
            </a:lvl8pPr>
            <a:lvl9pPr marL="4114800" lvl="8" indent="-381000" algn="ctr" rtl="0">
              <a:spcBef>
                <a:spcPts val="1600"/>
              </a:spcBef>
              <a:spcAft>
                <a:spcPts val="1600"/>
              </a:spcAft>
              <a:buSzPts val="2400"/>
              <a:buFont typeface="DM Serif Display"/>
              <a:buChar char="■"/>
              <a:defRPr sz="2400" b="1">
                <a:latin typeface="DM Serif Display"/>
                <a:ea typeface="DM Serif Display"/>
                <a:cs typeface="DM Serif Display"/>
                <a:sym typeface="DM Serif Display"/>
              </a:defRPr>
            </a:lvl9pPr>
          </a:lstStyle>
          <a:p>
            <a:endParaRPr/>
          </a:p>
        </p:txBody>
      </p:sp>
      <p:grpSp>
        <p:nvGrpSpPr>
          <p:cNvPr id="108" name="Google Shape;108;p8"/>
          <p:cNvGrpSpPr/>
          <p:nvPr/>
        </p:nvGrpSpPr>
        <p:grpSpPr>
          <a:xfrm>
            <a:off x="2086097" y="147494"/>
            <a:ext cx="335405" cy="335228"/>
            <a:chOff x="-4030775" y="413625"/>
            <a:chExt cx="88425" cy="88425"/>
          </a:xfrm>
        </p:grpSpPr>
        <p:sp>
          <p:nvSpPr>
            <p:cNvPr id="109" name="Google Shape;109;p8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8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" name="Google Shape;111;p8"/>
          <p:cNvGrpSpPr/>
          <p:nvPr/>
        </p:nvGrpSpPr>
        <p:grpSpPr>
          <a:xfrm>
            <a:off x="-73253" y="875457"/>
            <a:ext cx="335405" cy="335228"/>
            <a:chOff x="-4030775" y="413625"/>
            <a:chExt cx="88425" cy="88425"/>
          </a:xfrm>
        </p:grpSpPr>
        <p:sp>
          <p:nvSpPr>
            <p:cNvPr id="112" name="Google Shape;112;p8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8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114;p8"/>
          <p:cNvGrpSpPr/>
          <p:nvPr/>
        </p:nvGrpSpPr>
        <p:grpSpPr>
          <a:xfrm>
            <a:off x="8563647" y="3159607"/>
            <a:ext cx="335405" cy="335228"/>
            <a:chOff x="-4030775" y="413625"/>
            <a:chExt cx="88425" cy="88425"/>
          </a:xfrm>
        </p:grpSpPr>
        <p:sp>
          <p:nvSpPr>
            <p:cNvPr id="115" name="Google Shape;115;p8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8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5"/>
        </a:solidFill>
        <a:effectLst/>
      </p:bgPr>
    </p:bg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3"/>
          <p:cNvSpPr/>
          <p:nvPr/>
        </p:nvSpPr>
        <p:spPr>
          <a:xfrm rot="5400000">
            <a:off x="-3441270" y="1260049"/>
            <a:ext cx="6010044" cy="2632696"/>
          </a:xfrm>
          <a:custGeom>
            <a:avLst/>
            <a:gdLst/>
            <a:ahLst/>
            <a:cxnLst/>
            <a:rect l="l" t="t" r="r" b="b"/>
            <a:pathLst>
              <a:path w="208483" h="109479" extrusionOk="0">
                <a:moveTo>
                  <a:pt x="104241" y="0"/>
                </a:moveTo>
                <a:cubicBezTo>
                  <a:pt x="61044" y="0"/>
                  <a:pt x="22883" y="21616"/>
                  <a:pt x="0" y="54639"/>
                </a:cubicBezTo>
                <a:lnTo>
                  <a:pt x="0" y="109479"/>
                </a:lnTo>
                <a:lnTo>
                  <a:pt x="208482" y="109479"/>
                </a:lnTo>
                <a:lnTo>
                  <a:pt x="208482" y="54639"/>
                </a:lnTo>
                <a:cubicBezTo>
                  <a:pt x="185599" y="21616"/>
                  <a:pt x="147439" y="0"/>
                  <a:pt x="1042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13"/>
          <p:cNvSpPr txBox="1">
            <a:spLocks noGrp="1"/>
          </p:cNvSpPr>
          <p:nvPr>
            <p:ph type="body" idx="1"/>
          </p:nvPr>
        </p:nvSpPr>
        <p:spPr>
          <a:xfrm>
            <a:off x="1264875" y="2288250"/>
            <a:ext cx="3105900" cy="97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5" name="Google Shape;175;p13"/>
          <p:cNvSpPr/>
          <p:nvPr/>
        </p:nvSpPr>
        <p:spPr>
          <a:xfrm>
            <a:off x="5166225" y="3263525"/>
            <a:ext cx="6168300" cy="2849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6" name="Google Shape;176;p13"/>
          <p:cNvGrpSpPr/>
          <p:nvPr/>
        </p:nvGrpSpPr>
        <p:grpSpPr>
          <a:xfrm flipH="1">
            <a:off x="6333222" y="813307"/>
            <a:ext cx="335405" cy="335228"/>
            <a:chOff x="-4030775" y="413625"/>
            <a:chExt cx="88425" cy="88425"/>
          </a:xfrm>
        </p:grpSpPr>
        <p:sp>
          <p:nvSpPr>
            <p:cNvPr id="177" name="Google Shape;177;p13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13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9" name="Google Shape;179;p13"/>
          <p:cNvGrpSpPr/>
          <p:nvPr/>
        </p:nvGrpSpPr>
        <p:grpSpPr>
          <a:xfrm flipH="1">
            <a:off x="7214897" y="1224732"/>
            <a:ext cx="335405" cy="335228"/>
            <a:chOff x="-4030775" y="413625"/>
            <a:chExt cx="88425" cy="88425"/>
          </a:xfrm>
        </p:grpSpPr>
        <p:sp>
          <p:nvSpPr>
            <p:cNvPr id="180" name="Google Shape;180;p13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13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2" name="Google Shape;182;p13"/>
          <p:cNvGrpSpPr/>
          <p:nvPr/>
        </p:nvGrpSpPr>
        <p:grpSpPr>
          <a:xfrm flipH="1">
            <a:off x="7770722" y="294769"/>
            <a:ext cx="335405" cy="335228"/>
            <a:chOff x="-4030775" y="413625"/>
            <a:chExt cx="88425" cy="88425"/>
          </a:xfrm>
        </p:grpSpPr>
        <p:sp>
          <p:nvSpPr>
            <p:cNvPr id="183" name="Google Shape;183;p13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13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5" name="Google Shape;185;p13"/>
          <p:cNvSpPr txBox="1">
            <a:spLocks noGrp="1"/>
          </p:cNvSpPr>
          <p:nvPr>
            <p:ph type="title"/>
          </p:nvPr>
        </p:nvSpPr>
        <p:spPr>
          <a:xfrm>
            <a:off x="714125" y="411480"/>
            <a:ext cx="53499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6"/>
          <p:cNvSpPr txBox="1">
            <a:spLocks noGrp="1"/>
          </p:cNvSpPr>
          <p:nvPr>
            <p:ph type="subTitle" idx="1"/>
          </p:nvPr>
        </p:nvSpPr>
        <p:spPr>
          <a:xfrm>
            <a:off x="714125" y="1381375"/>
            <a:ext cx="4330500" cy="3227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  <a:defRPr sz="1400"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○"/>
              <a:defRPr sz="1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■"/>
              <a:defRPr sz="1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  <a:defRPr sz="1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○"/>
              <a:defRPr sz="1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■"/>
              <a:defRPr sz="1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  <a:defRPr sz="1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○"/>
              <a:defRPr sz="1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■"/>
              <a:defRPr sz="1800"/>
            </a:lvl9pPr>
          </a:lstStyle>
          <a:p>
            <a:endParaRPr/>
          </a:p>
        </p:txBody>
      </p:sp>
      <p:sp>
        <p:nvSpPr>
          <p:cNvPr id="204" name="Google Shape;204;p16"/>
          <p:cNvSpPr txBox="1">
            <a:spLocks noGrp="1"/>
          </p:cNvSpPr>
          <p:nvPr>
            <p:ph type="title"/>
          </p:nvPr>
        </p:nvSpPr>
        <p:spPr>
          <a:xfrm>
            <a:off x="712625" y="382193"/>
            <a:ext cx="4089600" cy="576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05" name="Google Shape;205;p16"/>
          <p:cNvSpPr/>
          <p:nvPr/>
        </p:nvSpPr>
        <p:spPr>
          <a:xfrm>
            <a:off x="4934400" y="2697225"/>
            <a:ext cx="4270500" cy="4416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16"/>
          <p:cNvSpPr/>
          <p:nvPr/>
        </p:nvSpPr>
        <p:spPr>
          <a:xfrm>
            <a:off x="4934400" y="-1970025"/>
            <a:ext cx="4270500" cy="44163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7" name="Google Shape;207;p16"/>
          <p:cNvGrpSpPr/>
          <p:nvPr/>
        </p:nvGrpSpPr>
        <p:grpSpPr>
          <a:xfrm>
            <a:off x="6781947" y="110119"/>
            <a:ext cx="335405" cy="335228"/>
            <a:chOff x="-4030775" y="413625"/>
            <a:chExt cx="88425" cy="88425"/>
          </a:xfrm>
        </p:grpSpPr>
        <p:sp>
          <p:nvSpPr>
            <p:cNvPr id="208" name="Google Shape;208;p16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solidFill>
              <a:schemeClr val="accent4"/>
            </a:solidFill>
            <a:ln w="762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16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solidFill>
              <a:schemeClr val="accent4"/>
            </a:solidFill>
            <a:ln w="762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0" name="Google Shape;210;p16"/>
          <p:cNvGrpSpPr/>
          <p:nvPr/>
        </p:nvGrpSpPr>
        <p:grpSpPr>
          <a:xfrm>
            <a:off x="8495647" y="595544"/>
            <a:ext cx="335405" cy="335228"/>
            <a:chOff x="-4030775" y="413625"/>
            <a:chExt cx="88425" cy="88425"/>
          </a:xfrm>
        </p:grpSpPr>
        <p:sp>
          <p:nvSpPr>
            <p:cNvPr id="211" name="Google Shape;211;p16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16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3" name="Google Shape;213;p16"/>
          <p:cNvGrpSpPr/>
          <p:nvPr/>
        </p:nvGrpSpPr>
        <p:grpSpPr>
          <a:xfrm>
            <a:off x="5865372" y="1538182"/>
            <a:ext cx="335405" cy="335228"/>
            <a:chOff x="-4030775" y="413625"/>
            <a:chExt cx="88425" cy="88425"/>
          </a:xfrm>
        </p:grpSpPr>
        <p:sp>
          <p:nvSpPr>
            <p:cNvPr id="214" name="Google Shape;214;p16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16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_NUMBER_2"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3" name="Google Shape;293;p22"/>
          <p:cNvGrpSpPr/>
          <p:nvPr/>
        </p:nvGrpSpPr>
        <p:grpSpPr>
          <a:xfrm>
            <a:off x="7894935" y="538569"/>
            <a:ext cx="335405" cy="335228"/>
            <a:chOff x="-4030775" y="413625"/>
            <a:chExt cx="88425" cy="88425"/>
          </a:xfrm>
        </p:grpSpPr>
        <p:sp>
          <p:nvSpPr>
            <p:cNvPr id="294" name="Google Shape;294;p22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2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6" name="Google Shape;296;p22"/>
          <p:cNvGrpSpPr/>
          <p:nvPr/>
        </p:nvGrpSpPr>
        <p:grpSpPr>
          <a:xfrm>
            <a:off x="1050272" y="3399919"/>
            <a:ext cx="335405" cy="335228"/>
            <a:chOff x="-4030775" y="413625"/>
            <a:chExt cx="88425" cy="88425"/>
          </a:xfrm>
        </p:grpSpPr>
        <p:sp>
          <p:nvSpPr>
            <p:cNvPr id="297" name="Google Shape;297;p22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2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9" name="Google Shape;299;p22"/>
          <p:cNvGrpSpPr/>
          <p:nvPr/>
        </p:nvGrpSpPr>
        <p:grpSpPr>
          <a:xfrm>
            <a:off x="4404297" y="4532557"/>
            <a:ext cx="335405" cy="335228"/>
            <a:chOff x="-4030775" y="413625"/>
            <a:chExt cx="88425" cy="88425"/>
          </a:xfrm>
        </p:grpSpPr>
        <p:sp>
          <p:nvSpPr>
            <p:cNvPr id="300" name="Google Shape;300;p22"/>
            <p:cNvSpPr/>
            <p:nvPr/>
          </p:nvSpPr>
          <p:spPr>
            <a:xfrm>
              <a:off x="-3986575" y="413625"/>
              <a:ext cx="25" cy="88425"/>
            </a:xfrm>
            <a:custGeom>
              <a:avLst/>
              <a:gdLst/>
              <a:ahLst/>
              <a:cxnLst/>
              <a:rect l="l" t="t" r="r" b="b"/>
              <a:pathLst>
                <a:path w="1" h="3537" fill="none" extrusionOk="0">
                  <a:moveTo>
                    <a:pt x="1" y="0"/>
                  </a:moveTo>
                  <a:lnTo>
                    <a:pt x="1" y="3536"/>
                  </a:lnTo>
                </a:path>
              </a:pathLst>
            </a:custGeom>
            <a:noFill/>
            <a:ln w="76200" cap="rnd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2"/>
            <p:cNvSpPr/>
            <p:nvPr/>
          </p:nvSpPr>
          <p:spPr>
            <a:xfrm>
              <a:off x="-4030775" y="457825"/>
              <a:ext cx="88425" cy="25"/>
            </a:xfrm>
            <a:custGeom>
              <a:avLst/>
              <a:gdLst/>
              <a:ahLst/>
              <a:cxnLst/>
              <a:rect l="l" t="t" r="r" b="b"/>
              <a:pathLst>
                <a:path w="3537" h="1" fill="none" extrusionOk="0">
                  <a:moveTo>
                    <a:pt x="3536" y="0"/>
                  </a:moveTo>
                  <a:lnTo>
                    <a:pt x="1" y="0"/>
                  </a:lnTo>
                </a:path>
              </a:pathLst>
            </a:custGeom>
            <a:noFill/>
            <a:ln w="76200" cap="rnd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2" name="Google Shape;302;p22"/>
          <p:cNvSpPr txBox="1">
            <a:spLocks noGrp="1"/>
          </p:cNvSpPr>
          <p:nvPr>
            <p:ph type="title"/>
          </p:nvPr>
        </p:nvSpPr>
        <p:spPr>
          <a:xfrm>
            <a:off x="2427000" y="1662150"/>
            <a:ext cx="4290000" cy="181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 b="1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 Medium"/>
              <a:buChar char="●"/>
              <a:defRPr sz="18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Char char="○"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Char char="■"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Char char="●"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Char char="○"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Char char="■"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Char char="●"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Char char="○"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Montserrat Medium"/>
              <a:buChar char="■"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4" r:id="rId6"/>
    <p:sldLayoutId id="2147483659" r:id="rId7"/>
    <p:sldLayoutId id="2147483662" r:id="rId8"/>
    <p:sldLayoutId id="2147483668" r:id="rId9"/>
    <p:sldLayoutId id="2147483669" r:id="rId10"/>
    <p:sldLayoutId id="2147483673" r:id="rId11"/>
    <p:sldLayoutId id="2147483674" r:id="rId12"/>
    <p:sldLayoutId id="2147483675" r:id="rId13"/>
    <p:sldLayoutId id="2147483676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tistikian.com/2017/06/teknik-sampling-dalam-penelitian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33"/>
          <p:cNvSpPr/>
          <p:nvPr/>
        </p:nvSpPr>
        <p:spPr>
          <a:xfrm>
            <a:off x="3463475" y="2023550"/>
            <a:ext cx="25" cy="86750"/>
          </a:xfrm>
          <a:custGeom>
            <a:avLst/>
            <a:gdLst/>
            <a:ahLst/>
            <a:cxnLst/>
            <a:rect l="l" t="t" r="r" b="b"/>
            <a:pathLst>
              <a:path w="1" h="3470" extrusionOk="0">
                <a:moveTo>
                  <a:pt x="1" y="1"/>
                </a:moveTo>
                <a:lnTo>
                  <a:pt x="1" y="3470"/>
                </a:lnTo>
              </a:path>
            </a:pathLst>
          </a:custGeom>
          <a:solidFill>
            <a:srgbClr val="FFEBD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2" name="Google Shape;472;p33"/>
          <p:cNvGrpSpPr/>
          <p:nvPr/>
        </p:nvGrpSpPr>
        <p:grpSpPr>
          <a:xfrm>
            <a:off x="2503920" y="3961505"/>
            <a:ext cx="1887966" cy="964860"/>
            <a:chOff x="5212650" y="1445225"/>
            <a:chExt cx="868150" cy="443675"/>
          </a:xfrm>
        </p:grpSpPr>
        <p:sp>
          <p:nvSpPr>
            <p:cNvPr id="473" name="Google Shape;473;p33"/>
            <p:cNvSpPr/>
            <p:nvPr/>
          </p:nvSpPr>
          <p:spPr>
            <a:xfrm>
              <a:off x="5212650" y="1462100"/>
              <a:ext cx="316075" cy="283175"/>
            </a:xfrm>
            <a:custGeom>
              <a:avLst/>
              <a:gdLst/>
              <a:ahLst/>
              <a:cxnLst/>
              <a:rect l="l" t="t" r="r" b="b"/>
              <a:pathLst>
                <a:path w="12643" h="11327" extrusionOk="0">
                  <a:moveTo>
                    <a:pt x="6310" y="1"/>
                  </a:moveTo>
                  <a:cubicBezTo>
                    <a:pt x="3892" y="1"/>
                    <a:pt x="1666" y="1558"/>
                    <a:pt x="934" y="3996"/>
                  </a:cubicBezTo>
                  <a:cubicBezTo>
                    <a:pt x="0" y="6965"/>
                    <a:pt x="1668" y="10134"/>
                    <a:pt x="4637" y="11068"/>
                  </a:cubicBezTo>
                  <a:cubicBezTo>
                    <a:pt x="5202" y="11243"/>
                    <a:pt x="5772" y="11327"/>
                    <a:pt x="6333" y="11327"/>
                  </a:cubicBezTo>
                  <a:cubicBezTo>
                    <a:pt x="8751" y="11327"/>
                    <a:pt x="10978" y="9769"/>
                    <a:pt x="11709" y="7332"/>
                  </a:cubicBezTo>
                  <a:cubicBezTo>
                    <a:pt x="12643" y="4363"/>
                    <a:pt x="10975" y="1194"/>
                    <a:pt x="8006" y="260"/>
                  </a:cubicBezTo>
                  <a:cubicBezTo>
                    <a:pt x="7441" y="84"/>
                    <a:pt x="6871" y="1"/>
                    <a:pt x="6310" y="1"/>
                  </a:cubicBezTo>
                  <a:close/>
                </a:path>
              </a:pathLst>
            </a:custGeom>
            <a:solidFill>
              <a:srgbClr val="FFFFFF"/>
            </a:solidFill>
            <a:ln w="28575" cap="flat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33"/>
            <p:cNvSpPr/>
            <p:nvPr/>
          </p:nvSpPr>
          <p:spPr>
            <a:xfrm>
              <a:off x="5607925" y="1586100"/>
              <a:ext cx="322750" cy="282850"/>
            </a:xfrm>
            <a:custGeom>
              <a:avLst/>
              <a:gdLst/>
              <a:ahLst/>
              <a:cxnLst/>
              <a:rect l="l" t="t" r="r" b="b"/>
              <a:pathLst>
                <a:path w="12910" h="11314" extrusionOk="0">
                  <a:moveTo>
                    <a:pt x="6447" y="1"/>
                  </a:moveTo>
                  <a:cubicBezTo>
                    <a:pt x="4540" y="1"/>
                    <a:pt x="2682" y="961"/>
                    <a:pt x="1635" y="2705"/>
                  </a:cubicBezTo>
                  <a:cubicBezTo>
                    <a:pt x="1" y="5374"/>
                    <a:pt x="835" y="8876"/>
                    <a:pt x="3503" y="10477"/>
                  </a:cubicBezTo>
                  <a:cubicBezTo>
                    <a:pt x="4428" y="11044"/>
                    <a:pt x="5453" y="11314"/>
                    <a:pt x="6464" y="11314"/>
                  </a:cubicBezTo>
                  <a:cubicBezTo>
                    <a:pt x="8371" y="11314"/>
                    <a:pt x="10229" y="10353"/>
                    <a:pt x="11275" y="8609"/>
                  </a:cubicBezTo>
                  <a:cubicBezTo>
                    <a:pt x="12910" y="5941"/>
                    <a:pt x="12076" y="2438"/>
                    <a:pt x="9407" y="837"/>
                  </a:cubicBezTo>
                  <a:cubicBezTo>
                    <a:pt x="8483" y="271"/>
                    <a:pt x="7458" y="1"/>
                    <a:pt x="6447" y="1"/>
                  </a:cubicBezTo>
                  <a:close/>
                </a:path>
              </a:pathLst>
            </a:custGeom>
            <a:solidFill>
              <a:srgbClr val="FFFFFF"/>
            </a:solidFill>
            <a:ln w="28575" cap="flat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33"/>
            <p:cNvSpPr/>
            <p:nvPr/>
          </p:nvSpPr>
          <p:spPr>
            <a:xfrm>
              <a:off x="5212650" y="1445225"/>
              <a:ext cx="316075" cy="316925"/>
            </a:xfrm>
            <a:custGeom>
              <a:avLst/>
              <a:gdLst/>
              <a:ahLst/>
              <a:cxnLst/>
              <a:rect l="l" t="t" r="r" b="b"/>
              <a:pathLst>
                <a:path w="12643" h="12677" fill="none" extrusionOk="0">
                  <a:moveTo>
                    <a:pt x="11709" y="8007"/>
                  </a:moveTo>
                  <a:cubicBezTo>
                    <a:pt x="10808" y="11009"/>
                    <a:pt x="7639" y="12677"/>
                    <a:pt x="4637" y="11743"/>
                  </a:cubicBezTo>
                  <a:cubicBezTo>
                    <a:pt x="1668" y="10809"/>
                    <a:pt x="0" y="7640"/>
                    <a:pt x="934" y="4671"/>
                  </a:cubicBezTo>
                  <a:cubicBezTo>
                    <a:pt x="1835" y="1669"/>
                    <a:pt x="5004" y="1"/>
                    <a:pt x="8006" y="935"/>
                  </a:cubicBezTo>
                  <a:cubicBezTo>
                    <a:pt x="10975" y="1869"/>
                    <a:pt x="12643" y="5038"/>
                    <a:pt x="11709" y="8007"/>
                  </a:cubicBezTo>
                  <a:close/>
                </a:path>
              </a:pathLst>
            </a:custGeom>
            <a:noFill/>
            <a:ln w="28575" cap="flat" cmpd="sng">
              <a:solidFill>
                <a:srgbClr val="352A53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33"/>
            <p:cNvSpPr/>
            <p:nvPr/>
          </p:nvSpPr>
          <p:spPr>
            <a:xfrm>
              <a:off x="5607925" y="1566150"/>
              <a:ext cx="322750" cy="322750"/>
            </a:xfrm>
            <a:custGeom>
              <a:avLst/>
              <a:gdLst/>
              <a:ahLst/>
              <a:cxnLst/>
              <a:rect l="l" t="t" r="r" b="b"/>
              <a:pathLst>
                <a:path w="12910" h="12910" fill="none" extrusionOk="0">
                  <a:moveTo>
                    <a:pt x="9407" y="1635"/>
                  </a:moveTo>
                  <a:cubicBezTo>
                    <a:pt x="12076" y="3236"/>
                    <a:pt x="12910" y="6739"/>
                    <a:pt x="11275" y="9407"/>
                  </a:cubicBezTo>
                  <a:cubicBezTo>
                    <a:pt x="9674" y="12076"/>
                    <a:pt x="6172" y="12910"/>
                    <a:pt x="3503" y="11275"/>
                  </a:cubicBezTo>
                  <a:cubicBezTo>
                    <a:pt x="835" y="9674"/>
                    <a:pt x="1" y="6172"/>
                    <a:pt x="1635" y="3503"/>
                  </a:cubicBezTo>
                  <a:cubicBezTo>
                    <a:pt x="3236" y="835"/>
                    <a:pt x="6739" y="1"/>
                    <a:pt x="9407" y="1635"/>
                  </a:cubicBezTo>
                  <a:close/>
                </a:path>
              </a:pathLst>
            </a:custGeom>
            <a:solidFill>
              <a:srgbClr val="FCEFE7"/>
            </a:solidFill>
            <a:ln w="28575" cap="flat" cmpd="sng">
              <a:solidFill>
                <a:srgbClr val="352A53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33"/>
            <p:cNvSpPr/>
            <p:nvPr/>
          </p:nvSpPr>
          <p:spPr>
            <a:xfrm>
              <a:off x="5509525" y="1521950"/>
              <a:ext cx="165150" cy="112600"/>
            </a:xfrm>
            <a:custGeom>
              <a:avLst/>
              <a:gdLst/>
              <a:ahLst/>
              <a:cxnLst/>
              <a:rect l="l" t="t" r="r" b="b"/>
              <a:pathLst>
                <a:path w="6606" h="4504" fill="none" extrusionOk="0">
                  <a:moveTo>
                    <a:pt x="1" y="2603"/>
                  </a:moveTo>
                  <a:cubicBezTo>
                    <a:pt x="501" y="935"/>
                    <a:pt x="2302" y="1"/>
                    <a:pt x="3970" y="501"/>
                  </a:cubicBezTo>
                  <a:cubicBezTo>
                    <a:pt x="5671" y="1035"/>
                    <a:pt x="6605" y="2836"/>
                    <a:pt x="6072" y="4504"/>
                  </a:cubicBezTo>
                </a:path>
              </a:pathLst>
            </a:custGeom>
            <a:noFill/>
            <a:ln w="28575" cap="flat" cmpd="sng">
              <a:solidFill>
                <a:srgbClr val="352A53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33"/>
            <p:cNvSpPr/>
            <p:nvPr/>
          </p:nvSpPr>
          <p:spPr>
            <a:xfrm>
              <a:off x="5903975" y="1696250"/>
              <a:ext cx="176825" cy="73400"/>
            </a:xfrm>
            <a:custGeom>
              <a:avLst/>
              <a:gdLst/>
              <a:ahLst/>
              <a:cxnLst/>
              <a:rect l="l" t="t" r="r" b="b"/>
              <a:pathLst>
                <a:path w="7073" h="2936" fill="none" extrusionOk="0">
                  <a:moveTo>
                    <a:pt x="0" y="2936"/>
                  </a:moveTo>
                  <a:lnTo>
                    <a:pt x="4304" y="668"/>
                  </a:lnTo>
                  <a:cubicBezTo>
                    <a:pt x="5604" y="0"/>
                    <a:pt x="7072" y="1201"/>
                    <a:pt x="6639" y="2602"/>
                  </a:cubicBezTo>
                  <a:lnTo>
                    <a:pt x="6639" y="2602"/>
                  </a:lnTo>
                </a:path>
              </a:pathLst>
            </a:custGeom>
            <a:noFill/>
            <a:ln w="28575" cap="flat" cmpd="sng">
              <a:solidFill>
                <a:srgbClr val="352A53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33"/>
            <p:cNvSpPr/>
            <p:nvPr/>
          </p:nvSpPr>
          <p:spPr>
            <a:xfrm>
              <a:off x="5328575" y="1577825"/>
              <a:ext cx="89250" cy="47575"/>
            </a:xfrm>
            <a:custGeom>
              <a:avLst/>
              <a:gdLst/>
              <a:ahLst/>
              <a:cxnLst/>
              <a:rect l="l" t="t" r="r" b="b"/>
              <a:pathLst>
                <a:path w="3570" h="1903" fill="none" extrusionOk="0">
                  <a:moveTo>
                    <a:pt x="3569" y="1"/>
                  </a:moveTo>
                  <a:lnTo>
                    <a:pt x="0" y="1902"/>
                  </a:lnTo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33"/>
            <p:cNvSpPr/>
            <p:nvPr/>
          </p:nvSpPr>
          <p:spPr>
            <a:xfrm>
              <a:off x="5371925" y="1630375"/>
              <a:ext cx="48400" cy="25875"/>
            </a:xfrm>
            <a:custGeom>
              <a:avLst/>
              <a:gdLst/>
              <a:ahLst/>
              <a:cxnLst/>
              <a:rect l="l" t="t" r="r" b="b"/>
              <a:pathLst>
                <a:path w="1936" h="1035" fill="none" extrusionOk="0">
                  <a:moveTo>
                    <a:pt x="1935" y="0"/>
                  </a:moveTo>
                  <a:lnTo>
                    <a:pt x="1" y="1034"/>
                  </a:lnTo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33"/>
            <p:cNvSpPr/>
            <p:nvPr/>
          </p:nvSpPr>
          <p:spPr>
            <a:xfrm>
              <a:off x="5743025" y="1707100"/>
              <a:ext cx="89250" cy="46725"/>
            </a:xfrm>
            <a:custGeom>
              <a:avLst/>
              <a:gdLst/>
              <a:ahLst/>
              <a:cxnLst/>
              <a:rect l="l" t="t" r="r" b="b"/>
              <a:pathLst>
                <a:path w="3570" h="1869" fill="none" extrusionOk="0">
                  <a:moveTo>
                    <a:pt x="3570" y="0"/>
                  </a:moveTo>
                  <a:lnTo>
                    <a:pt x="1" y="1868"/>
                  </a:lnTo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33"/>
            <p:cNvSpPr/>
            <p:nvPr/>
          </p:nvSpPr>
          <p:spPr>
            <a:xfrm>
              <a:off x="5786400" y="1758800"/>
              <a:ext cx="48375" cy="25875"/>
            </a:xfrm>
            <a:custGeom>
              <a:avLst/>
              <a:gdLst/>
              <a:ahLst/>
              <a:cxnLst/>
              <a:rect l="l" t="t" r="r" b="b"/>
              <a:pathLst>
                <a:path w="1935" h="1035" fill="none" extrusionOk="0">
                  <a:moveTo>
                    <a:pt x="1935" y="0"/>
                  </a:moveTo>
                  <a:lnTo>
                    <a:pt x="0" y="1034"/>
                  </a:lnTo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3" name="Google Shape;483;p33"/>
          <p:cNvGrpSpPr/>
          <p:nvPr/>
        </p:nvGrpSpPr>
        <p:grpSpPr>
          <a:xfrm>
            <a:off x="3129460" y="1364263"/>
            <a:ext cx="971643" cy="999054"/>
            <a:chOff x="6723350" y="2220250"/>
            <a:chExt cx="1420946" cy="1461032"/>
          </a:xfrm>
        </p:grpSpPr>
        <p:sp>
          <p:nvSpPr>
            <p:cNvPr id="484" name="Google Shape;484;p33"/>
            <p:cNvSpPr/>
            <p:nvPr/>
          </p:nvSpPr>
          <p:spPr>
            <a:xfrm>
              <a:off x="7474955" y="2220250"/>
              <a:ext cx="669333" cy="395909"/>
            </a:xfrm>
            <a:custGeom>
              <a:avLst/>
              <a:gdLst/>
              <a:ahLst/>
              <a:cxnLst/>
              <a:rect l="l" t="t" r="r" b="b"/>
              <a:pathLst>
                <a:path w="10041" h="5939" extrusionOk="0">
                  <a:moveTo>
                    <a:pt x="0" y="1"/>
                  </a:moveTo>
                  <a:lnTo>
                    <a:pt x="1601" y="2602"/>
                  </a:lnTo>
                  <a:lnTo>
                    <a:pt x="10041" y="593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A4E7"/>
            </a:solidFill>
            <a:ln w="28575" cap="flat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33"/>
            <p:cNvSpPr/>
            <p:nvPr/>
          </p:nvSpPr>
          <p:spPr>
            <a:xfrm>
              <a:off x="7474955" y="2220250"/>
              <a:ext cx="669333" cy="395909"/>
            </a:xfrm>
            <a:custGeom>
              <a:avLst/>
              <a:gdLst/>
              <a:ahLst/>
              <a:cxnLst/>
              <a:rect l="l" t="t" r="r" b="b"/>
              <a:pathLst>
                <a:path w="10041" h="5939" fill="none" extrusionOk="0">
                  <a:moveTo>
                    <a:pt x="0" y="1"/>
                  </a:moveTo>
                  <a:lnTo>
                    <a:pt x="10041" y="5938"/>
                  </a:lnTo>
                  <a:lnTo>
                    <a:pt x="1601" y="2602"/>
                  </a:lnTo>
                  <a:close/>
                </a:path>
              </a:pathLst>
            </a:custGeom>
            <a:solidFill>
              <a:srgbClr val="80A4E7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33"/>
            <p:cNvSpPr/>
            <p:nvPr/>
          </p:nvSpPr>
          <p:spPr>
            <a:xfrm>
              <a:off x="7581680" y="2393704"/>
              <a:ext cx="562610" cy="740554"/>
            </a:xfrm>
            <a:custGeom>
              <a:avLst/>
              <a:gdLst/>
              <a:ahLst/>
              <a:cxnLst/>
              <a:rect l="l" t="t" r="r" b="b"/>
              <a:pathLst>
                <a:path w="8440" h="11109" extrusionOk="0">
                  <a:moveTo>
                    <a:pt x="0" y="0"/>
                  </a:moveTo>
                  <a:lnTo>
                    <a:pt x="5237" y="11108"/>
                  </a:lnTo>
                  <a:lnTo>
                    <a:pt x="8440" y="3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378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33"/>
            <p:cNvSpPr/>
            <p:nvPr/>
          </p:nvSpPr>
          <p:spPr>
            <a:xfrm>
              <a:off x="7581680" y="2393704"/>
              <a:ext cx="562610" cy="740554"/>
            </a:xfrm>
            <a:custGeom>
              <a:avLst/>
              <a:gdLst/>
              <a:ahLst/>
              <a:cxnLst/>
              <a:rect l="l" t="t" r="r" b="b"/>
              <a:pathLst>
                <a:path w="8440" h="11109" fill="none" extrusionOk="0">
                  <a:moveTo>
                    <a:pt x="8440" y="3336"/>
                  </a:moveTo>
                  <a:lnTo>
                    <a:pt x="0" y="0"/>
                  </a:lnTo>
                  <a:lnTo>
                    <a:pt x="5237" y="11108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33"/>
            <p:cNvSpPr/>
            <p:nvPr/>
          </p:nvSpPr>
          <p:spPr>
            <a:xfrm>
              <a:off x="7930784" y="2616087"/>
              <a:ext cx="213512" cy="807216"/>
            </a:xfrm>
            <a:custGeom>
              <a:avLst/>
              <a:gdLst/>
              <a:ahLst/>
              <a:cxnLst/>
              <a:rect l="l" t="t" r="r" b="b"/>
              <a:pathLst>
                <a:path w="3203" h="12109" extrusionOk="0">
                  <a:moveTo>
                    <a:pt x="3203" y="0"/>
                  </a:moveTo>
                  <a:lnTo>
                    <a:pt x="0" y="7772"/>
                  </a:lnTo>
                  <a:lnTo>
                    <a:pt x="1435" y="12109"/>
                  </a:lnTo>
                  <a:lnTo>
                    <a:pt x="3203" y="0"/>
                  </a:lnTo>
                  <a:close/>
                </a:path>
              </a:pathLst>
            </a:custGeom>
            <a:solidFill>
              <a:srgbClr val="FFBBBB"/>
            </a:solidFill>
            <a:ln w="28575" cap="flat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33"/>
            <p:cNvSpPr/>
            <p:nvPr/>
          </p:nvSpPr>
          <p:spPr>
            <a:xfrm>
              <a:off x="6832274" y="2220250"/>
              <a:ext cx="749458" cy="278049"/>
            </a:xfrm>
            <a:custGeom>
              <a:avLst/>
              <a:gdLst/>
              <a:ahLst/>
              <a:cxnLst/>
              <a:rect l="l" t="t" r="r" b="b"/>
              <a:pathLst>
                <a:path w="11243" h="4171" extrusionOk="0">
                  <a:moveTo>
                    <a:pt x="9641" y="1"/>
                  </a:moveTo>
                  <a:lnTo>
                    <a:pt x="1" y="4170"/>
                  </a:lnTo>
                  <a:lnTo>
                    <a:pt x="11242" y="2602"/>
                  </a:lnTo>
                  <a:lnTo>
                    <a:pt x="9641" y="1"/>
                  </a:lnTo>
                  <a:close/>
                </a:path>
              </a:pathLst>
            </a:custGeom>
            <a:solidFill>
              <a:srgbClr val="EF9690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33"/>
            <p:cNvSpPr/>
            <p:nvPr/>
          </p:nvSpPr>
          <p:spPr>
            <a:xfrm>
              <a:off x="7930784" y="2616087"/>
              <a:ext cx="213512" cy="807216"/>
            </a:xfrm>
            <a:custGeom>
              <a:avLst/>
              <a:gdLst/>
              <a:ahLst/>
              <a:cxnLst/>
              <a:rect l="l" t="t" r="r" b="b"/>
              <a:pathLst>
                <a:path w="3203" h="12109" fill="none" extrusionOk="0">
                  <a:moveTo>
                    <a:pt x="3203" y="0"/>
                  </a:moveTo>
                  <a:lnTo>
                    <a:pt x="0" y="7772"/>
                  </a:lnTo>
                  <a:lnTo>
                    <a:pt x="1435" y="12109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33"/>
            <p:cNvSpPr/>
            <p:nvPr/>
          </p:nvSpPr>
          <p:spPr>
            <a:xfrm>
              <a:off x="6832274" y="2393704"/>
              <a:ext cx="749458" cy="649359"/>
            </a:xfrm>
            <a:custGeom>
              <a:avLst/>
              <a:gdLst/>
              <a:ahLst/>
              <a:cxnLst/>
              <a:rect l="l" t="t" r="r" b="b"/>
              <a:pathLst>
                <a:path w="11243" h="9741" extrusionOk="0">
                  <a:moveTo>
                    <a:pt x="11242" y="0"/>
                  </a:moveTo>
                  <a:lnTo>
                    <a:pt x="1" y="1568"/>
                  </a:lnTo>
                  <a:lnTo>
                    <a:pt x="4337" y="9741"/>
                  </a:lnTo>
                  <a:lnTo>
                    <a:pt x="11242" y="0"/>
                  </a:lnTo>
                  <a:close/>
                </a:path>
              </a:pathLst>
            </a:custGeom>
            <a:solidFill>
              <a:srgbClr val="AC99CE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33"/>
            <p:cNvSpPr/>
            <p:nvPr/>
          </p:nvSpPr>
          <p:spPr>
            <a:xfrm>
              <a:off x="6832274" y="2220250"/>
              <a:ext cx="749458" cy="278049"/>
            </a:xfrm>
            <a:custGeom>
              <a:avLst/>
              <a:gdLst/>
              <a:ahLst/>
              <a:cxnLst/>
              <a:rect l="l" t="t" r="r" b="b"/>
              <a:pathLst>
                <a:path w="11243" h="4171" fill="none" extrusionOk="0">
                  <a:moveTo>
                    <a:pt x="9641" y="1"/>
                  </a:moveTo>
                  <a:lnTo>
                    <a:pt x="1" y="4170"/>
                  </a:lnTo>
                  <a:lnTo>
                    <a:pt x="11242" y="2602"/>
                  </a:lnTo>
                  <a:close/>
                </a:path>
              </a:pathLst>
            </a:custGeom>
            <a:solidFill>
              <a:srgbClr val="FFBBBB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33"/>
            <p:cNvSpPr/>
            <p:nvPr/>
          </p:nvSpPr>
          <p:spPr>
            <a:xfrm>
              <a:off x="6832274" y="2393704"/>
              <a:ext cx="749458" cy="649359"/>
            </a:xfrm>
            <a:custGeom>
              <a:avLst/>
              <a:gdLst/>
              <a:ahLst/>
              <a:cxnLst/>
              <a:rect l="l" t="t" r="r" b="b"/>
              <a:pathLst>
                <a:path w="11243" h="9741" fill="none" extrusionOk="0">
                  <a:moveTo>
                    <a:pt x="11242" y="0"/>
                  </a:moveTo>
                  <a:lnTo>
                    <a:pt x="4337" y="9741"/>
                  </a:lnTo>
                  <a:lnTo>
                    <a:pt x="1" y="1568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33"/>
            <p:cNvSpPr/>
            <p:nvPr/>
          </p:nvSpPr>
          <p:spPr>
            <a:xfrm>
              <a:off x="7121384" y="2393704"/>
              <a:ext cx="809452" cy="740554"/>
            </a:xfrm>
            <a:custGeom>
              <a:avLst/>
              <a:gdLst/>
              <a:ahLst/>
              <a:cxnLst/>
              <a:rect l="l" t="t" r="r" b="b"/>
              <a:pathLst>
                <a:path w="12143" h="11109" extrusionOk="0">
                  <a:moveTo>
                    <a:pt x="6905" y="0"/>
                  </a:moveTo>
                  <a:lnTo>
                    <a:pt x="0" y="9741"/>
                  </a:lnTo>
                  <a:lnTo>
                    <a:pt x="12142" y="11108"/>
                  </a:lnTo>
                  <a:lnTo>
                    <a:pt x="6905" y="0"/>
                  </a:lnTo>
                  <a:close/>
                </a:path>
              </a:pathLst>
            </a:custGeom>
            <a:solidFill>
              <a:srgbClr val="FFFFFF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33"/>
            <p:cNvSpPr/>
            <p:nvPr/>
          </p:nvSpPr>
          <p:spPr>
            <a:xfrm>
              <a:off x="7121384" y="2393704"/>
              <a:ext cx="809452" cy="740554"/>
            </a:xfrm>
            <a:custGeom>
              <a:avLst/>
              <a:gdLst/>
              <a:ahLst/>
              <a:cxnLst/>
              <a:rect l="l" t="t" r="r" b="b"/>
              <a:pathLst>
                <a:path w="12143" h="11109" fill="none" extrusionOk="0">
                  <a:moveTo>
                    <a:pt x="0" y="9741"/>
                  </a:moveTo>
                  <a:lnTo>
                    <a:pt x="12142" y="11108"/>
                  </a:lnTo>
                  <a:lnTo>
                    <a:pt x="6905" y="0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33"/>
            <p:cNvSpPr/>
            <p:nvPr/>
          </p:nvSpPr>
          <p:spPr>
            <a:xfrm>
              <a:off x="6723350" y="2498229"/>
              <a:ext cx="398094" cy="785018"/>
            </a:xfrm>
            <a:custGeom>
              <a:avLst/>
              <a:gdLst/>
              <a:ahLst/>
              <a:cxnLst/>
              <a:rect l="l" t="t" r="r" b="b"/>
              <a:pathLst>
                <a:path w="5972" h="11776" extrusionOk="0">
                  <a:moveTo>
                    <a:pt x="1635" y="0"/>
                  </a:moveTo>
                  <a:lnTo>
                    <a:pt x="0" y="11775"/>
                  </a:lnTo>
                  <a:lnTo>
                    <a:pt x="0" y="11775"/>
                  </a:lnTo>
                  <a:lnTo>
                    <a:pt x="5971" y="8173"/>
                  </a:lnTo>
                  <a:lnTo>
                    <a:pt x="1635" y="0"/>
                  </a:lnTo>
                  <a:close/>
                </a:path>
              </a:pathLst>
            </a:custGeom>
            <a:solidFill>
              <a:srgbClr val="FFBBBB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33"/>
            <p:cNvSpPr/>
            <p:nvPr/>
          </p:nvSpPr>
          <p:spPr>
            <a:xfrm>
              <a:off x="6723350" y="2498229"/>
              <a:ext cx="398094" cy="785018"/>
            </a:xfrm>
            <a:custGeom>
              <a:avLst/>
              <a:gdLst/>
              <a:ahLst/>
              <a:cxnLst/>
              <a:rect l="l" t="t" r="r" b="b"/>
              <a:pathLst>
                <a:path w="5972" h="11776" fill="none" extrusionOk="0">
                  <a:moveTo>
                    <a:pt x="1635" y="0"/>
                  </a:moveTo>
                  <a:lnTo>
                    <a:pt x="0" y="11775"/>
                  </a:lnTo>
                  <a:lnTo>
                    <a:pt x="5971" y="8173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33"/>
            <p:cNvSpPr/>
            <p:nvPr/>
          </p:nvSpPr>
          <p:spPr>
            <a:xfrm>
              <a:off x="7121384" y="3042989"/>
              <a:ext cx="809452" cy="638293"/>
            </a:xfrm>
            <a:custGeom>
              <a:avLst/>
              <a:gdLst/>
              <a:ahLst/>
              <a:cxnLst/>
              <a:rect l="l" t="t" r="r" b="b"/>
              <a:pathLst>
                <a:path w="12143" h="9575" extrusionOk="0">
                  <a:moveTo>
                    <a:pt x="0" y="1"/>
                  </a:moveTo>
                  <a:lnTo>
                    <a:pt x="4203" y="9574"/>
                  </a:lnTo>
                  <a:lnTo>
                    <a:pt x="12142" y="136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C99CE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33"/>
            <p:cNvSpPr/>
            <p:nvPr/>
          </p:nvSpPr>
          <p:spPr>
            <a:xfrm>
              <a:off x="7121384" y="3042989"/>
              <a:ext cx="809452" cy="638293"/>
            </a:xfrm>
            <a:custGeom>
              <a:avLst/>
              <a:gdLst/>
              <a:ahLst/>
              <a:cxnLst/>
              <a:rect l="l" t="t" r="r" b="b"/>
              <a:pathLst>
                <a:path w="12143" h="9575" fill="none" extrusionOk="0">
                  <a:moveTo>
                    <a:pt x="12142" y="1368"/>
                  </a:moveTo>
                  <a:lnTo>
                    <a:pt x="4203" y="9574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33"/>
            <p:cNvSpPr/>
            <p:nvPr/>
          </p:nvSpPr>
          <p:spPr>
            <a:xfrm>
              <a:off x="7401561" y="3134182"/>
              <a:ext cx="624871" cy="547099"/>
            </a:xfrm>
            <a:custGeom>
              <a:avLst/>
              <a:gdLst/>
              <a:ahLst/>
              <a:cxnLst/>
              <a:rect l="l" t="t" r="r" b="b"/>
              <a:pathLst>
                <a:path w="9374" h="8207" extrusionOk="0">
                  <a:moveTo>
                    <a:pt x="7939" y="0"/>
                  </a:moveTo>
                  <a:lnTo>
                    <a:pt x="0" y="8206"/>
                  </a:lnTo>
                  <a:lnTo>
                    <a:pt x="9374" y="4337"/>
                  </a:lnTo>
                  <a:lnTo>
                    <a:pt x="7939" y="0"/>
                  </a:lnTo>
                  <a:close/>
                </a:path>
              </a:pathLst>
            </a:custGeom>
            <a:solidFill>
              <a:srgbClr val="80A4E7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33"/>
            <p:cNvSpPr/>
            <p:nvPr/>
          </p:nvSpPr>
          <p:spPr>
            <a:xfrm>
              <a:off x="7401561" y="3134182"/>
              <a:ext cx="624871" cy="547099"/>
            </a:xfrm>
            <a:custGeom>
              <a:avLst/>
              <a:gdLst/>
              <a:ahLst/>
              <a:cxnLst/>
              <a:rect l="l" t="t" r="r" b="b"/>
              <a:pathLst>
                <a:path w="9374" h="8207" fill="none" extrusionOk="0">
                  <a:moveTo>
                    <a:pt x="9374" y="4337"/>
                  </a:moveTo>
                  <a:lnTo>
                    <a:pt x="7939" y="0"/>
                  </a:lnTo>
                  <a:lnTo>
                    <a:pt x="0" y="8206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33"/>
            <p:cNvSpPr/>
            <p:nvPr/>
          </p:nvSpPr>
          <p:spPr>
            <a:xfrm>
              <a:off x="6723350" y="3042989"/>
              <a:ext cx="678265" cy="638293"/>
            </a:xfrm>
            <a:custGeom>
              <a:avLst/>
              <a:gdLst/>
              <a:ahLst/>
              <a:cxnLst/>
              <a:rect l="l" t="t" r="r" b="b"/>
              <a:pathLst>
                <a:path w="10175" h="9575" extrusionOk="0">
                  <a:moveTo>
                    <a:pt x="5971" y="1"/>
                  </a:moveTo>
                  <a:lnTo>
                    <a:pt x="0" y="3603"/>
                  </a:lnTo>
                  <a:lnTo>
                    <a:pt x="10174" y="9574"/>
                  </a:lnTo>
                  <a:lnTo>
                    <a:pt x="5971" y="1"/>
                  </a:lnTo>
                  <a:close/>
                </a:path>
              </a:pathLst>
            </a:custGeom>
            <a:solidFill>
              <a:srgbClr val="FCEFE7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33"/>
            <p:cNvSpPr/>
            <p:nvPr/>
          </p:nvSpPr>
          <p:spPr>
            <a:xfrm>
              <a:off x="6723350" y="3042989"/>
              <a:ext cx="678265" cy="638293"/>
            </a:xfrm>
            <a:custGeom>
              <a:avLst/>
              <a:gdLst/>
              <a:ahLst/>
              <a:cxnLst/>
              <a:rect l="l" t="t" r="r" b="b"/>
              <a:pathLst>
                <a:path w="10175" h="9575" fill="none" extrusionOk="0">
                  <a:moveTo>
                    <a:pt x="5971" y="1"/>
                  </a:moveTo>
                  <a:lnTo>
                    <a:pt x="0" y="3603"/>
                  </a:lnTo>
                  <a:lnTo>
                    <a:pt x="10174" y="9574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4" name="Google Shape;504;p33"/>
          <p:cNvGrpSpPr/>
          <p:nvPr/>
        </p:nvGrpSpPr>
        <p:grpSpPr>
          <a:xfrm>
            <a:off x="99644" y="1704924"/>
            <a:ext cx="3675188" cy="2347450"/>
            <a:chOff x="175855" y="1545896"/>
            <a:chExt cx="3924386" cy="2506620"/>
          </a:xfrm>
        </p:grpSpPr>
        <p:grpSp>
          <p:nvGrpSpPr>
            <p:cNvPr id="505" name="Google Shape;505;p33"/>
            <p:cNvGrpSpPr/>
            <p:nvPr/>
          </p:nvGrpSpPr>
          <p:grpSpPr>
            <a:xfrm>
              <a:off x="175855" y="1545896"/>
              <a:ext cx="3924386" cy="2506620"/>
              <a:chOff x="404400" y="1746028"/>
              <a:chExt cx="4559529" cy="2912304"/>
            </a:xfrm>
          </p:grpSpPr>
          <p:sp>
            <p:nvSpPr>
              <p:cNvPr id="506" name="Google Shape;506;p33"/>
              <p:cNvSpPr/>
              <p:nvPr/>
            </p:nvSpPr>
            <p:spPr>
              <a:xfrm>
                <a:off x="404400" y="2226148"/>
                <a:ext cx="4559529" cy="2432184"/>
              </a:xfrm>
              <a:custGeom>
                <a:avLst/>
                <a:gdLst/>
                <a:ahLst/>
                <a:cxnLst/>
                <a:rect l="l" t="t" r="r" b="b"/>
                <a:pathLst>
                  <a:path w="144426" h="77041" extrusionOk="0">
                    <a:moveTo>
                      <a:pt x="63064" y="1"/>
                    </a:moveTo>
                    <a:cubicBezTo>
                      <a:pt x="50875" y="1"/>
                      <a:pt x="42233" y="14970"/>
                      <a:pt x="22796" y="16082"/>
                    </a:cubicBezTo>
                    <a:cubicBezTo>
                      <a:pt x="21395" y="16182"/>
                      <a:pt x="20161" y="17082"/>
                      <a:pt x="19694" y="18417"/>
                    </a:cubicBezTo>
                    <a:lnTo>
                      <a:pt x="247" y="75624"/>
                    </a:lnTo>
                    <a:cubicBezTo>
                      <a:pt x="0" y="76332"/>
                      <a:pt x="521" y="77040"/>
                      <a:pt x="1232" y="77040"/>
                    </a:cubicBezTo>
                    <a:cubicBezTo>
                      <a:pt x="1292" y="77040"/>
                      <a:pt x="1352" y="77036"/>
                      <a:pt x="1414" y="77025"/>
                    </a:cubicBezTo>
                    <a:cubicBezTo>
                      <a:pt x="9720" y="75624"/>
                      <a:pt x="44545" y="67252"/>
                      <a:pt x="62091" y="63015"/>
                    </a:cubicBezTo>
                    <a:cubicBezTo>
                      <a:pt x="64959" y="64783"/>
                      <a:pt x="68329" y="65817"/>
                      <a:pt x="71964" y="65817"/>
                    </a:cubicBezTo>
                    <a:cubicBezTo>
                      <a:pt x="75734" y="65817"/>
                      <a:pt x="79236" y="64683"/>
                      <a:pt x="82172" y="62782"/>
                    </a:cubicBezTo>
                    <a:lnTo>
                      <a:pt x="142982" y="76525"/>
                    </a:lnTo>
                    <a:cubicBezTo>
                      <a:pt x="143054" y="76540"/>
                      <a:pt x="143126" y="76547"/>
                      <a:pt x="143195" y="76547"/>
                    </a:cubicBezTo>
                    <a:cubicBezTo>
                      <a:pt x="143895" y="76547"/>
                      <a:pt x="144425" y="75822"/>
                      <a:pt x="144183" y="75124"/>
                    </a:cubicBezTo>
                    <a:lnTo>
                      <a:pt x="124735" y="18417"/>
                    </a:lnTo>
                    <a:cubicBezTo>
                      <a:pt x="124268" y="17082"/>
                      <a:pt x="123068" y="16182"/>
                      <a:pt x="121633" y="16082"/>
                    </a:cubicBezTo>
                    <a:cubicBezTo>
                      <a:pt x="102223" y="14970"/>
                      <a:pt x="93586" y="1"/>
                      <a:pt x="81399" y="1"/>
                    </a:cubicBezTo>
                    <a:cubicBezTo>
                      <a:pt x="78590" y="1"/>
                      <a:pt x="75593" y="796"/>
                      <a:pt x="72231" y="2739"/>
                    </a:cubicBezTo>
                    <a:cubicBezTo>
                      <a:pt x="68870" y="796"/>
                      <a:pt x="65873" y="1"/>
                      <a:pt x="63064" y="1"/>
                    </a:cubicBezTo>
                    <a:close/>
                  </a:path>
                </a:pathLst>
              </a:custGeom>
              <a:solidFill>
                <a:srgbClr val="AC99CE"/>
              </a:solidFill>
              <a:ln w="28575" cap="flat" cmpd="sng">
                <a:solidFill>
                  <a:srgbClr val="352A5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" name="Google Shape;507;p33"/>
              <p:cNvSpPr/>
              <p:nvPr/>
            </p:nvSpPr>
            <p:spPr>
              <a:xfrm>
                <a:off x="722818" y="3622657"/>
                <a:ext cx="1961949" cy="860377"/>
              </a:xfrm>
              <a:custGeom>
                <a:avLst/>
                <a:gdLst/>
                <a:ahLst/>
                <a:cxnLst/>
                <a:rect l="l" t="t" r="r" b="b"/>
                <a:pathLst>
                  <a:path w="62146" h="27253" extrusionOk="0">
                    <a:moveTo>
                      <a:pt x="62145" y="0"/>
                    </a:moveTo>
                    <a:lnTo>
                      <a:pt x="1" y="19981"/>
                    </a:lnTo>
                    <a:lnTo>
                      <a:pt x="1" y="27253"/>
                    </a:lnTo>
                    <a:lnTo>
                      <a:pt x="62145" y="12542"/>
                    </a:lnTo>
                    <a:lnTo>
                      <a:pt x="62145" y="0"/>
                    </a:lnTo>
                    <a:close/>
                  </a:path>
                </a:pathLst>
              </a:custGeom>
              <a:solidFill>
                <a:srgbClr val="AC99CE"/>
              </a:solidFill>
              <a:ln w="28575" cap="flat" cmpd="sng">
                <a:solidFill>
                  <a:srgbClr val="352A5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" name="Google Shape;508;p33"/>
              <p:cNvSpPr/>
              <p:nvPr/>
            </p:nvSpPr>
            <p:spPr>
              <a:xfrm>
                <a:off x="2684756" y="3622657"/>
                <a:ext cx="1961918" cy="860377"/>
              </a:xfrm>
              <a:custGeom>
                <a:avLst/>
                <a:gdLst/>
                <a:ahLst/>
                <a:cxnLst/>
                <a:rect l="l" t="t" r="r" b="b"/>
                <a:pathLst>
                  <a:path w="62145" h="27253" extrusionOk="0">
                    <a:moveTo>
                      <a:pt x="0" y="0"/>
                    </a:moveTo>
                    <a:lnTo>
                      <a:pt x="0" y="12542"/>
                    </a:lnTo>
                    <a:lnTo>
                      <a:pt x="62145" y="27253"/>
                    </a:lnTo>
                    <a:lnTo>
                      <a:pt x="62145" y="1998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C99CE"/>
              </a:solidFill>
              <a:ln w="28575" cap="flat" cmpd="sng">
                <a:solidFill>
                  <a:srgbClr val="352A5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33"/>
              <p:cNvSpPr/>
              <p:nvPr/>
            </p:nvSpPr>
            <p:spPr>
              <a:xfrm>
                <a:off x="1496859" y="3651039"/>
                <a:ext cx="2353670" cy="566618"/>
              </a:xfrm>
              <a:custGeom>
                <a:avLst/>
                <a:gdLst/>
                <a:ahLst/>
                <a:cxnLst/>
                <a:rect l="l" t="t" r="r" b="b"/>
                <a:pathLst>
                  <a:path w="74554" h="17948" extrusionOk="0">
                    <a:moveTo>
                      <a:pt x="34896" y="0"/>
                    </a:moveTo>
                    <a:cubicBezTo>
                      <a:pt x="34896" y="0"/>
                      <a:pt x="34894" y="1"/>
                      <a:pt x="34892" y="2"/>
                    </a:cubicBezTo>
                    <a:cubicBezTo>
                      <a:pt x="34890" y="2"/>
                      <a:pt x="34889" y="3"/>
                      <a:pt x="34889" y="4"/>
                    </a:cubicBezTo>
                    <a:lnTo>
                      <a:pt x="34889" y="4"/>
                    </a:lnTo>
                    <a:cubicBezTo>
                      <a:pt x="34894" y="2"/>
                      <a:pt x="34896" y="0"/>
                      <a:pt x="34896" y="0"/>
                    </a:cubicBezTo>
                    <a:close/>
                    <a:moveTo>
                      <a:pt x="34889" y="4"/>
                    </a:moveTo>
                    <a:cubicBezTo>
                      <a:pt x="34314" y="321"/>
                      <a:pt x="0" y="17948"/>
                      <a:pt x="0" y="17948"/>
                    </a:cubicBezTo>
                    <a:lnTo>
                      <a:pt x="37827" y="9075"/>
                    </a:lnTo>
                    <a:lnTo>
                      <a:pt x="74554" y="17481"/>
                    </a:lnTo>
                    <a:lnTo>
                      <a:pt x="74554" y="10976"/>
                    </a:lnTo>
                    <a:cubicBezTo>
                      <a:pt x="74554" y="10976"/>
                      <a:pt x="34796" y="259"/>
                      <a:pt x="34889" y="4"/>
                    </a:cubicBezTo>
                    <a:close/>
                  </a:path>
                </a:pathLst>
              </a:custGeom>
              <a:solidFill>
                <a:srgbClr val="AC99CE"/>
              </a:solidFill>
              <a:ln w="28575" cap="flat" cmpd="sng">
                <a:solidFill>
                  <a:srgbClr val="352A5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510;p33"/>
              <p:cNvSpPr/>
              <p:nvPr/>
            </p:nvSpPr>
            <p:spPr>
              <a:xfrm>
                <a:off x="1496859" y="3644756"/>
                <a:ext cx="2353670" cy="572901"/>
              </a:xfrm>
              <a:custGeom>
                <a:avLst/>
                <a:gdLst/>
                <a:ahLst/>
                <a:cxnLst/>
                <a:rect l="l" t="t" r="r" b="b"/>
                <a:pathLst>
                  <a:path w="74554" h="18147" fill="none" extrusionOk="0">
                    <a:moveTo>
                      <a:pt x="0" y="18147"/>
                    </a:moveTo>
                    <a:lnTo>
                      <a:pt x="37827" y="9274"/>
                    </a:lnTo>
                    <a:lnTo>
                      <a:pt x="74554" y="17680"/>
                    </a:lnTo>
                    <a:lnTo>
                      <a:pt x="74554" y="11175"/>
                    </a:lnTo>
                    <a:cubicBezTo>
                      <a:pt x="74554" y="11175"/>
                      <a:pt x="34458" y="368"/>
                      <a:pt x="34892" y="201"/>
                    </a:cubicBezTo>
                    <a:cubicBezTo>
                      <a:pt x="35326" y="1"/>
                      <a:pt x="0" y="18147"/>
                      <a:pt x="0" y="18147"/>
                    </a:cubicBezTo>
                    <a:close/>
                  </a:path>
                </a:pathLst>
              </a:custGeom>
              <a:noFill/>
              <a:ln w="28575" cap="flat" cmpd="sng">
                <a:solidFill>
                  <a:srgbClr val="352A53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33"/>
              <p:cNvSpPr/>
              <p:nvPr/>
            </p:nvSpPr>
            <p:spPr>
              <a:xfrm>
                <a:off x="596474" y="2036095"/>
                <a:ext cx="2088292" cy="2351113"/>
              </a:xfrm>
              <a:custGeom>
                <a:avLst/>
                <a:gdLst/>
                <a:ahLst/>
                <a:cxnLst/>
                <a:rect l="l" t="t" r="r" b="b"/>
                <a:pathLst>
                  <a:path w="66148" h="74473" extrusionOk="0">
                    <a:moveTo>
                      <a:pt x="57190" y="1"/>
                    </a:moveTo>
                    <a:cubicBezTo>
                      <a:pt x="46699" y="1"/>
                      <a:pt x="41896" y="13890"/>
                      <a:pt x="22983" y="14963"/>
                    </a:cubicBezTo>
                    <a:cubicBezTo>
                      <a:pt x="21582" y="15030"/>
                      <a:pt x="20348" y="15964"/>
                      <a:pt x="19881" y="17298"/>
                    </a:cubicBezTo>
                    <a:lnTo>
                      <a:pt x="167" y="73505"/>
                    </a:lnTo>
                    <a:cubicBezTo>
                      <a:pt x="0" y="74005"/>
                      <a:pt x="334" y="74472"/>
                      <a:pt x="834" y="74472"/>
                    </a:cubicBezTo>
                    <a:cubicBezTo>
                      <a:pt x="36344" y="74181"/>
                      <a:pt x="41794" y="58649"/>
                      <a:pt x="54313" y="58649"/>
                    </a:cubicBezTo>
                    <a:cubicBezTo>
                      <a:pt x="57565" y="58649"/>
                      <a:pt x="61292" y="59697"/>
                      <a:pt x="66147" y="62330"/>
                    </a:cubicBezTo>
                    <a:lnTo>
                      <a:pt x="66147" y="2854"/>
                    </a:lnTo>
                    <a:cubicBezTo>
                      <a:pt x="62634" y="824"/>
                      <a:pt x="59744" y="1"/>
                      <a:pt x="57190" y="1"/>
                    </a:cubicBezTo>
                    <a:close/>
                  </a:path>
                </a:pathLst>
              </a:custGeom>
              <a:solidFill>
                <a:srgbClr val="AC99CE"/>
              </a:solidFill>
              <a:ln w="28575" cap="flat" cmpd="sng">
                <a:solidFill>
                  <a:srgbClr val="352A5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33"/>
              <p:cNvSpPr/>
              <p:nvPr/>
            </p:nvSpPr>
            <p:spPr>
              <a:xfrm>
                <a:off x="596474" y="1798687"/>
                <a:ext cx="2088292" cy="2588519"/>
              </a:xfrm>
              <a:custGeom>
                <a:avLst/>
                <a:gdLst/>
                <a:ahLst/>
                <a:cxnLst/>
                <a:rect l="l" t="t" r="r" b="b"/>
                <a:pathLst>
                  <a:path w="66148" h="81993" fill="none" extrusionOk="0">
                    <a:moveTo>
                      <a:pt x="22983" y="22483"/>
                    </a:moveTo>
                    <a:cubicBezTo>
                      <a:pt x="46500" y="21149"/>
                      <a:pt x="48201" y="0"/>
                      <a:pt x="66147" y="10374"/>
                    </a:cubicBezTo>
                    <a:lnTo>
                      <a:pt x="66147" y="69850"/>
                    </a:lnTo>
                    <a:cubicBezTo>
                      <a:pt x="42597" y="57075"/>
                      <a:pt x="45566" y="81625"/>
                      <a:pt x="834" y="81992"/>
                    </a:cubicBezTo>
                    <a:cubicBezTo>
                      <a:pt x="334" y="81992"/>
                      <a:pt x="0" y="81525"/>
                      <a:pt x="167" y="81025"/>
                    </a:cubicBezTo>
                    <a:lnTo>
                      <a:pt x="19881" y="24818"/>
                    </a:lnTo>
                    <a:cubicBezTo>
                      <a:pt x="20348" y="23484"/>
                      <a:pt x="21582" y="22550"/>
                      <a:pt x="22983" y="22483"/>
                    </a:cubicBezTo>
                    <a:close/>
                  </a:path>
                </a:pathLst>
              </a:custGeom>
              <a:noFill/>
              <a:ln w="28575" cap="flat" cmpd="sng">
                <a:solidFill>
                  <a:srgbClr val="352A53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33"/>
              <p:cNvSpPr/>
              <p:nvPr/>
            </p:nvSpPr>
            <p:spPr>
              <a:xfrm>
                <a:off x="2684756" y="2009765"/>
                <a:ext cx="2088292" cy="2351113"/>
              </a:xfrm>
              <a:custGeom>
                <a:avLst/>
                <a:gdLst/>
                <a:ahLst/>
                <a:cxnLst/>
                <a:rect l="l" t="t" r="r" b="b"/>
                <a:pathLst>
                  <a:path w="66148" h="74473" extrusionOk="0">
                    <a:moveTo>
                      <a:pt x="8942" y="1"/>
                    </a:moveTo>
                    <a:cubicBezTo>
                      <a:pt x="6392" y="1"/>
                      <a:pt x="3507" y="824"/>
                      <a:pt x="0" y="2855"/>
                    </a:cubicBezTo>
                    <a:lnTo>
                      <a:pt x="0" y="62330"/>
                    </a:lnTo>
                    <a:cubicBezTo>
                      <a:pt x="4855" y="59697"/>
                      <a:pt x="8583" y="58649"/>
                      <a:pt x="11834" y="58649"/>
                    </a:cubicBezTo>
                    <a:cubicBezTo>
                      <a:pt x="24352" y="58649"/>
                      <a:pt x="29796" y="74181"/>
                      <a:pt x="65280" y="74472"/>
                    </a:cubicBezTo>
                    <a:cubicBezTo>
                      <a:pt x="65781" y="74472"/>
                      <a:pt x="66148" y="74005"/>
                      <a:pt x="65981" y="73505"/>
                    </a:cubicBezTo>
                    <a:lnTo>
                      <a:pt x="46267" y="17298"/>
                    </a:lnTo>
                    <a:cubicBezTo>
                      <a:pt x="45800" y="15964"/>
                      <a:pt x="44565" y="15030"/>
                      <a:pt x="43164" y="14963"/>
                    </a:cubicBezTo>
                    <a:cubicBezTo>
                      <a:pt x="24224" y="13890"/>
                      <a:pt x="19416" y="1"/>
                      <a:pt x="8942" y="1"/>
                    </a:cubicBezTo>
                    <a:close/>
                  </a:path>
                </a:pathLst>
              </a:custGeom>
              <a:solidFill>
                <a:srgbClr val="AC99CE"/>
              </a:solidFill>
              <a:ln w="28575" cap="flat" cmpd="sng">
                <a:solidFill>
                  <a:srgbClr val="352A5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33"/>
              <p:cNvSpPr/>
              <p:nvPr/>
            </p:nvSpPr>
            <p:spPr>
              <a:xfrm>
                <a:off x="2684756" y="1772357"/>
                <a:ext cx="2088292" cy="2588519"/>
              </a:xfrm>
              <a:custGeom>
                <a:avLst/>
                <a:gdLst/>
                <a:ahLst/>
                <a:cxnLst/>
                <a:rect l="l" t="t" r="r" b="b"/>
                <a:pathLst>
                  <a:path w="66148" h="81993" fill="none" extrusionOk="0">
                    <a:moveTo>
                      <a:pt x="43164" y="22483"/>
                    </a:moveTo>
                    <a:cubicBezTo>
                      <a:pt x="19614" y="21149"/>
                      <a:pt x="17913" y="0"/>
                      <a:pt x="0" y="10375"/>
                    </a:cubicBezTo>
                    <a:lnTo>
                      <a:pt x="0" y="69850"/>
                    </a:lnTo>
                    <a:cubicBezTo>
                      <a:pt x="23550" y="57075"/>
                      <a:pt x="20582" y="81626"/>
                      <a:pt x="65280" y="81992"/>
                    </a:cubicBezTo>
                    <a:cubicBezTo>
                      <a:pt x="65781" y="81992"/>
                      <a:pt x="66148" y="81525"/>
                      <a:pt x="65981" y="81025"/>
                    </a:cubicBezTo>
                    <a:lnTo>
                      <a:pt x="46267" y="24818"/>
                    </a:lnTo>
                    <a:cubicBezTo>
                      <a:pt x="45800" y="23484"/>
                      <a:pt x="44565" y="22550"/>
                      <a:pt x="43164" y="22483"/>
                    </a:cubicBezTo>
                    <a:close/>
                  </a:path>
                </a:pathLst>
              </a:custGeom>
              <a:noFill/>
              <a:ln w="28575" cap="flat" cmpd="sng">
                <a:solidFill>
                  <a:srgbClr val="352A53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33"/>
              <p:cNvSpPr/>
              <p:nvPr/>
            </p:nvSpPr>
            <p:spPr>
              <a:xfrm>
                <a:off x="2684756" y="1990697"/>
                <a:ext cx="2114622" cy="2212205"/>
              </a:xfrm>
              <a:custGeom>
                <a:avLst/>
                <a:gdLst/>
                <a:ahLst/>
                <a:cxnLst/>
                <a:rect l="l" t="t" r="r" b="b"/>
                <a:pathLst>
                  <a:path w="66982" h="70073" extrusionOk="0">
                    <a:moveTo>
                      <a:pt x="10773" y="0"/>
                    </a:moveTo>
                    <a:cubicBezTo>
                      <a:pt x="7735" y="0"/>
                      <a:pt x="4313" y="961"/>
                      <a:pt x="0" y="3459"/>
                    </a:cubicBezTo>
                    <a:lnTo>
                      <a:pt x="0" y="62934"/>
                    </a:lnTo>
                    <a:cubicBezTo>
                      <a:pt x="5787" y="59795"/>
                      <a:pt x="10024" y="58607"/>
                      <a:pt x="13785" y="58607"/>
                    </a:cubicBezTo>
                    <a:cubicBezTo>
                      <a:pt x="25329" y="58607"/>
                      <a:pt x="32400" y="69796"/>
                      <a:pt x="66114" y="70073"/>
                    </a:cubicBezTo>
                    <a:cubicBezTo>
                      <a:pt x="66615" y="70073"/>
                      <a:pt x="66981" y="69606"/>
                      <a:pt x="66815" y="69106"/>
                    </a:cubicBezTo>
                    <a:lnTo>
                      <a:pt x="47101" y="12899"/>
                    </a:lnTo>
                    <a:cubicBezTo>
                      <a:pt x="46634" y="11564"/>
                      <a:pt x="45399" y="10630"/>
                      <a:pt x="43998" y="10564"/>
                    </a:cubicBezTo>
                    <a:cubicBezTo>
                      <a:pt x="26118" y="9551"/>
                      <a:pt x="20352" y="0"/>
                      <a:pt x="10773" y="0"/>
                    </a:cubicBezTo>
                    <a:close/>
                  </a:path>
                </a:pathLst>
              </a:custGeom>
              <a:solidFill>
                <a:srgbClr val="AC99CE"/>
              </a:solidFill>
              <a:ln w="28575" cap="flat" cmpd="sng">
                <a:solidFill>
                  <a:srgbClr val="352A5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33"/>
              <p:cNvSpPr/>
              <p:nvPr/>
            </p:nvSpPr>
            <p:spPr>
              <a:xfrm>
                <a:off x="2684756" y="1772357"/>
                <a:ext cx="2114622" cy="2430543"/>
              </a:xfrm>
              <a:custGeom>
                <a:avLst/>
                <a:gdLst/>
                <a:ahLst/>
                <a:cxnLst/>
                <a:rect l="l" t="t" r="r" b="b"/>
                <a:pathLst>
                  <a:path w="66982" h="76989" fill="none" extrusionOk="0">
                    <a:moveTo>
                      <a:pt x="43998" y="17480"/>
                    </a:moveTo>
                    <a:cubicBezTo>
                      <a:pt x="20448" y="16145"/>
                      <a:pt x="17913" y="0"/>
                      <a:pt x="0" y="10375"/>
                    </a:cubicBezTo>
                    <a:lnTo>
                      <a:pt x="0" y="70551"/>
                    </a:lnTo>
                    <a:cubicBezTo>
                      <a:pt x="23550" y="57775"/>
                      <a:pt x="21416" y="76622"/>
                      <a:pt x="66114" y="76989"/>
                    </a:cubicBezTo>
                    <a:cubicBezTo>
                      <a:pt x="66615" y="76989"/>
                      <a:pt x="66981" y="76522"/>
                      <a:pt x="66815" y="76022"/>
                    </a:cubicBezTo>
                    <a:lnTo>
                      <a:pt x="47101" y="19815"/>
                    </a:lnTo>
                    <a:cubicBezTo>
                      <a:pt x="46634" y="18480"/>
                      <a:pt x="45399" y="17546"/>
                      <a:pt x="43998" y="17480"/>
                    </a:cubicBezTo>
                    <a:close/>
                  </a:path>
                </a:pathLst>
              </a:custGeom>
              <a:noFill/>
              <a:ln w="28575" cap="flat" cmpd="sng">
                <a:solidFill>
                  <a:srgbClr val="352A53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" name="Google Shape;517;p33"/>
              <p:cNvSpPr/>
              <p:nvPr/>
            </p:nvSpPr>
            <p:spPr>
              <a:xfrm>
                <a:off x="2684756" y="1938385"/>
                <a:ext cx="2153579" cy="2093943"/>
              </a:xfrm>
              <a:custGeom>
                <a:avLst/>
                <a:gdLst/>
                <a:ahLst/>
                <a:cxnLst/>
                <a:rect l="l" t="t" r="r" b="b"/>
                <a:pathLst>
                  <a:path w="68216" h="66327" extrusionOk="0">
                    <a:moveTo>
                      <a:pt x="13386" y="0"/>
                    </a:moveTo>
                    <a:cubicBezTo>
                      <a:pt x="9595" y="0"/>
                      <a:pt x="5451" y="1125"/>
                      <a:pt x="0" y="4282"/>
                    </a:cubicBezTo>
                    <a:lnTo>
                      <a:pt x="0" y="64325"/>
                    </a:lnTo>
                    <a:cubicBezTo>
                      <a:pt x="7205" y="60416"/>
                      <a:pt x="12122" y="59052"/>
                      <a:pt x="16756" y="59052"/>
                    </a:cubicBezTo>
                    <a:cubicBezTo>
                      <a:pt x="27268" y="59052"/>
                      <a:pt x="36325" y="66071"/>
                      <a:pt x="67348" y="66326"/>
                    </a:cubicBezTo>
                    <a:cubicBezTo>
                      <a:pt x="67849" y="66326"/>
                      <a:pt x="68216" y="65826"/>
                      <a:pt x="68049" y="65359"/>
                    </a:cubicBezTo>
                    <a:lnTo>
                      <a:pt x="48335" y="9118"/>
                    </a:lnTo>
                    <a:cubicBezTo>
                      <a:pt x="47868" y="7784"/>
                      <a:pt x="46634" y="6883"/>
                      <a:pt x="45233" y="6783"/>
                    </a:cubicBezTo>
                    <a:cubicBezTo>
                      <a:pt x="28872" y="5878"/>
                      <a:pt x="22053" y="0"/>
                      <a:pt x="1338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8575" cap="flat" cmpd="sng">
                <a:solidFill>
                  <a:srgbClr val="352A5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FCEFE7"/>
                  </a:solidFill>
                </a:endParaRPr>
              </a:p>
            </p:txBody>
          </p:sp>
          <p:sp>
            <p:nvSpPr>
              <p:cNvPr id="518" name="Google Shape;518;p33"/>
              <p:cNvSpPr/>
              <p:nvPr/>
            </p:nvSpPr>
            <p:spPr>
              <a:xfrm>
                <a:off x="2684756" y="1746028"/>
                <a:ext cx="2153579" cy="2286299"/>
              </a:xfrm>
              <a:custGeom>
                <a:avLst/>
                <a:gdLst/>
                <a:ahLst/>
                <a:cxnLst/>
                <a:rect l="l" t="t" r="r" b="b"/>
                <a:pathLst>
                  <a:path w="68216" h="72420" fill="none" extrusionOk="0">
                    <a:moveTo>
                      <a:pt x="45233" y="12876"/>
                    </a:moveTo>
                    <a:cubicBezTo>
                      <a:pt x="21716" y="11575"/>
                      <a:pt x="17913" y="1"/>
                      <a:pt x="0" y="10375"/>
                    </a:cubicBezTo>
                    <a:lnTo>
                      <a:pt x="0" y="70684"/>
                    </a:lnTo>
                    <a:cubicBezTo>
                      <a:pt x="23550" y="57909"/>
                      <a:pt x="22650" y="72052"/>
                      <a:pt x="67348" y="72419"/>
                    </a:cubicBezTo>
                    <a:cubicBezTo>
                      <a:pt x="67849" y="72419"/>
                      <a:pt x="68216" y="71919"/>
                      <a:pt x="68049" y="71452"/>
                    </a:cubicBezTo>
                    <a:lnTo>
                      <a:pt x="48335" y="15211"/>
                    </a:lnTo>
                    <a:cubicBezTo>
                      <a:pt x="47868" y="13877"/>
                      <a:pt x="46634" y="12976"/>
                      <a:pt x="45233" y="12876"/>
                    </a:cubicBezTo>
                    <a:close/>
                  </a:path>
                </a:pathLst>
              </a:custGeom>
              <a:noFill/>
              <a:ln w="28575" cap="flat" cmpd="sng">
                <a:solidFill>
                  <a:srgbClr val="352A53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" name="Google Shape;519;p33"/>
              <p:cNvSpPr/>
              <p:nvPr/>
            </p:nvSpPr>
            <p:spPr>
              <a:xfrm>
                <a:off x="576458" y="1990697"/>
                <a:ext cx="2114622" cy="2212205"/>
              </a:xfrm>
              <a:custGeom>
                <a:avLst/>
                <a:gdLst/>
                <a:ahLst/>
                <a:cxnLst/>
                <a:rect l="l" t="t" r="r" b="b"/>
                <a:pathLst>
                  <a:path w="66982" h="70073" extrusionOk="0">
                    <a:moveTo>
                      <a:pt x="56191" y="0"/>
                    </a:moveTo>
                    <a:cubicBezTo>
                      <a:pt x="46598" y="0"/>
                      <a:pt x="40838" y="9551"/>
                      <a:pt x="22983" y="10564"/>
                    </a:cubicBezTo>
                    <a:cubicBezTo>
                      <a:pt x="21549" y="10630"/>
                      <a:pt x="20348" y="11564"/>
                      <a:pt x="19881" y="12899"/>
                    </a:cubicBezTo>
                    <a:lnTo>
                      <a:pt x="167" y="69106"/>
                    </a:lnTo>
                    <a:cubicBezTo>
                      <a:pt x="0" y="69606"/>
                      <a:pt x="334" y="70073"/>
                      <a:pt x="834" y="70073"/>
                    </a:cubicBezTo>
                    <a:cubicBezTo>
                      <a:pt x="34574" y="69796"/>
                      <a:pt x="41631" y="58607"/>
                      <a:pt x="53183" y="58607"/>
                    </a:cubicBezTo>
                    <a:cubicBezTo>
                      <a:pt x="56946" y="58607"/>
                      <a:pt x="61186" y="59795"/>
                      <a:pt x="66981" y="62934"/>
                    </a:cubicBezTo>
                    <a:lnTo>
                      <a:pt x="66981" y="3459"/>
                    </a:lnTo>
                    <a:cubicBezTo>
                      <a:pt x="62661" y="961"/>
                      <a:pt x="59233" y="0"/>
                      <a:pt x="56191" y="0"/>
                    </a:cubicBezTo>
                    <a:close/>
                  </a:path>
                </a:pathLst>
              </a:custGeom>
              <a:solidFill>
                <a:srgbClr val="AC99CE"/>
              </a:solidFill>
              <a:ln w="28575" cap="flat" cmpd="sng">
                <a:solidFill>
                  <a:srgbClr val="352A5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0" name="Google Shape;520;p33"/>
              <p:cNvSpPr/>
              <p:nvPr/>
            </p:nvSpPr>
            <p:spPr>
              <a:xfrm>
                <a:off x="576458" y="1772357"/>
                <a:ext cx="2114622" cy="2430543"/>
              </a:xfrm>
              <a:custGeom>
                <a:avLst/>
                <a:gdLst/>
                <a:ahLst/>
                <a:cxnLst/>
                <a:rect l="l" t="t" r="r" b="b"/>
                <a:pathLst>
                  <a:path w="66982" h="76989" fill="none" extrusionOk="0">
                    <a:moveTo>
                      <a:pt x="22983" y="17480"/>
                    </a:moveTo>
                    <a:cubicBezTo>
                      <a:pt x="46500" y="16145"/>
                      <a:pt x="49035" y="0"/>
                      <a:pt x="66981" y="10375"/>
                    </a:cubicBezTo>
                    <a:lnTo>
                      <a:pt x="66981" y="70551"/>
                    </a:lnTo>
                    <a:cubicBezTo>
                      <a:pt x="43398" y="57775"/>
                      <a:pt x="45566" y="76622"/>
                      <a:pt x="834" y="76989"/>
                    </a:cubicBezTo>
                    <a:cubicBezTo>
                      <a:pt x="334" y="76989"/>
                      <a:pt x="0" y="76522"/>
                      <a:pt x="167" y="76022"/>
                    </a:cubicBezTo>
                    <a:lnTo>
                      <a:pt x="19881" y="19815"/>
                    </a:lnTo>
                    <a:cubicBezTo>
                      <a:pt x="20348" y="18480"/>
                      <a:pt x="21549" y="17546"/>
                      <a:pt x="22983" y="17480"/>
                    </a:cubicBezTo>
                    <a:close/>
                  </a:path>
                </a:pathLst>
              </a:custGeom>
              <a:noFill/>
              <a:ln w="28575" cap="flat" cmpd="sng">
                <a:solidFill>
                  <a:srgbClr val="352A53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1" name="Google Shape;521;p33"/>
              <p:cNvSpPr/>
              <p:nvPr/>
            </p:nvSpPr>
            <p:spPr>
              <a:xfrm>
                <a:off x="536427" y="1938385"/>
                <a:ext cx="2154652" cy="2093943"/>
              </a:xfrm>
              <a:custGeom>
                <a:avLst/>
                <a:gdLst/>
                <a:ahLst/>
                <a:cxnLst/>
                <a:rect l="l" t="t" r="r" b="b"/>
                <a:pathLst>
                  <a:path w="68250" h="66327" extrusionOk="0">
                    <a:moveTo>
                      <a:pt x="54842" y="0"/>
                    </a:moveTo>
                    <a:cubicBezTo>
                      <a:pt x="46164" y="0"/>
                      <a:pt x="39345" y="5878"/>
                      <a:pt x="22984" y="6783"/>
                    </a:cubicBezTo>
                    <a:cubicBezTo>
                      <a:pt x="21583" y="6883"/>
                      <a:pt x="20349" y="7784"/>
                      <a:pt x="19882" y="9118"/>
                    </a:cubicBezTo>
                    <a:lnTo>
                      <a:pt x="168" y="65359"/>
                    </a:lnTo>
                    <a:cubicBezTo>
                      <a:pt x="1" y="65826"/>
                      <a:pt x="368" y="66326"/>
                      <a:pt x="868" y="66326"/>
                    </a:cubicBezTo>
                    <a:cubicBezTo>
                      <a:pt x="31715" y="66073"/>
                      <a:pt x="40845" y="59258"/>
                      <a:pt x="51293" y="59258"/>
                    </a:cubicBezTo>
                    <a:cubicBezTo>
                      <a:pt x="55984" y="59258"/>
                      <a:pt x="60941" y="60632"/>
                      <a:pt x="68249" y="64591"/>
                    </a:cubicBezTo>
                    <a:lnTo>
                      <a:pt x="68249" y="4282"/>
                    </a:lnTo>
                    <a:cubicBezTo>
                      <a:pt x="62789" y="1125"/>
                      <a:pt x="58637" y="0"/>
                      <a:pt x="5484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8575" cap="flat" cmpd="sng">
                <a:solidFill>
                  <a:srgbClr val="352A5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FCEFE7"/>
                  </a:solidFill>
                </a:endParaRPr>
              </a:p>
            </p:txBody>
          </p:sp>
          <p:sp>
            <p:nvSpPr>
              <p:cNvPr id="522" name="Google Shape;522;p33"/>
              <p:cNvSpPr/>
              <p:nvPr/>
            </p:nvSpPr>
            <p:spPr>
              <a:xfrm>
                <a:off x="536427" y="1746028"/>
                <a:ext cx="2154652" cy="2286299"/>
              </a:xfrm>
              <a:custGeom>
                <a:avLst/>
                <a:gdLst/>
                <a:ahLst/>
                <a:cxnLst/>
                <a:rect l="l" t="t" r="r" b="b"/>
                <a:pathLst>
                  <a:path w="68250" h="72420" fill="none" extrusionOk="0">
                    <a:moveTo>
                      <a:pt x="22984" y="12876"/>
                    </a:moveTo>
                    <a:cubicBezTo>
                      <a:pt x="46501" y="11575"/>
                      <a:pt x="50303" y="1"/>
                      <a:pt x="68249" y="10375"/>
                    </a:cubicBezTo>
                    <a:lnTo>
                      <a:pt x="68249" y="70684"/>
                    </a:lnTo>
                    <a:cubicBezTo>
                      <a:pt x="44666" y="57909"/>
                      <a:pt x="45567" y="72052"/>
                      <a:pt x="868" y="72419"/>
                    </a:cubicBezTo>
                    <a:cubicBezTo>
                      <a:pt x="368" y="72419"/>
                      <a:pt x="1" y="71919"/>
                      <a:pt x="168" y="71452"/>
                    </a:cubicBezTo>
                    <a:lnTo>
                      <a:pt x="19882" y="15211"/>
                    </a:lnTo>
                    <a:cubicBezTo>
                      <a:pt x="20349" y="13877"/>
                      <a:pt x="21583" y="12976"/>
                      <a:pt x="22984" y="12876"/>
                    </a:cubicBezTo>
                    <a:close/>
                  </a:path>
                </a:pathLst>
              </a:custGeom>
              <a:noFill/>
              <a:ln w="28575" cap="flat" cmpd="sng">
                <a:solidFill>
                  <a:srgbClr val="352A53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23" name="Google Shape;523;p33"/>
            <p:cNvSpPr/>
            <p:nvPr/>
          </p:nvSpPr>
          <p:spPr>
            <a:xfrm>
              <a:off x="2152500" y="1757375"/>
              <a:ext cx="199025" cy="1679073"/>
            </a:xfrm>
            <a:custGeom>
              <a:avLst/>
              <a:gdLst/>
              <a:ahLst/>
              <a:cxnLst/>
              <a:rect l="l" t="t" r="r" b="b"/>
              <a:pathLst>
                <a:path w="7473" h="63046" extrusionOk="0">
                  <a:moveTo>
                    <a:pt x="7472" y="1"/>
                  </a:moveTo>
                  <a:cubicBezTo>
                    <a:pt x="3536" y="468"/>
                    <a:pt x="0" y="2836"/>
                    <a:pt x="0" y="2836"/>
                  </a:cubicBezTo>
                  <a:lnTo>
                    <a:pt x="0" y="63046"/>
                  </a:lnTo>
                  <a:lnTo>
                    <a:pt x="1735" y="62145"/>
                  </a:lnTo>
                  <a:lnTo>
                    <a:pt x="7472" y="1"/>
                  </a:lnTo>
                  <a:close/>
                </a:path>
              </a:pathLst>
            </a:custGeom>
            <a:solidFill>
              <a:srgbClr val="FCE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4" name="Google Shape;524;p33"/>
          <p:cNvGrpSpPr/>
          <p:nvPr/>
        </p:nvGrpSpPr>
        <p:grpSpPr>
          <a:xfrm>
            <a:off x="2018174" y="892117"/>
            <a:ext cx="739186" cy="1131427"/>
            <a:chOff x="2781325" y="673325"/>
            <a:chExt cx="437000" cy="668850"/>
          </a:xfrm>
        </p:grpSpPr>
        <p:sp>
          <p:nvSpPr>
            <p:cNvPr id="525" name="Google Shape;525;p33"/>
            <p:cNvSpPr/>
            <p:nvPr/>
          </p:nvSpPr>
          <p:spPr>
            <a:xfrm>
              <a:off x="2979800" y="1126975"/>
              <a:ext cx="238525" cy="215200"/>
            </a:xfrm>
            <a:custGeom>
              <a:avLst/>
              <a:gdLst/>
              <a:ahLst/>
              <a:cxnLst/>
              <a:rect l="l" t="t" r="r" b="b"/>
              <a:pathLst>
                <a:path w="9541" h="8608" extrusionOk="0">
                  <a:moveTo>
                    <a:pt x="7606" y="1"/>
                  </a:moveTo>
                  <a:lnTo>
                    <a:pt x="0" y="2336"/>
                  </a:lnTo>
                  <a:lnTo>
                    <a:pt x="1969" y="8607"/>
                  </a:lnTo>
                  <a:lnTo>
                    <a:pt x="9541" y="6239"/>
                  </a:lnTo>
                  <a:lnTo>
                    <a:pt x="7606" y="1"/>
                  </a:lnTo>
                  <a:close/>
                </a:path>
              </a:pathLst>
            </a:custGeom>
            <a:solidFill>
              <a:srgbClr val="FCEFE7"/>
            </a:solidFill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33"/>
            <p:cNvSpPr/>
            <p:nvPr/>
          </p:nvSpPr>
          <p:spPr>
            <a:xfrm>
              <a:off x="3005650" y="1207875"/>
              <a:ext cx="209350" cy="130950"/>
            </a:xfrm>
            <a:custGeom>
              <a:avLst/>
              <a:gdLst/>
              <a:ahLst/>
              <a:cxnLst/>
              <a:rect l="l" t="t" r="r" b="b"/>
              <a:pathLst>
                <a:path w="8374" h="5238" fill="none" extrusionOk="0">
                  <a:moveTo>
                    <a:pt x="7639" y="3270"/>
                  </a:moveTo>
                  <a:lnTo>
                    <a:pt x="1768" y="5104"/>
                  </a:lnTo>
                  <a:cubicBezTo>
                    <a:pt x="1301" y="5238"/>
                    <a:pt x="801" y="4971"/>
                    <a:pt x="668" y="4504"/>
                  </a:cubicBezTo>
                  <a:lnTo>
                    <a:pt x="1" y="2369"/>
                  </a:lnTo>
                  <a:lnTo>
                    <a:pt x="7573" y="1"/>
                  </a:lnTo>
                  <a:lnTo>
                    <a:pt x="8240" y="2169"/>
                  </a:lnTo>
                  <a:cubicBezTo>
                    <a:pt x="8373" y="2636"/>
                    <a:pt x="8106" y="3136"/>
                    <a:pt x="7639" y="3270"/>
                  </a:cubicBezTo>
                  <a:close/>
                </a:path>
              </a:pathLst>
            </a:custGeom>
            <a:noFill/>
            <a:ln w="28575" cap="flat" cmpd="sng">
              <a:solidFill>
                <a:srgbClr val="352A53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33"/>
            <p:cNvSpPr/>
            <p:nvPr/>
          </p:nvSpPr>
          <p:spPr>
            <a:xfrm>
              <a:off x="2781325" y="704850"/>
              <a:ext cx="426150" cy="480525"/>
            </a:xfrm>
            <a:custGeom>
              <a:avLst/>
              <a:gdLst/>
              <a:ahLst/>
              <a:cxnLst/>
              <a:rect l="l" t="t" r="r" b="b"/>
              <a:pathLst>
                <a:path w="17046" h="19221" extrusionOk="0">
                  <a:moveTo>
                    <a:pt x="8648" y="1"/>
                  </a:moveTo>
                  <a:cubicBezTo>
                    <a:pt x="7572" y="1"/>
                    <a:pt x="6472" y="216"/>
                    <a:pt x="5404" y="674"/>
                  </a:cubicBezTo>
                  <a:cubicBezTo>
                    <a:pt x="2002" y="2142"/>
                    <a:pt x="0" y="5911"/>
                    <a:pt x="701" y="9547"/>
                  </a:cubicBezTo>
                  <a:cubicBezTo>
                    <a:pt x="1168" y="12049"/>
                    <a:pt x="2702" y="14017"/>
                    <a:pt x="4670" y="15151"/>
                  </a:cubicBezTo>
                  <a:cubicBezTo>
                    <a:pt x="6205" y="16019"/>
                    <a:pt x="7372" y="17353"/>
                    <a:pt x="7906" y="19021"/>
                  </a:cubicBezTo>
                  <a:lnTo>
                    <a:pt x="7939" y="19221"/>
                  </a:lnTo>
                  <a:lnTo>
                    <a:pt x="15545" y="16886"/>
                  </a:lnTo>
                  <a:lnTo>
                    <a:pt x="15478" y="16652"/>
                  </a:lnTo>
                  <a:cubicBezTo>
                    <a:pt x="14978" y="15051"/>
                    <a:pt x="15111" y="13283"/>
                    <a:pt x="15878" y="11782"/>
                  </a:cubicBezTo>
                  <a:cubicBezTo>
                    <a:pt x="16812" y="9948"/>
                    <a:pt x="17046" y="7813"/>
                    <a:pt x="16412" y="5711"/>
                  </a:cubicBezTo>
                  <a:cubicBezTo>
                    <a:pt x="15318" y="2225"/>
                    <a:pt x="12108" y="1"/>
                    <a:pt x="8648" y="1"/>
                  </a:cubicBezTo>
                  <a:close/>
                </a:path>
              </a:pathLst>
            </a:custGeom>
            <a:solidFill>
              <a:srgbClr val="FFD378"/>
            </a:solidFill>
            <a:ln w="28575" cap="rnd" cmpd="sng">
              <a:solidFill>
                <a:srgbClr val="0623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33"/>
            <p:cNvSpPr/>
            <p:nvPr/>
          </p:nvSpPr>
          <p:spPr>
            <a:xfrm>
              <a:off x="3013150" y="762475"/>
              <a:ext cx="104275" cy="81075"/>
            </a:xfrm>
            <a:custGeom>
              <a:avLst/>
              <a:gdLst/>
              <a:ahLst/>
              <a:cxnLst/>
              <a:rect l="l" t="t" r="r" b="b"/>
              <a:pathLst>
                <a:path w="4171" h="3243" extrusionOk="0">
                  <a:moveTo>
                    <a:pt x="1321" y="1"/>
                  </a:moveTo>
                  <a:cubicBezTo>
                    <a:pt x="633" y="1"/>
                    <a:pt x="139" y="334"/>
                    <a:pt x="67" y="904"/>
                  </a:cubicBezTo>
                  <a:cubicBezTo>
                    <a:pt x="1" y="1705"/>
                    <a:pt x="868" y="2672"/>
                    <a:pt x="1969" y="3073"/>
                  </a:cubicBezTo>
                  <a:cubicBezTo>
                    <a:pt x="2286" y="3188"/>
                    <a:pt x="2591" y="3242"/>
                    <a:pt x="2868" y="3242"/>
                  </a:cubicBezTo>
                  <a:cubicBezTo>
                    <a:pt x="3552" y="3242"/>
                    <a:pt x="4056" y="2909"/>
                    <a:pt x="4104" y="2339"/>
                  </a:cubicBezTo>
                  <a:cubicBezTo>
                    <a:pt x="4170" y="1505"/>
                    <a:pt x="3336" y="538"/>
                    <a:pt x="2236" y="171"/>
                  </a:cubicBezTo>
                  <a:cubicBezTo>
                    <a:pt x="1909" y="55"/>
                    <a:pt x="1599" y="1"/>
                    <a:pt x="13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33"/>
            <p:cNvSpPr/>
            <p:nvPr/>
          </p:nvSpPr>
          <p:spPr>
            <a:xfrm>
              <a:off x="2781325" y="673325"/>
              <a:ext cx="426150" cy="512050"/>
            </a:xfrm>
            <a:custGeom>
              <a:avLst/>
              <a:gdLst/>
              <a:ahLst/>
              <a:cxnLst/>
              <a:rect l="l" t="t" r="r" b="b"/>
              <a:pathLst>
                <a:path w="17046" h="20482" fill="none" extrusionOk="0">
                  <a:moveTo>
                    <a:pt x="16412" y="6972"/>
                  </a:moveTo>
                  <a:cubicBezTo>
                    <a:pt x="14978" y="2402"/>
                    <a:pt x="9908" y="1"/>
                    <a:pt x="5404" y="1935"/>
                  </a:cubicBezTo>
                  <a:cubicBezTo>
                    <a:pt x="2002" y="3403"/>
                    <a:pt x="0" y="7172"/>
                    <a:pt x="701" y="10808"/>
                  </a:cubicBezTo>
                  <a:cubicBezTo>
                    <a:pt x="1168" y="13310"/>
                    <a:pt x="2702" y="15278"/>
                    <a:pt x="4670" y="16412"/>
                  </a:cubicBezTo>
                  <a:cubicBezTo>
                    <a:pt x="6205" y="17280"/>
                    <a:pt x="7372" y="18614"/>
                    <a:pt x="7906" y="20282"/>
                  </a:cubicBezTo>
                  <a:lnTo>
                    <a:pt x="7939" y="20482"/>
                  </a:lnTo>
                  <a:lnTo>
                    <a:pt x="15545" y="18147"/>
                  </a:lnTo>
                  <a:lnTo>
                    <a:pt x="15478" y="17913"/>
                  </a:lnTo>
                  <a:cubicBezTo>
                    <a:pt x="14978" y="16312"/>
                    <a:pt x="15111" y="14544"/>
                    <a:pt x="15878" y="13043"/>
                  </a:cubicBezTo>
                  <a:cubicBezTo>
                    <a:pt x="16812" y="11209"/>
                    <a:pt x="17046" y="9074"/>
                    <a:pt x="16412" y="6972"/>
                  </a:cubicBezTo>
                  <a:close/>
                </a:path>
              </a:pathLst>
            </a:custGeom>
            <a:noFill/>
            <a:ln w="28575" cap="flat" cmpd="sng">
              <a:solidFill>
                <a:srgbClr val="352A53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33"/>
            <p:cNvSpPr/>
            <p:nvPr/>
          </p:nvSpPr>
          <p:spPr>
            <a:xfrm>
              <a:off x="2979800" y="1126975"/>
              <a:ext cx="215175" cy="139300"/>
            </a:xfrm>
            <a:custGeom>
              <a:avLst/>
              <a:gdLst/>
              <a:ahLst/>
              <a:cxnLst/>
              <a:rect l="l" t="t" r="r" b="b"/>
              <a:pathLst>
                <a:path w="8607" h="5572" fill="none" extrusionOk="0">
                  <a:moveTo>
                    <a:pt x="0" y="2336"/>
                  </a:moveTo>
                  <a:lnTo>
                    <a:pt x="7606" y="1"/>
                  </a:lnTo>
                  <a:lnTo>
                    <a:pt x="8607" y="3237"/>
                  </a:lnTo>
                  <a:lnTo>
                    <a:pt x="1035" y="5572"/>
                  </a:lnTo>
                  <a:close/>
                </a:path>
              </a:pathLst>
            </a:custGeom>
            <a:noFill/>
            <a:ln w="28575" cap="flat" cmpd="sng">
              <a:solidFill>
                <a:srgbClr val="352A53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33"/>
            <p:cNvSpPr/>
            <p:nvPr/>
          </p:nvSpPr>
          <p:spPr>
            <a:xfrm>
              <a:off x="2903075" y="928500"/>
              <a:ext cx="171825" cy="227700"/>
            </a:xfrm>
            <a:custGeom>
              <a:avLst/>
              <a:gdLst/>
              <a:ahLst/>
              <a:cxnLst/>
              <a:rect l="l" t="t" r="r" b="b"/>
              <a:pathLst>
                <a:path w="6873" h="9108" fill="none" extrusionOk="0">
                  <a:moveTo>
                    <a:pt x="6872" y="9107"/>
                  </a:moveTo>
                  <a:lnTo>
                    <a:pt x="4837" y="2569"/>
                  </a:lnTo>
                  <a:lnTo>
                    <a:pt x="1" y="1"/>
                  </a:lnTo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33"/>
            <p:cNvSpPr/>
            <p:nvPr/>
          </p:nvSpPr>
          <p:spPr>
            <a:xfrm>
              <a:off x="3024000" y="870125"/>
              <a:ext cx="65075" cy="122625"/>
            </a:xfrm>
            <a:custGeom>
              <a:avLst/>
              <a:gdLst/>
              <a:ahLst/>
              <a:cxnLst/>
              <a:rect l="l" t="t" r="r" b="b"/>
              <a:pathLst>
                <a:path w="2603" h="4905" fill="none" extrusionOk="0">
                  <a:moveTo>
                    <a:pt x="0" y="4904"/>
                  </a:moveTo>
                  <a:lnTo>
                    <a:pt x="2602" y="1"/>
                  </a:lnTo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0" name="Google Shape;599;p37">
            <a:extLst>
              <a:ext uri="{FF2B5EF4-FFF2-40B4-BE49-F238E27FC236}">
                <a16:creationId xmlns:a16="http://schemas.microsoft.com/office/drawing/2014/main" id="{37CDC9CE-D5A5-4515-9EFD-E000158FEE91}"/>
              </a:ext>
            </a:extLst>
          </p:cNvPr>
          <p:cNvSpPr txBox="1">
            <a:spLocks/>
          </p:cNvSpPr>
          <p:nvPr/>
        </p:nvSpPr>
        <p:spPr>
          <a:xfrm>
            <a:off x="5019600" y="1091881"/>
            <a:ext cx="3192300" cy="11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DM Serif Display"/>
              <a:buNone/>
              <a:defRPr sz="6000" b="1" i="0" u="none" strike="noStrike" cap="none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1pPr>
            <a:lvl2pPr marR="0" lvl="1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500"/>
              <a:buFont typeface="DM Serif Display"/>
              <a:buNone/>
              <a:defRPr sz="6500" b="0" i="0" u="none" strike="noStrike" cap="none">
                <a:solidFill>
                  <a:schemeClr val="lt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2pPr>
            <a:lvl3pPr marR="0" lvl="2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500"/>
              <a:buFont typeface="DM Serif Display"/>
              <a:buNone/>
              <a:defRPr sz="6500" b="0" i="0" u="none" strike="noStrike" cap="none">
                <a:solidFill>
                  <a:schemeClr val="lt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3pPr>
            <a:lvl4pPr marR="0" lvl="3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500"/>
              <a:buFont typeface="DM Serif Display"/>
              <a:buNone/>
              <a:defRPr sz="6500" b="0" i="0" u="none" strike="noStrike" cap="none">
                <a:solidFill>
                  <a:schemeClr val="lt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4pPr>
            <a:lvl5pPr marR="0" lvl="4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500"/>
              <a:buFont typeface="DM Serif Display"/>
              <a:buNone/>
              <a:defRPr sz="6500" b="0" i="0" u="none" strike="noStrike" cap="none">
                <a:solidFill>
                  <a:schemeClr val="lt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5pPr>
            <a:lvl6pPr marR="0" lvl="5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500"/>
              <a:buFont typeface="DM Serif Display"/>
              <a:buNone/>
              <a:defRPr sz="6500" b="0" i="0" u="none" strike="noStrike" cap="none">
                <a:solidFill>
                  <a:schemeClr val="lt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6pPr>
            <a:lvl7pPr marR="0" lvl="6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500"/>
              <a:buFont typeface="DM Serif Display"/>
              <a:buNone/>
              <a:defRPr sz="6500" b="0" i="0" u="none" strike="noStrike" cap="none">
                <a:solidFill>
                  <a:schemeClr val="lt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7pPr>
            <a:lvl8pPr marR="0" lvl="7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500"/>
              <a:buFont typeface="DM Serif Display"/>
              <a:buNone/>
              <a:defRPr sz="6500" b="0" i="0" u="none" strike="noStrike" cap="none">
                <a:solidFill>
                  <a:schemeClr val="lt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8pPr>
            <a:lvl9pPr marR="0" lvl="8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500"/>
              <a:buFont typeface="DM Serif Display"/>
              <a:buNone/>
              <a:defRPr sz="6500" b="0" i="0" u="none" strike="noStrike" cap="none">
                <a:solidFill>
                  <a:schemeClr val="lt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9pPr>
          </a:lstStyle>
          <a:p>
            <a:pPr algn="ctr"/>
            <a:r>
              <a:rPr lang="en-US" sz="4800"/>
              <a:t>STATISTIKA</a:t>
            </a:r>
            <a:endParaRPr lang="en-US" sz="4800" dirty="0"/>
          </a:p>
        </p:txBody>
      </p:sp>
      <p:sp>
        <p:nvSpPr>
          <p:cNvPr id="71" name="Google Shape;600;p37">
            <a:extLst>
              <a:ext uri="{FF2B5EF4-FFF2-40B4-BE49-F238E27FC236}">
                <a16:creationId xmlns:a16="http://schemas.microsoft.com/office/drawing/2014/main" id="{592E3B70-5EC5-4A68-BB98-BFC8F3E09508}"/>
              </a:ext>
            </a:extLst>
          </p:cNvPr>
          <p:cNvSpPr txBox="1">
            <a:spLocks/>
          </p:cNvSpPr>
          <p:nvPr/>
        </p:nvSpPr>
        <p:spPr>
          <a:xfrm>
            <a:off x="5697415" y="4305669"/>
            <a:ext cx="3108623" cy="3798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Montserrat Medium"/>
              <a:buNone/>
              <a:defRPr sz="16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1750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aleway Thin"/>
              <a:buNone/>
              <a:defRPr sz="1700" b="0" i="0" u="none" strike="noStrike" cap="none">
                <a:solidFill>
                  <a:schemeClr val="lt1"/>
                </a:solidFill>
                <a:highlight>
                  <a:schemeClr val="lt2"/>
                </a:highlight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1750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aleway Thin"/>
              <a:buNone/>
              <a:defRPr sz="1700" b="0" i="0" u="none" strike="noStrike" cap="none">
                <a:solidFill>
                  <a:schemeClr val="lt1"/>
                </a:solidFill>
                <a:highlight>
                  <a:schemeClr val="lt2"/>
                </a:highlight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1750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aleway Thin"/>
              <a:buNone/>
              <a:defRPr sz="1700" b="0" i="0" u="none" strike="noStrike" cap="none">
                <a:solidFill>
                  <a:schemeClr val="lt1"/>
                </a:solidFill>
                <a:highlight>
                  <a:schemeClr val="lt2"/>
                </a:highlight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1750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aleway Thin"/>
              <a:buNone/>
              <a:defRPr sz="1700" b="0" i="0" u="none" strike="noStrike" cap="none">
                <a:solidFill>
                  <a:schemeClr val="lt1"/>
                </a:solidFill>
                <a:highlight>
                  <a:schemeClr val="lt2"/>
                </a:highlight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1750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aleway Thin"/>
              <a:buNone/>
              <a:defRPr sz="1700" b="0" i="0" u="none" strike="noStrike" cap="none">
                <a:solidFill>
                  <a:schemeClr val="lt1"/>
                </a:solidFill>
                <a:highlight>
                  <a:schemeClr val="lt2"/>
                </a:highlight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1750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aleway Thin"/>
              <a:buNone/>
              <a:defRPr sz="1700" b="0" i="0" u="none" strike="noStrike" cap="none">
                <a:solidFill>
                  <a:schemeClr val="lt1"/>
                </a:solidFill>
                <a:highlight>
                  <a:schemeClr val="lt2"/>
                </a:highlight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1750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aleway Thin"/>
              <a:buNone/>
              <a:defRPr sz="1700" b="0" i="0" u="none" strike="noStrike" cap="none">
                <a:solidFill>
                  <a:schemeClr val="lt1"/>
                </a:solidFill>
                <a:highlight>
                  <a:schemeClr val="lt2"/>
                </a:highlight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1750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aleway Thin"/>
              <a:buNone/>
              <a:defRPr sz="1700" b="0" i="0" u="none" strike="noStrike" cap="none">
                <a:solidFill>
                  <a:schemeClr val="lt1"/>
                </a:solidFill>
                <a:highlight>
                  <a:schemeClr val="lt2"/>
                </a:highlight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139700" indent="0" algn="ctr"/>
            <a:r>
              <a:rPr lang="en-US" sz="1400" b="1" dirty="0"/>
              <a:t>By. SITI SYARAH MAULYDIA, </a:t>
            </a:r>
            <a:r>
              <a:rPr lang="en-US" sz="1400" b="1" dirty="0" err="1"/>
              <a:t>M.Pd</a:t>
            </a:r>
            <a:endParaRPr lang="en-ID" sz="1400" b="1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A84B9F6-B95F-4CFA-B825-6E581C8070FB}"/>
              </a:ext>
            </a:extLst>
          </p:cNvPr>
          <p:cNvSpPr txBox="1"/>
          <p:nvPr/>
        </p:nvSpPr>
        <p:spPr>
          <a:xfrm>
            <a:off x="4671667" y="2074893"/>
            <a:ext cx="37592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Teknik </a:t>
            </a:r>
            <a:r>
              <a:rPr lang="en-US" sz="2000" b="1" dirty="0" err="1"/>
              <a:t>Pengambilan</a:t>
            </a:r>
            <a:r>
              <a:rPr lang="en-US" sz="2000" b="1" dirty="0"/>
              <a:t> </a:t>
            </a:r>
            <a:r>
              <a:rPr lang="en-US" sz="2000" b="1" dirty="0" err="1"/>
              <a:t>Sampel</a:t>
            </a:r>
            <a:r>
              <a:rPr lang="en-US" sz="2000" b="1" dirty="0"/>
              <a:t> (Teknik Sampling)</a:t>
            </a:r>
            <a:endParaRPr lang="en-ID" sz="2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8D369B6A-B6CD-429D-A90D-585D2A9C6EE3}"/>
              </a:ext>
            </a:extLst>
          </p:cNvPr>
          <p:cNvSpPr/>
          <p:nvPr/>
        </p:nvSpPr>
        <p:spPr>
          <a:xfrm>
            <a:off x="1099162" y="467543"/>
            <a:ext cx="6898428" cy="49132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US" sz="2800" b="1" dirty="0" err="1"/>
              <a:t>Jenis-Jenis</a:t>
            </a:r>
            <a:r>
              <a:rPr lang="en-US" sz="2800" b="1" dirty="0"/>
              <a:t> Nonrandom Sampling</a:t>
            </a:r>
            <a:endParaRPr lang="en-ID" sz="2800" b="1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736C746-6B9E-4E98-845D-505A6CF0BE17}"/>
              </a:ext>
            </a:extLst>
          </p:cNvPr>
          <p:cNvSpPr/>
          <p:nvPr/>
        </p:nvSpPr>
        <p:spPr>
          <a:xfrm>
            <a:off x="2182676" y="1597411"/>
            <a:ext cx="5226281" cy="90917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Penarikan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sampel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dari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populasi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secara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purposif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adalah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cara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penarikan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sample yang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dilakukan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dengan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memilih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subjek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berdasarkan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kriteria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spesifik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yang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ditetapkan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oleh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peneliti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.</a:t>
            </a:r>
            <a:endParaRPr lang="en-ID" sz="1000" dirty="0"/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16B39D62-C303-4A5F-BD84-EDDB1DDCEEA3}"/>
              </a:ext>
            </a:extLst>
          </p:cNvPr>
          <p:cNvSpPr/>
          <p:nvPr/>
        </p:nvSpPr>
        <p:spPr>
          <a:xfrm>
            <a:off x="1753585" y="1317631"/>
            <a:ext cx="4292375" cy="45037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b="1" i="0" dirty="0">
                <a:solidFill>
                  <a:srgbClr val="111111"/>
                </a:solidFill>
                <a:effectLst/>
                <a:latin typeface="roboto"/>
              </a:rPr>
              <a:t>Purposive sampling </a:t>
            </a:r>
            <a:r>
              <a:rPr lang="en-ID" b="1" i="0" dirty="0" err="1">
                <a:solidFill>
                  <a:srgbClr val="111111"/>
                </a:solidFill>
                <a:effectLst/>
                <a:latin typeface="roboto"/>
              </a:rPr>
              <a:t>atau</a:t>
            </a:r>
            <a:r>
              <a:rPr lang="en-ID" b="1" i="0" dirty="0">
                <a:solidFill>
                  <a:srgbClr val="111111"/>
                </a:solidFill>
                <a:effectLst/>
                <a:latin typeface="roboto"/>
              </a:rPr>
              <a:t> judgmental sampling</a:t>
            </a:r>
            <a:endParaRPr lang="en-ID" b="1" dirty="0">
              <a:solidFill>
                <a:sysClr val="windowText" lastClr="000000"/>
              </a:solidFill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95C07D7-EFD0-4F88-9EED-A0BDEC3ABCCA}"/>
              </a:ext>
            </a:extLst>
          </p:cNvPr>
          <p:cNvSpPr/>
          <p:nvPr/>
        </p:nvSpPr>
        <p:spPr>
          <a:xfrm>
            <a:off x="2184948" y="2964464"/>
            <a:ext cx="5226281" cy="136187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Penarikan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sample pada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populasi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berdasarkan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pola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ini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dilakukan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dengan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menentukan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sample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pertama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.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Sampel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berikutnya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ditentukan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berdasarkan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informasi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dari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sample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pertama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, sample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ketiga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ditentukan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berdasarkan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informasi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dari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sample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kedua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, dan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seterusnya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sehingga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jumlah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sample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semakin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besar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,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seolah-olah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terjadi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efek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bola </a:t>
            </a:r>
            <a:r>
              <a:rPr lang="en-ID" sz="11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salju</a:t>
            </a:r>
            <a:r>
              <a:rPr lang="en-ID" sz="11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.</a:t>
            </a:r>
            <a:endParaRPr lang="en-ID" sz="1000" dirty="0"/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4BAD8CA4-AC06-4E9C-A2B8-5C9280220AB8}"/>
              </a:ext>
            </a:extLst>
          </p:cNvPr>
          <p:cNvSpPr/>
          <p:nvPr/>
        </p:nvSpPr>
        <p:spPr>
          <a:xfrm>
            <a:off x="1753584" y="2680079"/>
            <a:ext cx="4292375" cy="45037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i="0" dirty="0">
                <a:solidFill>
                  <a:srgbClr val="111111"/>
                </a:solidFill>
                <a:effectLst/>
                <a:latin typeface="roboto"/>
              </a:rPr>
              <a:t>Snow-ball sampling </a:t>
            </a:r>
          </a:p>
          <a:p>
            <a:pPr algn="ctr"/>
            <a:r>
              <a:rPr lang="sv-SE" b="1" i="0" dirty="0">
                <a:solidFill>
                  <a:srgbClr val="111111"/>
                </a:solidFill>
                <a:effectLst/>
                <a:latin typeface="roboto"/>
              </a:rPr>
              <a:t>(penarikan sample secara bola salju).</a:t>
            </a:r>
            <a:endParaRPr lang="en-ID" b="1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7" grpId="0" animBg="1"/>
      <p:bldP spid="78" grpId="0" animBg="1"/>
      <p:bldP spid="7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7" name="Google Shape;997;p48"/>
          <p:cNvGrpSpPr/>
          <p:nvPr/>
        </p:nvGrpSpPr>
        <p:grpSpPr>
          <a:xfrm flipH="1">
            <a:off x="6275902" y="898117"/>
            <a:ext cx="2061789" cy="3164110"/>
            <a:chOff x="6275892" y="1089187"/>
            <a:chExt cx="2061789" cy="3164110"/>
          </a:xfrm>
        </p:grpSpPr>
        <p:sp>
          <p:nvSpPr>
            <p:cNvPr id="998" name="Google Shape;998;p48"/>
            <p:cNvSpPr/>
            <p:nvPr/>
          </p:nvSpPr>
          <p:spPr>
            <a:xfrm>
              <a:off x="7342389" y="3630695"/>
              <a:ext cx="995292" cy="622602"/>
            </a:xfrm>
            <a:custGeom>
              <a:avLst/>
              <a:gdLst/>
              <a:ahLst/>
              <a:cxnLst/>
              <a:rect l="l" t="t" r="r" b="b"/>
              <a:pathLst>
                <a:path w="8374" h="5238" fill="none" extrusionOk="0">
                  <a:moveTo>
                    <a:pt x="7639" y="3270"/>
                  </a:moveTo>
                  <a:lnTo>
                    <a:pt x="1768" y="5104"/>
                  </a:lnTo>
                  <a:cubicBezTo>
                    <a:pt x="1301" y="5238"/>
                    <a:pt x="801" y="4971"/>
                    <a:pt x="668" y="4504"/>
                  </a:cubicBezTo>
                  <a:lnTo>
                    <a:pt x="1" y="2369"/>
                  </a:lnTo>
                  <a:lnTo>
                    <a:pt x="7573" y="1"/>
                  </a:lnTo>
                  <a:lnTo>
                    <a:pt x="8240" y="2169"/>
                  </a:lnTo>
                  <a:cubicBezTo>
                    <a:pt x="8373" y="2636"/>
                    <a:pt x="8106" y="3136"/>
                    <a:pt x="7639" y="3270"/>
                  </a:cubicBezTo>
                  <a:close/>
                </a:path>
              </a:pathLst>
            </a:custGeom>
            <a:solidFill>
              <a:srgbClr val="FFFFFF"/>
            </a:solidFill>
            <a:ln w="28575" cap="flat" cmpd="sng">
              <a:solidFill>
                <a:srgbClr val="352A53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48"/>
            <p:cNvSpPr/>
            <p:nvPr/>
          </p:nvSpPr>
          <p:spPr>
            <a:xfrm>
              <a:off x="6275892" y="1239072"/>
              <a:ext cx="2026002" cy="2284656"/>
            </a:xfrm>
            <a:custGeom>
              <a:avLst/>
              <a:gdLst/>
              <a:ahLst/>
              <a:cxnLst/>
              <a:rect l="l" t="t" r="r" b="b"/>
              <a:pathLst>
                <a:path w="17046" h="19221" extrusionOk="0">
                  <a:moveTo>
                    <a:pt x="8648" y="1"/>
                  </a:moveTo>
                  <a:cubicBezTo>
                    <a:pt x="7572" y="1"/>
                    <a:pt x="6472" y="216"/>
                    <a:pt x="5404" y="674"/>
                  </a:cubicBezTo>
                  <a:cubicBezTo>
                    <a:pt x="2002" y="2142"/>
                    <a:pt x="0" y="5911"/>
                    <a:pt x="701" y="9547"/>
                  </a:cubicBezTo>
                  <a:cubicBezTo>
                    <a:pt x="1168" y="12049"/>
                    <a:pt x="2702" y="14017"/>
                    <a:pt x="4670" y="15151"/>
                  </a:cubicBezTo>
                  <a:cubicBezTo>
                    <a:pt x="6205" y="16019"/>
                    <a:pt x="7372" y="17353"/>
                    <a:pt x="7906" y="19021"/>
                  </a:cubicBezTo>
                  <a:lnTo>
                    <a:pt x="7939" y="19221"/>
                  </a:lnTo>
                  <a:lnTo>
                    <a:pt x="15545" y="16886"/>
                  </a:lnTo>
                  <a:lnTo>
                    <a:pt x="15478" y="16652"/>
                  </a:lnTo>
                  <a:cubicBezTo>
                    <a:pt x="14978" y="15051"/>
                    <a:pt x="15111" y="13283"/>
                    <a:pt x="15878" y="11782"/>
                  </a:cubicBezTo>
                  <a:cubicBezTo>
                    <a:pt x="16812" y="9948"/>
                    <a:pt x="17046" y="7813"/>
                    <a:pt x="16412" y="5711"/>
                  </a:cubicBezTo>
                  <a:cubicBezTo>
                    <a:pt x="15318" y="2225"/>
                    <a:pt x="12108" y="1"/>
                    <a:pt x="8648" y="1"/>
                  </a:cubicBezTo>
                  <a:close/>
                </a:path>
              </a:pathLst>
            </a:custGeom>
            <a:solidFill>
              <a:srgbClr val="FFD378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48"/>
            <p:cNvSpPr/>
            <p:nvPr/>
          </p:nvSpPr>
          <p:spPr>
            <a:xfrm>
              <a:off x="7378046" y="1513049"/>
              <a:ext cx="495744" cy="385471"/>
            </a:xfrm>
            <a:custGeom>
              <a:avLst/>
              <a:gdLst/>
              <a:ahLst/>
              <a:cxnLst/>
              <a:rect l="l" t="t" r="r" b="b"/>
              <a:pathLst>
                <a:path w="4171" h="3243" extrusionOk="0">
                  <a:moveTo>
                    <a:pt x="1321" y="1"/>
                  </a:moveTo>
                  <a:cubicBezTo>
                    <a:pt x="633" y="1"/>
                    <a:pt x="139" y="334"/>
                    <a:pt x="67" y="904"/>
                  </a:cubicBezTo>
                  <a:cubicBezTo>
                    <a:pt x="1" y="1705"/>
                    <a:pt x="868" y="2672"/>
                    <a:pt x="1969" y="3073"/>
                  </a:cubicBezTo>
                  <a:cubicBezTo>
                    <a:pt x="2286" y="3188"/>
                    <a:pt x="2591" y="3242"/>
                    <a:pt x="2868" y="3242"/>
                  </a:cubicBezTo>
                  <a:cubicBezTo>
                    <a:pt x="3552" y="3242"/>
                    <a:pt x="4056" y="2909"/>
                    <a:pt x="4104" y="2339"/>
                  </a:cubicBezTo>
                  <a:cubicBezTo>
                    <a:pt x="4170" y="1505"/>
                    <a:pt x="3336" y="538"/>
                    <a:pt x="2236" y="171"/>
                  </a:cubicBezTo>
                  <a:cubicBezTo>
                    <a:pt x="1909" y="55"/>
                    <a:pt x="1599" y="1"/>
                    <a:pt x="13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48"/>
            <p:cNvSpPr/>
            <p:nvPr/>
          </p:nvSpPr>
          <p:spPr>
            <a:xfrm>
              <a:off x="6275892" y="1089187"/>
              <a:ext cx="2026002" cy="2434542"/>
            </a:xfrm>
            <a:custGeom>
              <a:avLst/>
              <a:gdLst/>
              <a:ahLst/>
              <a:cxnLst/>
              <a:rect l="l" t="t" r="r" b="b"/>
              <a:pathLst>
                <a:path w="17046" h="20482" fill="none" extrusionOk="0">
                  <a:moveTo>
                    <a:pt x="16412" y="6972"/>
                  </a:moveTo>
                  <a:cubicBezTo>
                    <a:pt x="14978" y="2402"/>
                    <a:pt x="9908" y="1"/>
                    <a:pt x="5404" y="1935"/>
                  </a:cubicBezTo>
                  <a:cubicBezTo>
                    <a:pt x="2002" y="3403"/>
                    <a:pt x="0" y="7172"/>
                    <a:pt x="701" y="10808"/>
                  </a:cubicBezTo>
                  <a:cubicBezTo>
                    <a:pt x="1168" y="13310"/>
                    <a:pt x="2702" y="15278"/>
                    <a:pt x="4670" y="16412"/>
                  </a:cubicBezTo>
                  <a:cubicBezTo>
                    <a:pt x="6205" y="17280"/>
                    <a:pt x="7372" y="18614"/>
                    <a:pt x="7906" y="20282"/>
                  </a:cubicBezTo>
                  <a:lnTo>
                    <a:pt x="7939" y="20482"/>
                  </a:lnTo>
                  <a:lnTo>
                    <a:pt x="15545" y="18147"/>
                  </a:lnTo>
                  <a:lnTo>
                    <a:pt x="15478" y="17913"/>
                  </a:lnTo>
                  <a:cubicBezTo>
                    <a:pt x="14978" y="16312"/>
                    <a:pt x="15111" y="14544"/>
                    <a:pt x="15878" y="13043"/>
                  </a:cubicBezTo>
                  <a:cubicBezTo>
                    <a:pt x="16812" y="11209"/>
                    <a:pt x="17046" y="9074"/>
                    <a:pt x="16412" y="6972"/>
                  </a:cubicBezTo>
                  <a:close/>
                </a:path>
              </a:pathLst>
            </a:custGeom>
            <a:noFill/>
            <a:ln w="28575" cap="flat" cmpd="sng">
              <a:solidFill>
                <a:srgbClr val="352A53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48"/>
            <p:cNvSpPr/>
            <p:nvPr/>
          </p:nvSpPr>
          <p:spPr>
            <a:xfrm>
              <a:off x="7219492" y="3246058"/>
              <a:ext cx="1022985" cy="662302"/>
            </a:xfrm>
            <a:custGeom>
              <a:avLst/>
              <a:gdLst/>
              <a:ahLst/>
              <a:cxnLst/>
              <a:rect l="l" t="t" r="r" b="b"/>
              <a:pathLst>
                <a:path w="8607" h="5572" fill="none" extrusionOk="0">
                  <a:moveTo>
                    <a:pt x="0" y="2336"/>
                  </a:moveTo>
                  <a:lnTo>
                    <a:pt x="7606" y="1"/>
                  </a:lnTo>
                  <a:lnTo>
                    <a:pt x="8607" y="3237"/>
                  </a:lnTo>
                  <a:lnTo>
                    <a:pt x="1035" y="5572"/>
                  </a:lnTo>
                  <a:close/>
                </a:path>
              </a:pathLst>
            </a:custGeom>
            <a:noFill/>
            <a:ln w="28575" cap="flat" cmpd="sng">
              <a:solidFill>
                <a:srgbClr val="352A53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48"/>
            <p:cNvSpPr/>
            <p:nvPr/>
          </p:nvSpPr>
          <p:spPr>
            <a:xfrm>
              <a:off x="6854722" y="2302412"/>
              <a:ext cx="816890" cy="1082600"/>
            </a:xfrm>
            <a:custGeom>
              <a:avLst/>
              <a:gdLst/>
              <a:ahLst/>
              <a:cxnLst/>
              <a:rect l="l" t="t" r="r" b="b"/>
              <a:pathLst>
                <a:path w="6873" h="9108" fill="none" extrusionOk="0">
                  <a:moveTo>
                    <a:pt x="6872" y="9107"/>
                  </a:moveTo>
                  <a:lnTo>
                    <a:pt x="4837" y="2569"/>
                  </a:lnTo>
                  <a:lnTo>
                    <a:pt x="1" y="1"/>
                  </a:lnTo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48"/>
            <p:cNvSpPr/>
            <p:nvPr/>
          </p:nvSpPr>
          <p:spPr>
            <a:xfrm>
              <a:off x="7429629" y="2024869"/>
              <a:ext cx="309380" cy="583021"/>
            </a:xfrm>
            <a:custGeom>
              <a:avLst/>
              <a:gdLst/>
              <a:ahLst/>
              <a:cxnLst/>
              <a:rect l="l" t="t" r="r" b="b"/>
              <a:pathLst>
                <a:path w="2603" h="4905" fill="none" extrusionOk="0">
                  <a:moveTo>
                    <a:pt x="0" y="4904"/>
                  </a:moveTo>
                  <a:lnTo>
                    <a:pt x="2602" y="1"/>
                  </a:lnTo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id="{654AABAE-E104-4984-AE14-A71BD387AE04}"/>
              </a:ext>
            </a:extLst>
          </p:cNvPr>
          <p:cNvSpPr/>
          <p:nvPr/>
        </p:nvSpPr>
        <p:spPr>
          <a:xfrm>
            <a:off x="743985" y="2950882"/>
            <a:ext cx="5237656" cy="162987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Dalam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penelitian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,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bisa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saja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terjadi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diperolehnya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sampel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dari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populasi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yang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tidak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direncanakan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terlebih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dahulu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sebelumnya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.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Melainkan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secara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kebetulan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,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yaitu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unit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atau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subjek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tersedia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bagi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peneliti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saat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pengumpulan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data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dilakukan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. Dan proses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diperolehnya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sampel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semacam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ini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disebut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sebagai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penarikan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sampel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secara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kebetulan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dari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populasi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.</a:t>
            </a:r>
            <a:endParaRPr lang="en-ID" sz="1050" dirty="0"/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92EBFD6B-D3D0-439D-B12B-3A6E5069E9F0}"/>
              </a:ext>
            </a:extLst>
          </p:cNvPr>
          <p:cNvSpPr/>
          <p:nvPr/>
        </p:nvSpPr>
        <p:spPr>
          <a:xfrm>
            <a:off x="342190" y="2671102"/>
            <a:ext cx="4094329" cy="45037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b="1" i="0" dirty="0">
                <a:solidFill>
                  <a:srgbClr val="111111"/>
                </a:solidFill>
                <a:effectLst/>
                <a:latin typeface="roboto"/>
              </a:rPr>
              <a:t>Accidental Sampling </a:t>
            </a:r>
            <a:r>
              <a:rPr lang="en-ID" b="1" i="0" dirty="0" err="1">
                <a:solidFill>
                  <a:srgbClr val="111111"/>
                </a:solidFill>
                <a:effectLst/>
                <a:latin typeface="roboto"/>
              </a:rPr>
              <a:t>Atau</a:t>
            </a:r>
            <a:r>
              <a:rPr lang="en-ID" b="1" i="0" dirty="0">
                <a:solidFill>
                  <a:srgbClr val="111111"/>
                </a:solidFill>
                <a:effectLst/>
                <a:latin typeface="roboto"/>
              </a:rPr>
              <a:t> Convenience Sampling</a:t>
            </a:r>
            <a:endParaRPr lang="en-ID" b="1" dirty="0">
              <a:solidFill>
                <a:sysClr val="windowText" lastClr="000000"/>
              </a:solidFill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284A5B2-C2D2-4F77-9AFA-9AA8358208FB}"/>
              </a:ext>
            </a:extLst>
          </p:cNvPr>
          <p:cNvSpPr/>
          <p:nvPr/>
        </p:nvSpPr>
        <p:spPr>
          <a:xfrm>
            <a:off x="831387" y="1082124"/>
            <a:ext cx="5237656" cy="133469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Teknik sampling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ini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dilakukan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dengan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atas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dasar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jumlah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atau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jatah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yang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telah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ditentukan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.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Biasanya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yang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dijadikan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sample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penelitian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adalah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subjek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yang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mudah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ditemui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sehingga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memudahkan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pula proses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pengumpulan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data.</a:t>
            </a:r>
            <a:endParaRPr lang="en-ID" sz="1050" dirty="0"/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2D4777D2-9311-44E0-9039-1922963EDB83}"/>
              </a:ext>
            </a:extLst>
          </p:cNvPr>
          <p:cNvSpPr/>
          <p:nvPr/>
        </p:nvSpPr>
        <p:spPr>
          <a:xfrm>
            <a:off x="429592" y="802344"/>
            <a:ext cx="4303750" cy="45037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b="1" i="0" dirty="0">
                <a:solidFill>
                  <a:srgbClr val="111111"/>
                </a:solidFill>
                <a:effectLst/>
                <a:latin typeface="roboto"/>
              </a:rPr>
              <a:t>Quota sampling </a:t>
            </a:r>
          </a:p>
          <a:p>
            <a:pPr algn="ctr"/>
            <a:r>
              <a:rPr lang="en-ID" b="1" i="0" dirty="0">
                <a:solidFill>
                  <a:srgbClr val="111111"/>
                </a:solidFill>
                <a:effectLst/>
                <a:latin typeface="roboto"/>
              </a:rPr>
              <a:t>(</a:t>
            </a:r>
            <a:r>
              <a:rPr lang="en-ID" b="1" i="0" dirty="0" err="1">
                <a:solidFill>
                  <a:srgbClr val="111111"/>
                </a:solidFill>
                <a:effectLst/>
                <a:latin typeface="roboto"/>
              </a:rPr>
              <a:t>penarikan</a:t>
            </a:r>
            <a:r>
              <a:rPr lang="en-ID" b="1" i="0" dirty="0">
                <a:solidFill>
                  <a:srgbClr val="111111"/>
                </a:solidFill>
                <a:effectLst/>
                <a:latin typeface="roboto"/>
              </a:rPr>
              <a:t> sample </a:t>
            </a:r>
            <a:r>
              <a:rPr lang="en-ID" b="1" i="0" dirty="0" err="1">
                <a:solidFill>
                  <a:srgbClr val="111111"/>
                </a:solidFill>
                <a:effectLst/>
                <a:latin typeface="roboto"/>
              </a:rPr>
              <a:t>secara</a:t>
            </a:r>
            <a:r>
              <a:rPr lang="en-ID" b="1" i="0" dirty="0">
                <a:solidFill>
                  <a:srgbClr val="111111"/>
                </a:solidFill>
                <a:effectLst/>
                <a:latin typeface="roboto"/>
              </a:rPr>
              <a:t> </a:t>
            </a:r>
            <a:r>
              <a:rPr lang="en-ID" b="1" i="0" dirty="0" err="1">
                <a:solidFill>
                  <a:srgbClr val="111111"/>
                </a:solidFill>
                <a:effectLst/>
                <a:latin typeface="roboto"/>
              </a:rPr>
              <a:t>jatah</a:t>
            </a:r>
            <a:r>
              <a:rPr lang="en-ID" b="1" i="0" dirty="0">
                <a:solidFill>
                  <a:srgbClr val="111111"/>
                </a:solidFill>
                <a:effectLst/>
                <a:latin typeface="roboto"/>
              </a:rPr>
              <a:t>).</a:t>
            </a:r>
            <a:endParaRPr lang="en-ID" b="1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6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A1FD398E-D73D-4266-8517-59E4EED5EF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3212419"/>
              </p:ext>
            </p:extLst>
          </p:nvPr>
        </p:nvGraphicFramePr>
        <p:xfrm>
          <a:off x="3065851" y="751036"/>
          <a:ext cx="5700889" cy="3687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664ECB5D-726D-4C57-BD59-EC4A693E3D76}"/>
              </a:ext>
            </a:extLst>
          </p:cNvPr>
          <p:cNvSpPr/>
          <p:nvPr/>
        </p:nvSpPr>
        <p:spPr>
          <a:xfrm>
            <a:off x="541866" y="1308453"/>
            <a:ext cx="2912533" cy="2526594"/>
          </a:xfrm>
          <a:prstGeom prst="homePlate">
            <a:avLst>
              <a:gd name="adj" fmla="val 20732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TEKNIK SAMPLING</a:t>
            </a:r>
            <a:endParaRPr lang="en-ID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p35"/>
          <p:cNvSpPr txBox="1">
            <a:spLocks noGrp="1"/>
          </p:cNvSpPr>
          <p:nvPr>
            <p:ph type="title" idx="15"/>
          </p:nvPr>
        </p:nvSpPr>
        <p:spPr>
          <a:xfrm>
            <a:off x="701600" y="412250"/>
            <a:ext cx="7729200" cy="57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Pengertian</a:t>
            </a:r>
            <a:r>
              <a:rPr lang="en-US" dirty="0"/>
              <a:t> Teknik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Sampel</a:t>
            </a:r>
            <a:endParaRPr dirty="0"/>
          </a:p>
        </p:txBody>
      </p:sp>
      <p:sp>
        <p:nvSpPr>
          <p:cNvPr id="26" name="Rectangle: Diagonal Corners Snipped 25">
            <a:extLst>
              <a:ext uri="{FF2B5EF4-FFF2-40B4-BE49-F238E27FC236}">
                <a16:creationId xmlns:a16="http://schemas.microsoft.com/office/drawing/2014/main" id="{679CAE40-751F-4521-B304-2785CE9B932E}"/>
              </a:ext>
            </a:extLst>
          </p:cNvPr>
          <p:cNvSpPr/>
          <p:nvPr/>
        </p:nvSpPr>
        <p:spPr>
          <a:xfrm>
            <a:off x="1473958" y="1446663"/>
            <a:ext cx="6127845" cy="3125337"/>
          </a:xfrm>
          <a:prstGeom prst="snip2Diag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ID" sz="2000" b="0" i="0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Teknik </a:t>
            </a:r>
            <a:r>
              <a:rPr lang="en-ID" sz="2000" b="0" i="0" dirty="0" err="1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pengambilan</a:t>
            </a:r>
            <a:r>
              <a:rPr lang="en-ID" sz="2000" b="0" i="0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2000" b="0" i="0" dirty="0" err="1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sampel</a:t>
            </a:r>
            <a:r>
              <a:rPr lang="en-ID" sz="2000" b="0" i="0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2000" b="0" i="0" dirty="0" err="1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atau</a:t>
            </a:r>
            <a:r>
              <a:rPr lang="en-ID" sz="2000" b="0" i="0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 </a:t>
            </a:r>
            <a:r>
              <a:rPr lang="en-ID" sz="2000" b="0" i="0" u="none" strike="noStrike" dirty="0" err="1">
                <a:solidFill>
                  <a:sysClr val="windowText" lastClr="000000"/>
                </a:solidFill>
                <a:effectLst/>
                <a:latin typeface="Verdan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teknik</a:t>
            </a:r>
            <a:r>
              <a:rPr lang="en-ID" sz="2000" b="0" i="0" u="none" strike="noStrike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sampling</a:t>
            </a:r>
            <a:r>
              <a:rPr lang="en-ID" sz="2000" b="0" i="0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 </a:t>
            </a:r>
            <a:r>
              <a:rPr lang="en-ID" sz="2000" b="0" i="0" dirty="0" err="1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adalah</a:t>
            </a:r>
            <a:r>
              <a:rPr lang="en-ID" sz="2000" b="0" i="0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2000" b="0" i="0" dirty="0" err="1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teknik</a:t>
            </a:r>
            <a:r>
              <a:rPr lang="en-ID" sz="2000" b="0" i="0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2000" b="0" i="0" dirty="0" err="1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pengambilan</a:t>
            </a:r>
            <a:r>
              <a:rPr lang="en-ID" sz="2000" b="0" i="0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2000" b="0" i="0" dirty="0" err="1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sampel</a:t>
            </a:r>
            <a:r>
              <a:rPr lang="en-ID" sz="2000" b="0" i="0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2000" b="0" i="0" dirty="0" err="1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dari</a:t>
            </a:r>
            <a:r>
              <a:rPr lang="en-ID" sz="2000" b="0" i="0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2000" b="0" i="0" dirty="0" err="1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populasi</a:t>
            </a:r>
            <a:r>
              <a:rPr lang="en-ID" sz="2000" b="0" i="0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. </a:t>
            </a:r>
            <a:r>
              <a:rPr lang="en-ID" sz="2000" b="0" i="0" dirty="0" err="1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Sampel</a:t>
            </a:r>
            <a:r>
              <a:rPr lang="en-ID" sz="2000" b="0" i="0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 yang </a:t>
            </a:r>
            <a:r>
              <a:rPr lang="en-ID" sz="2000" b="0" i="0" dirty="0" err="1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merupakan</a:t>
            </a:r>
            <a:r>
              <a:rPr lang="en-ID" sz="2000" b="0" i="0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2000" b="0" i="0" dirty="0" err="1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sebagian</a:t>
            </a:r>
            <a:r>
              <a:rPr lang="en-ID" sz="2000" b="0" i="0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2000" b="0" i="0" dirty="0" err="1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dari</a:t>
            </a:r>
            <a:r>
              <a:rPr lang="en-ID" sz="2000" b="0" i="0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2000" b="0" i="0" dirty="0" err="1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populasi</a:t>
            </a:r>
            <a:r>
              <a:rPr lang="en-ID" sz="2000" b="0" i="0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2000" b="0" i="0" dirty="0" err="1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tersebut</a:t>
            </a:r>
            <a:r>
              <a:rPr lang="en-ID" sz="2000" b="0" i="0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, </a:t>
            </a:r>
            <a:r>
              <a:rPr lang="en-ID" sz="2000" b="0" i="0" dirty="0" err="1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kemudian</a:t>
            </a:r>
            <a:r>
              <a:rPr lang="en-ID" sz="2000" b="0" i="0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2000" b="0" i="0" dirty="0" err="1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diteliti</a:t>
            </a:r>
            <a:r>
              <a:rPr lang="en-ID" sz="2000" b="0" i="0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 dan </a:t>
            </a:r>
            <a:r>
              <a:rPr lang="en-ID" sz="2000" b="0" i="0" dirty="0" err="1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hasil</a:t>
            </a:r>
            <a:r>
              <a:rPr lang="en-ID" sz="2000" b="0" i="0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2000" b="0" i="0" dirty="0" err="1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penelitian</a:t>
            </a:r>
            <a:r>
              <a:rPr lang="en-ID" sz="2000" b="0" i="0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 (</a:t>
            </a:r>
            <a:r>
              <a:rPr lang="en-ID" sz="2000" b="0" i="0" dirty="0" err="1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kesimpulan</a:t>
            </a:r>
            <a:r>
              <a:rPr lang="en-ID" sz="2000" b="0" i="0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) </a:t>
            </a:r>
            <a:r>
              <a:rPr lang="en-ID" sz="2000" b="0" i="0" dirty="0" err="1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kemudian</a:t>
            </a:r>
            <a:r>
              <a:rPr lang="en-ID" sz="2000" b="0" i="0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2000" b="0" i="0" dirty="0" err="1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dikenakan</a:t>
            </a:r>
            <a:r>
              <a:rPr lang="en-ID" sz="2000" b="0" i="0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 pada </a:t>
            </a:r>
            <a:r>
              <a:rPr lang="en-ID" sz="2000" b="0" i="0" dirty="0" err="1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populasi</a:t>
            </a:r>
            <a:r>
              <a:rPr lang="en-ID" sz="2000" b="0" i="0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 (</a:t>
            </a:r>
            <a:r>
              <a:rPr lang="en-ID" sz="2000" b="0" i="0" dirty="0" err="1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generalisasi</a:t>
            </a:r>
            <a:r>
              <a:rPr lang="en-ID" sz="2000" b="0" i="0" dirty="0">
                <a:solidFill>
                  <a:sysClr val="windowText" lastClr="000000"/>
                </a:solidFill>
                <a:effectLst/>
                <a:latin typeface="Verdana" panose="020B0604030504040204" pitchFamily="34" charset="0"/>
              </a:rPr>
              <a:t>).</a:t>
            </a:r>
            <a:endParaRPr lang="en-ID" sz="20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4" name="Google Shape;564;p36"/>
          <p:cNvGrpSpPr/>
          <p:nvPr/>
        </p:nvGrpSpPr>
        <p:grpSpPr>
          <a:xfrm>
            <a:off x="4877648" y="2255404"/>
            <a:ext cx="1461924" cy="2581799"/>
            <a:chOff x="5169700" y="407291"/>
            <a:chExt cx="1395631" cy="2465430"/>
          </a:xfrm>
        </p:grpSpPr>
        <p:sp>
          <p:nvSpPr>
            <p:cNvPr id="565" name="Google Shape;565;p36"/>
            <p:cNvSpPr/>
            <p:nvPr/>
          </p:nvSpPr>
          <p:spPr>
            <a:xfrm>
              <a:off x="5169700" y="601682"/>
              <a:ext cx="476868" cy="2152217"/>
            </a:xfrm>
            <a:custGeom>
              <a:avLst/>
              <a:gdLst/>
              <a:ahLst/>
              <a:cxnLst/>
              <a:rect l="l" t="t" r="r" b="b"/>
              <a:pathLst>
                <a:path w="11375" h="51338" fill="none" extrusionOk="0">
                  <a:moveTo>
                    <a:pt x="11275" y="0"/>
                  </a:moveTo>
                  <a:lnTo>
                    <a:pt x="7105" y="6105"/>
                  </a:lnTo>
                  <a:cubicBezTo>
                    <a:pt x="4136" y="10408"/>
                    <a:pt x="3136" y="15712"/>
                    <a:pt x="4303" y="20815"/>
                  </a:cubicBezTo>
                  <a:lnTo>
                    <a:pt x="11275" y="51337"/>
                  </a:lnTo>
                  <a:lnTo>
                    <a:pt x="8139" y="51337"/>
                  </a:lnTo>
                  <a:lnTo>
                    <a:pt x="1168" y="20815"/>
                  </a:lnTo>
                  <a:cubicBezTo>
                    <a:pt x="0" y="15712"/>
                    <a:pt x="1034" y="10408"/>
                    <a:pt x="3970" y="6105"/>
                  </a:cubicBezTo>
                  <a:lnTo>
                    <a:pt x="8139" y="0"/>
                  </a:lnTo>
                  <a:lnTo>
                    <a:pt x="11375" y="0"/>
                  </a:lnTo>
                </a:path>
              </a:pathLst>
            </a:custGeom>
            <a:solidFill>
              <a:srgbClr val="FFBBBB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6"/>
            <p:cNvSpPr/>
            <p:nvPr/>
          </p:nvSpPr>
          <p:spPr>
            <a:xfrm>
              <a:off x="5169700" y="601682"/>
              <a:ext cx="472676" cy="2152217"/>
            </a:xfrm>
            <a:custGeom>
              <a:avLst/>
              <a:gdLst/>
              <a:ahLst/>
              <a:cxnLst/>
              <a:rect l="l" t="t" r="r" b="b"/>
              <a:pathLst>
                <a:path w="11275" h="51338" extrusionOk="0">
                  <a:moveTo>
                    <a:pt x="8139" y="0"/>
                  </a:moveTo>
                  <a:lnTo>
                    <a:pt x="3970" y="6105"/>
                  </a:lnTo>
                  <a:cubicBezTo>
                    <a:pt x="1034" y="10408"/>
                    <a:pt x="0" y="15712"/>
                    <a:pt x="1168" y="20815"/>
                  </a:cubicBezTo>
                  <a:lnTo>
                    <a:pt x="8139" y="51337"/>
                  </a:lnTo>
                  <a:lnTo>
                    <a:pt x="11275" y="51337"/>
                  </a:lnTo>
                  <a:lnTo>
                    <a:pt x="4303" y="20815"/>
                  </a:lnTo>
                  <a:cubicBezTo>
                    <a:pt x="3136" y="15712"/>
                    <a:pt x="4136" y="10408"/>
                    <a:pt x="7105" y="6105"/>
                  </a:cubicBezTo>
                  <a:lnTo>
                    <a:pt x="11275" y="0"/>
                  </a:lnTo>
                  <a:close/>
                </a:path>
              </a:pathLst>
            </a:custGeom>
            <a:solidFill>
              <a:srgbClr val="FFD378"/>
            </a:solidFill>
            <a:ln w="28575" cap="flat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6"/>
            <p:cNvSpPr/>
            <p:nvPr/>
          </p:nvSpPr>
          <p:spPr>
            <a:xfrm>
              <a:off x="5489643" y="2579012"/>
              <a:ext cx="981699" cy="293709"/>
            </a:xfrm>
            <a:custGeom>
              <a:avLst/>
              <a:gdLst/>
              <a:ahLst/>
              <a:cxnLst/>
              <a:rect l="l" t="t" r="r" b="b"/>
              <a:pathLst>
                <a:path w="23417" h="7006" extrusionOk="0">
                  <a:moveTo>
                    <a:pt x="11709" y="0"/>
                  </a:moveTo>
                  <a:cubicBezTo>
                    <a:pt x="5237" y="0"/>
                    <a:pt x="0" y="1568"/>
                    <a:pt x="0" y="3503"/>
                  </a:cubicBezTo>
                  <a:cubicBezTo>
                    <a:pt x="0" y="5438"/>
                    <a:pt x="5237" y="7005"/>
                    <a:pt x="11709" y="7005"/>
                  </a:cubicBezTo>
                  <a:cubicBezTo>
                    <a:pt x="18180" y="7005"/>
                    <a:pt x="23417" y="5438"/>
                    <a:pt x="23417" y="3503"/>
                  </a:cubicBezTo>
                  <a:cubicBezTo>
                    <a:pt x="23417" y="1568"/>
                    <a:pt x="18180" y="0"/>
                    <a:pt x="11709" y="0"/>
                  </a:cubicBezTo>
                  <a:close/>
                </a:path>
              </a:pathLst>
            </a:custGeom>
            <a:solidFill>
              <a:srgbClr val="FFD378"/>
            </a:solidFill>
            <a:ln w="28575" cap="flat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6"/>
            <p:cNvSpPr/>
            <p:nvPr/>
          </p:nvSpPr>
          <p:spPr>
            <a:xfrm>
              <a:off x="5502518" y="2497893"/>
              <a:ext cx="981699" cy="293709"/>
            </a:xfrm>
            <a:custGeom>
              <a:avLst/>
              <a:gdLst/>
              <a:ahLst/>
              <a:cxnLst/>
              <a:rect l="l" t="t" r="r" b="b"/>
              <a:pathLst>
                <a:path w="23417" h="7006" fill="none" extrusionOk="0">
                  <a:moveTo>
                    <a:pt x="23417" y="3503"/>
                  </a:moveTo>
                  <a:cubicBezTo>
                    <a:pt x="23417" y="5438"/>
                    <a:pt x="18180" y="7006"/>
                    <a:pt x="11709" y="7006"/>
                  </a:cubicBezTo>
                  <a:cubicBezTo>
                    <a:pt x="5237" y="7006"/>
                    <a:pt x="0" y="5438"/>
                    <a:pt x="0" y="3503"/>
                  </a:cubicBezTo>
                  <a:cubicBezTo>
                    <a:pt x="0" y="1569"/>
                    <a:pt x="5237" y="1"/>
                    <a:pt x="11709" y="1"/>
                  </a:cubicBezTo>
                  <a:cubicBezTo>
                    <a:pt x="18180" y="1"/>
                    <a:pt x="23417" y="1569"/>
                    <a:pt x="23417" y="3503"/>
                  </a:cubicBez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6"/>
            <p:cNvSpPr/>
            <p:nvPr/>
          </p:nvSpPr>
          <p:spPr>
            <a:xfrm>
              <a:off x="5224240" y="440870"/>
              <a:ext cx="964930" cy="861465"/>
            </a:xfrm>
            <a:custGeom>
              <a:avLst/>
              <a:gdLst/>
              <a:ahLst/>
              <a:cxnLst/>
              <a:rect l="l" t="t" r="r" b="b"/>
              <a:pathLst>
                <a:path w="23017" h="20549" fill="none" extrusionOk="0">
                  <a:moveTo>
                    <a:pt x="23017" y="0"/>
                  </a:moveTo>
                  <a:lnTo>
                    <a:pt x="2569" y="4037"/>
                  </a:lnTo>
                  <a:cubicBezTo>
                    <a:pt x="1368" y="4270"/>
                    <a:pt x="434" y="5237"/>
                    <a:pt x="200" y="6438"/>
                  </a:cubicBezTo>
                  <a:lnTo>
                    <a:pt x="200" y="6438"/>
                  </a:lnTo>
                  <a:cubicBezTo>
                    <a:pt x="0" y="7672"/>
                    <a:pt x="567" y="8907"/>
                    <a:pt x="1668" y="9540"/>
                  </a:cubicBezTo>
                  <a:lnTo>
                    <a:pt x="20648" y="20548"/>
                  </a:lnTo>
                </a:path>
              </a:pathLst>
            </a:custGeom>
            <a:solidFill>
              <a:srgbClr val="FCEFE7"/>
            </a:solidFill>
            <a:ln w="28575" cap="flat" cmpd="sng">
              <a:solidFill>
                <a:srgbClr val="352A53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6"/>
            <p:cNvSpPr/>
            <p:nvPr/>
          </p:nvSpPr>
          <p:spPr>
            <a:xfrm>
              <a:off x="5502518" y="2579012"/>
              <a:ext cx="981699" cy="293709"/>
            </a:xfrm>
            <a:custGeom>
              <a:avLst/>
              <a:gdLst/>
              <a:ahLst/>
              <a:cxnLst/>
              <a:rect l="l" t="t" r="r" b="b"/>
              <a:pathLst>
                <a:path w="23417" h="7006" fill="none" extrusionOk="0">
                  <a:moveTo>
                    <a:pt x="23417" y="3503"/>
                  </a:moveTo>
                  <a:cubicBezTo>
                    <a:pt x="23417" y="5438"/>
                    <a:pt x="18180" y="7005"/>
                    <a:pt x="11709" y="7005"/>
                  </a:cubicBezTo>
                  <a:cubicBezTo>
                    <a:pt x="5237" y="7005"/>
                    <a:pt x="0" y="5438"/>
                    <a:pt x="0" y="3503"/>
                  </a:cubicBezTo>
                  <a:cubicBezTo>
                    <a:pt x="0" y="1568"/>
                    <a:pt x="5237" y="0"/>
                    <a:pt x="11709" y="0"/>
                  </a:cubicBezTo>
                  <a:cubicBezTo>
                    <a:pt x="18180" y="0"/>
                    <a:pt x="23417" y="1568"/>
                    <a:pt x="23417" y="3503"/>
                  </a:cubicBez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6"/>
            <p:cNvSpPr/>
            <p:nvPr/>
          </p:nvSpPr>
          <p:spPr>
            <a:xfrm>
              <a:off x="5489643" y="2497893"/>
              <a:ext cx="981699" cy="293709"/>
            </a:xfrm>
            <a:custGeom>
              <a:avLst/>
              <a:gdLst/>
              <a:ahLst/>
              <a:cxnLst/>
              <a:rect l="l" t="t" r="r" b="b"/>
              <a:pathLst>
                <a:path w="23417" h="7006" extrusionOk="0">
                  <a:moveTo>
                    <a:pt x="11709" y="1"/>
                  </a:moveTo>
                  <a:cubicBezTo>
                    <a:pt x="5237" y="1"/>
                    <a:pt x="0" y="1569"/>
                    <a:pt x="0" y="3503"/>
                  </a:cubicBezTo>
                  <a:cubicBezTo>
                    <a:pt x="0" y="5438"/>
                    <a:pt x="5237" y="7006"/>
                    <a:pt x="11709" y="7006"/>
                  </a:cubicBezTo>
                  <a:cubicBezTo>
                    <a:pt x="18180" y="7006"/>
                    <a:pt x="23417" y="5438"/>
                    <a:pt x="23417" y="3503"/>
                  </a:cubicBezTo>
                  <a:cubicBezTo>
                    <a:pt x="23417" y="1569"/>
                    <a:pt x="18180" y="1"/>
                    <a:pt x="11709" y="1"/>
                  </a:cubicBezTo>
                  <a:close/>
                </a:path>
              </a:pathLst>
            </a:custGeom>
            <a:solidFill>
              <a:srgbClr val="FFD378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6"/>
            <p:cNvSpPr/>
            <p:nvPr/>
          </p:nvSpPr>
          <p:spPr>
            <a:xfrm>
              <a:off x="5224240" y="440870"/>
              <a:ext cx="964930" cy="861465"/>
            </a:xfrm>
            <a:custGeom>
              <a:avLst/>
              <a:gdLst/>
              <a:ahLst/>
              <a:cxnLst/>
              <a:rect l="l" t="t" r="r" b="b"/>
              <a:pathLst>
                <a:path w="23017" h="20549" extrusionOk="0">
                  <a:moveTo>
                    <a:pt x="23017" y="0"/>
                  </a:moveTo>
                  <a:lnTo>
                    <a:pt x="2569" y="4037"/>
                  </a:lnTo>
                  <a:cubicBezTo>
                    <a:pt x="1368" y="4270"/>
                    <a:pt x="434" y="5237"/>
                    <a:pt x="200" y="6438"/>
                  </a:cubicBezTo>
                  <a:cubicBezTo>
                    <a:pt x="0" y="7672"/>
                    <a:pt x="567" y="8907"/>
                    <a:pt x="1668" y="9540"/>
                  </a:cubicBezTo>
                  <a:lnTo>
                    <a:pt x="20648" y="20548"/>
                  </a:lnTo>
                  <a:lnTo>
                    <a:pt x="23017" y="0"/>
                  </a:lnTo>
                  <a:close/>
                </a:path>
              </a:pathLst>
            </a:custGeom>
            <a:solidFill>
              <a:srgbClr val="FFD378"/>
            </a:solidFill>
            <a:ln w="28575" cap="flat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6"/>
            <p:cNvSpPr/>
            <p:nvPr/>
          </p:nvSpPr>
          <p:spPr>
            <a:xfrm>
              <a:off x="5881450" y="430096"/>
              <a:ext cx="683882" cy="895548"/>
            </a:xfrm>
            <a:custGeom>
              <a:avLst/>
              <a:gdLst/>
              <a:ahLst/>
              <a:cxnLst/>
              <a:rect l="l" t="t" r="r" b="b"/>
              <a:pathLst>
                <a:path w="16313" h="21362" extrusionOk="0">
                  <a:moveTo>
                    <a:pt x="8953" y="1"/>
                  </a:moveTo>
                  <a:cubicBezTo>
                    <a:pt x="5217" y="1"/>
                    <a:pt x="1681" y="4096"/>
                    <a:pt x="868" y="9597"/>
                  </a:cubicBezTo>
                  <a:cubicBezTo>
                    <a:pt x="1" y="15468"/>
                    <a:pt x="2569" y="20705"/>
                    <a:pt x="6572" y="21306"/>
                  </a:cubicBezTo>
                  <a:cubicBezTo>
                    <a:pt x="6826" y="21343"/>
                    <a:pt x="7080" y="21362"/>
                    <a:pt x="7333" y="21362"/>
                  </a:cubicBezTo>
                  <a:cubicBezTo>
                    <a:pt x="11096" y="21362"/>
                    <a:pt x="14633" y="17267"/>
                    <a:pt x="15445" y="11766"/>
                  </a:cubicBezTo>
                  <a:cubicBezTo>
                    <a:pt x="16313" y="5895"/>
                    <a:pt x="13744" y="658"/>
                    <a:pt x="9708" y="57"/>
                  </a:cubicBezTo>
                  <a:cubicBezTo>
                    <a:pt x="9456" y="19"/>
                    <a:pt x="9204" y="1"/>
                    <a:pt x="8953" y="1"/>
                  </a:cubicBezTo>
                  <a:close/>
                </a:path>
              </a:pathLst>
            </a:custGeom>
            <a:solidFill>
              <a:srgbClr val="FFFFFF"/>
            </a:solidFill>
            <a:ln w="28575" cap="flat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6"/>
            <p:cNvSpPr/>
            <p:nvPr/>
          </p:nvSpPr>
          <p:spPr>
            <a:xfrm>
              <a:off x="5881450" y="407291"/>
              <a:ext cx="683882" cy="941202"/>
            </a:xfrm>
            <a:custGeom>
              <a:avLst/>
              <a:gdLst/>
              <a:ahLst/>
              <a:cxnLst/>
              <a:rect l="l" t="t" r="r" b="b"/>
              <a:pathLst>
                <a:path w="16313" h="22451" fill="none" extrusionOk="0">
                  <a:moveTo>
                    <a:pt x="15445" y="12310"/>
                  </a:moveTo>
                  <a:cubicBezTo>
                    <a:pt x="14578" y="18180"/>
                    <a:pt x="10609" y="22450"/>
                    <a:pt x="6572" y="21850"/>
                  </a:cubicBezTo>
                  <a:cubicBezTo>
                    <a:pt x="2569" y="21249"/>
                    <a:pt x="1" y="16012"/>
                    <a:pt x="868" y="10141"/>
                  </a:cubicBezTo>
                  <a:cubicBezTo>
                    <a:pt x="1736" y="4270"/>
                    <a:pt x="5705" y="1"/>
                    <a:pt x="9708" y="601"/>
                  </a:cubicBezTo>
                  <a:cubicBezTo>
                    <a:pt x="13744" y="1202"/>
                    <a:pt x="16313" y="6439"/>
                    <a:pt x="15445" y="12310"/>
                  </a:cubicBez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5" name="Google Shape;575;p36"/>
          <p:cNvGrpSpPr/>
          <p:nvPr/>
        </p:nvGrpSpPr>
        <p:grpSpPr>
          <a:xfrm>
            <a:off x="6233755" y="2746046"/>
            <a:ext cx="3924386" cy="2506620"/>
            <a:chOff x="175855" y="1545896"/>
            <a:chExt cx="3924386" cy="2506620"/>
          </a:xfrm>
        </p:grpSpPr>
        <p:grpSp>
          <p:nvGrpSpPr>
            <p:cNvPr id="576" name="Google Shape;576;p36"/>
            <p:cNvGrpSpPr/>
            <p:nvPr/>
          </p:nvGrpSpPr>
          <p:grpSpPr>
            <a:xfrm>
              <a:off x="175855" y="1545896"/>
              <a:ext cx="3924386" cy="2506620"/>
              <a:chOff x="404400" y="1746028"/>
              <a:chExt cx="4559529" cy="2912304"/>
            </a:xfrm>
          </p:grpSpPr>
          <p:sp>
            <p:nvSpPr>
              <p:cNvPr id="577" name="Google Shape;577;p36"/>
              <p:cNvSpPr/>
              <p:nvPr/>
            </p:nvSpPr>
            <p:spPr>
              <a:xfrm>
                <a:off x="404400" y="2226148"/>
                <a:ext cx="4559529" cy="2432184"/>
              </a:xfrm>
              <a:custGeom>
                <a:avLst/>
                <a:gdLst/>
                <a:ahLst/>
                <a:cxnLst/>
                <a:rect l="l" t="t" r="r" b="b"/>
                <a:pathLst>
                  <a:path w="144426" h="77041" extrusionOk="0">
                    <a:moveTo>
                      <a:pt x="63064" y="1"/>
                    </a:moveTo>
                    <a:cubicBezTo>
                      <a:pt x="50875" y="1"/>
                      <a:pt x="42233" y="14970"/>
                      <a:pt x="22796" y="16082"/>
                    </a:cubicBezTo>
                    <a:cubicBezTo>
                      <a:pt x="21395" y="16182"/>
                      <a:pt x="20161" y="17082"/>
                      <a:pt x="19694" y="18417"/>
                    </a:cubicBezTo>
                    <a:lnTo>
                      <a:pt x="247" y="75624"/>
                    </a:lnTo>
                    <a:cubicBezTo>
                      <a:pt x="0" y="76332"/>
                      <a:pt x="521" y="77040"/>
                      <a:pt x="1232" y="77040"/>
                    </a:cubicBezTo>
                    <a:cubicBezTo>
                      <a:pt x="1292" y="77040"/>
                      <a:pt x="1352" y="77036"/>
                      <a:pt x="1414" y="77025"/>
                    </a:cubicBezTo>
                    <a:cubicBezTo>
                      <a:pt x="9720" y="75624"/>
                      <a:pt x="44545" y="67252"/>
                      <a:pt x="62091" y="63015"/>
                    </a:cubicBezTo>
                    <a:cubicBezTo>
                      <a:pt x="64959" y="64783"/>
                      <a:pt x="68329" y="65817"/>
                      <a:pt x="71964" y="65817"/>
                    </a:cubicBezTo>
                    <a:cubicBezTo>
                      <a:pt x="75734" y="65817"/>
                      <a:pt x="79236" y="64683"/>
                      <a:pt x="82172" y="62782"/>
                    </a:cubicBezTo>
                    <a:lnTo>
                      <a:pt x="142982" y="76525"/>
                    </a:lnTo>
                    <a:cubicBezTo>
                      <a:pt x="143054" y="76540"/>
                      <a:pt x="143126" y="76547"/>
                      <a:pt x="143195" y="76547"/>
                    </a:cubicBezTo>
                    <a:cubicBezTo>
                      <a:pt x="143895" y="76547"/>
                      <a:pt x="144425" y="75822"/>
                      <a:pt x="144183" y="75124"/>
                    </a:cubicBezTo>
                    <a:lnTo>
                      <a:pt x="124735" y="18417"/>
                    </a:lnTo>
                    <a:cubicBezTo>
                      <a:pt x="124268" y="17082"/>
                      <a:pt x="123068" y="16182"/>
                      <a:pt x="121633" y="16082"/>
                    </a:cubicBezTo>
                    <a:cubicBezTo>
                      <a:pt x="102223" y="14970"/>
                      <a:pt x="93586" y="1"/>
                      <a:pt x="81399" y="1"/>
                    </a:cubicBezTo>
                    <a:cubicBezTo>
                      <a:pt x="78590" y="1"/>
                      <a:pt x="75593" y="796"/>
                      <a:pt x="72231" y="2739"/>
                    </a:cubicBezTo>
                    <a:cubicBezTo>
                      <a:pt x="68870" y="796"/>
                      <a:pt x="65873" y="1"/>
                      <a:pt x="63064" y="1"/>
                    </a:cubicBezTo>
                    <a:close/>
                  </a:path>
                </a:pathLst>
              </a:custGeom>
              <a:solidFill>
                <a:srgbClr val="AC99CE"/>
              </a:solidFill>
              <a:ln w="28575" cap="flat" cmpd="sng">
                <a:solidFill>
                  <a:srgbClr val="352A5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8" name="Google Shape;578;p36"/>
              <p:cNvSpPr/>
              <p:nvPr/>
            </p:nvSpPr>
            <p:spPr>
              <a:xfrm>
                <a:off x="722818" y="3622657"/>
                <a:ext cx="1961949" cy="860377"/>
              </a:xfrm>
              <a:custGeom>
                <a:avLst/>
                <a:gdLst/>
                <a:ahLst/>
                <a:cxnLst/>
                <a:rect l="l" t="t" r="r" b="b"/>
                <a:pathLst>
                  <a:path w="62146" h="27253" extrusionOk="0">
                    <a:moveTo>
                      <a:pt x="62145" y="0"/>
                    </a:moveTo>
                    <a:lnTo>
                      <a:pt x="1" y="19981"/>
                    </a:lnTo>
                    <a:lnTo>
                      <a:pt x="1" y="27253"/>
                    </a:lnTo>
                    <a:lnTo>
                      <a:pt x="62145" y="12542"/>
                    </a:lnTo>
                    <a:lnTo>
                      <a:pt x="62145" y="0"/>
                    </a:lnTo>
                    <a:close/>
                  </a:path>
                </a:pathLst>
              </a:custGeom>
              <a:solidFill>
                <a:srgbClr val="AC99CE"/>
              </a:solidFill>
              <a:ln w="28575" cap="flat" cmpd="sng">
                <a:solidFill>
                  <a:srgbClr val="352A5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9" name="Google Shape;579;p36"/>
              <p:cNvSpPr/>
              <p:nvPr/>
            </p:nvSpPr>
            <p:spPr>
              <a:xfrm>
                <a:off x="2684756" y="3622657"/>
                <a:ext cx="1961918" cy="860377"/>
              </a:xfrm>
              <a:custGeom>
                <a:avLst/>
                <a:gdLst/>
                <a:ahLst/>
                <a:cxnLst/>
                <a:rect l="l" t="t" r="r" b="b"/>
                <a:pathLst>
                  <a:path w="62145" h="27253" extrusionOk="0">
                    <a:moveTo>
                      <a:pt x="0" y="0"/>
                    </a:moveTo>
                    <a:lnTo>
                      <a:pt x="0" y="12542"/>
                    </a:lnTo>
                    <a:lnTo>
                      <a:pt x="62145" y="27253"/>
                    </a:lnTo>
                    <a:lnTo>
                      <a:pt x="62145" y="1998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C99CE"/>
              </a:solidFill>
              <a:ln w="28575" cap="flat" cmpd="sng">
                <a:solidFill>
                  <a:srgbClr val="352A5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0" name="Google Shape;580;p36"/>
              <p:cNvSpPr/>
              <p:nvPr/>
            </p:nvSpPr>
            <p:spPr>
              <a:xfrm>
                <a:off x="1496859" y="3651039"/>
                <a:ext cx="2353670" cy="566618"/>
              </a:xfrm>
              <a:custGeom>
                <a:avLst/>
                <a:gdLst/>
                <a:ahLst/>
                <a:cxnLst/>
                <a:rect l="l" t="t" r="r" b="b"/>
                <a:pathLst>
                  <a:path w="74554" h="17948" extrusionOk="0">
                    <a:moveTo>
                      <a:pt x="34896" y="0"/>
                    </a:moveTo>
                    <a:cubicBezTo>
                      <a:pt x="34896" y="0"/>
                      <a:pt x="34894" y="1"/>
                      <a:pt x="34892" y="2"/>
                    </a:cubicBezTo>
                    <a:cubicBezTo>
                      <a:pt x="34890" y="2"/>
                      <a:pt x="34889" y="3"/>
                      <a:pt x="34889" y="4"/>
                    </a:cubicBezTo>
                    <a:lnTo>
                      <a:pt x="34889" y="4"/>
                    </a:lnTo>
                    <a:cubicBezTo>
                      <a:pt x="34894" y="2"/>
                      <a:pt x="34896" y="0"/>
                      <a:pt x="34896" y="0"/>
                    </a:cubicBezTo>
                    <a:close/>
                    <a:moveTo>
                      <a:pt x="34889" y="4"/>
                    </a:moveTo>
                    <a:cubicBezTo>
                      <a:pt x="34314" y="321"/>
                      <a:pt x="0" y="17948"/>
                      <a:pt x="0" y="17948"/>
                    </a:cubicBezTo>
                    <a:lnTo>
                      <a:pt x="37827" y="9075"/>
                    </a:lnTo>
                    <a:lnTo>
                      <a:pt x="74554" y="17481"/>
                    </a:lnTo>
                    <a:lnTo>
                      <a:pt x="74554" y="10976"/>
                    </a:lnTo>
                    <a:cubicBezTo>
                      <a:pt x="74554" y="10976"/>
                      <a:pt x="34796" y="259"/>
                      <a:pt x="34889" y="4"/>
                    </a:cubicBezTo>
                    <a:close/>
                  </a:path>
                </a:pathLst>
              </a:custGeom>
              <a:solidFill>
                <a:srgbClr val="AC99CE"/>
              </a:solidFill>
              <a:ln w="28575" cap="flat" cmpd="sng">
                <a:solidFill>
                  <a:srgbClr val="352A5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1" name="Google Shape;581;p36"/>
              <p:cNvSpPr/>
              <p:nvPr/>
            </p:nvSpPr>
            <p:spPr>
              <a:xfrm>
                <a:off x="1496859" y="3644756"/>
                <a:ext cx="2353670" cy="572901"/>
              </a:xfrm>
              <a:custGeom>
                <a:avLst/>
                <a:gdLst/>
                <a:ahLst/>
                <a:cxnLst/>
                <a:rect l="l" t="t" r="r" b="b"/>
                <a:pathLst>
                  <a:path w="74554" h="18147" fill="none" extrusionOk="0">
                    <a:moveTo>
                      <a:pt x="0" y="18147"/>
                    </a:moveTo>
                    <a:lnTo>
                      <a:pt x="37827" y="9274"/>
                    </a:lnTo>
                    <a:lnTo>
                      <a:pt x="74554" y="17680"/>
                    </a:lnTo>
                    <a:lnTo>
                      <a:pt x="74554" y="11175"/>
                    </a:lnTo>
                    <a:cubicBezTo>
                      <a:pt x="74554" y="11175"/>
                      <a:pt x="34458" y="368"/>
                      <a:pt x="34892" y="201"/>
                    </a:cubicBezTo>
                    <a:cubicBezTo>
                      <a:pt x="35326" y="1"/>
                      <a:pt x="0" y="18147"/>
                      <a:pt x="0" y="18147"/>
                    </a:cubicBezTo>
                    <a:close/>
                  </a:path>
                </a:pathLst>
              </a:custGeom>
              <a:noFill/>
              <a:ln w="28575" cap="flat" cmpd="sng">
                <a:solidFill>
                  <a:srgbClr val="352A53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2" name="Google Shape;582;p36"/>
              <p:cNvSpPr/>
              <p:nvPr/>
            </p:nvSpPr>
            <p:spPr>
              <a:xfrm>
                <a:off x="596474" y="2036095"/>
                <a:ext cx="2088292" cy="2351113"/>
              </a:xfrm>
              <a:custGeom>
                <a:avLst/>
                <a:gdLst/>
                <a:ahLst/>
                <a:cxnLst/>
                <a:rect l="l" t="t" r="r" b="b"/>
                <a:pathLst>
                  <a:path w="66148" h="74473" extrusionOk="0">
                    <a:moveTo>
                      <a:pt x="57190" y="1"/>
                    </a:moveTo>
                    <a:cubicBezTo>
                      <a:pt x="46699" y="1"/>
                      <a:pt x="41896" y="13890"/>
                      <a:pt x="22983" y="14963"/>
                    </a:cubicBezTo>
                    <a:cubicBezTo>
                      <a:pt x="21582" y="15030"/>
                      <a:pt x="20348" y="15964"/>
                      <a:pt x="19881" y="17298"/>
                    </a:cubicBezTo>
                    <a:lnTo>
                      <a:pt x="167" y="73505"/>
                    </a:lnTo>
                    <a:cubicBezTo>
                      <a:pt x="0" y="74005"/>
                      <a:pt x="334" y="74472"/>
                      <a:pt x="834" y="74472"/>
                    </a:cubicBezTo>
                    <a:cubicBezTo>
                      <a:pt x="36344" y="74181"/>
                      <a:pt x="41794" y="58649"/>
                      <a:pt x="54313" y="58649"/>
                    </a:cubicBezTo>
                    <a:cubicBezTo>
                      <a:pt x="57565" y="58649"/>
                      <a:pt x="61292" y="59697"/>
                      <a:pt x="66147" y="62330"/>
                    </a:cubicBezTo>
                    <a:lnTo>
                      <a:pt x="66147" y="2854"/>
                    </a:lnTo>
                    <a:cubicBezTo>
                      <a:pt x="62634" y="824"/>
                      <a:pt x="59744" y="1"/>
                      <a:pt x="57190" y="1"/>
                    </a:cubicBezTo>
                    <a:close/>
                  </a:path>
                </a:pathLst>
              </a:custGeom>
              <a:solidFill>
                <a:srgbClr val="AC99CE"/>
              </a:solidFill>
              <a:ln w="28575" cap="flat" cmpd="sng">
                <a:solidFill>
                  <a:srgbClr val="352A5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3" name="Google Shape;583;p36"/>
              <p:cNvSpPr/>
              <p:nvPr/>
            </p:nvSpPr>
            <p:spPr>
              <a:xfrm>
                <a:off x="596474" y="1798687"/>
                <a:ext cx="2088292" cy="2588519"/>
              </a:xfrm>
              <a:custGeom>
                <a:avLst/>
                <a:gdLst/>
                <a:ahLst/>
                <a:cxnLst/>
                <a:rect l="l" t="t" r="r" b="b"/>
                <a:pathLst>
                  <a:path w="66148" h="81993" fill="none" extrusionOk="0">
                    <a:moveTo>
                      <a:pt x="22983" y="22483"/>
                    </a:moveTo>
                    <a:cubicBezTo>
                      <a:pt x="46500" y="21149"/>
                      <a:pt x="48201" y="0"/>
                      <a:pt x="66147" y="10374"/>
                    </a:cubicBezTo>
                    <a:lnTo>
                      <a:pt x="66147" y="69850"/>
                    </a:lnTo>
                    <a:cubicBezTo>
                      <a:pt x="42597" y="57075"/>
                      <a:pt x="45566" y="81625"/>
                      <a:pt x="834" y="81992"/>
                    </a:cubicBezTo>
                    <a:cubicBezTo>
                      <a:pt x="334" y="81992"/>
                      <a:pt x="0" y="81525"/>
                      <a:pt x="167" y="81025"/>
                    </a:cubicBezTo>
                    <a:lnTo>
                      <a:pt x="19881" y="24818"/>
                    </a:lnTo>
                    <a:cubicBezTo>
                      <a:pt x="20348" y="23484"/>
                      <a:pt x="21582" y="22550"/>
                      <a:pt x="22983" y="22483"/>
                    </a:cubicBezTo>
                    <a:close/>
                  </a:path>
                </a:pathLst>
              </a:custGeom>
              <a:noFill/>
              <a:ln w="28575" cap="flat" cmpd="sng">
                <a:solidFill>
                  <a:srgbClr val="352A53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4" name="Google Shape;584;p36"/>
              <p:cNvSpPr/>
              <p:nvPr/>
            </p:nvSpPr>
            <p:spPr>
              <a:xfrm>
                <a:off x="2684756" y="2009765"/>
                <a:ext cx="2088292" cy="2351113"/>
              </a:xfrm>
              <a:custGeom>
                <a:avLst/>
                <a:gdLst/>
                <a:ahLst/>
                <a:cxnLst/>
                <a:rect l="l" t="t" r="r" b="b"/>
                <a:pathLst>
                  <a:path w="66148" h="74473" extrusionOk="0">
                    <a:moveTo>
                      <a:pt x="8942" y="1"/>
                    </a:moveTo>
                    <a:cubicBezTo>
                      <a:pt x="6392" y="1"/>
                      <a:pt x="3507" y="824"/>
                      <a:pt x="0" y="2855"/>
                    </a:cubicBezTo>
                    <a:lnTo>
                      <a:pt x="0" y="62330"/>
                    </a:lnTo>
                    <a:cubicBezTo>
                      <a:pt x="4855" y="59697"/>
                      <a:pt x="8583" y="58649"/>
                      <a:pt x="11834" y="58649"/>
                    </a:cubicBezTo>
                    <a:cubicBezTo>
                      <a:pt x="24352" y="58649"/>
                      <a:pt x="29796" y="74181"/>
                      <a:pt x="65280" y="74472"/>
                    </a:cubicBezTo>
                    <a:cubicBezTo>
                      <a:pt x="65781" y="74472"/>
                      <a:pt x="66148" y="74005"/>
                      <a:pt x="65981" y="73505"/>
                    </a:cubicBezTo>
                    <a:lnTo>
                      <a:pt x="46267" y="17298"/>
                    </a:lnTo>
                    <a:cubicBezTo>
                      <a:pt x="45800" y="15964"/>
                      <a:pt x="44565" y="15030"/>
                      <a:pt x="43164" y="14963"/>
                    </a:cubicBezTo>
                    <a:cubicBezTo>
                      <a:pt x="24224" y="13890"/>
                      <a:pt x="19416" y="1"/>
                      <a:pt x="8942" y="1"/>
                    </a:cubicBezTo>
                    <a:close/>
                  </a:path>
                </a:pathLst>
              </a:custGeom>
              <a:solidFill>
                <a:srgbClr val="AC99CE"/>
              </a:solidFill>
              <a:ln w="28575" cap="flat" cmpd="sng">
                <a:solidFill>
                  <a:srgbClr val="352A5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" name="Google Shape;585;p36"/>
              <p:cNvSpPr/>
              <p:nvPr/>
            </p:nvSpPr>
            <p:spPr>
              <a:xfrm>
                <a:off x="2684756" y="1772357"/>
                <a:ext cx="2088292" cy="2588519"/>
              </a:xfrm>
              <a:custGeom>
                <a:avLst/>
                <a:gdLst/>
                <a:ahLst/>
                <a:cxnLst/>
                <a:rect l="l" t="t" r="r" b="b"/>
                <a:pathLst>
                  <a:path w="66148" h="81993" fill="none" extrusionOk="0">
                    <a:moveTo>
                      <a:pt x="43164" y="22483"/>
                    </a:moveTo>
                    <a:cubicBezTo>
                      <a:pt x="19614" y="21149"/>
                      <a:pt x="17913" y="0"/>
                      <a:pt x="0" y="10375"/>
                    </a:cubicBezTo>
                    <a:lnTo>
                      <a:pt x="0" y="69850"/>
                    </a:lnTo>
                    <a:cubicBezTo>
                      <a:pt x="23550" y="57075"/>
                      <a:pt x="20582" y="81626"/>
                      <a:pt x="65280" y="81992"/>
                    </a:cubicBezTo>
                    <a:cubicBezTo>
                      <a:pt x="65781" y="81992"/>
                      <a:pt x="66148" y="81525"/>
                      <a:pt x="65981" y="81025"/>
                    </a:cubicBezTo>
                    <a:lnTo>
                      <a:pt x="46267" y="24818"/>
                    </a:lnTo>
                    <a:cubicBezTo>
                      <a:pt x="45800" y="23484"/>
                      <a:pt x="44565" y="22550"/>
                      <a:pt x="43164" y="22483"/>
                    </a:cubicBezTo>
                    <a:close/>
                  </a:path>
                </a:pathLst>
              </a:custGeom>
              <a:noFill/>
              <a:ln w="28575" cap="flat" cmpd="sng">
                <a:solidFill>
                  <a:srgbClr val="352A53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" name="Google Shape;586;p36"/>
              <p:cNvSpPr/>
              <p:nvPr/>
            </p:nvSpPr>
            <p:spPr>
              <a:xfrm>
                <a:off x="2684756" y="1990697"/>
                <a:ext cx="2114622" cy="2212205"/>
              </a:xfrm>
              <a:custGeom>
                <a:avLst/>
                <a:gdLst/>
                <a:ahLst/>
                <a:cxnLst/>
                <a:rect l="l" t="t" r="r" b="b"/>
                <a:pathLst>
                  <a:path w="66982" h="70073" extrusionOk="0">
                    <a:moveTo>
                      <a:pt x="10773" y="0"/>
                    </a:moveTo>
                    <a:cubicBezTo>
                      <a:pt x="7735" y="0"/>
                      <a:pt x="4313" y="961"/>
                      <a:pt x="0" y="3459"/>
                    </a:cubicBezTo>
                    <a:lnTo>
                      <a:pt x="0" y="62934"/>
                    </a:lnTo>
                    <a:cubicBezTo>
                      <a:pt x="5787" y="59795"/>
                      <a:pt x="10024" y="58607"/>
                      <a:pt x="13785" y="58607"/>
                    </a:cubicBezTo>
                    <a:cubicBezTo>
                      <a:pt x="25329" y="58607"/>
                      <a:pt x="32400" y="69796"/>
                      <a:pt x="66114" y="70073"/>
                    </a:cubicBezTo>
                    <a:cubicBezTo>
                      <a:pt x="66615" y="70073"/>
                      <a:pt x="66981" y="69606"/>
                      <a:pt x="66815" y="69106"/>
                    </a:cubicBezTo>
                    <a:lnTo>
                      <a:pt x="47101" y="12899"/>
                    </a:lnTo>
                    <a:cubicBezTo>
                      <a:pt x="46634" y="11564"/>
                      <a:pt x="45399" y="10630"/>
                      <a:pt x="43998" y="10564"/>
                    </a:cubicBezTo>
                    <a:cubicBezTo>
                      <a:pt x="26118" y="9551"/>
                      <a:pt x="20352" y="0"/>
                      <a:pt x="10773" y="0"/>
                    </a:cubicBezTo>
                    <a:close/>
                  </a:path>
                </a:pathLst>
              </a:custGeom>
              <a:solidFill>
                <a:srgbClr val="AC99CE"/>
              </a:solidFill>
              <a:ln w="28575" cap="flat" cmpd="sng">
                <a:solidFill>
                  <a:srgbClr val="352A5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7" name="Google Shape;587;p36"/>
              <p:cNvSpPr/>
              <p:nvPr/>
            </p:nvSpPr>
            <p:spPr>
              <a:xfrm>
                <a:off x="2684756" y="1772357"/>
                <a:ext cx="2114622" cy="2430543"/>
              </a:xfrm>
              <a:custGeom>
                <a:avLst/>
                <a:gdLst/>
                <a:ahLst/>
                <a:cxnLst/>
                <a:rect l="l" t="t" r="r" b="b"/>
                <a:pathLst>
                  <a:path w="66982" h="76989" fill="none" extrusionOk="0">
                    <a:moveTo>
                      <a:pt x="43998" y="17480"/>
                    </a:moveTo>
                    <a:cubicBezTo>
                      <a:pt x="20448" y="16145"/>
                      <a:pt x="17913" y="0"/>
                      <a:pt x="0" y="10375"/>
                    </a:cubicBezTo>
                    <a:lnTo>
                      <a:pt x="0" y="70551"/>
                    </a:lnTo>
                    <a:cubicBezTo>
                      <a:pt x="23550" y="57775"/>
                      <a:pt x="21416" y="76622"/>
                      <a:pt x="66114" y="76989"/>
                    </a:cubicBezTo>
                    <a:cubicBezTo>
                      <a:pt x="66615" y="76989"/>
                      <a:pt x="66981" y="76522"/>
                      <a:pt x="66815" y="76022"/>
                    </a:cubicBezTo>
                    <a:lnTo>
                      <a:pt x="47101" y="19815"/>
                    </a:lnTo>
                    <a:cubicBezTo>
                      <a:pt x="46634" y="18480"/>
                      <a:pt x="45399" y="17546"/>
                      <a:pt x="43998" y="17480"/>
                    </a:cubicBezTo>
                    <a:close/>
                  </a:path>
                </a:pathLst>
              </a:custGeom>
              <a:noFill/>
              <a:ln w="28575" cap="flat" cmpd="sng">
                <a:solidFill>
                  <a:srgbClr val="352A53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" name="Google Shape;588;p36"/>
              <p:cNvSpPr/>
              <p:nvPr/>
            </p:nvSpPr>
            <p:spPr>
              <a:xfrm>
                <a:off x="2684756" y="1938385"/>
                <a:ext cx="2153579" cy="2093943"/>
              </a:xfrm>
              <a:custGeom>
                <a:avLst/>
                <a:gdLst/>
                <a:ahLst/>
                <a:cxnLst/>
                <a:rect l="l" t="t" r="r" b="b"/>
                <a:pathLst>
                  <a:path w="68216" h="66327" extrusionOk="0">
                    <a:moveTo>
                      <a:pt x="13386" y="0"/>
                    </a:moveTo>
                    <a:cubicBezTo>
                      <a:pt x="9595" y="0"/>
                      <a:pt x="5451" y="1125"/>
                      <a:pt x="0" y="4282"/>
                    </a:cubicBezTo>
                    <a:lnTo>
                      <a:pt x="0" y="64325"/>
                    </a:lnTo>
                    <a:cubicBezTo>
                      <a:pt x="7205" y="60416"/>
                      <a:pt x="12122" y="59052"/>
                      <a:pt x="16756" y="59052"/>
                    </a:cubicBezTo>
                    <a:cubicBezTo>
                      <a:pt x="27268" y="59052"/>
                      <a:pt x="36325" y="66071"/>
                      <a:pt x="67348" y="66326"/>
                    </a:cubicBezTo>
                    <a:cubicBezTo>
                      <a:pt x="67849" y="66326"/>
                      <a:pt x="68216" y="65826"/>
                      <a:pt x="68049" y="65359"/>
                    </a:cubicBezTo>
                    <a:lnTo>
                      <a:pt x="48335" y="9118"/>
                    </a:lnTo>
                    <a:cubicBezTo>
                      <a:pt x="47868" y="7784"/>
                      <a:pt x="46634" y="6883"/>
                      <a:pt x="45233" y="6783"/>
                    </a:cubicBezTo>
                    <a:cubicBezTo>
                      <a:pt x="28872" y="5878"/>
                      <a:pt x="22053" y="0"/>
                      <a:pt x="1338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8575" cap="flat" cmpd="sng">
                <a:solidFill>
                  <a:srgbClr val="352A5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FCEFE7"/>
                  </a:solidFill>
                </a:endParaRPr>
              </a:p>
            </p:txBody>
          </p:sp>
          <p:sp>
            <p:nvSpPr>
              <p:cNvPr id="589" name="Google Shape;589;p36"/>
              <p:cNvSpPr/>
              <p:nvPr/>
            </p:nvSpPr>
            <p:spPr>
              <a:xfrm>
                <a:off x="2684756" y="1746028"/>
                <a:ext cx="2153579" cy="2286299"/>
              </a:xfrm>
              <a:custGeom>
                <a:avLst/>
                <a:gdLst/>
                <a:ahLst/>
                <a:cxnLst/>
                <a:rect l="l" t="t" r="r" b="b"/>
                <a:pathLst>
                  <a:path w="68216" h="72420" fill="none" extrusionOk="0">
                    <a:moveTo>
                      <a:pt x="45233" y="12876"/>
                    </a:moveTo>
                    <a:cubicBezTo>
                      <a:pt x="21716" y="11575"/>
                      <a:pt x="17913" y="1"/>
                      <a:pt x="0" y="10375"/>
                    </a:cubicBezTo>
                    <a:lnTo>
                      <a:pt x="0" y="70684"/>
                    </a:lnTo>
                    <a:cubicBezTo>
                      <a:pt x="23550" y="57909"/>
                      <a:pt x="22650" y="72052"/>
                      <a:pt x="67348" y="72419"/>
                    </a:cubicBezTo>
                    <a:cubicBezTo>
                      <a:pt x="67849" y="72419"/>
                      <a:pt x="68216" y="71919"/>
                      <a:pt x="68049" y="71452"/>
                    </a:cubicBezTo>
                    <a:lnTo>
                      <a:pt x="48335" y="15211"/>
                    </a:lnTo>
                    <a:cubicBezTo>
                      <a:pt x="47868" y="13877"/>
                      <a:pt x="46634" y="12976"/>
                      <a:pt x="45233" y="12876"/>
                    </a:cubicBezTo>
                    <a:close/>
                  </a:path>
                </a:pathLst>
              </a:custGeom>
              <a:noFill/>
              <a:ln w="28575" cap="flat" cmpd="sng">
                <a:solidFill>
                  <a:srgbClr val="352A53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0" name="Google Shape;590;p36"/>
              <p:cNvSpPr/>
              <p:nvPr/>
            </p:nvSpPr>
            <p:spPr>
              <a:xfrm>
                <a:off x="576458" y="1990697"/>
                <a:ext cx="2114622" cy="2212205"/>
              </a:xfrm>
              <a:custGeom>
                <a:avLst/>
                <a:gdLst/>
                <a:ahLst/>
                <a:cxnLst/>
                <a:rect l="l" t="t" r="r" b="b"/>
                <a:pathLst>
                  <a:path w="66982" h="70073" extrusionOk="0">
                    <a:moveTo>
                      <a:pt x="56191" y="0"/>
                    </a:moveTo>
                    <a:cubicBezTo>
                      <a:pt x="46598" y="0"/>
                      <a:pt x="40838" y="9551"/>
                      <a:pt x="22983" y="10564"/>
                    </a:cubicBezTo>
                    <a:cubicBezTo>
                      <a:pt x="21549" y="10630"/>
                      <a:pt x="20348" y="11564"/>
                      <a:pt x="19881" y="12899"/>
                    </a:cubicBezTo>
                    <a:lnTo>
                      <a:pt x="167" y="69106"/>
                    </a:lnTo>
                    <a:cubicBezTo>
                      <a:pt x="0" y="69606"/>
                      <a:pt x="334" y="70073"/>
                      <a:pt x="834" y="70073"/>
                    </a:cubicBezTo>
                    <a:cubicBezTo>
                      <a:pt x="34574" y="69796"/>
                      <a:pt x="41631" y="58607"/>
                      <a:pt x="53183" y="58607"/>
                    </a:cubicBezTo>
                    <a:cubicBezTo>
                      <a:pt x="56946" y="58607"/>
                      <a:pt x="61186" y="59795"/>
                      <a:pt x="66981" y="62934"/>
                    </a:cubicBezTo>
                    <a:lnTo>
                      <a:pt x="66981" y="3459"/>
                    </a:lnTo>
                    <a:cubicBezTo>
                      <a:pt x="62661" y="961"/>
                      <a:pt x="59233" y="0"/>
                      <a:pt x="56191" y="0"/>
                    </a:cubicBezTo>
                    <a:close/>
                  </a:path>
                </a:pathLst>
              </a:custGeom>
              <a:solidFill>
                <a:srgbClr val="AC99CE"/>
              </a:solidFill>
              <a:ln w="28575" cap="flat" cmpd="sng">
                <a:solidFill>
                  <a:srgbClr val="352A5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1" name="Google Shape;591;p36"/>
              <p:cNvSpPr/>
              <p:nvPr/>
            </p:nvSpPr>
            <p:spPr>
              <a:xfrm>
                <a:off x="576458" y="1772357"/>
                <a:ext cx="2114622" cy="2430543"/>
              </a:xfrm>
              <a:custGeom>
                <a:avLst/>
                <a:gdLst/>
                <a:ahLst/>
                <a:cxnLst/>
                <a:rect l="l" t="t" r="r" b="b"/>
                <a:pathLst>
                  <a:path w="66982" h="76989" fill="none" extrusionOk="0">
                    <a:moveTo>
                      <a:pt x="22983" y="17480"/>
                    </a:moveTo>
                    <a:cubicBezTo>
                      <a:pt x="46500" y="16145"/>
                      <a:pt x="49035" y="0"/>
                      <a:pt x="66981" y="10375"/>
                    </a:cubicBezTo>
                    <a:lnTo>
                      <a:pt x="66981" y="70551"/>
                    </a:lnTo>
                    <a:cubicBezTo>
                      <a:pt x="43398" y="57775"/>
                      <a:pt x="45566" y="76622"/>
                      <a:pt x="834" y="76989"/>
                    </a:cubicBezTo>
                    <a:cubicBezTo>
                      <a:pt x="334" y="76989"/>
                      <a:pt x="0" y="76522"/>
                      <a:pt x="167" y="76022"/>
                    </a:cubicBezTo>
                    <a:lnTo>
                      <a:pt x="19881" y="19815"/>
                    </a:lnTo>
                    <a:cubicBezTo>
                      <a:pt x="20348" y="18480"/>
                      <a:pt x="21549" y="17546"/>
                      <a:pt x="22983" y="17480"/>
                    </a:cubicBezTo>
                    <a:close/>
                  </a:path>
                </a:pathLst>
              </a:custGeom>
              <a:noFill/>
              <a:ln w="28575" cap="flat" cmpd="sng">
                <a:solidFill>
                  <a:srgbClr val="352A53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2" name="Google Shape;592;p36"/>
              <p:cNvSpPr/>
              <p:nvPr/>
            </p:nvSpPr>
            <p:spPr>
              <a:xfrm>
                <a:off x="536427" y="1938385"/>
                <a:ext cx="2154652" cy="2093943"/>
              </a:xfrm>
              <a:custGeom>
                <a:avLst/>
                <a:gdLst/>
                <a:ahLst/>
                <a:cxnLst/>
                <a:rect l="l" t="t" r="r" b="b"/>
                <a:pathLst>
                  <a:path w="68250" h="66327" extrusionOk="0">
                    <a:moveTo>
                      <a:pt x="54842" y="0"/>
                    </a:moveTo>
                    <a:cubicBezTo>
                      <a:pt x="46164" y="0"/>
                      <a:pt x="39345" y="5878"/>
                      <a:pt x="22984" y="6783"/>
                    </a:cubicBezTo>
                    <a:cubicBezTo>
                      <a:pt x="21583" y="6883"/>
                      <a:pt x="20349" y="7784"/>
                      <a:pt x="19882" y="9118"/>
                    </a:cubicBezTo>
                    <a:lnTo>
                      <a:pt x="168" y="65359"/>
                    </a:lnTo>
                    <a:cubicBezTo>
                      <a:pt x="1" y="65826"/>
                      <a:pt x="368" y="66326"/>
                      <a:pt x="868" y="66326"/>
                    </a:cubicBezTo>
                    <a:cubicBezTo>
                      <a:pt x="31715" y="66073"/>
                      <a:pt x="40845" y="59258"/>
                      <a:pt x="51293" y="59258"/>
                    </a:cubicBezTo>
                    <a:cubicBezTo>
                      <a:pt x="55984" y="59258"/>
                      <a:pt x="60941" y="60632"/>
                      <a:pt x="68249" y="64591"/>
                    </a:cubicBezTo>
                    <a:lnTo>
                      <a:pt x="68249" y="4282"/>
                    </a:lnTo>
                    <a:cubicBezTo>
                      <a:pt x="62789" y="1125"/>
                      <a:pt x="58637" y="0"/>
                      <a:pt x="5484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8575" cap="flat" cmpd="sng">
                <a:solidFill>
                  <a:srgbClr val="352A5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FCEFE7"/>
                  </a:solidFill>
                </a:endParaRPr>
              </a:p>
            </p:txBody>
          </p:sp>
          <p:sp>
            <p:nvSpPr>
              <p:cNvPr id="593" name="Google Shape;593;p36"/>
              <p:cNvSpPr/>
              <p:nvPr/>
            </p:nvSpPr>
            <p:spPr>
              <a:xfrm>
                <a:off x="536427" y="1746028"/>
                <a:ext cx="2154652" cy="2286299"/>
              </a:xfrm>
              <a:custGeom>
                <a:avLst/>
                <a:gdLst/>
                <a:ahLst/>
                <a:cxnLst/>
                <a:rect l="l" t="t" r="r" b="b"/>
                <a:pathLst>
                  <a:path w="68250" h="72420" fill="none" extrusionOk="0">
                    <a:moveTo>
                      <a:pt x="22984" y="12876"/>
                    </a:moveTo>
                    <a:cubicBezTo>
                      <a:pt x="46501" y="11575"/>
                      <a:pt x="50303" y="1"/>
                      <a:pt x="68249" y="10375"/>
                    </a:cubicBezTo>
                    <a:lnTo>
                      <a:pt x="68249" y="70684"/>
                    </a:lnTo>
                    <a:cubicBezTo>
                      <a:pt x="44666" y="57909"/>
                      <a:pt x="45567" y="72052"/>
                      <a:pt x="868" y="72419"/>
                    </a:cubicBezTo>
                    <a:cubicBezTo>
                      <a:pt x="368" y="72419"/>
                      <a:pt x="1" y="71919"/>
                      <a:pt x="168" y="71452"/>
                    </a:cubicBezTo>
                    <a:lnTo>
                      <a:pt x="19882" y="15211"/>
                    </a:lnTo>
                    <a:cubicBezTo>
                      <a:pt x="20349" y="13877"/>
                      <a:pt x="21583" y="12976"/>
                      <a:pt x="22984" y="12876"/>
                    </a:cubicBezTo>
                    <a:close/>
                  </a:path>
                </a:pathLst>
              </a:custGeom>
              <a:noFill/>
              <a:ln w="28575" cap="flat" cmpd="sng">
                <a:solidFill>
                  <a:srgbClr val="352A53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94" name="Google Shape;594;p36"/>
            <p:cNvSpPr/>
            <p:nvPr/>
          </p:nvSpPr>
          <p:spPr>
            <a:xfrm>
              <a:off x="2152500" y="1757375"/>
              <a:ext cx="199025" cy="1679073"/>
            </a:xfrm>
            <a:custGeom>
              <a:avLst/>
              <a:gdLst/>
              <a:ahLst/>
              <a:cxnLst/>
              <a:rect l="l" t="t" r="r" b="b"/>
              <a:pathLst>
                <a:path w="7473" h="63046" extrusionOk="0">
                  <a:moveTo>
                    <a:pt x="7472" y="1"/>
                  </a:moveTo>
                  <a:cubicBezTo>
                    <a:pt x="3536" y="468"/>
                    <a:pt x="0" y="2836"/>
                    <a:pt x="0" y="2836"/>
                  </a:cubicBezTo>
                  <a:lnTo>
                    <a:pt x="0" y="63046"/>
                  </a:lnTo>
                  <a:lnTo>
                    <a:pt x="1735" y="62145"/>
                  </a:lnTo>
                  <a:lnTo>
                    <a:pt x="7472" y="1"/>
                  </a:lnTo>
                  <a:close/>
                </a:path>
              </a:pathLst>
            </a:custGeom>
            <a:solidFill>
              <a:srgbClr val="FCE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18DEADEA-0683-4E04-80D1-F0FECA02395A}"/>
              </a:ext>
            </a:extLst>
          </p:cNvPr>
          <p:cNvSpPr/>
          <p:nvPr/>
        </p:nvSpPr>
        <p:spPr>
          <a:xfrm>
            <a:off x="559558" y="690398"/>
            <a:ext cx="4148919" cy="791570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Manfaat</a:t>
            </a:r>
            <a:r>
              <a:rPr lang="en-US" sz="2400" b="1" dirty="0"/>
              <a:t> Teknik Sampling</a:t>
            </a:r>
            <a:endParaRPr lang="en-ID" sz="2400" b="1" dirty="0"/>
          </a:p>
        </p:txBody>
      </p:sp>
      <p:sp>
        <p:nvSpPr>
          <p:cNvPr id="3" name="Arrow: Pentagon 2">
            <a:extLst>
              <a:ext uri="{FF2B5EF4-FFF2-40B4-BE49-F238E27FC236}">
                <a16:creationId xmlns:a16="http://schemas.microsoft.com/office/drawing/2014/main" id="{F016E537-4DD2-47D7-9C93-453E0C42CE07}"/>
              </a:ext>
            </a:extLst>
          </p:cNvPr>
          <p:cNvSpPr/>
          <p:nvPr/>
        </p:nvSpPr>
        <p:spPr>
          <a:xfrm>
            <a:off x="216363" y="1735630"/>
            <a:ext cx="3411480" cy="530007"/>
          </a:xfrm>
          <a:prstGeom prst="homePlat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Menghemat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biaya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penelitian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.</a:t>
            </a:r>
          </a:p>
        </p:txBody>
      </p:sp>
      <p:sp>
        <p:nvSpPr>
          <p:cNvPr id="38" name="Arrow: Pentagon 37">
            <a:extLst>
              <a:ext uri="{FF2B5EF4-FFF2-40B4-BE49-F238E27FC236}">
                <a16:creationId xmlns:a16="http://schemas.microsoft.com/office/drawing/2014/main" id="{1CCEABB7-DA82-430A-8748-08D801584216}"/>
              </a:ext>
            </a:extLst>
          </p:cNvPr>
          <p:cNvSpPr/>
          <p:nvPr/>
        </p:nvSpPr>
        <p:spPr>
          <a:xfrm>
            <a:off x="456962" y="2393641"/>
            <a:ext cx="3411480" cy="530007"/>
          </a:xfrm>
          <a:prstGeom prst="homePlat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Menghemat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waktu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untuk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penelitian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.</a:t>
            </a:r>
          </a:p>
        </p:txBody>
      </p:sp>
      <p:sp>
        <p:nvSpPr>
          <p:cNvPr id="39" name="Arrow: Pentagon 38">
            <a:extLst>
              <a:ext uri="{FF2B5EF4-FFF2-40B4-BE49-F238E27FC236}">
                <a16:creationId xmlns:a16="http://schemas.microsoft.com/office/drawing/2014/main" id="{E742C81E-5DC6-4904-9E60-CBD6FD5E0EFE}"/>
              </a:ext>
            </a:extLst>
          </p:cNvPr>
          <p:cNvSpPr/>
          <p:nvPr/>
        </p:nvSpPr>
        <p:spPr>
          <a:xfrm>
            <a:off x="761633" y="3051652"/>
            <a:ext cx="3411480" cy="530007"/>
          </a:xfrm>
          <a:prstGeom prst="homePlat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Dapat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menghasilkan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data yang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lebih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akurat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.</a:t>
            </a:r>
          </a:p>
        </p:txBody>
      </p:sp>
      <p:sp>
        <p:nvSpPr>
          <p:cNvPr id="40" name="Arrow: Pentagon 39">
            <a:extLst>
              <a:ext uri="{FF2B5EF4-FFF2-40B4-BE49-F238E27FC236}">
                <a16:creationId xmlns:a16="http://schemas.microsoft.com/office/drawing/2014/main" id="{4CA4820C-9DD3-47DC-8096-BB79FD4AAA5A}"/>
              </a:ext>
            </a:extLst>
          </p:cNvPr>
          <p:cNvSpPr/>
          <p:nvPr/>
        </p:nvSpPr>
        <p:spPr>
          <a:xfrm>
            <a:off x="1121299" y="3719841"/>
            <a:ext cx="3411480" cy="530007"/>
          </a:xfrm>
          <a:prstGeom prst="homePlat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Memperluas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ruang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lingkup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penelitian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7407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8" grpId="0" animBg="1"/>
      <p:bldP spid="39" grpId="0" animBg="1"/>
      <p:bldP spid="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1" name="Google Shape;601;p37"/>
          <p:cNvGrpSpPr/>
          <p:nvPr/>
        </p:nvGrpSpPr>
        <p:grpSpPr>
          <a:xfrm>
            <a:off x="877899" y="1454954"/>
            <a:ext cx="3843108" cy="2233592"/>
            <a:chOff x="3909625" y="3119050"/>
            <a:chExt cx="811450" cy="471600"/>
          </a:xfrm>
        </p:grpSpPr>
        <p:sp>
          <p:nvSpPr>
            <p:cNvPr id="602" name="Google Shape;602;p37"/>
            <p:cNvSpPr/>
            <p:nvPr/>
          </p:nvSpPr>
          <p:spPr>
            <a:xfrm>
              <a:off x="4058075" y="3119050"/>
              <a:ext cx="500375" cy="471600"/>
            </a:xfrm>
            <a:custGeom>
              <a:avLst/>
              <a:gdLst/>
              <a:ahLst/>
              <a:cxnLst/>
              <a:rect l="l" t="t" r="r" b="b"/>
              <a:pathLst>
                <a:path w="20015" h="18864" extrusionOk="0">
                  <a:moveTo>
                    <a:pt x="9967" y="1"/>
                  </a:moveTo>
                  <a:cubicBezTo>
                    <a:pt x="5315" y="1"/>
                    <a:pt x="1249" y="3489"/>
                    <a:pt x="634" y="8251"/>
                  </a:cubicBezTo>
                  <a:cubicBezTo>
                    <a:pt x="0" y="13388"/>
                    <a:pt x="3636" y="18125"/>
                    <a:pt x="8807" y="18792"/>
                  </a:cubicBezTo>
                  <a:cubicBezTo>
                    <a:pt x="9200" y="18840"/>
                    <a:pt x="9590" y="18864"/>
                    <a:pt x="9977" y="18864"/>
                  </a:cubicBezTo>
                  <a:cubicBezTo>
                    <a:pt x="14669" y="18864"/>
                    <a:pt x="18731" y="15397"/>
                    <a:pt x="19347" y="10620"/>
                  </a:cubicBezTo>
                  <a:cubicBezTo>
                    <a:pt x="20015" y="5449"/>
                    <a:pt x="16345" y="746"/>
                    <a:pt x="11175" y="79"/>
                  </a:cubicBezTo>
                  <a:cubicBezTo>
                    <a:pt x="10769" y="26"/>
                    <a:pt x="10366" y="1"/>
                    <a:pt x="9967" y="1"/>
                  </a:cubicBezTo>
                  <a:close/>
                </a:path>
              </a:pathLst>
            </a:custGeom>
            <a:solidFill>
              <a:srgbClr val="FFBBBB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37"/>
            <p:cNvSpPr/>
            <p:nvPr/>
          </p:nvSpPr>
          <p:spPr>
            <a:xfrm>
              <a:off x="4305750" y="3172350"/>
              <a:ext cx="155975" cy="121825"/>
            </a:xfrm>
            <a:custGeom>
              <a:avLst/>
              <a:gdLst/>
              <a:ahLst/>
              <a:cxnLst/>
              <a:rect l="l" t="t" r="r" b="b"/>
              <a:pathLst>
                <a:path w="6239" h="4873" extrusionOk="0">
                  <a:moveTo>
                    <a:pt x="1977" y="1"/>
                  </a:moveTo>
                  <a:cubicBezTo>
                    <a:pt x="934" y="1"/>
                    <a:pt x="172" y="519"/>
                    <a:pt x="100" y="1383"/>
                  </a:cubicBezTo>
                  <a:cubicBezTo>
                    <a:pt x="0" y="2584"/>
                    <a:pt x="1268" y="4051"/>
                    <a:pt x="2936" y="4618"/>
                  </a:cubicBezTo>
                  <a:cubicBezTo>
                    <a:pt x="3416" y="4791"/>
                    <a:pt x="3876" y="4873"/>
                    <a:pt x="4291" y="4873"/>
                  </a:cubicBezTo>
                  <a:cubicBezTo>
                    <a:pt x="5319" y="4873"/>
                    <a:pt x="6067" y="4373"/>
                    <a:pt x="6138" y="3518"/>
                  </a:cubicBezTo>
                  <a:cubicBezTo>
                    <a:pt x="6238" y="2317"/>
                    <a:pt x="4971" y="849"/>
                    <a:pt x="3303" y="249"/>
                  </a:cubicBezTo>
                  <a:cubicBezTo>
                    <a:pt x="2834" y="80"/>
                    <a:pt x="2384" y="1"/>
                    <a:pt x="197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37"/>
            <p:cNvSpPr/>
            <p:nvPr/>
          </p:nvSpPr>
          <p:spPr>
            <a:xfrm>
              <a:off x="4033875" y="3233600"/>
              <a:ext cx="572950" cy="240175"/>
            </a:xfrm>
            <a:custGeom>
              <a:avLst/>
              <a:gdLst/>
              <a:ahLst/>
              <a:cxnLst/>
              <a:rect l="l" t="t" r="r" b="b"/>
              <a:pathLst>
                <a:path w="22918" h="9607" fill="none" extrusionOk="0">
                  <a:moveTo>
                    <a:pt x="19582" y="434"/>
                  </a:moveTo>
                  <a:cubicBezTo>
                    <a:pt x="19948" y="367"/>
                    <a:pt x="20249" y="300"/>
                    <a:pt x="20516" y="267"/>
                  </a:cubicBezTo>
                  <a:cubicBezTo>
                    <a:pt x="22917" y="0"/>
                    <a:pt x="20616" y="1835"/>
                    <a:pt x="15345" y="4370"/>
                  </a:cubicBezTo>
                  <a:cubicBezTo>
                    <a:pt x="10075" y="6872"/>
                    <a:pt x="3870" y="9173"/>
                    <a:pt x="1469" y="9440"/>
                  </a:cubicBezTo>
                  <a:cubicBezTo>
                    <a:pt x="1" y="9607"/>
                    <a:pt x="334" y="8973"/>
                    <a:pt x="2036" y="7872"/>
                  </a:cubicBezTo>
                </a:path>
              </a:pathLst>
            </a:custGeom>
            <a:noFill/>
            <a:ln w="28575" cap="flat" cmpd="sng">
              <a:solidFill>
                <a:srgbClr val="352A53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7"/>
            <p:cNvSpPr/>
            <p:nvPr/>
          </p:nvSpPr>
          <p:spPr>
            <a:xfrm>
              <a:off x="3909625" y="3186050"/>
              <a:ext cx="811450" cy="343600"/>
            </a:xfrm>
            <a:custGeom>
              <a:avLst/>
              <a:gdLst/>
              <a:ahLst/>
              <a:cxnLst/>
              <a:rect l="l" t="t" r="r" b="b"/>
              <a:pathLst>
                <a:path w="32458" h="13744" fill="none" extrusionOk="0">
                  <a:moveTo>
                    <a:pt x="23284" y="835"/>
                  </a:moveTo>
                  <a:cubicBezTo>
                    <a:pt x="25586" y="234"/>
                    <a:pt x="27587" y="1"/>
                    <a:pt x="28888" y="134"/>
                  </a:cubicBezTo>
                  <a:cubicBezTo>
                    <a:pt x="32457" y="501"/>
                    <a:pt x="29588" y="3770"/>
                    <a:pt x="22417" y="7439"/>
                  </a:cubicBezTo>
                  <a:cubicBezTo>
                    <a:pt x="15278" y="11075"/>
                    <a:pt x="6572" y="13744"/>
                    <a:pt x="2969" y="13377"/>
                  </a:cubicBezTo>
                  <a:cubicBezTo>
                    <a:pt x="1" y="13043"/>
                    <a:pt x="1802" y="10575"/>
                    <a:pt x="6505" y="7706"/>
                  </a:cubicBezTo>
                </a:path>
              </a:pathLst>
            </a:custGeom>
            <a:noFill/>
            <a:ln w="28575" cap="flat" cmpd="sng">
              <a:solidFill>
                <a:srgbClr val="352A53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Rectangle: Diagonal Corners Rounded 13">
            <a:extLst>
              <a:ext uri="{FF2B5EF4-FFF2-40B4-BE49-F238E27FC236}">
                <a16:creationId xmlns:a16="http://schemas.microsoft.com/office/drawing/2014/main" id="{DF4777CE-CB63-416F-B194-2086BC4BC8D9}"/>
              </a:ext>
            </a:extLst>
          </p:cNvPr>
          <p:cNvSpPr/>
          <p:nvPr/>
        </p:nvSpPr>
        <p:spPr>
          <a:xfrm>
            <a:off x="4534749" y="691800"/>
            <a:ext cx="4148919" cy="791570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Syarat-syarat</a:t>
            </a:r>
            <a:r>
              <a:rPr lang="en-US" sz="2400" b="1" dirty="0"/>
              <a:t> Teknik Sampling</a:t>
            </a:r>
            <a:endParaRPr lang="en-ID" sz="2400" b="1" dirty="0"/>
          </a:p>
        </p:txBody>
      </p:sp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476FF6AF-0CFF-4FCF-B702-1E23E0E7A6A2}"/>
              </a:ext>
            </a:extLst>
          </p:cNvPr>
          <p:cNvSpPr/>
          <p:nvPr/>
        </p:nvSpPr>
        <p:spPr>
          <a:xfrm>
            <a:off x="4653873" y="1772279"/>
            <a:ext cx="3903273" cy="2679421"/>
          </a:xfrm>
          <a:prstGeom prst="flowChart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ID" sz="1600" dirty="0">
                <a:solidFill>
                  <a:srgbClr val="222222"/>
                </a:solidFill>
                <a:latin typeface="Verdana" panose="020B0604030504040204" pitchFamily="34" charset="0"/>
              </a:rPr>
              <a:t>Teknik sampling </a:t>
            </a:r>
            <a:r>
              <a:rPr lang="en-ID" sz="1600" dirty="0" err="1">
                <a:solidFill>
                  <a:srgbClr val="222222"/>
                </a:solidFill>
                <a:latin typeface="Verdana" panose="020B0604030504040204" pitchFamily="34" charset="0"/>
              </a:rPr>
              <a:t>b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oleh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dilakukan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bila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populasi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bersifat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homogen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atau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memiliki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karakteristik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yang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sama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atau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setidak-tidaknya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hampir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sama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. Dan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bila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keadaan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populasi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bersifat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heterogen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,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maka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sampel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yang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dihasilkannya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dapat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bersifat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tidak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representatif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atau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tidak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dapat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menggambarkan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karakteristik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60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populasi</a:t>
            </a:r>
            <a:r>
              <a:rPr lang="en-ID" sz="160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.</a:t>
            </a:r>
            <a:endParaRPr lang="en-ID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Diagonal Corners Rounded 22">
            <a:extLst>
              <a:ext uri="{FF2B5EF4-FFF2-40B4-BE49-F238E27FC236}">
                <a16:creationId xmlns:a16="http://schemas.microsoft.com/office/drawing/2014/main" id="{5E114060-7BDB-4F9D-A85B-8033040DAC2D}"/>
              </a:ext>
            </a:extLst>
          </p:cNvPr>
          <p:cNvSpPr/>
          <p:nvPr/>
        </p:nvSpPr>
        <p:spPr>
          <a:xfrm>
            <a:off x="600503" y="1279919"/>
            <a:ext cx="2538482" cy="2583662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/>
              <a:t>Jenis-jenis</a:t>
            </a:r>
            <a:r>
              <a:rPr lang="en-US" sz="3200" b="1" dirty="0"/>
              <a:t> Teknik Sampling</a:t>
            </a:r>
            <a:endParaRPr lang="en-ID" sz="3200" b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1C029A4-8577-493A-8D7F-63A67A99F68B}"/>
              </a:ext>
            </a:extLst>
          </p:cNvPr>
          <p:cNvSpPr/>
          <p:nvPr/>
        </p:nvSpPr>
        <p:spPr>
          <a:xfrm>
            <a:off x="3739487" y="504967"/>
            <a:ext cx="4531059" cy="206678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Teknik sampling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probabilitas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atau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random sampling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merupakan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teknik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sampling yang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dilakukan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dengan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memberikan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peluang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atau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kesempatan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kepada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seluruh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anggota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populasi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untuk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menjadi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sampel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.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Dengan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demikian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sampel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yang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diperoleh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diharapkan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merupakan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sampel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yang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representatif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.</a:t>
            </a:r>
            <a:endParaRPr lang="en-ID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C1F2098-5F6C-4FCC-AEDF-23702B3DC86B}"/>
              </a:ext>
            </a:extLst>
          </p:cNvPr>
          <p:cNvSpPr/>
          <p:nvPr/>
        </p:nvSpPr>
        <p:spPr>
          <a:xfrm>
            <a:off x="4230806" y="286603"/>
            <a:ext cx="3616657" cy="45037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ysClr val="windowText" lastClr="000000"/>
                </a:solidFill>
              </a:rPr>
              <a:t>Teknik Sampling </a:t>
            </a:r>
            <a:r>
              <a:rPr lang="en-US" b="1" dirty="0" err="1">
                <a:solidFill>
                  <a:sysClr val="windowText" lastClr="000000"/>
                </a:solidFill>
              </a:rPr>
              <a:t>Secara</a:t>
            </a:r>
            <a:r>
              <a:rPr lang="en-US" b="1" dirty="0">
                <a:solidFill>
                  <a:sysClr val="windowText" lastClr="000000"/>
                </a:solidFill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</a:rPr>
              <a:t>Probabilitas</a:t>
            </a:r>
            <a:endParaRPr lang="en-ID" b="1" dirty="0">
              <a:solidFill>
                <a:sysClr val="windowText" lastClr="000000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871EAC6-AEB8-4A61-8006-C0AE0F88B020}"/>
              </a:ext>
            </a:extLst>
          </p:cNvPr>
          <p:cNvSpPr/>
          <p:nvPr/>
        </p:nvSpPr>
        <p:spPr>
          <a:xfrm>
            <a:off x="3755407" y="2922902"/>
            <a:ext cx="4531059" cy="18265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Teknik sampling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nonprobabilitas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adalah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teknik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pengambilan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sample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dari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populasi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yang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ditemukan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atau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ditentukan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sendiri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oleh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peneliti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dan/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atau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menurut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pertimbangan</a:t>
            </a:r>
            <a:r>
              <a:rPr lang="en-ID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pakar</a:t>
            </a:r>
            <a:r>
              <a:rPr lang="en-ID" dirty="0">
                <a:solidFill>
                  <a:srgbClr val="222222"/>
                </a:solidFill>
                <a:latin typeface="Verdana" panose="020B0604030504040204" pitchFamily="34" charset="0"/>
              </a:rPr>
              <a:t>, </a:t>
            </a:r>
            <a:r>
              <a:rPr lang="en-ID" dirty="0" err="1">
                <a:solidFill>
                  <a:srgbClr val="222222"/>
                </a:solidFill>
                <a:latin typeface="Verdana" panose="020B0604030504040204" pitchFamily="34" charset="0"/>
              </a:rPr>
              <a:t>dengan</a:t>
            </a:r>
            <a:r>
              <a:rPr lang="en-ID" dirty="0">
                <a:solidFill>
                  <a:srgbClr val="222222"/>
                </a:solidFill>
                <a:latin typeface="Verdana" panose="020B0604030504040204" pitchFamily="34" charset="0"/>
              </a:rPr>
              <a:t> kata lain </a:t>
            </a:r>
            <a:r>
              <a:rPr lang="en-ID" dirty="0" err="1">
                <a:solidFill>
                  <a:srgbClr val="222222"/>
                </a:solidFill>
                <a:latin typeface="Verdana" panose="020B0604030504040204" pitchFamily="34" charset="0"/>
              </a:rPr>
              <a:t>setiap</a:t>
            </a:r>
            <a:r>
              <a:rPr lang="en-ID" dirty="0">
                <a:solidFill>
                  <a:srgbClr val="222222"/>
                </a:solidFill>
                <a:latin typeface="Verdana" panose="020B0604030504040204" pitchFamily="34" charset="0"/>
              </a:rPr>
              <a:t> </a:t>
            </a:r>
            <a:r>
              <a:rPr lang="en-ID" dirty="0" err="1">
                <a:solidFill>
                  <a:srgbClr val="222222"/>
                </a:solidFill>
                <a:latin typeface="Verdana" panose="020B0604030504040204" pitchFamily="34" charset="0"/>
              </a:rPr>
              <a:t>elemen</a:t>
            </a:r>
            <a:r>
              <a:rPr lang="en-ID" dirty="0">
                <a:solidFill>
                  <a:srgbClr val="222222"/>
                </a:solidFill>
                <a:latin typeface="Verdana" panose="020B0604030504040204" pitchFamily="34" charset="0"/>
              </a:rPr>
              <a:t> </a:t>
            </a:r>
            <a:r>
              <a:rPr lang="en-ID" dirty="0" err="1">
                <a:solidFill>
                  <a:srgbClr val="222222"/>
                </a:solidFill>
                <a:latin typeface="Verdana" panose="020B0604030504040204" pitchFamily="34" charset="0"/>
              </a:rPr>
              <a:t>populasi</a:t>
            </a:r>
            <a:r>
              <a:rPr lang="en-ID" dirty="0">
                <a:solidFill>
                  <a:srgbClr val="222222"/>
                </a:solidFill>
                <a:latin typeface="Verdana" panose="020B0604030504040204" pitchFamily="34" charset="0"/>
              </a:rPr>
              <a:t> </a:t>
            </a:r>
            <a:r>
              <a:rPr lang="en-ID" dirty="0" err="1">
                <a:solidFill>
                  <a:srgbClr val="222222"/>
                </a:solidFill>
                <a:latin typeface="Verdana" panose="020B0604030504040204" pitchFamily="34" charset="0"/>
              </a:rPr>
              <a:t>tidak</a:t>
            </a:r>
            <a:r>
              <a:rPr lang="en-ID" dirty="0">
                <a:solidFill>
                  <a:srgbClr val="222222"/>
                </a:solidFill>
                <a:latin typeface="Verdana" panose="020B0604030504040204" pitchFamily="34" charset="0"/>
              </a:rPr>
              <a:t> </a:t>
            </a:r>
            <a:r>
              <a:rPr lang="en-ID" dirty="0" err="1">
                <a:solidFill>
                  <a:srgbClr val="222222"/>
                </a:solidFill>
                <a:latin typeface="Verdana" panose="020B0604030504040204" pitchFamily="34" charset="0"/>
              </a:rPr>
              <a:t>memiliki</a:t>
            </a:r>
            <a:r>
              <a:rPr lang="en-ID" dirty="0">
                <a:solidFill>
                  <a:srgbClr val="222222"/>
                </a:solidFill>
                <a:latin typeface="Verdana" panose="020B0604030504040204" pitchFamily="34" charset="0"/>
              </a:rPr>
              <a:t> </a:t>
            </a:r>
            <a:r>
              <a:rPr lang="en-ID" dirty="0" err="1">
                <a:solidFill>
                  <a:srgbClr val="222222"/>
                </a:solidFill>
                <a:latin typeface="Verdana" panose="020B0604030504040204" pitchFamily="34" charset="0"/>
              </a:rPr>
              <a:t>kesempatan</a:t>
            </a:r>
            <a:r>
              <a:rPr lang="en-ID" dirty="0">
                <a:solidFill>
                  <a:srgbClr val="222222"/>
                </a:solidFill>
                <a:latin typeface="Verdana" panose="020B0604030504040204" pitchFamily="34" charset="0"/>
              </a:rPr>
              <a:t> yang </a:t>
            </a:r>
            <a:r>
              <a:rPr lang="en-ID" dirty="0" err="1">
                <a:solidFill>
                  <a:srgbClr val="222222"/>
                </a:solidFill>
                <a:latin typeface="Verdana" panose="020B0604030504040204" pitchFamily="34" charset="0"/>
              </a:rPr>
              <a:t>sama</a:t>
            </a:r>
            <a:r>
              <a:rPr lang="en-ID" dirty="0">
                <a:solidFill>
                  <a:srgbClr val="222222"/>
                </a:solidFill>
                <a:latin typeface="Verdana" panose="020B0604030504040204" pitchFamily="34" charset="0"/>
              </a:rPr>
              <a:t>.</a:t>
            </a:r>
            <a:endParaRPr lang="en-ID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BDA20AC-2A1B-4967-8532-1410546B5046}"/>
              </a:ext>
            </a:extLst>
          </p:cNvPr>
          <p:cNvSpPr/>
          <p:nvPr/>
        </p:nvSpPr>
        <p:spPr>
          <a:xfrm>
            <a:off x="4219430" y="2704537"/>
            <a:ext cx="3764510" cy="45037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ysClr val="windowText" lastClr="000000"/>
                </a:solidFill>
              </a:rPr>
              <a:t>Teknik Sampling </a:t>
            </a:r>
            <a:r>
              <a:rPr lang="en-US" b="1" dirty="0" err="1">
                <a:solidFill>
                  <a:sysClr val="windowText" lastClr="000000"/>
                </a:solidFill>
              </a:rPr>
              <a:t>Secara</a:t>
            </a:r>
            <a:r>
              <a:rPr lang="en-US" b="1" dirty="0">
                <a:solidFill>
                  <a:sysClr val="windowText" lastClr="000000"/>
                </a:solidFill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</a:rPr>
              <a:t>Nonprobabilitas</a:t>
            </a:r>
            <a:endParaRPr lang="en-ID" b="1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7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2" name="Google Shape;622;p39"/>
          <p:cNvGrpSpPr/>
          <p:nvPr/>
        </p:nvGrpSpPr>
        <p:grpSpPr>
          <a:xfrm>
            <a:off x="6446028" y="3731387"/>
            <a:ext cx="2565383" cy="1311015"/>
            <a:chOff x="5212650" y="1445225"/>
            <a:chExt cx="868150" cy="443675"/>
          </a:xfrm>
        </p:grpSpPr>
        <p:sp>
          <p:nvSpPr>
            <p:cNvPr id="623" name="Google Shape;623;p39"/>
            <p:cNvSpPr/>
            <p:nvPr/>
          </p:nvSpPr>
          <p:spPr>
            <a:xfrm>
              <a:off x="5212650" y="1462100"/>
              <a:ext cx="316075" cy="283175"/>
            </a:xfrm>
            <a:custGeom>
              <a:avLst/>
              <a:gdLst/>
              <a:ahLst/>
              <a:cxnLst/>
              <a:rect l="l" t="t" r="r" b="b"/>
              <a:pathLst>
                <a:path w="12643" h="11327" extrusionOk="0">
                  <a:moveTo>
                    <a:pt x="6310" y="1"/>
                  </a:moveTo>
                  <a:cubicBezTo>
                    <a:pt x="3892" y="1"/>
                    <a:pt x="1666" y="1558"/>
                    <a:pt x="934" y="3996"/>
                  </a:cubicBezTo>
                  <a:cubicBezTo>
                    <a:pt x="0" y="6965"/>
                    <a:pt x="1668" y="10134"/>
                    <a:pt x="4637" y="11068"/>
                  </a:cubicBezTo>
                  <a:cubicBezTo>
                    <a:pt x="5202" y="11243"/>
                    <a:pt x="5772" y="11327"/>
                    <a:pt x="6333" y="11327"/>
                  </a:cubicBezTo>
                  <a:cubicBezTo>
                    <a:pt x="8751" y="11327"/>
                    <a:pt x="10978" y="9769"/>
                    <a:pt x="11709" y="7332"/>
                  </a:cubicBezTo>
                  <a:cubicBezTo>
                    <a:pt x="12643" y="4363"/>
                    <a:pt x="10975" y="1194"/>
                    <a:pt x="8006" y="260"/>
                  </a:cubicBezTo>
                  <a:cubicBezTo>
                    <a:pt x="7441" y="84"/>
                    <a:pt x="6871" y="1"/>
                    <a:pt x="6310" y="1"/>
                  </a:cubicBezTo>
                  <a:close/>
                </a:path>
              </a:pathLst>
            </a:custGeom>
            <a:solidFill>
              <a:srgbClr val="FFFFFF"/>
            </a:solidFill>
            <a:ln w="28575" cap="flat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9"/>
            <p:cNvSpPr/>
            <p:nvPr/>
          </p:nvSpPr>
          <p:spPr>
            <a:xfrm>
              <a:off x="5607925" y="1586100"/>
              <a:ext cx="322750" cy="282850"/>
            </a:xfrm>
            <a:custGeom>
              <a:avLst/>
              <a:gdLst/>
              <a:ahLst/>
              <a:cxnLst/>
              <a:rect l="l" t="t" r="r" b="b"/>
              <a:pathLst>
                <a:path w="12910" h="11314" extrusionOk="0">
                  <a:moveTo>
                    <a:pt x="6447" y="1"/>
                  </a:moveTo>
                  <a:cubicBezTo>
                    <a:pt x="4540" y="1"/>
                    <a:pt x="2682" y="961"/>
                    <a:pt x="1635" y="2705"/>
                  </a:cubicBezTo>
                  <a:cubicBezTo>
                    <a:pt x="1" y="5374"/>
                    <a:pt x="835" y="8876"/>
                    <a:pt x="3503" y="10477"/>
                  </a:cubicBezTo>
                  <a:cubicBezTo>
                    <a:pt x="4428" y="11044"/>
                    <a:pt x="5453" y="11314"/>
                    <a:pt x="6464" y="11314"/>
                  </a:cubicBezTo>
                  <a:cubicBezTo>
                    <a:pt x="8371" y="11314"/>
                    <a:pt x="10229" y="10353"/>
                    <a:pt x="11275" y="8609"/>
                  </a:cubicBezTo>
                  <a:cubicBezTo>
                    <a:pt x="12910" y="5941"/>
                    <a:pt x="12076" y="2438"/>
                    <a:pt x="9407" y="837"/>
                  </a:cubicBezTo>
                  <a:cubicBezTo>
                    <a:pt x="8483" y="271"/>
                    <a:pt x="7458" y="1"/>
                    <a:pt x="6447" y="1"/>
                  </a:cubicBezTo>
                  <a:close/>
                </a:path>
              </a:pathLst>
            </a:custGeom>
            <a:solidFill>
              <a:srgbClr val="FFFFFF"/>
            </a:solidFill>
            <a:ln w="28575" cap="flat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9"/>
            <p:cNvSpPr/>
            <p:nvPr/>
          </p:nvSpPr>
          <p:spPr>
            <a:xfrm>
              <a:off x="5212650" y="1445225"/>
              <a:ext cx="316075" cy="316925"/>
            </a:xfrm>
            <a:custGeom>
              <a:avLst/>
              <a:gdLst/>
              <a:ahLst/>
              <a:cxnLst/>
              <a:rect l="l" t="t" r="r" b="b"/>
              <a:pathLst>
                <a:path w="12643" h="12677" fill="none" extrusionOk="0">
                  <a:moveTo>
                    <a:pt x="11709" y="8007"/>
                  </a:moveTo>
                  <a:cubicBezTo>
                    <a:pt x="10808" y="11009"/>
                    <a:pt x="7639" y="12677"/>
                    <a:pt x="4637" y="11743"/>
                  </a:cubicBezTo>
                  <a:cubicBezTo>
                    <a:pt x="1668" y="10809"/>
                    <a:pt x="0" y="7640"/>
                    <a:pt x="934" y="4671"/>
                  </a:cubicBezTo>
                  <a:cubicBezTo>
                    <a:pt x="1835" y="1669"/>
                    <a:pt x="5004" y="1"/>
                    <a:pt x="8006" y="935"/>
                  </a:cubicBezTo>
                  <a:cubicBezTo>
                    <a:pt x="10975" y="1869"/>
                    <a:pt x="12643" y="5038"/>
                    <a:pt x="11709" y="8007"/>
                  </a:cubicBezTo>
                  <a:close/>
                </a:path>
              </a:pathLst>
            </a:custGeom>
            <a:noFill/>
            <a:ln w="28575" cap="flat" cmpd="sng">
              <a:solidFill>
                <a:srgbClr val="352A53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9"/>
            <p:cNvSpPr/>
            <p:nvPr/>
          </p:nvSpPr>
          <p:spPr>
            <a:xfrm>
              <a:off x="5607925" y="1566150"/>
              <a:ext cx="322750" cy="322750"/>
            </a:xfrm>
            <a:custGeom>
              <a:avLst/>
              <a:gdLst/>
              <a:ahLst/>
              <a:cxnLst/>
              <a:rect l="l" t="t" r="r" b="b"/>
              <a:pathLst>
                <a:path w="12910" h="12910" fill="none" extrusionOk="0">
                  <a:moveTo>
                    <a:pt x="9407" y="1635"/>
                  </a:moveTo>
                  <a:cubicBezTo>
                    <a:pt x="12076" y="3236"/>
                    <a:pt x="12910" y="6739"/>
                    <a:pt x="11275" y="9407"/>
                  </a:cubicBezTo>
                  <a:cubicBezTo>
                    <a:pt x="9674" y="12076"/>
                    <a:pt x="6172" y="12910"/>
                    <a:pt x="3503" y="11275"/>
                  </a:cubicBezTo>
                  <a:cubicBezTo>
                    <a:pt x="835" y="9674"/>
                    <a:pt x="1" y="6172"/>
                    <a:pt x="1635" y="3503"/>
                  </a:cubicBezTo>
                  <a:cubicBezTo>
                    <a:pt x="3236" y="835"/>
                    <a:pt x="6739" y="1"/>
                    <a:pt x="9407" y="1635"/>
                  </a:cubicBezTo>
                  <a:close/>
                </a:path>
              </a:pathLst>
            </a:custGeom>
            <a:solidFill>
              <a:srgbClr val="FCEFE7"/>
            </a:solidFill>
            <a:ln w="28575" cap="flat" cmpd="sng">
              <a:solidFill>
                <a:srgbClr val="352A53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9"/>
            <p:cNvSpPr/>
            <p:nvPr/>
          </p:nvSpPr>
          <p:spPr>
            <a:xfrm>
              <a:off x="5509525" y="1521950"/>
              <a:ext cx="165150" cy="112600"/>
            </a:xfrm>
            <a:custGeom>
              <a:avLst/>
              <a:gdLst/>
              <a:ahLst/>
              <a:cxnLst/>
              <a:rect l="l" t="t" r="r" b="b"/>
              <a:pathLst>
                <a:path w="6606" h="4504" fill="none" extrusionOk="0">
                  <a:moveTo>
                    <a:pt x="1" y="2603"/>
                  </a:moveTo>
                  <a:cubicBezTo>
                    <a:pt x="501" y="935"/>
                    <a:pt x="2302" y="1"/>
                    <a:pt x="3970" y="501"/>
                  </a:cubicBezTo>
                  <a:cubicBezTo>
                    <a:pt x="5671" y="1035"/>
                    <a:pt x="6605" y="2836"/>
                    <a:pt x="6072" y="4504"/>
                  </a:cubicBezTo>
                </a:path>
              </a:pathLst>
            </a:custGeom>
            <a:noFill/>
            <a:ln w="28575" cap="flat" cmpd="sng">
              <a:solidFill>
                <a:srgbClr val="352A53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9"/>
            <p:cNvSpPr/>
            <p:nvPr/>
          </p:nvSpPr>
          <p:spPr>
            <a:xfrm>
              <a:off x="5903975" y="1696250"/>
              <a:ext cx="176825" cy="73400"/>
            </a:xfrm>
            <a:custGeom>
              <a:avLst/>
              <a:gdLst/>
              <a:ahLst/>
              <a:cxnLst/>
              <a:rect l="l" t="t" r="r" b="b"/>
              <a:pathLst>
                <a:path w="7073" h="2936" fill="none" extrusionOk="0">
                  <a:moveTo>
                    <a:pt x="0" y="2936"/>
                  </a:moveTo>
                  <a:lnTo>
                    <a:pt x="4304" y="668"/>
                  </a:lnTo>
                  <a:cubicBezTo>
                    <a:pt x="5604" y="0"/>
                    <a:pt x="7072" y="1201"/>
                    <a:pt x="6639" y="2602"/>
                  </a:cubicBezTo>
                  <a:lnTo>
                    <a:pt x="6639" y="2602"/>
                  </a:lnTo>
                </a:path>
              </a:pathLst>
            </a:custGeom>
            <a:noFill/>
            <a:ln w="28575" cap="flat" cmpd="sng">
              <a:solidFill>
                <a:srgbClr val="352A53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9"/>
            <p:cNvSpPr/>
            <p:nvPr/>
          </p:nvSpPr>
          <p:spPr>
            <a:xfrm>
              <a:off x="5328575" y="1577825"/>
              <a:ext cx="89250" cy="47575"/>
            </a:xfrm>
            <a:custGeom>
              <a:avLst/>
              <a:gdLst/>
              <a:ahLst/>
              <a:cxnLst/>
              <a:rect l="l" t="t" r="r" b="b"/>
              <a:pathLst>
                <a:path w="3570" h="1903" fill="none" extrusionOk="0">
                  <a:moveTo>
                    <a:pt x="3569" y="1"/>
                  </a:moveTo>
                  <a:lnTo>
                    <a:pt x="0" y="1902"/>
                  </a:lnTo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9"/>
            <p:cNvSpPr/>
            <p:nvPr/>
          </p:nvSpPr>
          <p:spPr>
            <a:xfrm>
              <a:off x="5371925" y="1630375"/>
              <a:ext cx="48400" cy="25875"/>
            </a:xfrm>
            <a:custGeom>
              <a:avLst/>
              <a:gdLst/>
              <a:ahLst/>
              <a:cxnLst/>
              <a:rect l="l" t="t" r="r" b="b"/>
              <a:pathLst>
                <a:path w="1936" h="1035" fill="none" extrusionOk="0">
                  <a:moveTo>
                    <a:pt x="1935" y="0"/>
                  </a:moveTo>
                  <a:lnTo>
                    <a:pt x="1" y="1034"/>
                  </a:lnTo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9"/>
            <p:cNvSpPr/>
            <p:nvPr/>
          </p:nvSpPr>
          <p:spPr>
            <a:xfrm>
              <a:off x="5743025" y="1707100"/>
              <a:ext cx="89250" cy="46725"/>
            </a:xfrm>
            <a:custGeom>
              <a:avLst/>
              <a:gdLst/>
              <a:ahLst/>
              <a:cxnLst/>
              <a:rect l="l" t="t" r="r" b="b"/>
              <a:pathLst>
                <a:path w="3570" h="1869" fill="none" extrusionOk="0">
                  <a:moveTo>
                    <a:pt x="3570" y="0"/>
                  </a:moveTo>
                  <a:lnTo>
                    <a:pt x="1" y="1868"/>
                  </a:lnTo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9"/>
            <p:cNvSpPr/>
            <p:nvPr/>
          </p:nvSpPr>
          <p:spPr>
            <a:xfrm>
              <a:off x="5786400" y="1758800"/>
              <a:ext cx="48375" cy="25875"/>
            </a:xfrm>
            <a:custGeom>
              <a:avLst/>
              <a:gdLst/>
              <a:ahLst/>
              <a:cxnLst/>
              <a:rect l="l" t="t" r="r" b="b"/>
              <a:pathLst>
                <a:path w="1935" h="1035" fill="none" extrusionOk="0">
                  <a:moveTo>
                    <a:pt x="1935" y="0"/>
                  </a:moveTo>
                  <a:lnTo>
                    <a:pt x="0" y="1034"/>
                  </a:lnTo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CF255D2B-A87E-4CC1-BCDB-155BCCFD20DB}"/>
              </a:ext>
            </a:extLst>
          </p:cNvPr>
          <p:cNvSpPr txBox="1"/>
          <p:nvPr/>
        </p:nvSpPr>
        <p:spPr>
          <a:xfrm>
            <a:off x="3301236" y="593250"/>
            <a:ext cx="348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err="1"/>
              <a:t>Contoh</a:t>
            </a:r>
            <a:r>
              <a:rPr lang="en-US" sz="1800" b="1" dirty="0"/>
              <a:t> Random Sampling</a:t>
            </a:r>
            <a:endParaRPr lang="en-ID" sz="1800" b="1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D6E5714-DF03-47AC-BF68-BB3B8D4D65DA}"/>
              </a:ext>
            </a:extLst>
          </p:cNvPr>
          <p:cNvSpPr/>
          <p:nvPr/>
        </p:nvSpPr>
        <p:spPr>
          <a:xfrm>
            <a:off x="1729544" y="1059987"/>
            <a:ext cx="6283742" cy="131438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ID" sz="1600" dirty="0" err="1">
                <a:effectLst/>
                <a:latin typeface="Arial" panose="020B0604020202020204" pitchFamily="34" charset="0"/>
              </a:rPr>
              <a:t>Seorang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peneliti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ingin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menyelidiki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tentang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implementasi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kurikulum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baru</a:t>
            </a:r>
            <a:r>
              <a:rPr lang="en-ID" sz="1600" dirty="0">
                <a:effectLst/>
                <a:latin typeface="Arial" panose="020B0604020202020204" pitchFamily="34" charset="0"/>
              </a:rPr>
              <a:t> di SMA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provinsi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Jawa</a:t>
            </a:r>
            <a:r>
              <a:rPr lang="en-ID" sz="1600" dirty="0">
                <a:effectLst/>
                <a:latin typeface="Arial" panose="020B0604020202020204" pitchFamily="34" charset="0"/>
              </a:rPr>
              <a:t> Barat.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Seandainya</a:t>
            </a:r>
            <a:r>
              <a:rPr lang="en-ID" sz="1600" dirty="0">
                <a:effectLst/>
                <a:latin typeface="Arial" panose="020B0604020202020204" pitchFamily="34" charset="0"/>
              </a:rPr>
              <a:t> di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Jawa</a:t>
            </a:r>
            <a:r>
              <a:rPr lang="en-ID" sz="1600" dirty="0">
                <a:effectLst/>
                <a:latin typeface="Arial" panose="020B0604020202020204" pitchFamily="34" charset="0"/>
              </a:rPr>
              <a:t> Barat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terdapat</a:t>
            </a:r>
            <a:r>
              <a:rPr lang="en-ID" sz="1600" dirty="0">
                <a:effectLst/>
                <a:latin typeface="Arial" panose="020B0604020202020204" pitchFamily="34" charset="0"/>
              </a:rPr>
              <a:t> 500 SMA,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maka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ia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menyiapkan</a:t>
            </a:r>
            <a:r>
              <a:rPr lang="en-ID" sz="1600" dirty="0">
                <a:effectLst/>
                <a:latin typeface="Arial" panose="020B0604020202020204" pitchFamily="34" charset="0"/>
              </a:rPr>
              <a:t> 500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potongan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kertas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lalu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nama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ke</a:t>
            </a:r>
            <a:r>
              <a:rPr lang="en-ID" sz="1600" dirty="0">
                <a:effectLst/>
                <a:latin typeface="Arial" panose="020B0604020202020204" pitchFamily="34" charset="0"/>
              </a:rPr>
              <a:t> 500 SMA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ditulis</a:t>
            </a:r>
            <a:r>
              <a:rPr lang="en-ID" sz="1600" dirty="0">
                <a:effectLst/>
                <a:latin typeface="Arial" panose="020B0604020202020204" pitchFamily="34" charset="0"/>
              </a:rPr>
              <a:t> pada masing-masing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kertas</a:t>
            </a:r>
            <a:r>
              <a:rPr lang="en-ID" sz="1600" dirty="0">
                <a:effectLst/>
                <a:latin typeface="Arial" panose="020B0604020202020204" pitchFamily="34" charset="0"/>
              </a:rPr>
              <a:t>,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lalu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kertas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digulung</a:t>
            </a:r>
            <a:r>
              <a:rPr lang="en-ID" sz="1600" dirty="0">
                <a:effectLst/>
                <a:latin typeface="Arial" panose="020B0604020202020204" pitchFamily="34" charset="0"/>
              </a:rPr>
              <a:t>,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dikocok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kemudian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dipilihnya</a:t>
            </a:r>
            <a:r>
              <a:rPr lang="en-ID" sz="1600" dirty="0">
                <a:effectLst/>
                <a:latin typeface="Arial" panose="020B0604020202020204" pitchFamily="34" charset="0"/>
              </a:rPr>
              <a:t> 50 SMA.</a:t>
            </a:r>
            <a:endParaRPr lang="en-ID" sz="16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D94767C-8E94-41BE-8B7C-9A3010411680}"/>
              </a:ext>
            </a:extLst>
          </p:cNvPr>
          <p:cNvSpPr txBox="1"/>
          <p:nvPr/>
        </p:nvSpPr>
        <p:spPr>
          <a:xfrm>
            <a:off x="1685152" y="2569183"/>
            <a:ext cx="34873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 b="1" dirty="0" err="1">
                <a:effectLst/>
                <a:latin typeface="Arial" panose="020B0604020202020204" pitchFamily="34" charset="0"/>
              </a:rPr>
              <a:t>Contoh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</a:t>
            </a:r>
            <a:r>
              <a:rPr lang="en-ID" sz="1800" b="1" dirty="0" err="1">
                <a:effectLst/>
                <a:latin typeface="Arial" panose="020B0604020202020204" pitchFamily="34" charset="0"/>
              </a:rPr>
              <a:t>Nonrandom</a:t>
            </a:r>
            <a:r>
              <a:rPr lang="en-ID" sz="1800" b="1" dirty="0">
                <a:effectLst/>
                <a:latin typeface="Arial" panose="020B0604020202020204" pitchFamily="34" charset="0"/>
              </a:rPr>
              <a:t> sampling</a:t>
            </a:r>
            <a:endParaRPr lang="en-ID" sz="1800" b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CF5A3F0-D052-408F-92E8-5FF7AD2149C0}"/>
              </a:ext>
            </a:extLst>
          </p:cNvPr>
          <p:cNvSpPr/>
          <p:nvPr/>
        </p:nvSpPr>
        <p:spPr>
          <a:xfrm>
            <a:off x="1047561" y="3005151"/>
            <a:ext cx="5032451" cy="165281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ID" sz="1600" dirty="0" err="1">
                <a:effectLst/>
                <a:latin typeface="Arial" panose="020B0604020202020204" pitchFamily="34" charset="0"/>
              </a:rPr>
              <a:t>Peneliti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menentukan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dulu</a:t>
            </a:r>
            <a:r>
              <a:rPr lang="en-ID" sz="1600" dirty="0">
                <a:effectLst/>
                <a:latin typeface="Arial" panose="020B0604020202020204" pitchFamily="34" charset="0"/>
              </a:rPr>
              <a:t> SMA di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kota</a:t>
            </a:r>
            <a:r>
              <a:rPr lang="en-ID" sz="1600" dirty="0">
                <a:effectLst/>
                <a:latin typeface="Arial" panose="020B0604020202020204" pitchFamily="34" charset="0"/>
              </a:rPr>
              <a:t> dan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kabupaten</a:t>
            </a:r>
            <a:r>
              <a:rPr lang="en-ID" sz="1600" dirty="0">
                <a:effectLst/>
                <a:latin typeface="Arial" panose="020B0604020202020204" pitchFamily="34" charset="0"/>
              </a:rPr>
              <a:t> yang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tergolong</a:t>
            </a:r>
            <a:r>
              <a:rPr lang="en-ID" sz="1600" dirty="0">
                <a:effectLst/>
                <a:latin typeface="Arial" panose="020B0604020202020204" pitchFamily="34" charset="0"/>
              </a:rPr>
              <a:t> SMA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kategori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baik</a:t>
            </a:r>
            <a:r>
              <a:rPr lang="en-ID" sz="1600" dirty="0">
                <a:effectLst/>
                <a:latin typeface="Arial" panose="020B0604020202020204" pitchFamily="34" charset="0"/>
              </a:rPr>
              <a:t>,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sedang</a:t>
            </a:r>
            <a:r>
              <a:rPr lang="en-ID" sz="1600" dirty="0">
                <a:effectLst/>
                <a:latin typeface="Arial" panose="020B0604020202020204" pitchFamily="34" charset="0"/>
              </a:rPr>
              <a:t>, dan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kurang</a:t>
            </a:r>
            <a:r>
              <a:rPr lang="en-ID" sz="1600" dirty="0">
                <a:effectLst/>
                <a:latin typeface="Arial" panose="020B0604020202020204" pitchFamily="34" charset="0"/>
              </a:rPr>
              <a:t>.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Kemudian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ia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menentukan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beberapa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kota</a:t>
            </a:r>
            <a:r>
              <a:rPr lang="en-ID" sz="1600" dirty="0">
                <a:effectLst/>
                <a:latin typeface="Arial" panose="020B0604020202020204" pitchFamily="34" charset="0"/>
              </a:rPr>
              <a:t> dan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kabupaten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lalu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memilih</a:t>
            </a:r>
            <a:r>
              <a:rPr lang="en-ID" sz="1600" dirty="0">
                <a:effectLst/>
                <a:latin typeface="Arial" panose="020B0604020202020204" pitchFamily="34" charset="0"/>
              </a:rPr>
              <a:t> masing-masing 1 SMA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kategori</a:t>
            </a:r>
            <a:r>
              <a:rPr lang="en-ID" sz="1600" dirty="0">
                <a:effectLst/>
                <a:latin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baik</a:t>
            </a:r>
            <a:r>
              <a:rPr lang="en-ID" sz="1600" dirty="0">
                <a:effectLst/>
                <a:latin typeface="Arial" panose="020B0604020202020204" pitchFamily="34" charset="0"/>
              </a:rPr>
              <a:t>,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sedang</a:t>
            </a:r>
            <a:r>
              <a:rPr lang="en-ID" sz="1600" dirty="0">
                <a:effectLst/>
                <a:latin typeface="Arial" panose="020B0604020202020204" pitchFamily="34" charset="0"/>
              </a:rPr>
              <a:t> dan </a:t>
            </a:r>
            <a:r>
              <a:rPr lang="en-ID" sz="1600" dirty="0" err="1">
                <a:effectLst/>
                <a:latin typeface="Arial" panose="020B0604020202020204" pitchFamily="34" charset="0"/>
              </a:rPr>
              <a:t>kurang</a:t>
            </a:r>
            <a:r>
              <a:rPr lang="en-ID" sz="1600" dirty="0">
                <a:effectLst/>
                <a:latin typeface="Arial" panose="020B0604020202020204" pitchFamily="34" charset="0"/>
              </a:rPr>
              <a:t>.</a:t>
            </a:r>
            <a:endParaRPr lang="en-ID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3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9" name="Google Shape;639;p40"/>
          <p:cNvGrpSpPr/>
          <p:nvPr/>
        </p:nvGrpSpPr>
        <p:grpSpPr>
          <a:xfrm>
            <a:off x="6148831" y="1751875"/>
            <a:ext cx="2744978" cy="3225425"/>
            <a:chOff x="5996431" y="2132875"/>
            <a:chExt cx="2744978" cy="3225425"/>
          </a:xfrm>
        </p:grpSpPr>
        <p:sp>
          <p:nvSpPr>
            <p:cNvPr id="640" name="Google Shape;640;p40"/>
            <p:cNvSpPr/>
            <p:nvPr/>
          </p:nvSpPr>
          <p:spPr>
            <a:xfrm>
              <a:off x="5996431" y="2527583"/>
              <a:ext cx="2189290" cy="2830717"/>
            </a:xfrm>
            <a:custGeom>
              <a:avLst/>
              <a:gdLst/>
              <a:ahLst/>
              <a:cxnLst/>
              <a:rect l="l" t="t" r="r" b="b"/>
              <a:pathLst>
                <a:path w="28121" h="36360" extrusionOk="0">
                  <a:moveTo>
                    <a:pt x="0" y="1"/>
                  </a:moveTo>
                  <a:lnTo>
                    <a:pt x="0" y="31290"/>
                  </a:lnTo>
                  <a:cubicBezTo>
                    <a:pt x="0" y="34092"/>
                    <a:pt x="6305" y="36360"/>
                    <a:pt x="14077" y="36360"/>
                  </a:cubicBezTo>
                  <a:cubicBezTo>
                    <a:pt x="21816" y="36360"/>
                    <a:pt x="28121" y="34092"/>
                    <a:pt x="28121" y="31290"/>
                  </a:cubicBezTo>
                  <a:lnTo>
                    <a:pt x="28121" y="1"/>
                  </a:lnTo>
                  <a:close/>
                </a:path>
              </a:pathLst>
            </a:custGeom>
            <a:solidFill>
              <a:srgbClr val="FFD378"/>
            </a:solidFill>
            <a:ln w="28575" cap="flat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40"/>
            <p:cNvSpPr/>
            <p:nvPr/>
          </p:nvSpPr>
          <p:spPr>
            <a:xfrm>
              <a:off x="7759693" y="2527583"/>
              <a:ext cx="184510" cy="2747648"/>
            </a:xfrm>
            <a:custGeom>
              <a:avLst/>
              <a:gdLst/>
              <a:ahLst/>
              <a:cxnLst/>
              <a:rect l="l" t="t" r="r" b="b"/>
              <a:pathLst>
                <a:path w="2370" h="35293" extrusionOk="0">
                  <a:moveTo>
                    <a:pt x="1" y="1"/>
                  </a:moveTo>
                  <a:lnTo>
                    <a:pt x="1" y="35292"/>
                  </a:lnTo>
                  <a:cubicBezTo>
                    <a:pt x="868" y="35059"/>
                    <a:pt x="1669" y="34792"/>
                    <a:pt x="2369" y="34459"/>
                  </a:cubicBezTo>
                  <a:lnTo>
                    <a:pt x="23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40"/>
            <p:cNvSpPr/>
            <p:nvPr/>
          </p:nvSpPr>
          <p:spPr>
            <a:xfrm>
              <a:off x="5996431" y="2527583"/>
              <a:ext cx="2189290" cy="2830717"/>
            </a:xfrm>
            <a:custGeom>
              <a:avLst/>
              <a:gdLst/>
              <a:ahLst/>
              <a:cxnLst/>
              <a:rect l="l" t="t" r="r" b="b"/>
              <a:pathLst>
                <a:path w="28121" h="36360" fill="none" extrusionOk="0">
                  <a:moveTo>
                    <a:pt x="0" y="1"/>
                  </a:moveTo>
                  <a:lnTo>
                    <a:pt x="0" y="31290"/>
                  </a:lnTo>
                  <a:cubicBezTo>
                    <a:pt x="0" y="34092"/>
                    <a:pt x="6305" y="36360"/>
                    <a:pt x="14077" y="36360"/>
                  </a:cubicBezTo>
                  <a:cubicBezTo>
                    <a:pt x="21816" y="36360"/>
                    <a:pt x="28121" y="34092"/>
                    <a:pt x="28121" y="31290"/>
                  </a:cubicBezTo>
                  <a:lnTo>
                    <a:pt x="28121" y="1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40"/>
            <p:cNvSpPr/>
            <p:nvPr/>
          </p:nvSpPr>
          <p:spPr>
            <a:xfrm>
              <a:off x="5996431" y="2132875"/>
              <a:ext cx="2189290" cy="789502"/>
            </a:xfrm>
            <a:custGeom>
              <a:avLst/>
              <a:gdLst/>
              <a:ahLst/>
              <a:cxnLst/>
              <a:rect l="l" t="t" r="r" b="b"/>
              <a:pathLst>
                <a:path w="28121" h="10141" extrusionOk="0">
                  <a:moveTo>
                    <a:pt x="14077" y="0"/>
                  </a:moveTo>
                  <a:cubicBezTo>
                    <a:pt x="6305" y="0"/>
                    <a:pt x="0" y="2269"/>
                    <a:pt x="0" y="5071"/>
                  </a:cubicBezTo>
                  <a:cubicBezTo>
                    <a:pt x="0" y="7873"/>
                    <a:pt x="6305" y="10141"/>
                    <a:pt x="14077" y="10141"/>
                  </a:cubicBezTo>
                  <a:cubicBezTo>
                    <a:pt x="21816" y="10141"/>
                    <a:pt x="28121" y="7873"/>
                    <a:pt x="28121" y="5071"/>
                  </a:cubicBezTo>
                  <a:cubicBezTo>
                    <a:pt x="28121" y="2269"/>
                    <a:pt x="21816" y="0"/>
                    <a:pt x="14077" y="0"/>
                  </a:cubicBezTo>
                  <a:close/>
                </a:path>
              </a:pathLst>
            </a:custGeom>
            <a:solidFill>
              <a:srgbClr val="FCEFE7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40"/>
            <p:cNvSpPr/>
            <p:nvPr/>
          </p:nvSpPr>
          <p:spPr>
            <a:xfrm>
              <a:off x="6214571" y="2267870"/>
              <a:ext cx="1753005" cy="519510"/>
            </a:xfrm>
            <a:custGeom>
              <a:avLst/>
              <a:gdLst/>
              <a:ahLst/>
              <a:cxnLst/>
              <a:rect l="l" t="t" r="r" b="b"/>
              <a:pathLst>
                <a:path w="22517" h="6673" extrusionOk="0">
                  <a:moveTo>
                    <a:pt x="11275" y="1"/>
                  </a:moveTo>
                  <a:cubicBezTo>
                    <a:pt x="5037" y="1"/>
                    <a:pt x="0" y="1502"/>
                    <a:pt x="0" y="3337"/>
                  </a:cubicBezTo>
                  <a:cubicBezTo>
                    <a:pt x="0" y="5205"/>
                    <a:pt x="5037" y="6672"/>
                    <a:pt x="11275" y="6672"/>
                  </a:cubicBezTo>
                  <a:cubicBezTo>
                    <a:pt x="17480" y="6672"/>
                    <a:pt x="22517" y="5205"/>
                    <a:pt x="22517" y="3337"/>
                  </a:cubicBezTo>
                  <a:cubicBezTo>
                    <a:pt x="22517" y="1502"/>
                    <a:pt x="17480" y="1"/>
                    <a:pt x="11275" y="1"/>
                  </a:cubicBezTo>
                  <a:close/>
                </a:path>
              </a:pathLst>
            </a:custGeom>
            <a:solidFill>
              <a:srgbClr val="FFBBBB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40"/>
            <p:cNvSpPr/>
            <p:nvPr/>
          </p:nvSpPr>
          <p:spPr>
            <a:xfrm>
              <a:off x="8185620" y="3220930"/>
              <a:ext cx="555789" cy="1283009"/>
            </a:xfrm>
            <a:custGeom>
              <a:avLst/>
              <a:gdLst/>
              <a:ahLst/>
              <a:cxnLst/>
              <a:rect l="l" t="t" r="r" b="b"/>
              <a:pathLst>
                <a:path w="7139" h="16480" fill="none" extrusionOk="0">
                  <a:moveTo>
                    <a:pt x="1" y="14278"/>
                  </a:moveTo>
                  <a:lnTo>
                    <a:pt x="4871" y="14278"/>
                  </a:lnTo>
                  <a:lnTo>
                    <a:pt x="4871" y="2202"/>
                  </a:lnTo>
                  <a:lnTo>
                    <a:pt x="1" y="2202"/>
                  </a:lnTo>
                  <a:lnTo>
                    <a:pt x="1" y="1"/>
                  </a:lnTo>
                  <a:lnTo>
                    <a:pt x="5171" y="1"/>
                  </a:lnTo>
                  <a:cubicBezTo>
                    <a:pt x="6272" y="1"/>
                    <a:pt x="7139" y="868"/>
                    <a:pt x="7139" y="1969"/>
                  </a:cubicBezTo>
                  <a:lnTo>
                    <a:pt x="7139" y="14511"/>
                  </a:lnTo>
                  <a:cubicBezTo>
                    <a:pt x="7139" y="15612"/>
                    <a:pt x="6238" y="16479"/>
                    <a:pt x="5171" y="16479"/>
                  </a:cubicBezTo>
                  <a:lnTo>
                    <a:pt x="1" y="16479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40"/>
            <p:cNvSpPr/>
            <p:nvPr/>
          </p:nvSpPr>
          <p:spPr>
            <a:xfrm>
              <a:off x="8185620" y="3220930"/>
              <a:ext cx="555789" cy="1283009"/>
            </a:xfrm>
            <a:custGeom>
              <a:avLst/>
              <a:gdLst/>
              <a:ahLst/>
              <a:cxnLst/>
              <a:rect l="l" t="t" r="r" b="b"/>
              <a:pathLst>
                <a:path w="7139" h="16480" extrusionOk="0">
                  <a:moveTo>
                    <a:pt x="1" y="1"/>
                  </a:moveTo>
                  <a:lnTo>
                    <a:pt x="1" y="2202"/>
                  </a:lnTo>
                  <a:lnTo>
                    <a:pt x="4871" y="2202"/>
                  </a:lnTo>
                  <a:lnTo>
                    <a:pt x="4871" y="14278"/>
                  </a:lnTo>
                  <a:lnTo>
                    <a:pt x="1" y="14278"/>
                  </a:lnTo>
                  <a:lnTo>
                    <a:pt x="1" y="16479"/>
                  </a:lnTo>
                  <a:lnTo>
                    <a:pt x="5171" y="16479"/>
                  </a:lnTo>
                  <a:cubicBezTo>
                    <a:pt x="6238" y="16479"/>
                    <a:pt x="7139" y="15612"/>
                    <a:pt x="7139" y="14511"/>
                  </a:cubicBezTo>
                  <a:lnTo>
                    <a:pt x="7139" y="1969"/>
                  </a:lnTo>
                  <a:cubicBezTo>
                    <a:pt x="7139" y="868"/>
                    <a:pt x="6272" y="1"/>
                    <a:pt x="5171" y="1"/>
                  </a:cubicBezTo>
                  <a:close/>
                </a:path>
              </a:pathLst>
            </a:custGeom>
            <a:solidFill>
              <a:srgbClr val="FCEFE7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40"/>
            <p:cNvSpPr/>
            <p:nvPr/>
          </p:nvSpPr>
          <p:spPr>
            <a:xfrm>
              <a:off x="6435281" y="2735369"/>
              <a:ext cx="122151" cy="1451716"/>
            </a:xfrm>
            <a:custGeom>
              <a:avLst/>
              <a:gdLst/>
              <a:ahLst/>
              <a:cxnLst/>
              <a:rect l="l" t="t" r="r" b="b"/>
              <a:pathLst>
                <a:path w="1569" h="18647" fill="none" extrusionOk="0">
                  <a:moveTo>
                    <a:pt x="1" y="18647"/>
                  </a:moveTo>
                  <a:lnTo>
                    <a:pt x="1" y="1401"/>
                  </a:lnTo>
                  <a:lnTo>
                    <a:pt x="1569" y="0"/>
                  </a:lnTo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40"/>
            <p:cNvSpPr/>
            <p:nvPr/>
          </p:nvSpPr>
          <p:spPr>
            <a:xfrm>
              <a:off x="6175646" y="4090922"/>
              <a:ext cx="449287" cy="828506"/>
            </a:xfrm>
            <a:custGeom>
              <a:avLst/>
              <a:gdLst/>
              <a:ahLst/>
              <a:cxnLst/>
              <a:rect l="l" t="t" r="r" b="b"/>
              <a:pathLst>
                <a:path w="5771" h="10642" extrusionOk="0">
                  <a:moveTo>
                    <a:pt x="0" y="1"/>
                  </a:moveTo>
                  <a:lnTo>
                    <a:pt x="0" y="8173"/>
                  </a:lnTo>
                  <a:lnTo>
                    <a:pt x="5771" y="10642"/>
                  </a:lnTo>
                  <a:lnTo>
                    <a:pt x="5771" y="24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28575" cap="flat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40"/>
            <p:cNvSpPr/>
            <p:nvPr/>
          </p:nvSpPr>
          <p:spPr>
            <a:xfrm>
              <a:off x="6175646" y="4090922"/>
              <a:ext cx="449287" cy="828506"/>
            </a:xfrm>
            <a:custGeom>
              <a:avLst/>
              <a:gdLst/>
              <a:ahLst/>
              <a:cxnLst/>
              <a:rect l="l" t="t" r="r" b="b"/>
              <a:pathLst>
                <a:path w="5771" h="10642" fill="none" extrusionOk="0">
                  <a:moveTo>
                    <a:pt x="5771" y="10642"/>
                  </a:moveTo>
                  <a:lnTo>
                    <a:pt x="0" y="8173"/>
                  </a:lnTo>
                  <a:lnTo>
                    <a:pt x="0" y="1"/>
                  </a:lnTo>
                  <a:lnTo>
                    <a:pt x="5771" y="2469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2D48D5D-0711-4945-A10F-6D578C3E5540}"/>
              </a:ext>
            </a:extLst>
          </p:cNvPr>
          <p:cNvSpPr/>
          <p:nvPr/>
        </p:nvSpPr>
        <p:spPr>
          <a:xfrm>
            <a:off x="362180" y="395271"/>
            <a:ext cx="5786651" cy="49132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US" sz="2800" b="1" dirty="0" err="1"/>
              <a:t>Jenis-Jenis</a:t>
            </a:r>
            <a:r>
              <a:rPr lang="en-US" sz="2800" b="1" dirty="0"/>
              <a:t> Random Sampling</a:t>
            </a:r>
            <a:endParaRPr lang="en-ID" sz="2800" b="1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679A054-9254-4E34-9ADE-62DD4C4D750F}"/>
              </a:ext>
            </a:extLst>
          </p:cNvPr>
          <p:cNvSpPr/>
          <p:nvPr/>
        </p:nvSpPr>
        <p:spPr>
          <a:xfrm>
            <a:off x="558590" y="1515525"/>
            <a:ext cx="5226281" cy="71526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Cara paling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populer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yang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dipakai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dalam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proses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penarikan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sampel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rambang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sederhana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adalah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dengan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undian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.</a:t>
            </a:r>
            <a:endParaRPr lang="en-ID" sz="1200" dirty="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A5B8E01B-6160-4A83-AFF7-E2B3DFEB5DCB}"/>
              </a:ext>
            </a:extLst>
          </p:cNvPr>
          <p:cNvSpPr/>
          <p:nvPr/>
        </p:nvSpPr>
        <p:spPr>
          <a:xfrm>
            <a:off x="129499" y="1194801"/>
            <a:ext cx="4094329" cy="45037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ysClr val="windowText" lastClr="000000"/>
                </a:solidFill>
              </a:rPr>
              <a:t>Teknik Sampling </a:t>
            </a:r>
            <a:r>
              <a:rPr lang="en-US" b="1" dirty="0" err="1">
                <a:solidFill>
                  <a:sysClr val="windowText" lastClr="000000"/>
                </a:solidFill>
              </a:rPr>
              <a:t>Secara</a:t>
            </a:r>
            <a:r>
              <a:rPr lang="en-US" b="1" dirty="0">
                <a:solidFill>
                  <a:sysClr val="windowText" lastClr="000000"/>
                </a:solidFill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</a:rPr>
              <a:t>Rambang</a:t>
            </a:r>
            <a:r>
              <a:rPr lang="en-US" b="1" dirty="0">
                <a:solidFill>
                  <a:sysClr val="windowText" lastClr="000000"/>
                </a:solidFill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</a:rPr>
              <a:t>Sederhana</a:t>
            </a:r>
            <a:endParaRPr lang="en-ID" b="1" dirty="0">
              <a:solidFill>
                <a:sysClr val="windowText" lastClr="00000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C201B31-87C4-4547-A39C-5DADE029E55F}"/>
              </a:ext>
            </a:extLst>
          </p:cNvPr>
          <p:cNvSpPr/>
          <p:nvPr/>
        </p:nvSpPr>
        <p:spPr>
          <a:xfrm>
            <a:off x="560862" y="2746098"/>
            <a:ext cx="5226281" cy="71526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Prosedur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ini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berupa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penarikan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sample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dengan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cara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mengambil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setiap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kasus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(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nomor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urut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) yang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kesekian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dari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daftar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populasi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.</a:t>
            </a:r>
            <a:endParaRPr lang="en-ID" sz="1200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56FCBB10-20A2-497E-86F5-6FD66463367B}"/>
              </a:ext>
            </a:extLst>
          </p:cNvPr>
          <p:cNvSpPr/>
          <p:nvPr/>
        </p:nvSpPr>
        <p:spPr>
          <a:xfrm>
            <a:off x="159067" y="2411725"/>
            <a:ext cx="4094329" cy="45037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ysClr val="windowText" lastClr="000000"/>
                </a:solidFill>
              </a:rPr>
              <a:t>Teknik Sampling </a:t>
            </a:r>
            <a:r>
              <a:rPr lang="en-US" b="1" dirty="0" err="1">
                <a:solidFill>
                  <a:sysClr val="windowText" lastClr="000000"/>
                </a:solidFill>
              </a:rPr>
              <a:t>Secara</a:t>
            </a:r>
            <a:r>
              <a:rPr lang="en-US" b="1" dirty="0">
                <a:solidFill>
                  <a:sysClr val="windowText" lastClr="000000"/>
                </a:solidFill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</a:rPr>
              <a:t>Sistematis</a:t>
            </a:r>
            <a:r>
              <a:rPr lang="en-US" b="1" dirty="0">
                <a:solidFill>
                  <a:sysClr val="windowText" lastClr="000000"/>
                </a:solidFill>
              </a:rPr>
              <a:t> (Systematic Sampling)</a:t>
            </a:r>
            <a:endParaRPr lang="en-ID" b="1" dirty="0">
              <a:solidFill>
                <a:sysClr val="windowText" lastClr="0000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D0A6CB4-CDEE-4419-9EC6-EA0414A3BA5F}"/>
              </a:ext>
            </a:extLst>
          </p:cNvPr>
          <p:cNvSpPr/>
          <p:nvPr/>
        </p:nvSpPr>
        <p:spPr>
          <a:xfrm>
            <a:off x="549487" y="4003965"/>
            <a:ext cx="5237656" cy="95289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Jika</a:t>
            </a:r>
            <a:r>
              <a:rPr lang="es-ES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s-ES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populasi</a:t>
            </a:r>
            <a:r>
              <a:rPr lang="es-ES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s-ES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terdiri</a:t>
            </a:r>
            <a:r>
              <a:rPr lang="es-ES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s-ES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dari</a:t>
            </a:r>
            <a:r>
              <a:rPr lang="es-ES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s-ES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subpopulasi-subpopulasi</a:t>
            </a:r>
            <a:r>
              <a:rPr lang="es-ES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s-ES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maka</a:t>
            </a:r>
            <a:r>
              <a:rPr lang="es-ES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s-ES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sampel</a:t>
            </a:r>
            <a:r>
              <a:rPr lang="es-ES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s-ES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penelitian</a:t>
            </a:r>
            <a:r>
              <a:rPr lang="es-ES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s-ES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diambil</a:t>
            </a:r>
            <a:r>
              <a:rPr lang="es-ES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s-ES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dari</a:t>
            </a:r>
            <a:r>
              <a:rPr lang="es-ES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s-ES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setiap</a:t>
            </a:r>
            <a:r>
              <a:rPr lang="es-ES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s-ES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subpopulasi</a:t>
            </a:r>
            <a:r>
              <a:rPr lang="es-ES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. Dan </a:t>
            </a:r>
            <a:r>
              <a:rPr lang="es-ES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adapun</a:t>
            </a:r>
            <a:r>
              <a:rPr lang="es-ES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cara </a:t>
            </a:r>
            <a:r>
              <a:rPr lang="es-ES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pengambilannya</a:t>
            </a:r>
            <a:r>
              <a:rPr lang="es-ES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s-ES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dapat</a:t>
            </a:r>
            <a:r>
              <a:rPr lang="es-ES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s-ES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dilakukan</a:t>
            </a:r>
            <a:r>
              <a:rPr lang="es-ES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secara </a:t>
            </a:r>
            <a:r>
              <a:rPr lang="es-ES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undian</a:t>
            </a:r>
            <a:r>
              <a:rPr lang="es-ES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s-ES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maupun</a:t>
            </a:r>
            <a:r>
              <a:rPr lang="es-ES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s-ES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sistematis</a:t>
            </a:r>
            <a:r>
              <a:rPr lang="es-ES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.</a:t>
            </a:r>
            <a:endParaRPr lang="en-ID" sz="1200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229BFE5C-FAF2-4150-8DAC-A85D4A66894C}"/>
              </a:ext>
            </a:extLst>
          </p:cNvPr>
          <p:cNvSpPr/>
          <p:nvPr/>
        </p:nvSpPr>
        <p:spPr>
          <a:xfrm>
            <a:off x="147692" y="3642297"/>
            <a:ext cx="4094329" cy="45037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ysClr val="windowText" lastClr="000000"/>
                </a:solidFill>
              </a:rPr>
              <a:t>Teknik Sampling </a:t>
            </a:r>
            <a:r>
              <a:rPr lang="en-US" b="1" dirty="0" err="1">
                <a:solidFill>
                  <a:sysClr val="windowText" lastClr="000000"/>
                </a:solidFill>
              </a:rPr>
              <a:t>Secara</a:t>
            </a:r>
            <a:r>
              <a:rPr lang="en-US" b="1" dirty="0">
                <a:solidFill>
                  <a:sysClr val="windowText" lastClr="000000"/>
                </a:solidFill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</a:rPr>
              <a:t>Rambang</a:t>
            </a:r>
            <a:r>
              <a:rPr lang="en-US" b="1" dirty="0">
                <a:solidFill>
                  <a:sysClr val="windowText" lastClr="000000"/>
                </a:solidFill>
              </a:rPr>
              <a:t> Proportional</a:t>
            </a:r>
            <a:endParaRPr lang="en-ID" b="1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2" name="Google Shape;702;p42"/>
          <p:cNvGrpSpPr/>
          <p:nvPr/>
        </p:nvGrpSpPr>
        <p:grpSpPr>
          <a:xfrm>
            <a:off x="-781521" y="-648653"/>
            <a:ext cx="3132192" cy="3220408"/>
            <a:chOff x="6723350" y="2220250"/>
            <a:chExt cx="1420946" cy="1461032"/>
          </a:xfrm>
        </p:grpSpPr>
        <p:sp>
          <p:nvSpPr>
            <p:cNvPr id="703" name="Google Shape;703;p42"/>
            <p:cNvSpPr/>
            <p:nvPr/>
          </p:nvSpPr>
          <p:spPr>
            <a:xfrm>
              <a:off x="7474955" y="2220250"/>
              <a:ext cx="669333" cy="395909"/>
            </a:xfrm>
            <a:custGeom>
              <a:avLst/>
              <a:gdLst/>
              <a:ahLst/>
              <a:cxnLst/>
              <a:rect l="l" t="t" r="r" b="b"/>
              <a:pathLst>
                <a:path w="10041" h="5939" extrusionOk="0">
                  <a:moveTo>
                    <a:pt x="0" y="1"/>
                  </a:moveTo>
                  <a:lnTo>
                    <a:pt x="1601" y="2602"/>
                  </a:lnTo>
                  <a:lnTo>
                    <a:pt x="10041" y="593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C99CE"/>
            </a:solidFill>
            <a:ln w="28575" cap="flat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42"/>
            <p:cNvSpPr/>
            <p:nvPr/>
          </p:nvSpPr>
          <p:spPr>
            <a:xfrm>
              <a:off x="7474955" y="2220250"/>
              <a:ext cx="669333" cy="395909"/>
            </a:xfrm>
            <a:custGeom>
              <a:avLst/>
              <a:gdLst/>
              <a:ahLst/>
              <a:cxnLst/>
              <a:rect l="l" t="t" r="r" b="b"/>
              <a:pathLst>
                <a:path w="10041" h="5939" fill="none" extrusionOk="0">
                  <a:moveTo>
                    <a:pt x="0" y="1"/>
                  </a:moveTo>
                  <a:lnTo>
                    <a:pt x="10041" y="5938"/>
                  </a:lnTo>
                  <a:lnTo>
                    <a:pt x="1601" y="2602"/>
                  </a:lnTo>
                  <a:close/>
                </a:path>
              </a:pathLst>
            </a:custGeom>
            <a:solidFill>
              <a:srgbClr val="AC99CE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42"/>
            <p:cNvSpPr/>
            <p:nvPr/>
          </p:nvSpPr>
          <p:spPr>
            <a:xfrm>
              <a:off x="7581680" y="2393704"/>
              <a:ext cx="562610" cy="740554"/>
            </a:xfrm>
            <a:custGeom>
              <a:avLst/>
              <a:gdLst/>
              <a:ahLst/>
              <a:cxnLst/>
              <a:rect l="l" t="t" r="r" b="b"/>
              <a:pathLst>
                <a:path w="8440" h="11109" extrusionOk="0">
                  <a:moveTo>
                    <a:pt x="0" y="0"/>
                  </a:moveTo>
                  <a:lnTo>
                    <a:pt x="5237" y="11108"/>
                  </a:lnTo>
                  <a:lnTo>
                    <a:pt x="8440" y="3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378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42"/>
            <p:cNvSpPr/>
            <p:nvPr/>
          </p:nvSpPr>
          <p:spPr>
            <a:xfrm>
              <a:off x="7581680" y="2393704"/>
              <a:ext cx="562610" cy="740554"/>
            </a:xfrm>
            <a:custGeom>
              <a:avLst/>
              <a:gdLst/>
              <a:ahLst/>
              <a:cxnLst/>
              <a:rect l="l" t="t" r="r" b="b"/>
              <a:pathLst>
                <a:path w="8440" h="11109" fill="none" extrusionOk="0">
                  <a:moveTo>
                    <a:pt x="8440" y="3336"/>
                  </a:moveTo>
                  <a:lnTo>
                    <a:pt x="0" y="0"/>
                  </a:lnTo>
                  <a:lnTo>
                    <a:pt x="5237" y="11108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42"/>
            <p:cNvSpPr/>
            <p:nvPr/>
          </p:nvSpPr>
          <p:spPr>
            <a:xfrm>
              <a:off x="7930784" y="2616087"/>
              <a:ext cx="213512" cy="807216"/>
            </a:xfrm>
            <a:custGeom>
              <a:avLst/>
              <a:gdLst/>
              <a:ahLst/>
              <a:cxnLst/>
              <a:rect l="l" t="t" r="r" b="b"/>
              <a:pathLst>
                <a:path w="3203" h="12109" extrusionOk="0">
                  <a:moveTo>
                    <a:pt x="3203" y="0"/>
                  </a:moveTo>
                  <a:lnTo>
                    <a:pt x="0" y="7772"/>
                  </a:lnTo>
                  <a:lnTo>
                    <a:pt x="1435" y="12109"/>
                  </a:lnTo>
                  <a:lnTo>
                    <a:pt x="3203" y="0"/>
                  </a:lnTo>
                  <a:close/>
                </a:path>
              </a:pathLst>
            </a:custGeom>
            <a:solidFill>
              <a:srgbClr val="AC99CE"/>
            </a:solidFill>
            <a:ln w="28575" cap="flat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42"/>
            <p:cNvSpPr/>
            <p:nvPr/>
          </p:nvSpPr>
          <p:spPr>
            <a:xfrm>
              <a:off x="6832274" y="2220250"/>
              <a:ext cx="749458" cy="278049"/>
            </a:xfrm>
            <a:custGeom>
              <a:avLst/>
              <a:gdLst/>
              <a:ahLst/>
              <a:cxnLst/>
              <a:rect l="l" t="t" r="r" b="b"/>
              <a:pathLst>
                <a:path w="11243" h="4171" extrusionOk="0">
                  <a:moveTo>
                    <a:pt x="9641" y="1"/>
                  </a:moveTo>
                  <a:lnTo>
                    <a:pt x="1" y="4170"/>
                  </a:lnTo>
                  <a:lnTo>
                    <a:pt x="11242" y="2602"/>
                  </a:lnTo>
                  <a:lnTo>
                    <a:pt x="9641" y="1"/>
                  </a:lnTo>
                  <a:close/>
                </a:path>
              </a:pathLst>
            </a:custGeom>
            <a:solidFill>
              <a:srgbClr val="80A4E7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42"/>
            <p:cNvSpPr/>
            <p:nvPr/>
          </p:nvSpPr>
          <p:spPr>
            <a:xfrm>
              <a:off x="7930784" y="2616087"/>
              <a:ext cx="213512" cy="807216"/>
            </a:xfrm>
            <a:custGeom>
              <a:avLst/>
              <a:gdLst/>
              <a:ahLst/>
              <a:cxnLst/>
              <a:rect l="l" t="t" r="r" b="b"/>
              <a:pathLst>
                <a:path w="3203" h="12109" fill="none" extrusionOk="0">
                  <a:moveTo>
                    <a:pt x="3203" y="0"/>
                  </a:moveTo>
                  <a:lnTo>
                    <a:pt x="0" y="7772"/>
                  </a:lnTo>
                  <a:lnTo>
                    <a:pt x="1435" y="12109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42"/>
            <p:cNvSpPr/>
            <p:nvPr/>
          </p:nvSpPr>
          <p:spPr>
            <a:xfrm>
              <a:off x="6832274" y="2393704"/>
              <a:ext cx="749458" cy="649359"/>
            </a:xfrm>
            <a:custGeom>
              <a:avLst/>
              <a:gdLst/>
              <a:ahLst/>
              <a:cxnLst/>
              <a:rect l="l" t="t" r="r" b="b"/>
              <a:pathLst>
                <a:path w="11243" h="9741" extrusionOk="0">
                  <a:moveTo>
                    <a:pt x="11242" y="0"/>
                  </a:moveTo>
                  <a:lnTo>
                    <a:pt x="1" y="1568"/>
                  </a:lnTo>
                  <a:lnTo>
                    <a:pt x="4337" y="9741"/>
                  </a:lnTo>
                  <a:lnTo>
                    <a:pt x="11242" y="0"/>
                  </a:lnTo>
                  <a:close/>
                </a:path>
              </a:pathLst>
            </a:custGeom>
            <a:solidFill>
              <a:srgbClr val="AC99CE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42"/>
            <p:cNvSpPr/>
            <p:nvPr/>
          </p:nvSpPr>
          <p:spPr>
            <a:xfrm>
              <a:off x="6832274" y="2220250"/>
              <a:ext cx="749458" cy="278049"/>
            </a:xfrm>
            <a:custGeom>
              <a:avLst/>
              <a:gdLst/>
              <a:ahLst/>
              <a:cxnLst/>
              <a:rect l="l" t="t" r="r" b="b"/>
              <a:pathLst>
                <a:path w="11243" h="4171" fill="none" extrusionOk="0">
                  <a:moveTo>
                    <a:pt x="9641" y="1"/>
                  </a:moveTo>
                  <a:lnTo>
                    <a:pt x="1" y="4170"/>
                  </a:lnTo>
                  <a:lnTo>
                    <a:pt x="11242" y="2602"/>
                  </a:lnTo>
                  <a:close/>
                </a:path>
              </a:pathLst>
            </a:custGeom>
            <a:solidFill>
              <a:srgbClr val="FFBBBB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42"/>
            <p:cNvSpPr/>
            <p:nvPr/>
          </p:nvSpPr>
          <p:spPr>
            <a:xfrm>
              <a:off x="6832274" y="2393704"/>
              <a:ext cx="749458" cy="649359"/>
            </a:xfrm>
            <a:custGeom>
              <a:avLst/>
              <a:gdLst/>
              <a:ahLst/>
              <a:cxnLst/>
              <a:rect l="l" t="t" r="r" b="b"/>
              <a:pathLst>
                <a:path w="11243" h="9741" fill="none" extrusionOk="0">
                  <a:moveTo>
                    <a:pt x="11242" y="0"/>
                  </a:moveTo>
                  <a:lnTo>
                    <a:pt x="4337" y="9741"/>
                  </a:lnTo>
                  <a:lnTo>
                    <a:pt x="1" y="1568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42"/>
            <p:cNvSpPr/>
            <p:nvPr/>
          </p:nvSpPr>
          <p:spPr>
            <a:xfrm>
              <a:off x="7121384" y="2393704"/>
              <a:ext cx="809452" cy="740554"/>
            </a:xfrm>
            <a:custGeom>
              <a:avLst/>
              <a:gdLst/>
              <a:ahLst/>
              <a:cxnLst/>
              <a:rect l="l" t="t" r="r" b="b"/>
              <a:pathLst>
                <a:path w="12143" h="11109" extrusionOk="0">
                  <a:moveTo>
                    <a:pt x="6905" y="0"/>
                  </a:moveTo>
                  <a:lnTo>
                    <a:pt x="0" y="9741"/>
                  </a:lnTo>
                  <a:lnTo>
                    <a:pt x="12142" y="11108"/>
                  </a:lnTo>
                  <a:lnTo>
                    <a:pt x="6905" y="0"/>
                  </a:lnTo>
                  <a:close/>
                </a:path>
              </a:pathLst>
            </a:custGeom>
            <a:solidFill>
              <a:srgbClr val="FFBBBB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42"/>
            <p:cNvSpPr/>
            <p:nvPr/>
          </p:nvSpPr>
          <p:spPr>
            <a:xfrm>
              <a:off x="7121384" y="2393704"/>
              <a:ext cx="809452" cy="740554"/>
            </a:xfrm>
            <a:custGeom>
              <a:avLst/>
              <a:gdLst/>
              <a:ahLst/>
              <a:cxnLst/>
              <a:rect l="l" t="t" r="r" b="b"/>
              <a:pathLst>
                <a:path w="12143" h="11109" fill="none" extrusionOk="0">
                  <a:moveTo>
                    <a:pt x="0" y="9741"/>
                  </a:moveTo>
                  <a:lnTo>
                    <a:pt x="12142" y="11108"/>
                  </a:lnTo>
                  <a:lnTo>
                    <a:pt x="6905" y="0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42"/>
            <p:cNvSpPr/>
            <p:nvPr/>
          </p:nvSpPr>
          <p:spPr>
            <a:xfrm>
              <a:off x="6723350" y="2498229"/>
              <a:ext cx="398094" cy="785018"/>
            </a:xfrm>
            <a:custGeom>
              <a:avLst/>
              <a:gdLst/>
              <a:ahLst/>
              <a:cxnLst/>
              <a:rect l="l" t="t" r="r" b="b"/>
              <a:pathLst>
                <a:path w="5972" h="11776" extrusionOk="0">
                  <a:moveTo>
                    <a:pt x="1635" y="0"/>
                  </a:moveTo>
                  <a:lnTo>
                    <a:pt x="0" y="11775"/>
                  </a:lnTo>
                  <a:lnTo>
                    <a:pt x="0" y="11775"/>
                  </a:lnTo>
                  <a:lnTo>
                    <a:pt x="5971" y="8173"/>
                  </a:lnTo>
                  <a:lnTo>
                    <a:pt x="1635" y="0"/>
                  </a:lnTo>
                  <a:close/>
                </a:path>
              </a:pathLst>
            </a:custGeom>
            <a:solidFill>
              <a:srgbClr val="FFBBBB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42"/>
            <p:cNvSpPr/>
            <p:nvPr/>
          </p:nvSpPr>
          <p:spPr>
            <a:xfrm>
              <a:off x="6723350" y="2498229"/>
              <a:ext cx="398094" cy="785018"/>
            </a:xfrm>
            <a:custGeom>
              <a:avLst/>
              <a:gdLst/>
              <a:ahLst/>
              <a:cxnLst/>
              <a:rect l="l" t="t" r="r" b="b"/>
              <a:pathLst>
                <a:path w="5972" h="11776" fill="none" extrusionOk="0">
                  <a:moveTo>
                    <a:pt x="1635" y="0"/>
                  </a:moveTo>
                  <a:lnTo>
                    <a:pt x="0" y="11775"/>
                  </a:lnTo>
                  <a:lnTo>
                    <a:pt x="5971" y="8173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42"/>
            <p:cNvSpPr/>
            <p:nvPr/>
          </p:nvSpPr>
          <p:spPr>
            <a:xfrm>
              <a:off x="7121384" y="3042989"/>
              <a:ext cx="809452" cy="638293"/>
            </a:xfrm>
            <a:custGeom>
              <a:avLst/>
              <a:gdLst/>
              <a:ahLst/>
              <a:cxnLst/>
              <a:rect l="l" t="t" r="r" b="b"/>
              <a:pathLst>
                <a:path w="12143" h="9575" extrusionOk="0">
                  <a:moveTo>
                    <a:pt x="0" y="1"/>
                  </a:moveTo>
                  <a:lnTo>
                    <a:pt x="4203" y="9574"/>
                  </a:lnTo>
                  <a:lnTo>
                    <a:pt x="12142" y="136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42"/>
            <p:cNvSpPr/>
            <p:nvPr/>
          </p:nvSpPr>
          <p:spPr>
            <a:xfrm>
              <a:off x="7121384" y="3042989"/>
              <a:ext cx="809452" cy="638293"/>
            </a:xfrm>
            <a:custGeom>
              <a:avLst/>
              <a:gdLst/>
              <a:ahLst/>
              <a:cxnLst/>
              <a:rect l="l" t="t" r="r" b="b"/>
              <a:pathLst>
                <a:path w="12143" h="9575" fill="none" extrusionOk="0">
                  <a:moveTo>
                    <a:pt x="12142" y="1368"/>
                  </a:moveTo>
                  <a:lnTo>
                    <a:pt x="4203" y="9574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42"/>
            <p:cNvSpPr/>
            <p:nvPr/>
          </p:nvSpPr>
          <p:spPr>
            <a:xfrm>
              <a:off x="7401561" y="3134182"/>
              <a:ext cx="624871" cy="547099"/>
            </a:xfrm>
            <a:custGeom>
              <a:avLst/>
              <a:gdLst/>
              <a:ahLst/>
              <a:cxnLst/>
              <a:rect l="l" t="t" r="r" b="b"/>
              <a:pathLst>
                <a:path w="9374" h="8207" extrusionOk="0">
                  <a:moveTo>
                    <a:pt x="7939" y="0"/>
                  </a:moveTo>
                  <a:lnTo>
                    <a:pt x="0" y="8206"/>
                  </a:lnTo>
                  <a:lnTo>
                    <a:pt x="9374" y="4337"/>
                  </a:lnTo>
                  <a:lnTo>
                    <a:pt x="7939" y="0"/>
                  </a:lnTo>
                  <a:close/>
                </a:path>
              </a:pathLst>
            </a:custGeom>
            <a:solidFill>
              <a:srgbClr val="80A4E7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42"/>
            <p:cNvSpPr/>
            <p:nvPr/>
          </p:nvSpPr>
          <p:spPr>
            <a:xfrm>
              <a:off x="7401561" y="3134182"/>
              <a:ext cx="624871" cy="547099"/>
            </a:xfrm>
            <a:custGeom>
              <a:avLst/>
              <a:gdLst/>
              <a:ahLst/>
              <a:cxnLst/>
              <a:rect l="l" t="t" r="r" b="b"/>
              <a:pathLst>
                <a:path w="9374" h="8207" fill="none" extrusionOk="0">
                  <a:moveTo>
                    <a:pt x="9374" y="4337"/>
                  </a:moveTo>
                  <a:lnTo>
                    <a:pt x="7939" y="0"/>
                  </a:lnTo>
                  <a:lnTo>
                    <a:pt x="0" y="8206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42"/>
            <p:cNvSpPr/>
            <p:nvPr/>
          </p:nvSpPr>
          <p:spPr>
            <a:xfrm>
              <a:off x="6723350" y="3042989"/>
              <a:ext cx="678265" cy="638293"/>
            </a:xfrm>
            <a:custGeom>
              <a:avLst/>
              <a:gdLst/>
              <a:ahLst/>
              <a:cxnLst/>
              <a:rect l="l" t="t" r="r" b="b"/>
              <a:pathLst>
                <a:path w="10175" h="9575" extrusionOk="0">
                  <a:moveTo>
                    <a:pt x="5971" y="1"/>
                  </a:moveTo>
                  <a:lnTo>
                    <a:pt x="0" y="3603"/>
                  </a:lnTo>
                  <a:lnTo>
                    <a:pt x="10174" y="9574"/>
                  </a:lnTo>
                  <a:lnTo>
                    <a:pt x="5971" y="1"/>
                  </a:lnTo>
                  <a:close/>
                </a:path>
              </a:pathLst>
            </a:custGeom>
            <a:solidFill>
              <a:srgbClr val="FFD378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42"/>
            <p:cNvSpPr/>
            <p:nvPr/>
          </p:nvSpPr>
          <p:spPr>
            <a:xfrm>
              <a:off x="6723350" y="3042989"/>
              <a:ext cx="678265" cy="638293"/>
            </a:xfrm>
            <a:custGeom>
              <a:avLst/>
              <a:gdLst/>
              <a:ahLst/>
              <a:cxnLst/>
              <a:rect l="l" t="t" r="r" b="b"/>
              <a:pathLst>
                <a:path w="10175" h="9575" fill="none" extrusionOk="0">
                  <a:moveTo>
                    <a:pt x="5971" y="1"/>
                  </a:moveTo>
                  <a:lnTo>
                    <a:pt x="0" y="3603"/>
                  </a:lnTo>
                  <a:lnTo>
                    <a:pt x="10174" y="9574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23" name="Google Shape;723;p42"/>
          <p:cNvGrpSpPr/>
          <p:nvPr/>
        </p:nvGrpSpPr>
        <p:grpSpPr>
          <a:xfrm flipH="1">
            <a:off x="6793329" y="2862172"/>
            <a:ext cx="3132192" cy="3220408"/>
            <a:chOff x="6723350" y="2220250"/>
            <a:chExt cx="1420946" cy="1461032"/>
          </a:xfrm>
        </p:grpSpPr>
        <p:sp>
          <p:nvSpPr>
            <p:cNvPr id="724" name="Google Shape;724;p42"/>
            <p:cNvSpPr/>
            <p:nvPr/>
          </p:nvSpPr>
          <p:spPr>
            <a:xfrm>
              <a:off x="7474955" y="2220250"/>
              <a:ext cx="669333" cy="395909"/>
            </a:xfrm>
            <a:custGeom>
              <a:avLst/>
              <a:gdLst/>
              <a:ahLst/>
              <a:cxnLst/>
              <a:rect l="l" t="t" r="r" b="b"/>
              <a:pathLst>
                <a:path w="10041" h="5939" extrusionOk="0">
                  <a:moveTo>
                    <a:pt x="0" y="1"/>
                  </a:moveTo>
                  <a:lnTo>
                    <a:pt x="1601" y="2602"/>
                  </a:lnTo>
                  <a:lnTo>
                    <a:pt x="10041" y="593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C99CE"/>
            </a:solidFill>
            <a:ln w="28575" cap="flat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42"/>
            <p:cNvSpPr/>
            <p:nvPr/>
          </p:nvSpPr>
          <p:spPr>
            <a:xfrm>
              <a:off x="7474955" y="2220250"/>
              <a:ext cx="669333" cy="395909"/>
            </a:xfrm>
            <a:custGeom>
              <a:avLst/>
              <a:gdLst/>
              <a:ahLst/>
              <a:cxnLst/>
              <a:rect l="l" t="t" r="r" b="b"/>
              <a:pathLst>
                <a:path w="10041" h="5939" fill="none" extrusionOk="0">
                  <a:moveTo>
                    <a:pt x="0" y="1"/>
                  </a:moveTo>
                  <a:lnTo>
                    <a:pt x="10041" y="5938"/>
                  </a:lnTo>
                  <a:lnTo>
                    <a:pt x="1601" y="2602"/>
                  </a:lnTo>
                  <a:close/>
                </a:path>
              </a:pathLst>
            </a:custGeom>
            <a:solidFill>
              <a:srgbClr val="80A4E7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42"/>
            <p:cNvSpPr/>
            <p:nvPr/>
          </p:nvSpPr>
          <p:spPr>
            <a:xfrm>
              <a:off x="7581680" y="2393704"/>
              <a:ext cx="562610" cy="740554"/>
            </a:xfrm>
            <a:custGeom>
              <a:avLst/>
              <a:gdLst/>
              <a:ahLst/>
              <a:cxnLst/>
              <a:rect l="l" t="t" r="r" b="b"/>
              <a:pathLst>
                <a:path w="8440" h="11109" extrusionOk="0">
                  <a:moveTo>
                    <a:pt x="0" y="0"/>
                  </a:moveTo>
                  <a:lnTo>
                    <a:pt x="5237" y="11108"/>
                  </a:lnTo>
                  <a:lnTo>
                    <a:pt x="8440" y="3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378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42"/>
            <p:cNvSpPr/>
            <p:nvPr/>
          </p:nvSpPr>
          <p:spPr>
            <a:xfrm>
              <a:off x="7581680" y="2393704"/>
              <a:ext cx="562610" cy="740554"/>
            </a:xfrm>
            <a:custGeom>
              <a:avLst/>
              <a:gdLst/>
              <a:ahLst/>
              <a:cxnLst/>
              <a:rect l="l" t="t" r="r" b="b"/>
              <a:pathLst>
                <a:path w="8440" h="11109" fill="none" extrusionOk="0">
                  <a:moveTo>
                    <a:pt x="8440" y="3336"/>
                  </a:moveTo>
                  <a:lnTo>
                    <a:pt x="0" y="0"/>
                  </a:lnTo>
                  <a:lnTo>
                    <a:pt x="5237" y="11108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42"/>
            <p:cNvSpPr/>
            <p:nvPr/>
          </p:nvSpPr>
          <p:spPr>
            <a:xfrm>
              <a:off x="7930784" y="2616087"/>
              <a:ext cx="213512" cy="807216"/>
            </a:xfrm>
            <a:custGeom>
              <a:avLst/>
              <a:gdLst/>
              <a:ahLst/>
              <a:cxnLst/>
              <a:rect l="l" t="t" r="r" b="b"/>
              <a:pathLst>
                <a:path w="3203" h="12109" extrusionOk="0">
                  <a:moveTo>
                    <a:pt x="3203" y="0"/>
                  </a:moveTo>
                  <a:lnTo>
                    <a:pt x="0" y="7772"/>
                  </a:lnTo>
                  <a:lnTo>
                    <a:pt x="1435" y="12109"/>
                  </a:lnTo>
                  <a:lnTo>
                    <a:pt x="3203" y="0"/>
                  </a:lnTo>
                  <a:close/>
                </a:path>
              </a:pathLst>
            </a:custGeom>
            <a:solidFill>
              <a:srgbClr val="AC99CE"/>
            </a:solidFill>
            <a:ln w="28575" cap="flat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42"/>
            <p:cNvSpPr/>
            <p:nvPr/>
          </p:nvSpPr>
          <p:spPr>
            <a:xfrm>
              <a:off x="6832274" y="2220250"/>
              <a:ext cx="749458" cy="278049"/>
            </a:xfrm>
            <a:custGeom>
              <a:avLst/>
              <a:gdLst/>
              <a:ahLst/>
              <a:cxnLst/>
              <a:rect l="l" t="t" r="r" b="b"/>
              <a:pathLst>
                <a:path w="11243" h="4171" extrusionOk="0">
                  <a:moveTo>
                    <a:pt x="9641" y="1"/>
                  </a:moveTo>
                  <a:lnTo>
                    <a:pt x="1" y="4170"/>
                  </a:lnTo>
                  <a:lnTo>
                    <a:pt x="11242" y="2602"/>
                  </a:lnTo>
                  <a:lnTo>
                    <a:pt x="9641" y="1"/>
                  </a:lnTo>
                  <a:close/>
                </a:path>
              </a:pathLst>
            </a:custGeom>
            <a:solidFill>
              <a:srgbClr val="80A4E7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42"/>
            <p:cNvSpPr/>
            <p:nvPr/>
          </p:nvSpPr>
          <p:spPr>
            <a:xfrm>
              <a:off x="7930784" y="2616087"/>
              <a:ext cx="213512" cy="807216"/>
            </a:xfrm>
            <a:custGeom>
              <a:avLst/>
              <a:gdLst/>
              <a:ahLst/>
              <a:cxnLst/>
              <a:rect l="l" t="t" r="r" b="b"/>
              <a:pathLst>
                <a:path w="3203" h="12109" fill="none" extrusionOk="0">
                  <a:moveTo>
                    <a:pt x="3203" y="0"/>
                  </a:moveTo>
                  <a:lnTo>
                    <a:pt x="0" y="7772"/>
                  </a:lnTo>
                  <a:lnTo>
                    <a:pt x="1435" y="12109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42"/>
            <p:cNvSpPr/>
            <p:nvPr/>
          </p:nvSpPr>
          <p:spPr>
            <a:xfrm>
              <a:off x="6832274" y="2393704"/>
              <a:ext cx="749458" cy="649359"/>
            </a:xfrm>
            <a:custGeom>
              <a:avLst/>
              <a:gdLst/>
              <a:ahLst/>
              <a:cxnLst/>
              <a:rect l="l" t="t" r="r" b="b"/>
              <a:pathLst>
                <a:path w="11243" h="9741" extrusionOk="0">
                  <a:moveTo>
                    <a:pt x="11242" y="0"/>
                  </a:moveTo>
                  <a:lnTo>
                    <a:pt x="1" y="1568"/>
                  </a:lnTo>
                  <a:lnTo>
                    <a:pt x="4337" y="9741"/>
                  </a:lnTo>
                  <a:lnTo>
                    <a:pt x="11242" y="0"/>
                  </a:lnTo>
                  <a:close/>
                </a:path>
              </a:pathLst>
            </a:custGeom>
            <a:solidFill>
              <a:srgbClr val="AC99CE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42"/>
            <p:cNvSpPr/>
            <p:nvPr/>
          </p:nvSpPr>
          <p:spPr>
            <a:xfrm>
              <a:off x="6832274" y="2220250"/>
              <a:ext cx="749458" cy="278049"/>
            </a:xfrm>
            <a:custGeom>
              <a:avLst/>
              <a:gdLst/>
              <a:ahLst/>
              <a:cxnLst/>
              <a:rect l="l" t="t" r="r" b="b"/>
              <a:pathLst>
                <a:path w="11243" h="4171" fill="none" extrusionOk="0">
                  <a:moveTo>
                    <a:pt x="9641" y="1"/>
                  </a:moveTo>
                  <a:lnTo>
                    <a:pt x="1" y="4170"/>
                  </a:lnTo>
                  <a:lnTo>
                    <a:pt x="11242" y="2602"/>
                  </a:lnTo>
                  <a:close/>
                </a:path>
              </a:pathLst>
            </a:custGeom>
            <a:solidFill>
              <a:srgbClr val="FFBBBB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42"/>
            <p:cNvSpPr/>
            <p:nvPr/>
          </p:nvSpPr>
          <p:spPr>
            <a:xfrm>
              <a:off x="6832274" y="2393704"/>
              <a:ext cx="749458" cy="649359"/>
            </a:xfrm>
            <a:custGeom>
              <a:avLst/>
              <a:gdLst/>
              <a:ahLst/>
              <a:cxnLst/>
              <a:rect l="l" t="t" r="r" b="b"/>
              <a:pathLst>
                <a:path w="11243" h="9741" fill="none" extrusionOk="0">
                  <a:moveTo>
                    <a:pt x="11242" y="0"/>
                  </a:moveTo>
                  <a:lnTo>
                    <a:pt x="4337" y="9741"/>
                  </a:lnTo>
                  <a:lnTo>
                    <a:pt x="1" y="1568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42"/>
            <p:cNvSpPr/>
            <p:nvPr/>
          </p:nvSpPr>
          <p:spPr>
            <a:xfrm>
              <a:off x="7121384" y="2393704"/>
              <a:ext cx="809452" cy="740554"/>
            </a:xfrm>
            <a:custGeom>
              <a:avLst/>
              <a:gdLst/>
              <a:ahLst/>
              <a:cxnLst/>
              <a:rect l="l" t="t" r="r" b="b"/>
              <a:pathLst>
                <a:path w="12143" h="11109" extrusionOk="0">
                  <a:moveTo>
                    <a:pt x="6905" y="0"/>
                  </a:moveTo>
                  <a:lnTo>
                    <a:pt x="0" y="9741"/>
                  </a:lnTo>
                  <a:lnTo>
                    <a:pt x="12142" y="11108"/>
                  </a:lnTo>
                  <a:lnTo>
                    <a:pt x="6905" y="0"/>
                  </a:lnTo>
                  <a:close/>
                </a:path>
              </a:pathLst>
            </a:custGeom>
            <a:solidFill>
              <a:srgbClr val="FFBBBB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42"/>
            <p:cNvSpPr/>
            <p:nvPr/>
          </p:nvSpPr>
          <p:spPr>
            <a:xfrm>
              <a:off x="7121384" y="2393704"/>
              <a:ext cx="809452" cy="740554"/>
            </a:xfrm>
            <a:custGeom>
              <a:avLst/>
              <a:gdLst/>
              <a:ahLst/>
              <a:cxnLst/>
              <a:rect l="l" t="t" r="r" b="b"/>
              <a:pathLst>
                <a:path w="12143" h="11109" fill="none" extrusionOk="0">
                  <a:moveTo>
                    <a:pt x="0" y="9741"/>
                  </a:moveTo>
                  <a:lnTo>
                    <a:pt x="12142" y="11108"/>
                  </a:lnTo>
                  <a:lnTo>
                    <a:pt x="6905" y="0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42"/>
            <p:cNvSpPr/>
            <p:nvPr/>
          </p:nvSpPr>
          <p:spPr>
            <a:xfrm>
              <a:off x="6723350" y="2498229"/>
              <a:ext cx="398094" cy="785018"/>
            </a:xfrm>
            <a:custGeom>
              <a:avLst/>
              <a:gdLst/>
              <a:ahLst/>
              <a:cxnLst/>
              <a:rect l="l" t="t" r="r" b="b"/>
              <a:pathLst>
                <a:path w="5972" h="11776" extrusionOk="0">
                  <a:moveTo>
                    <a:pt x="1635" y="0"/>
                  </a:moveTo>
                  <a:lnTo>
                    <a:pt x="0" y="11775"/>
                  </a:lnTo>
                  <a:lnTo>
                    <a:pt x="0" y="11775"/>
                  </a:lnTo>
                  <a:lnTo>
                    <a:pt x="5971" y="8173"/>
                  </a:lnTo>
                  <a:lnTo>
                    <a:pt x="1635" y="0"/>
                  </a:lnTo>
                  <a:close/>
                </a:path>
              </a:pathLst>
            </a:custGeom>
            <a:solidFill>
              <a:srgbClr val="FFBBBB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42"/>
            <p:cNvSpPr/>
            <p:nvPr/>
          </p:nvSpPr>
          <p:spPr>
            <a:xfrm>
              <a:off x="6723350" y="2498229"/>
              <a:ext cx="398094" cy="785018"/>
            </a:xfrm>
            <a:custGeom>
              <a:avLst/>
              <a:gdLst/>
              <a:ahLst/>
              <a:cxnLst/>
              <a:rect l="l" t="t" r="r" b="b"/>
              <a:pathLst>
                <a:path w="5972" h="11776" fill="none" extrusionOk="0">
                  <a:moveTo>
                    <a:pt x="1635" y="0"/>
                  </a:moveTo>
                  <a:lnTo>
                    <a:pt x="0" y="11775"/>
                  </a:lnTo>
                  <a:lnTo>
                    <a:pt x="5971" y="8173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42"/>
            <p:cNvSpPr/>
            <p:nvPr/>
          </p:nvSpPr>
          <p:spPr>
            <a:xfrm>
              <a:off x="7121384" y="3042989"/>
              <a:ext cx="809452" cy="638293"/>
            </a:xfrm>
            <a:custGeom>
              <a:avLst/>
              <a:gdLst/>
              <a:ahLst/>
              <a:cxnLst/>
              <a:rect l="l" t="t" r="r" b="b"/>
              <a:pathLst>
                <a:path w="12143" h="9575" extrusionOk="0">
                  <a:moveTo>
                    <a:pt x="0" y="1"/>
                  </a:moveTo>
                  <a:lnTo>
                    <a:pt x="4203" y="9574"/>
                  </a:lnTo>
                  <a:lnTo>
                    <a:pt x="12142" y="136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42"/>
            <p:cNvSpPr/>
            <p:nvPr/>
          </p:nvSpPr>
          <p:spPr>
            <a:xfrm>
              <a:off x="7121384" y="3042989"/>
              <a:ext cx="809452" cy="638293"/>
            </a:xfrm>
            <a:custGeom>
              <a:avLst/>
              <a:gdLst/>
              <a:ahLst/>
              <a:cxnLst/>
              <a:rect l="l" t="t" r="r" b="b"/>
              <a:pathLst>
                <a:path w="12143" h="9575" fill="none" extrusionOk="0">
                  <a:moveTo>
                    <a:pt x="12142" y="1368"/>
                  </a:moveTo>
                  <a:lnTo>
                    <a:pt x="4203" y="9574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42"/>
            <p:cNvSpPr/>
            <p:nvPr/>
          </p:nvSpPr>
          <p:spPr>
            <a:xfrm>
              <a:off x="7401561" y="3134182"/>
              <a:ext cx="624871" cy="547099"/>
            </a:xfrm>
            <a:custGeom>
              <a:avLst/>
              <a:gdLst/>
              <a:ahLst/>
              <a:cxnLst/>
              <a:rect l="l" t="t" r="r" b="b"/>
              <a:pathLst>
                <a:path w="9374" h="8207" extrusionOk="0">
                  <a:moveTo>
                    <a:pt x="7939" y="0"/>
                  </a:moveTo>
                  <a:lnTo>
                    <a:pt x="0" y="8206"/>
                  </a:lnTo>
                  <a:lnTo>
                    <a:pt x="9374" y="4337"/>
                  </a:lnTo>
                  <a:lnTo>
                    <a:pt x="7939" y="0"/>
                  </a:lnTo>
                  <a:close/>
                </a:path>
              </a:pathLst>
            </a:custGeom>
            <a:solidFill>
              <a:srgbClr val="80A4E7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42"/>
            <p:cNvSpPr/>
            <p:nvPr/>
          </p:nvSpPr>
          <p:spPr>
            <a:xfrm>
              <a:off x="7401561" y="3134182"/>
              <a:ext cx="624871" cy="547099"/>
            </a:xfrm>
            <a:custGeom>
              <a:avLst/>
              <a:gdLst/>
              <a:ahLst/>
              <a:cxnLst/>
              <a:rect l="l" t="t" r="r" b="b"/>
              <a:pathLst>
                <a:path w="9374" h="8207" fill="none" extrusionOk="0">
                  <a:moveTo>
                    <a:pt x="9374" y="4337"/>
                  </a:moveTo>
                  <a:lnTo>
                    <a:pt x="7939" y="0"/>
                  </a:lnTo>
                  <a:lnTo>
                    <a:pt x="0" y="8206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42"/>
            <p:cNvSpPr/>
            <p:nvPr/>
          </p:nvSpPr>
          <p:spPr>
            <a:xfrm>
              <a:off x="6723350" y="3042989"/>
              <a:ext cx="678265" cy="638293"/>
            </a:xfrm>
            <a:custGeom>
              <a:avLst/>
              <a:gdLst/>
              <a:ahLst/>
              <a:cxnLst/>
              <a:rect l="l" t="t" r="r" b="b"/>
              <a:pathLst>
                <a:path w="10175" h="9575" extrusionOk="0">
                  <a:moveTo>
                    <a:pt x="5971" y="1"/>
                  </a:moveTo>
                  <a:lnTo>
                    <a:pt x="0" y="3603"/>
                  </a:lnTo>
                  <a:lnTo>
                    <a:pt x="10174" y="9574"/>
                  </a:lnTo>
                  <a:lnTo>
                    <a:pt x="5971" y="1"/>
                  </a:lnTo>
                  <a:close/>
                </a:path>
              </a:pathLst>
            </a:custGeom>
            <a:solidFill>
              <a:srgbClr val="FFD378"/>
            </a:solidFill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42"/>
            <p:cNvSpPr/>
            <p:nvPr/>
          </p:nvSpPr>
          <p:spPr>
            <a:xfrm>
              <a:off x="6723350" y="3042989"/>
              <a:ext cx="678265" cy="638293"/>
            </a:xfrm>
            <a:custGeom>
              <a:avLst/>
              <a:gdLst/>
              <a:ahLst/>
              <a:cxnLst/>
              <a:rect l="l" t="t" r="r" b="b"/>
              <a:pathLst>
                <a:path w="10175" h="9575" fill="none" extrusionOk="0">
                  <a:moveTo>
                    <a:pt x="5971" y="1"/>
                  </a:moveTo>
                  <a:lnTo>
                    <a:pt x="0" y="3603"/>
                  </a:lnTo>
                  <a:lnTo>
                    <a:pt x="10174" y="9574"/>
                  </a:lnTo>
                  <a:close/>
                </a:path>
              </a:pathLst>
            </a:custGeom>
            <a:noFill/>
            <a:ln w="28575" cap="rnd" cmpd="sng">
              <a:solidFill>
                <a:srgbClr val="352A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727ABC11-E6CF-4B0B-8782-0D80C7741F86}"/>
              </a:ext>
            </a:extLst>
          </p:cNvPr>
          <p:cNvSpPr/>
          <p:nvPr/>
        </p:nvSpPr>
        <p:spPr>
          <a:xfrm>
            <a:off x="3042477" y="1168400"/>
            <a:ext cx="5226281" cy="91129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Bila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subpoplulasi-subpopulasi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sifatnya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bertingkat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,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cara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peng-ambilan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sampel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sama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seperti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pada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teknik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sampling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secara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proportional.</a:t>
            </a:r>
            <a:endParaRPr lang="en-ID" sz="1050" dirty="0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E41ECB3F-CB89-4FB6-A14B-FACCB2A9833F}"/>
              </a:ext>
            </a:extLst>
          </p:cNvPr>
          <p:cNvSpPr/>
          <p:nvPr/>
        </p:nvSpPr>
        <p:spPr>
          <a:xfrm>
            <a:off x="2640682" y="752138"/>
            <a:ext cx="4094329" cy="57380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ysClr val="windowText" lastClr="000000"/>
                </a:solidFill>
              </a:rPr>
              <a:t>Teknik Sampling </a:t>
            </a:r>
            <a:r>
              <a:rPr lang="en-US" b="1" dirty="0" err="1">
                <a:solidFill>
                  <a:sysClr val="windowText" lastClr="000000"/>
                </a:solidFill>
              </a:rPr>
              <a:t>Secara</a:t>
            </a:r>
            <a:r>
              <a:rPr lang="en-US" b="1" dirty="0">
                <a:solidFill>
                  <a:sysClr val="windowText" lastClr="000000"/>
                </a:solidFill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</a:rPr>
              <a:t>Rambang</a:t>
            </a:r>
            <a:r>
              <a:rPr lang="en-US" b="1" dirty="0">
                <a:solidFill>
                  <a:sysClr val="windowText" lastClr="000000"/>
                </a:solidFill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</a:rPr>
              <a:t>Bertingkat</a:t>
            </a:r>
            <a:endParaRPr lang="en-ID" b="1" dirty="0">
              <a:solidFill>
                <a:sysClr val="windowText" lastClr="000000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2A85C9C-4983-4450-AF8A-9B1846E3AF18}"/>
              </a:ext>
            </a:extLst>
          </p:cNvPr>
          <p:cNvSpPr/>
          <p:nvPr/>
        </p:nvSpPr>
        <p:spPr>
          <a:xfrm>
            <a:off x="743985" y="3223840"/>
            <a:ext cx="5237656" cy="162987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Dan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ada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kalanya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peneliti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tidak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tahu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persis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karakteristik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populasi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yang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ingin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dijadikan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subjek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penelitian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karena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populasi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tersebar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di wilayah yang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amat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luas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.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Untuk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itu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peneliti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hanya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dapat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menentukan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sampel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wilayah,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berupa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kelompok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klaster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yang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ditentukan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secara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bertahap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. Teknik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pengambilan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sampel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semacam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ini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disebut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cluster sampling </a:t>
            </a:r>
            <a:r>
              <a:rPr lang="en-ID" sz="1200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atau</a:t>
            </a:r>
            <a:r>
              <a:rPr lang="en-ID" sz="12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multi-stage sampling.</a:t>
            </a:r>
            <a:endParaRPr lang="en-ID" sz="1050" dirty="0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2AD39BB9-4B52-43A1-8F9E-F1CF7EF8AAC8}"/>
              </a:ext>
            </a:extLst>
          </p:cNvPr>
          <p:cNvSpPr/>
          <p:nvPr/>
        </p:nvSpPr>
        <p:spPr>
          <a:xfrm>
            <a:off x="342190" y="2862172"/>
            <a:ext cx="4094329" cy="45037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ysClr val="windowText" lastClr="000000"/>
                </a:solidFill>
              </a:rPr>
              <a:t>Teknik Sampling </a:t>
            </a:r>
            <a:r>
              <a:rPr lang="en-US" b="1" dirty="0" err="1">
                <a:solidFill>
                  <a:sysClr val="windowText" lastClr="000000"/>
                </a:solidFill>
              </a:rPr>
              <a:t>Secara</a:t>
            </a:r>
            <a:r>
              <a:rPr lang="en-US" b="1" dirty="0">
                <a:solidFill>
                  <a:sysClr val="windowText" lastClr="000000"/>
                </a:solidFill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</a:rPr>
              <a:t>Kluster</a:t>
            </a:r>
            <a:r>
              <a:rPr lang="en-US" b="1" dirty="0">
                <a:solidFill>
                  <a:sysClr val="windowText" lastClr="000000"/>
                </a:solidFill>
              </a:rPr>
              <a:t> (</a:t>
            </a:r>
            <a:r>
              <a:rPr lang="en-US" b="1" i="1" dirty="0">
                <a:solidFill>
                  <a:sysClr val="windowText" lastClr="000000"/>
                </a:solidFill>
              </a:rPr>
              <a:t>Cluster Sampling</a:t>
            </a:r>
            <a:r>
              <a:rPr lang="en-US" b="1" dirty="0">
                <a:solidFill>
                  <a:sysClr val="windowText" lastClr="000000"/>
                </a:solidFill>
              </a:rPr>
              <a:t>)</a:t>
            </a:r>
            <a:endParaRPr lang="en-ID" b="1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9" grpId="0" animBg="1"/>
      <p:bldP spid="50" grpId="0" animBg="1"/>
    </p:bldLst>
  </p:timing>
</p:sld>
</file>

<file path=ppt/theme/theme1.xml><?xml version="1.0" encoding="utf-8"?>
<a:theme xmlns:a="http://schemas.openxmlformats.org/drawingml/2006/main" name="Arithmetic Lesson by Slidesgo">
  <a:themeElements>
    <a:clrScheme name="Simple Light">
      <a:dk1>
        <a:srgbClr val="352A53"/>
      </a:dk1>
      <a:lt1>
        <a:srgbClr val="80A4E7"/>
      </a:lt1>
      <a:dk2>
        <a:srgbClr val="AC99CE"/>
      </a:dk2>
      <a:lt2>
        <a:srgbClr val="FFD378"/>
      </a:lt2>
      <a:accent1>
        <a:srgbClr val="352A53"/>
      </a:accent1>
      <a:accent2>
        <a:srgbClr val="FFBBBB"/>
      </a:accent2>
      <a:accent3>
        <a:srgbClr val="80A4E7"/>
      </a:accent3>
      <a:accent4>
        <a:srgbClr val="FCEFE7"/>
      </a:accent4>
      <a:accent5>
        <a:srgbClr val="FFFFFF"/>
      </a:accent5>
      <a:accent6>
        <a:srgbClr val="80A4E7"/>
      </a:accent6>
      <a:hlink>
        <a:srgbClr val="8E7BA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641</Words>
  <Application>Microsoft Office PowerPoint</Application>
  <PresentationFormat>On-screen Show (16:9)</PresentationFormat>
  <Paragraphs>48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Basic</vt:lpstr>
      <vt:lpstr>DM Serif Display</vt:lpstr>
      <vt:lpstr>Montserrat</vt:lpstr>
      <vt:lpstr>Montserrat Medium</vt:lpstr>
      <vt:lpstr>Muli</vt:lpstr>
      <vt:lpstr>Raleway Thin</vt:lpstr>
      <vt:lpstr>roboto</vt:lpstr>
      <vt:lpstr>Verdana</vt:lpstr>
      <vt:lpstr>Arithmetic Lesson by Slidesgo</vt:lpstr>
      <vt:lpstr>PowerPoint Presentation</vt:lpstr>
      <vt:lpstr>PowerPoint Presentation</vt:lpstr>
      <vt:lpstr>Pengertian Teknik Pengambilan Sampel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win8</cp:lastModifiedBy>
  <cp:revision>9</cp:revision>
  <dcterms:modified xsi:type="dcterms:W3CDTF">2022-02-15T04:55:38Z</dcterms:modified>
</cp:coreProperties>
</file>