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6" r:id="rId5"/>
    <p:sldId id="268" r:id="rId6"/>
    <p:sldId id="258" r:id="rId7"/>
    <p:sldId id="259" r:id="rId8"/>
    <p:sldId id="269" r:id="rId9"/>
    <p:sldId id="260" r:id="rId10"/>
    <p:sldId id="261" r:id="rId11"/>
    <p:sldId id="263" r:id="rId12"/>
    <p:sldId id="264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6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80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63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9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526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0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2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748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9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5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5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208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8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07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8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419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66A968-A684-409A-BDE7-573ED24DAA07}" type="datetimeFigureOut">
              <a:rPr lang="id-ID" smtClean="0"/>
              <a:t>28/01/2021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CA5B44-E863-4BAB-A424-2E118A0CB3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777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8718-94BF-4E5B-934B-FB5942BAF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/>
              <a:t>Latihan Soal </a:t>
            </a:r>
            <a:br>
              <a:rPr lang="id-ID" b="1" dirty="0"/>
            </a:br>
            <a:r>
              <a:rPr lang="id-ID" b="1" dirty="0"/>
              <a:t>Distribusi Binomial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87C8F-608E-4E82-9FC5-5913C657A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465983"/>
            <a:ext cx="6815669" cy="512416"/>
          </a:xfrm>
        </p:spPr>
        <p:txBody>
          <a:bodyPr/>
          <a:lstStyle/>
          <a:p>
            <a:r>
              <a:rPr lang="id-ID" b="1" dirty="0"/>
              <a:t>By. SITI SYARAH MAULYDIA, M.Pd</a:t>
            </a:r>
          </a:p>
        </p:txBody>
      </p:sp>
    </p:spTree>
    <p:extLst>
      <p:ext uri="{BB962C8B-B14F-4D97-AF65-F5344CB8AC3E}">
        <p14:creationId xmlns:p14="http://schemas.microsoft.com/office/powerpoint/2010/main" val="157511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19723-CBCD-4014-9826-6EFF3A4BD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1613038" y="1432787"/>
            <a:ext cx="8723658" cy="39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8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885AB-CA32-4AB2-AA66-62788E6D6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r="2679" b="53779"/>
          <a:stretch/>
        </p:blipFill>
        <p:spPr>
          <a:xfrm>
            <a:off x="1117213" y="2604052"/>
            <a:ext cx="9957574" cy="2186608"/>
          </a:xfrm>
          <a:prstGeom prst="rect">
            <a:avLst/>
          </a:prstGeom>
        </p:spPr>
      </p:pic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668B8155-BA7F-4272-907D-691484BFE279}"/>
              </a:ext>
            </a:extLst>
          </p:cNvPr>
          <p:cNvSpPr/>
          <p:nvPr/>
        </p:nvSpPr>
        <p:spPr>
          <a:xfrm>
            <a:off x="4512365" y="1325218"/>
            <a:ext cx="3167270" cy="808383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SOAL NO. 5</a:t>
            </a:r>
          </a:p>
        </p:txBody>
      </p:sp>
    </p:spTree>
    <p:extLst>
      <p:ext uri="{BB962C8B-B14F-4D97-AF65-F5344CB8AC3E}">
        <p14:creationId xmlns:p14="http://schemas.microsoft.com/office/powerpoint/2010/main" val="352919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865B0-C849-43AA-856E-7C2B5E24A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31"/>
          <a:stretch/>
        </p:blipFill>
        <p:spPr>
          <a:xfrm>
            <a:off x="1223230" y="3551586"/>
            <a:ext cx="9957574" cy="2497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8962A7-FD3E-4E83-880E-EACA3C6925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47371" r="1340" b="4637"/>
          <a:stretch/>
        </p:blipFill>
        <p:spPr>
          <a:xfrm>
            <a:off x="1223230" y="934278"/>
            <a:ext cx="9957574" cy="27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5F176-82E9-458D-911F-DB8D99A2E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43590" r="-1065" b="11841"/>
          <a:stretch/>
        </p:blipFill>
        <p:spPr>
          <a:xfrm>
            <a:off x="1223230" y="2180402"/>
            <a:ext cx="9957574" cy="24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B5D1045E-4698-412F-9EA3-3423DB61879C}"/>
              </a:ext>
            </a:extLst>
          </p:cNvPr>
          <p:cNvSpPr/>
          <p:nvPr/>
        </p:nvSpPr>
        <p:spPr>
          <a:xfrm>
            <a:off x="4512365" y="1325218"/>
            <a:ext cx="3167270" cy="808383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SOAL NO. 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9D7C6-0926-4277-BC60-76FB55D7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75" y="2678181"/>
            <a:ext cx="9661249" cy="16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3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34DE5-2A22-4C31-BD7F-990B3FAA7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16" y="1099173"/>
            <a:ext cx="8910167" cy="46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B2C951F9-C0EA-42C3-888A-40E062867194}"/>
              </a:ext>
            </a:extLst>
          </p:cNvPr>
          <p:cNvSpPr/>
          <p:nvPr/>
        </p:nvSpPr>
        <p:spPr>
          <a:xfrm>
            <a:off x="4227444" y="993912"/>
            <a:ext cx="3167270" cy="808383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SOAL NO.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AF440-7EE4-4DC4-9B0C-A1542DBDBE93}"/>
              </a:ext>
            </a:extLst>
          </p:cNvPr>
          <p:cNvSpPr txBox="1"/>
          <p:nvPr/>
        </p:nvSpPr>
        <p:spPr>
          <a:xfrm>
            <a:off x="1507435" y="2060137"/>
            <a:ext cx="9067800" cy="341632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d-ID" sz="2400" b="1" dirty="0">
                <a:solidFill>
                  <a:schemeClr val="bg1"/>
                </a:solidFill>
              </a:rPr>
              <a:t>Dalam sebuah kotak terdapat 7 bola yang 3 diantaranya berwarna merah. Jika dari dalam kotak diambil bola satu per satu sampai dengan 3 kali, dimana setelah pengambilan, bola dikembalikan lagi ke dalam kotak untuk pengambilan berikutnya. Hitunglah peluang terambilnya bola merah sebanyak</a:t>
            </a:r>
          </a:p>
          <a:p>
            <a:pPr algn="just"/>
            <a:r>
              <a:rPr lang="id-ID" sz="2400" b="1" dirty="0">
                <a:solidFill>
                  <a:schemeClr val="bg1"/>
                </a:solidFill>
              </a:rPr>
              <a:t>a. satu kali?</a:t>
            </a:r>
          </a:p>
          <a:p>
            <a:pPr algn="just"/>
            <a:r>
              <a:rPr lang="id-ID" sz="2400" b="1" dirty="0">
                <a:solidFill>
                  <a:schemeClr val="bg1"/>
                </a:solidFill>
              </a:rPr>
              <a:t>b. dua kali?</a:t>
            </a:r>
          </a:p>
          <a:p>
            <a:pPr algn="just"/>
            <a:r>
              <a:rPr lang="id-ID" sz="2400" b="1" dirty="0">
                <a:solidFill>
                  <a:schemeClr val="bg1"/>
                </a:solidFill>
              </a:rPr>
              <a:t>c. tiga kali?</a:t>
            </a:r>
          </a:p>
          <a:p>
            <a:pPr algn="just"/>
            <a:r>
              <a:rPr lang="id-ID" sz="2400" b="1" dirty="0">
                <a:solidFill>
                  <a:schemeClr val="bg1"/>
                </a:solidFill>
              </a:rPr>
              <a:t>d. tidak ada bola warna merah terambil?</a:t>
            </a:r>
          </a:p>
        </p:txBody>
      </p:sp>
    </p:spTree>
    <p:extLst>
      <p:ext uri="{BB962C8B-B14F-4D97-AF65-F5344CB8AC3E}">
        <p14:creationId xmlns:p14="http://schemas.microsoft.com/office/powerpoint/2010/main" val="507996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074A385F-CDC5-4E6E-911A-C2AF69511728}"/>
              </a:ext>
            </a:extLst>
          </p:cNvPr>
          <p:cNvSpPr/>
          <p:nvPr/>
        </p:nvSpPr>
        <p:spPr>
          <a:xfrm>
            <a:off x="4777409" y="705678"/>
            <a:ext cx="2637182" cy="56984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b="1" dirty="0"/>
              <a:t>Jawab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4766EE-C944-4C17-B742-49F3115507A5}"/>
              </a:ext>
            </a:extLst>
          </p:cNvPr>
          <p:cNvSpPr/>
          <p:nvPr/>
        </p:nvSpPr>
        <p:spPr>
          <a:xfrm>
            <a:off x="1493975" y="1285462"/>
            <a:ext cx="2040835" cy="5698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/>
              <a:t>a. Satu kali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13330-5F46-4AC9-B7F8-9F69AFB6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94" y="1702906"/>
            <a:ext cx="3738871" cy="21312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4DD6B3-9C44-4FA9-BFE2-523FD4669ACB}"/>
              </a:ext>
            </a:extLst>
          </p:cNvPr>
          <p:cNvSpPr/>
          <p:nvPr/>
        </p:nvSpPr>
        <p:spPr>
          <a:xfrm>
            <a:off x="1493975" y="3697922"/>
            <a:ext cx="2040835" cy="5698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/>
              <a:t>b. Dua kali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A2CD9-E0D0-4E48-B618-F5D3118E5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94" y="4095492"/>
            <a:ext cx="4213229" cy="19420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A61961-B85A-44EC-B4C5-0FA372BEB7C7}"/>
              </a:ext>
            </a:extLst>
          </p:cNvPr>
          <p:cNvSpPr/>
          <p:nvPr/>
        </p:nvSpPr>
        <p:spPr>
          <a:xfrm>
            <a:off x="6858029" y="1285463"/>
            <a:ext cx="2040835" cy="5698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/>
              <a:t>c. Tiga kali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DCBEA5-0A05-4DCB-A3EA-25CDA1F665D0}"/>
              </a:ext>
            </a:extLst>
          </p:cNvPr>
          <p:cNvSpPr/>
          <p:nvPr/>
        </p:nvSpPr>
        <p:spPr>
          <a:xfrm>
            <a:off x="6858029" y="3697923"/>
            <a:ext cx="3839996" cy="5698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dirty="0"/>
              <a:t>d. Tidak ada bola merah terambil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8CF000-FD83-44BD-846E-D964A07D0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564" y="1729410"/>
            <a:ext cx="4439775" cy="1995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95114B-8C05-4182-9EE2-5F33CD953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564" y="4168373"/>
            <a:ext cx="4116461" cy="18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4DCE2E04-A6D6-43FE-9FDC-F9CF15EF7131}"/>
              </a:ext>
            </a:extLst>
          </p:cNvPr>
          <p:cNvSpPr/>
          <p:nvPr/>
        </p:nvSpPr>
        <p:spPr>
          <a:xfrm>
            <a:off x="4253948" y="1219199"/>
            <a:ext cx="3167270" cy="808383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SOAL NO.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73168-CB20-4940-834F-76552886995B}"/>
              </a:ext>
            </a:extLst>
          </p:cNvPr>
          <p:cNvSpPr txBox="1"/>
          <p:nvPr/>
        </p:nvSpPr>
        <p:spPr>
          <a:xfrm>
            <a:off x="2103781" y="2354587"/>
            <a:ext cx="7795591" cy="181588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d-ID" sz="2800" dirty="0">
                <a:solidFill>
                  <a:schemeClr val="bg1"/>
                </a:solidFill>
                <a:latin typeface="Gill Sans MT" panose="020B0502020104020203" pitchFamily="34" charset="0"/>
              </a:rPr>
              <a:t>Dalam suatu pertandingan, peluang Ronaldo dapat mencetak gol adalah 5/6, jika ronaldo diberi kesempatan menendang sebanyak 5 kali. Tentukan besar peluang Ronaldo mencetak 4 kali gol!</a:t>
            </a:r>
          </a:p>
        </p:txBody>
      </p:sp>
    </p:spTree>
    <p:extLst>
      <p:ext uri="{BB962C8B-B14F-4D97-AF65-F5344CB8AC3E}">
        <p14:creationId xmlns:p14="http://schemas.microsoft.com/office/powerpoint/2010/main" val="10025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074A385F-CDC5-4E6E-911A-C2AF69511728}"/>
              </a:ext>
            </a:extLst>
          </p:cNvPr>
          <p:cNvSpPr/>
          <p:nvPr/>
        </p:nvSpPr>
        <p:spPr>
          <a:xfrm>
            <a:off x="4684643" y="1010478"/>
            <a:ext cx="2637182" cy="56984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600" b="1" dirty="0"/>
              <a:t>Jawab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742B9-F9AA-4FFE-A1DF-DEB5F244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1809289"/>
            <a:ext cx="8387368" cy="35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8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4AA5D-DBE8-407A-A589-46AEB8487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13003" r="8675" b="48478"/>
          <a:stretch/>
        </p:blipFill>
        <p:spPr>
          <a:xfrm>
            <a:off x="1318591" y="2802834"/>
            <a:ext cx="9554817" cy="2080592"/>
          </a:xfrm>
          <a:prstGeom prst="rect">
            <a:avLst/>
          </a:prstGeom>
        </p:spPr>
      </p:pic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id="{8100DEC3-2380-4D23-A458-306C5A80F95F}"/>
              </a:ext>
            </a:extLst>
          </p:cNvPr>
          <p:cNvSpPr/>
          <p:nvPr/>
        </p:nvSpPr>
        <p:spPr>
          <a:xfrm>
            <a:off x="4220817" y="1338470"/>
            <a:ext cx="3167270" cy="808383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SOAL NO. 3</a:t>
            </a:r>
          </a:p>
        </p:txBody>
      </p:sp>
    </p:spTree>
    <p:extLst>
      <p:ext uri="{BB962C8B-B14F-4D97-AF65-F5344CB8AC3E}">
        <p14:creationId xmlns:p14="http://schemas.microsoft.com/office/powerpoint/2010/main" val="198416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50829-0B1A-42A8-9C8A-29DC41052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9"/>
          <a:stretch/>
        </p:blipFill>
        <p:spPr>
          <a:xfrm>
            <a:off x="1318591" y="2973346"/>
            <a:ext cx="9554816" cy="2485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866DA-E2BD-4302-8E53-D1C0D0D59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57678" r="8970" b="9078"/>
          <a:stretch/>
        </p:blipFill>
        <p:spPr>
          <a:xfrm>
            <a:off x="1318591" y="1283693"/>
            <a:ext cx="9554817" cy="17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7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D0494-130F-40E7-ACFF-FAB769912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6" b="1369"/>
          <a:stretch/>
        </p:blipFill>
        <p:spPr>
          <a:xfrm>
            <a:off x="1666044" y="682486"/>
            <a:ext cx="9253745" cy="2714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F8AF3C-599D-4685-9597-92A21B1A0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15"/>
          <a:stretch/>
        </p:blipFill>
        <p:spPr>
          <a:xfrm>
            <a:off x="1666044" y="3389040"/>
            <a:ext cx="9253745" cy="27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8A6E9-C486-4A5D-920B-3FACBB81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51156" r="8348" b="8242"/>
          <a:stretch/>
        </p:blipFill>
        <p:spPr>
          <a:xfrm>
            <a:off x="1664261" y="2637183"/>
            <a:ext cx="9083253" cy="2478157"/>
          </a:xfrm>
          <a:prstGeom prst="rect">
            <a:avLst/>
          </a:prstGeom>
        </p:spPr>
      </p:pic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3F0E33FF-AB16-4BAC-80B9-FF2AFE743664}"/>
              </a:ext>
            </a:extLst>
          </p:cNvPr>
          <p:cNvSpPr/>
          <p:nvPr/>
        </p:nvSpPr>
        <p:spPr>
          <a:xfrm>
            <a:off x="4512365" y="1364975"/>
            <a:ext cx="3167270" cy="808383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SOAL NO. 4</a:t>
            </a:r>
          </a:p>
        </p:txBody>
      </p:sp>
    </p:spTree>
    <p:extLst>
      <p:ext uri="{BB962C8B-B14F-4D97-AF65-F5344CB8AC3E}">
        <p14:creationId xmlns:p14="http://schemas.microsoft.com/office/powerpoint/2010/main" val="171971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159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Gill Sans MT</vt:lpstr>
      <vt:lpstr>Organic</vt:lpstr>
      <vt:lpstr>Latihan Soal  Distribusi Binomial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Latihan Soal  Distribusi Binomial</dc:title>
  <dc:creator>win8</dc:creator>
  <cp:lastModifiedBy>win8</cp:lastModifiedBy>
  <cp:revision>8</cp:revision>
  <dcterms:created xsi:type="dcterms:W3CDTF">2021-01-27T17:08:10Z</dcterms:created>
  <dcterms:modified xsi:type="dcterms:W3CDTF">2021-01-27T19:10:32Z</dcterms:modified>
</cp:coreProperties>
</file>