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8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4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9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0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066FC-7B48-440C-B2D6-F5651BAD652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05728-8B9D-411D-A297-1357D4AD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1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8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2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1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0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3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9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3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8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8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Yuzuar Edison</dc:creator>
  <cp:lastModifiedBy>AnnAArmyOffice</cp:lastModifiedBy>
  <cp:revision>2</cp:revision>
  <dcterms:created xsi:type="dcterms:W3CDTF">2021-01-26T04:33:36Z</dcterms:created>
  <dcterms:modified xsi:type="dcterms:W3CDTF">2022-05-17T04:52:04Z</dcterms:modified>
</cp:coreProperties>
</file>