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4C9F-68C5-4757-91AE-4611036E4EFE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088E5-B2A2-4C6D-83D4-0B271B183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52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4C9F-68C5-4757-91AE-4611036E4EFE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088E5-B2A2-4C6D-83D4-0B271B183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316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4C9F-68C5-4757-91AE-4611036E4EFE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088E5-B2A2-4C6D-83D4-0B271B183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98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4C9F-68C5-4757-91AE-4611036E4EFE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088E5-B2A2-4C6D-83D4-0B271B183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60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4C9F-68C5-4757-91AE-4611036E4EFE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088E5-B2A2-4C6D-83D4-0B271B183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99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4C9F-68C5-4757-91AE-4611036E4EFE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088E5-B2A2-4C6D-83D4-0B271B183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002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4C9F-68C5-4757-91AE-4611036E4EFE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088E5-B2A2-4C6D-83D4-0B271B183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191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4C9F-68C5-4757-91AE-4611036E4EFE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088E5-B2A2-4C6D-83D4-0B271B183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56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4C9F-68C5-4757-91AE-4611036E4EFE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088E5-B2A2-4C6D-83D4-0B271B183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49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4C9F-68C5-4757-91AE-4611036E4EFE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088E5-B2A2-4C6D-83D4-0B271B183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700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4C9F-68C5-4757-91AE-4611036E4EFE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088E5-B2A2-4C6D-83D4-0B271B183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81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A4C9F-68C5-4757-91AE-4611036E4EFE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088E5-B2A2-4C6D-83D4-0B271B183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26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8" t="27976" r="38869" b="30114"/>
          <a:stretch/>
        </p:blipFill>
        <p:spPr bwMode="auto">
          <a:xfrm>
            <a:off x="-20782" y="0"/>
            <a:ext cx="9164782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195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3" t="24811" r="48017" b="972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7110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0" t="60227" r="51922" b="28770"/>
          <a:stretch/>
        </p:blipFill>
        <p:spPr bwMode="auto">
          <a:xfrm>
            <a:off x="0" y="1249550"/>
            <a:ext cx="9129486" cy="17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4838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4" t="29960" r="46789" b="20075"/>
          <a:stretch/>
        </p:blipFill>
        <p:spPr bwMode="auto">
          <a:xfrm>
            <a:off x="152400" y="14514"/>
            <a:ext cx="8763000" cy="5471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763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3" t="28572" r="39538" b="25550"/>
          <a:stretch/>
        </p:blipFill>
        <p:spPr bwMode="auto">
          <a:xfrm>
            <a:off x="6927" y="-1"/>
            <a:ext cx="9137073" cy="6781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59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2</cp:revision>
  <dcterms:created xsi:type="dcterms:W3CDTF">2021-02-23T00:54:28Z</dcterms:created>
  <dcterms:modified xsi:type="dcterms:W3CDTF">2021-02-23T01:08:48Z</dcterms:modified>
</cp:coreProperties>
</file>