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3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5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3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5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0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5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3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C2EC-5D57-4A9C-AA4B-AB5351FF944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172F9-1583-45D8-9A85-408ADC314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12737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Y = A sin </a:t>
            </a:r>
            <a:r>
              <a:rPr lang="en-US" sz="8000" dirty="0" err="1" smtClean="0"/>
              <a:t>wt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Y = A sin (</a:t>
            </a:r>
            <a:r>
              <a:rPr lang="en-US" sz="8000" dirty="0" err="1" smtClean="0"/>
              <a:t>wt</a:t>
            </a:r>
            <a:r>
              <a:rPr lang="en-US" sz="8000" dirty="0" smtClean="0"/>
              <a:t> – </a:t>
            </a:r>
            <a:r>
              <a:rPr lang="en-US" sz="8000" dirty="0" err="1" smtClean="0"/>
              <a:t>kx</a:t>
            </a:r>
            <a:r>
              <a:rPr lang="en-US" sz="8000" dirty="0" smtClean="0"/>
              <a:t>)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1229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Y = 0,02 sin (10</a:t>
            </a:r>
            <a:r>
              <a:rPr lang="el-GR" dirty="0"/>
              <a:t>π</a:t>
            </a:r>
            <a:r>
              <a:rPr lang="en-US" dirty="0"/>
              <a:t>t − 2</a:t>
            </a:r>
            <a:r>
              <a:rPr lang="el-GR" dirty="0"/>
              <a:t>π</a:t>
            </a:r>
            <a:r>
              <a:rPr lang="en-US" dirty="0"/>
              <a:t>x) </a:t>
            </a:r>
            <a:r>
              <a:rPr lang="en-US" dirty="0" err="1"/>
              <a:t>dengan</a:t>
            </a:r>
            <a:r>
              <a:rPr lang="en-US" dirty="0"/>
              <a:t> 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sekon</a:t>
            </a:r>
            <a:r>
              <a:rPr lang="en-US" dirty="0"/>
              <a:t>, Y </a:t>
            </a:r>
            <a:r>
              <a:rPr lang="en-US" dirty="0" err="1"/>
              <a:t>dan</a:t>
            </a:r>
            <a:r>
              <a:rPr lang="en-US" dirty="0"/>
              <a:t> x </a:t>
            </a:r>
            <a:r>
              <a:rPr lang="en-US" dirty="0" err="1"/>
              <a:t>dalam</a:t>
            </a:r>
            <a:r>
              <a:rPr lang="en-US" dirty="0"/>
              <a:t> meter.</a:t>
            </a:r>
            <a:br>
              <a:rPr lang="en-US" dirty="0"/>
            </a:br>
            <a:r>
              <a:rPr lang="en-US" dirty="0" err="1"/>
              <a:t>Tentukan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amplitudo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c. </a:t>
            </a:r>
            <a:r>
              <a:rPr lang="en-US" dirty="0" err="1"/>
              <a:t>tetapan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rambat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e.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f.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g.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h.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rambat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i. </a:t>
            </a:r>
            <a:r>
              <a:rPr lang="en-US" dirty="0" err="1"/>
              <a:t>simpangan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t = 1 </a:t>
            </a:r>
            <a:r>
              <a:rPr lang="en-US" dirty="0" err="1"/>
              <a:t>sekon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x = 1 m</a:t>
            </a:r>
            <a:br>
              <a:rPr lang="en-US" dirty="0"/>
            </a:br>
            <a:r>
              <a:rPr lang="en-US" dirty="0"/>
              <a:t>j.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k.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percepatan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percepatan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n.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t = 0,1 </a:t>
            </a:r>
            <a:r>
              <a:rPr lang="en-US" dirty="0" err="1"/>
              <a:t>sekon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x = 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</a:t>
            </a:r>
            <a:r>
              <a:rPr lang="en-US" dirty="0"/>
              <a:t> m</a:t>
            </a:r>
            <a:br>
              <a:rPr lang="en-US" dirty="0"/>
            </a:br>
            <a:r>
              <a:rPr lang="en-US" dirty="0"/>
              <a:t>o.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t = 0,1 </a:t>
            </a:r>
            <a:r>
              <a:rPr lang="en-US" dirty="0" err="1"/>
              <a:t>sekon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x = 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3</a:t>
            </a:r>
            <a:r>
              <a:rPr lang="en-US" dirty="0"/>
              <a:t> 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154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h. 	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x </a:t>
            </a:r>
            <a:r>
              <a:rPr lang="en-US" dirty="0" err="1" smtClean="0"/>
              <a:t>positif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i. </a:t>
            </a:r>
            <a:r>
              <a:rPr lang="en-US" dirty="0" smtClean="0"/>
              <a:t>	Y </a:t>
            </a:r>
            <a:r>
              <a:rPr lang="en-US" dirty="0"/>
              <a:t>= 0,02 sin(10 </a:t>
            </a:r>
            <a:r>
              <a:rPr lang="el-GR" dirty="0"/>
              <a:t>π- 2π) = 0,02 </a:t>
            </a:r>
            <a:r>
              <a:rPr lang="en-US" dirty="0"/>
              <a:t>sin(8</a:t>
            </a:r>
            <a:r>
              <a:rPr lang="el-GR" dirty="0"/>
              <a:t>π) = 0 </a:t>
            </a:r>
            <a:r>
              <a:rPr lang="en-US" dirty="0"/>
              <a:t>m</a:t>
            </a:r>
            <a:br>
              <a:rPr lang="en-US" dirty="0"/>
            </a:br>
            <a:r>
              <a:rPr lang="en-US" dirty="0"/>
              <a:t>j. </a:t>
            </a:r>
            <a:r>
              <a:rPr lang="en-US" dirty="0" smtClean="0"/>
              <a:t>	v </a:t>
            </a:r>
            <a:r>
              <a:rPr lang="en-US" dirty="0"/>
              <a:t>= </a:t>
            </a:r>
            <a:r>
              <a:rPr lang="el-GR" dirty="0"/>
              <a:t>ω </a:t>
            </a:r>
            <a:r>
              <a:rPr lang="en-US" dirty="0"/>
              <a:t>A </a:t>
            </a:r>
            <a:r>
              <a:rPr lang="en-US" dirty="0" err="1"/>
              <a:t>cos</a:t>
            </a:r>
            <a:r>
              <a:rPr lang="en-US" dirty="0"/>
              <a:t>(</a:t>
            </a:r>
            <a:r>
              <a:rPr lang="el-GR" dirty="0"/>
              <a:t>ω</a:t>
            </a:r>
            <a:r>
              <a:rPr lang="en-US" dirty="0"/>
              <a:t>t−</a:t>
            </a:r>
            <a:r>
              <a:rPr lang="en-US" dirty="0" err="1"/>
              <a:t>kx</a:t>
            </a:r>
            <a:r>
              <a:rPr lang="en-US" dirty="0"/>
              <a:t>) = 10</a:t>
            </a:r>
            <a:r>
              <a:rPr lang="el-GR" dirty="0"/>
              <a:t>π(0,02) </a:t>
            </a:r>
            <a:r>
              <a:rPr lang="en-US" dirty="0" err="1"/>
              <a:t>cos</a:t>
            </a:r>
            <a:r>
              <a:rPr lang="en-US" dirty="0"/>
              <a:t>(10</a:t>
            </a:r>
            <a:r>
              <a:rPr lang="el-GR" dirty="0"/>
              <a:t>π</a:t>
            </a:r>
            <a:r>
              <a:rPr lang="en-US" dirty="0"/>
              <a:t>t−2</a:t>
            </a:r>
            <a:r>
              <a:rPr lang="el-GR" dirty="0"/>
              <a:t>π</a:t>
            </a:r>
            <a:r>
              <a:rPr lang="en-US" dirty="0"/>
              <a:t>x) </a:t>
            </a:r>
            <a:r>
              <a:rPr lang="en-US" dirty="0" smtClean="0"/>
              <a:t>	m/s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</a:t>
            </a:r>
            <a:r>
              <a:rPr lang="en-US" dirty="0" smtClean="0"/>
              <a:t>.	 </a:t>
            </a:r>
            <a:r>
              <a:rPr lang="en-US" dirty="0" err="1"/>
              <a:t>v</a:t>
            </a:r>
            <a:r>
              <a:rPr lang="en-US" baseline="-25000" dirty="0" err="1"/>
              <a:t>maks</a:t>
            </a:r>
            <a:r>
              <a:rPr lang="en-US" dirty="0"/>
              <a:t> = </a:t>
            </a:r>
            <a:r>
              <a:rPr lang="el-GR" dirty="0"/>
              <a:t>ω</a:t>
            </a:r>
            <a:r>
              <a:rPr lang="en-US" dirty="0"/>
              <a:t>A = 10</a:t>
            </a:r>
            <a:r>
              <a:rPr lang="el-GR" dirty="0"/>
              <a:t>π(0,02) </a:t>
            </a:r>
            <a:r>
              <a:rPr lang="en-US" dirty="0"/>
              <a:t>m/s</a:t>
            </a:r>
            <a:br>
              <a:rPr lang="en-US" dirty="0"/>
            </a:br>
            <a:r>
              <a:rPr lang="en-US" dirty="0"/>
              <a:t>l. </a:t>
            </a:r>
            <a:r>
              <a:rPr lang="en-US" dirty="0" smtClean="0"/>
              <a:t>	a </a:t>
            </a:r>
            <a:r>
              <a:rPr lang="en-US" dirty="0"/>
              <a:t>= −</a:t>
            </a:r>
            <a:r>
              <a:rPr lang="el-GR" dirty="0"/>
              <a:t>ω</a:t>
            </a:r>
            <a:r>
              <a:rPr lang="el-GR" baseline="30000" dirty="0"/>
              <a:t>2</a:t>
            </a:r>
            <a:r>
              <a:rPr lang="en-US" dirty="0"/>
              <a:t>y = −(10</a:t>
            </a:r>
            <a:r>
              <a:rPr lang="el-GR" dirty="0"/>
              <a:t>π)</a:t>
            </a:r>
            <a:r>
              <a:rPr lang="el-GR" baseline="30000" dirty="0"/>
              <a:t>2</a:t>
            </a:r>
            <a:r>
              <a:rPr lang="el-GR" dirty="0"/>
              <a:t> (0,02) </a:t>
            </a:r>
            <a:r>
              <a:rPr lang="en-US" dirty="0"/>
              <a:t>sin(10</a:t>
            </a:r>
            <a:r>
              <a:rPr lang="el-GR" dirty="0"/>
              <a:t>π</a:t>
            </a:r>
            <a:r>
              <a:rPr lang="en-US" dirty="0"/>
              <a:t>t − 2</a:t>
            </a:r>
            <a:r>
              <a:rPr lang="el-GR" dirty="0"/>
              <a:t>π</a:t>
            </a:r>
            <a:r>
              <a:rPr lang="en-US" dirty="0"/>
              <a:t>x) m/s</a:t>
            </a:r>
            <a:r>
              <a:rPr lang="en-US" baseline="30000" dirty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m. </a:t>
            </a:r>
            <a:r>
              <a:rPr lang="en-US" dirty="0" smtClean="0"/>
              <a:t>	</a:t>
            </a:r>
            <a:r>
              <a:rPr lang="en-US" dirty="0" err="1" smtClean="0"/>
              <a:t>a</a:t>
            </a:r>
            <a:r>
              <a:rPr lang="en-US" baseline="-25000" dirty="0" err="1" smtClean="0"/>
              <a:t>maks</a:t>
            </a:r>
            <a:r>
              <a:rPr lang="en-US" dirty="0"/>
              <a:t> = |−</a:t>
            </a:r>
            <a:r>
              <a:rPr lang="el-GR" dirty="0"/>
              <a:t>ω</a:t>
            </a:r>
            <a:r>
              <a:rPr lang="el-GR" baseline="30000" dirty="0"/>
              <a:t>2</a:t>
            </a:r>
            <a:r>
              <a:rPr lang="en-US" dirty="0"/>
              <a:t>A| = |−(10</a:t>
            </a:r>
            <a:r>
              <a:rPr lang="el-GR" dirty="0"/>
              <a:t>π)</a:t>
            </a:r>
            <a:r>
              <a:rPr lang="el-GR" baseline="30000" dirty="0"/>
              <a:t>2</a:t>
            </a:r>
            <a:r>
              <a:rPr lang="el-GR" dirty="0"/>
              <a:t> (0,02)| </a:t>
            </a:r>
            <a:r>
              <a:rPr lang="en-US" dirty="0"/>
              <a:t>m/s</a:t>
            </a:r>
            <a:r>
              <a:rPr lang="en-US" baseline="30000" dirty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n. </a:t>
            </a:r>
            <a:r>
              <a:rPr lang="en-US" dirty="0" smtClean="0"/>
              <a:t>	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l-GR" dirty="0"/>
              <a:t>θ = (10.π.0,1−2π.(</a:t>
            </a:r>
            <a:r>
              <a:rPr lang="el-GR" baseline="30000" dirty="0"/>
              <a:t>1</a:t>
            </a:r>
            <a:r>
              <a:rPr lang="el-GR" dirty="0"/>
              <a:t>/</a:t>
            </a:r>
            <a:r>
              <a:rPr lang="el-GR" baseline="-25000" dirty="0"/>
              <a:t>3</a:t>
            </a:r>
            <a:r>
              <a:rPr lang="el-GR" dirty="0"/>
              <a:t>) = </a:t>
            </a:r>
            <a:r>
              <a:rPr lang="el-GR" baseline="30000" dirty="0"/>
              <a:t>1</a:t>
            </a:r>
            <a:r>
              <a:rPr lang="el-GR" dirty="0"/>
              <a:t>/</a:t>
            </a:r>
            <a:r>
              <a:rPr lang="el-GR" baseline="-25000" dirty="0"/>
              <a:t>3</a:t>
            </a:r>
            <a:r>
              <a:rPr lang="el-GR" dirty="0"/>
              <a:t> π = 60</a:t>
            </a:r>
            <a:r>
              <a:rPr lang="en-US" baseline="30000" dirty="0"/>
              <a:t>o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</a:t>
            </a:r>
            <a:r>
              <a:rPr lang="en-US" dirty="0"/>
              <a:t>. </a:t>
            </a:r>
            <a:r>
              <a:rPr lang="en-US" dirty="0" smtClean="0"/>
              <a:t>	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l-GR" dirty="0"/>
              <a:t>φ = </a:t>
            </a:r>
            <a:r>
              <a:rPr lang="el-GR" baseline="30000" dirty="0"/>
              <a:t>60</a:t>
            </a:r>
            <a:r>
              <a:rPr lang="en-US" baseline="30000" dirty="0"/>
              <a:t>o</a:t>
            </a:r>
            <a:r>
              <a:rPr lang="en-US" dirty="0"/>
              <a:t>/</a:t>
            </a:r>
            <a:r>
              <a:rPr lang="en-US" baseline="-25000" dirty="0"/>
              <a:t>360</a:t>
            </a:r>
            <a:r>
              <a:rPr lang="en-US" baseline="30000" dirty="0"/>
              <a:t>o</a:t>
            </a:r>
            <a:r>
              <a:rPr lang="en-US" dirty="0"/>
              <a:t> = </a:t>
            </a:r>
            <a:r>
              <a:rPr lang="en-US" baseline="30000" dirty="0"/>
              <a:t>1</a:t>
            </a:r>
            <a:r>
              <a:rPr lang="en-US" dirty="0"/>
              <a:t>/</a:t>
            </a:r>
            <a:r>
              <a:rPr lang="en-US" baseline="-25000" dirty="0"/>
              <a:t>6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a. A = 0,02 m</a:t>
            </a:r>
          </a:p>
          <a:p>
            <a:pPr marL="0" indent="0">
              <a:buNone/>
            </a:pPr>
            <a:r>
              <a:rPr lang="en-US" sz="4000" dirty="0"/>
              <a:t>b. </a:t>
            </a:r>
            <a:r>
              <a:rPr lang="el-GR" sz="4000" dirty="0"/>
              <a:t>ω = 10π </a:t>
            </a:r>
            <a:r>
              <a:rPr lang="en-US" sz="4000" dirty="0"/>
              <a:t>rad/s</a:t>
            </a:r>
            <a:br>
              <a:rPr lang="en-US" sz="4000" dirty="0"/>
            </a:br>
            <a:r>
              <a:rPr lang="en-US" sz="4000" dirty="0"/>
              <a:t>c. k = 2</a:t>
            </a:r>
            <a:r>
              <a:rPr lang="el-GR" sz="4000" dirty="0"/>
              <a:t>π</a:t>
            </a:r>
            <a:br>
              <a:rPr lang="el-GR" sz="4000" dirty="0"/>
            </a:br>
            <a:r>
              <a:rPr lang="en-US" sz="4000" dirty="0"/>
              <a:t>d. v = </a:t>
            </a:r>
            <a:r>
              <a:rPr lang="el-GR" sz="4000" dirty="0"/>
              <a:t>ω/</a:t>
            </a:r>
            <a:r>
              <a:rPr lang="en-US" sz="4000" dirty="0"/>
              <a:t>k = 10</a:t>
            </a:r>
            <a:r>
              <a:rPr lang="el-GR" sz="4000" dirty="0"/>
              <a:t>π/2π = 5 </a:t>
            </a:r>
            <a:r>
              <a:rPr lang="en-US" sz="4000" dirty="0"/>
              <a:t>m/s</a:t>
            </a:r>
          </a:p>
          <a:p>
            <a:pPr marL="0" indent="0">
              <a:buNone/>
            </a:pPr>
            <a:r>
              <a:rPr lang="en-US" sz="4000" dirty="0"/>
              <a:t>e. f = </a:t>
            </a:r>
            <a:r>
              <a:rPr lang="el-GR" sz="4000" dirty="0"/>
              <a:t>ω/2π = 10π/2π = 5 </a:t>
            </a:r>
            <a:r>
              <a:rPr lang="en-US" sz="4000" dirty="0"/>
              <a:t>Hz</a:t>
            </a:r>
          </a:p>
          <a:p>
            <a:pPr marL="0" indent="0">
              <a:buNone/>
            </a:pPr>
            <a:r>
              <a:rPr lang="en-US" sz="4000" dirty="0"/>
              <a:t>f. T = 1/f = 1/ 5 = 0, 2 </a:t>
            </a:r>
            <a:r>
              <a:rPr lang="en-US" sz="4000" dirty="0" err="1"/>
              <a:t>sekon</a:t>
            </a:r>
            <a:endParaRPr lang="en-US" sz="4000" dirty="0"/>
          </a:p>
          <a:p>
            <a:pPr marL="0" indent="0">
              <a:buNone/>
            </a:pPr>
            <a:r>
              <a:rPr lang="en-US" sz="4000" dirty="0"/>
              <a:t>g. </a:t>
            </a:r>
            <a:r>
              <a:rPr lang="el-GR" sz="4000" dirty="0"/>
              <a:t>λ = 2π/</a:t>
            </a:r>
            <a:r>
              <a:rPr lang="en-US" sz="4000" dirty="0"/>
              <a:t>k = 2</a:t>
            </a:r>
            <a:r>
              <a:rPr lang="el-GR" sz="4000" dirty="0"/>
              <a:t>π/2π = 1 </a:t>
            </a:r>
            <a:r>
              <a:rPr lang="en-US" sz="4000" dirty="0"/>
              <a:t>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4" t="17992" r="35578" b="49206"/>
          <a:stretch/>
        </p:blipFill>
        <p:spPr bwMode="auto">
          <a:xfrm>
            <a:off x="7257" y="381000"/>
            <a:ext cx="9136743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57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 = </a:t>
            </a:r>
            <a:r>
              <a:rPr lang="en-US" dirty="0" smtClean="0"/>
              <a:t>0,04 </a:t>
            </a:r>
            <a:r>
              <a:rPr lang="en-US" dirty="0"/>
              <a:t>sin 2</a:t>
            </a:r>
            <a:r>
              <a:rPr lang="el-GR" dirty="0" smtClean="0"/>
              <a:t>π</a:t>
            </a:r>
            <a:r>
              <a:rPr lang="en-US" dirty="0" smtClean="0"/>
              <a:t>(5t </a:t>
            </a:r>
            <a:r>
              <a:rPr lang="en-US" dirty="0"/>
              <a:t>− </a:t>
            </a:r>
            <a:r>
              <a:rPr lang="en-US" dirty="0" smtClean="0"/>
              <a:t>2x)</a:t>
            </a:r>
          </a:p>
          <a:p>
            <a:r>
              <a:rPr lang="en-US" dirty="0"/>
              <a:t>a. </a:t>
            </a:r>
            <a:r>
              <a:rPr lang="en-US" dirty="0" err="1"/>
              <a:t>amplitudo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c. </a:t>
            </a:r>
            <a:r>
              <a:rPr lang="en-US" dirty="0" err="1"/>
              <a:t>tetapan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d.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rambat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e.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f.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g.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h.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rambat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i. </a:t>
            </a:r>
            <a:r>
              <a:rPr lang="en-US" dirty="0" err="1"/>
              <a:t>simpangan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t = </a:t>
            </a:r>
            <a:r>
              <a:rPr lang="en-US" dirty="0" smtClean="0"/>
              <a:t>2 </a:t>
            </a:r>
            <a:r>
              <a:rPr lang="en-US" dirty="0" err="1"/>
              <a:t>sekon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x = 1 m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9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9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61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 = A sin wt Y = A sin (wt – kx)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7</cp:revision>
  <dcterms:created xsi:type="dcterms:W3CDTF">2021-03-02T00:46:41Z</dcterms:created>
  <dcterms:modified xsi:type="dcterms:W3CDTF">2021-05-24T01:17:07Z</dcterms:modified>
</cp:coreProperties>
</file>