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6ADCC-8B9B-4E15-B7D7-150A89252561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1993-5FDC-42C6-BB51-88DE4127A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114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6ADCC-8B9B-4E15-B7D7-150A89252561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1993-5FDC-42C6-BB51-88DE4127A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544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6ADCC-8B9B-4E15-B7D7-150A89252561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1993-5FDC-42C6-BB51-88DE4127A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458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6ADCC-8B9B-4E15-B7D7-150A89252561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1993-5FDC-42C6-BB51-88DE4127A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279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6ADCC-8B9B-4E15-B7D7-150A89252561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1993-5FDC-42C6-BB51-88DE4127A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074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6ADCC-8B9B-4E15-B7D7-150A89252561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1993-5FDC-42C6-BB51-88DE4127A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3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6ADCC-8B9B-4E15-B7D7-150A89252561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1993-5FDC-42C6-BB51-88DE4127A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92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6ADCC-8B9B-4E15-B7D7-150A89252561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1993-5FDC-42C6-BB51-88DE4127A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434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6ADCC-8B9B-4E15-B7D7-150A89252561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1993-5FDC-42C6-BB51-88DE4127A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306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6ADCC-8B9B-4E15-B7D7-150A89252561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1993-5FDC-42C6-BB51-88DE4127A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253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6ADCC-8B9B-4E15-B7D7-150A89252561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1993-5FDC-42C6-BB51-88DE4127A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517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6ADCC-8B9B-4E15-B7D7-150A89252561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91993-5FDC-42C6-BB51-88DE4127A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034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SOAL DIMENSI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KHAIRIZAR SAPWAN </a:t>
            </a:r>
            <a:r>
              <a:rPr lang="en-US" dirty="0" err="1" smtClean="0"/>
              <a:t>S.Si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536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62" t="22420" r="43665" b="21230"/>
          <a:stretch/>
        </p:blipFill>
        <p:spPr bwMode="auto">
          <a:xfrm>
            <a:off x="76200" y="10886"/>
            <a:ext cx="9067799" cy="6847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4275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37" t="21023" r="38423" b="27579"/>
          <a:stretch/>
        </p:blipFill>
        <p:spPr bwMode="auto">
          <a:xfrm>
            <a:off x="0" y="-10886"/>
            <a:ext cx="9144000" cy="6335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8012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02" t="18940" r="40320" b="19245"/>
          <a:stretch/>
        </p:blipFill>
        <p:spPr bwMode="auto">
          <a:xfrm>
            <a:off x="0" y="0"/>
            <a:ext cx="9144000" cy="624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3343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400" dirty="0" smtClean="0"/>
              <a:t>F = w = T = N = f</a:t>
            </a:r>
          </a:p>
          <a:p>
            <a:pPr marL="0" indent="0">
              <a:buNone/>
            </a:pPr>
            <a:r>
              <a:rPr lang="en-US" sz="4400" dirty="0" smtClean="0"/>
              <a:t>W = </a:t>
            </a:r>
            <a:r>
              <a:rPr lang="en-US" sz="4400" dirty="0" err="1" smtClean="0"/>
              <a:t>massa</a:t>
            </a:r>
            <a:r>
              <a:rPr lang="en-US" sz="4400" dirty="0" smtClean="0"/>
              <a:t> (m) x </a:t>
            </a:r>
            <a:r>
              <a:rPr lang="en-US" sz="4400" dirty="0" err="1" smtClean="0"/>
              <a:t>gravitasi</a:t>
            </a:r>
            <a:r>
              <a:rPr lang="en-US" sz="4400" dirty="0" smtClean="0"/>
              <a:t> (g)</a:t>
            </a:r>
          </a:p>
          <a:p>
            <a:pPr marL="0" indent="0">
              <a:buNone/>
            </a:pPr>
            <a:r>
              <a:rPr lang="en-US" sz="4400" dirty="0" smtClean="0"/>
              <a:t>g = m/s </a:t>
            </a:r>
            <a:r>
              <a:rPr lang="en-US" sz="4400" dirty="0" err="1" smtClean="0"/>
              <a:t>kuadrat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856450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29</Words>
  <Application>Microsoft Office PowerPoint</Application>
  <PresentationFormat>On-screen Show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SOAL DIMENSI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SOAL DIMENSI</dc:title>
  <dc:creator>ismail - [2010]</dc:creator>
  <cp:lastModifiedBy>ismail - [2010]</cp:lastModifiedBy>
  <cp:revision>3</cp:revision>
  <dcterms:created xsi:type="dcterms:W3CDTF">2021-07-31T22:21:20Z</dcterms:created>
  <dcterms:modified xsi:type="dcterms:W3CDTF">2021-08-04T08:55:55Z</dcterms:modified>
</cp:coreProperties>
</file>