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58897" autoAdjust="0"/>
  </p:normalViewPr>
  <p:slideViewPr>
    <p:cSldViewPr>
      <p:cViewPr varScale="1">
        <p:scale>
          <a:sx n="74" d="100"/>
          <a:sy n="74" d="100"/>
        </p:scale>
        <p:origin x="-126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86050-FA3A-4C9D-9C24-8E6C8E60D80A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15BD2-90E3-44A1-9B75-8037C856C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575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86050-FA3A-4C9D-9C24-8E6C8E60D80A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15BD2-90E3-44A1-9B75-8037C856C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788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86050-FA3A-4C9D-9C24-8E6C8E60D80A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15BD2-90E3-44A1-9B75-8037C856C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59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86050-FA3A-4C9D-9C24-8E6C8E60D80A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15BD2-90E3-44A1-9B75-8037C856C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06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86050-FA3A-4C9D-9C24-8E6C8E60D80A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15BD2-90E3-44A1-9B75-8037C856C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955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86050-FA3A-4C9D-9C24-8E6C8E60D80A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15BD2-90E3-44A1-9B75-8037C856C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644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86050-FA3A-4C9D-9C24-8E6C8E60D80A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15BD2-90E3-44A1-9B75-8037C856C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935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86050-FA3A-4C9D-9C24-8E6C8E60D80A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15BD2-90E3-44A1-9B75-8037C856C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946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86050-FA3A-4C9D-9C24-8E6C8E60D80A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15BD2-90E3-44A1-9B75-8037C856C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956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86050-FA3A-4C9D-9C24-8E6C8E60D80A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15BD2-90E3-44A1-9B75-8037C856C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618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86050-FA3A-4C9D-9C24-8E6C8E60D80A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15BD2-90E3-44A1-9B75-8037C856C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954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86050-FA3A-4C9D-9C24-8E6C8E60D80A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15BD2-90E3-44A1-9B75-8037C856C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723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00200"/>
            <a:ext cx="9144000" cy="274320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err="1" smtClean="0"/>
              <a:t>Soal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Pembahasan</a:t>
            </a:r>
            <a:r>
              <a:rPr lang="en-US" dirty="0" smtClean="0"/>
              <a:t> Usaha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Energi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67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blob:https://web.whatsapp.com/e7f22caf-3c80-438d-981f-b295d7f912c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7" t="20454" r="29721" b="25794"/>
          <a:stretch/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8817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8" t="15873" r="31134" b="26094"/>
          <a:stretch/>
        </p:blipFill>
        <p:spPr bwMode="auto">
          <a:xfrm>
            <a:off x="0" y="-228600"/>
            <a:ext cx="9144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9915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24" t="30966" r="27937" b="38068"/>
          <a:stretch/>
        </p:blipFill>
        <p:spPr bwMode="auto">
          <a:xfrm>
            <a:off x="0" y="-32658"/>
            <a:ext cx="9144000" cy="689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1220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9" t="40278" r="29722" b="30492"/>
          <a:stretch/>
        </p:blipFill>
        <p:spPr bwMode="auto">
          <a:xfrm>
            <a:off x="0" y="533400"/>
            <a:ext cx="9144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5196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43" t="33495" r="30514" b="37021"/>
          <a:stretch/>
        </p:blipFill>
        <p:spPr bwMode="auto">
          <a:xfrm>
            <a:off x="32197" y="1143000"/>
            <a:ext cx="9144000" cy="3989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6426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5" t="27817" r="29722" b="27206"/>
          <a:stretch/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8459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6" t="20037" r="29722" b="26585"/>
          <a:stretch/>
        </p:blipFill>
        <p:spPr bwMode="auto">
          <a:xfrm>
            <a:off x="4482" y="4482"/>
            <a:ext cx="9139518" cy="6853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2835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8" t="33456" r="27758" b="35739"/>
          <a:stretch/>
        </p:blipFill>
        <p:spPr bwMode="auto">
          <a:xfrm>
            <a:off x="0" y="0"/>
            <a:ext cx="9144000" cy="3176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75" t="26541" r="28421" b="29621"/>
          <a:stretch/>
        </p:blipFill>
        <p:spPr bwMode="auto">
          <a:xfrm>
            <a:off x="0" y="3173569"/>
            <a:ext cx="9144000" cy="3684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4191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6</Words>
  <Application>Microsoft Office PowerPoint</Application>
  <PresentationFormat>On-screen Show (4:3)</PresentationFormat>
  <Paragraphs>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Soal dan Pembahasan Usaha dan Energi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ismail - [2010]</cp:lastModifiedBy>
  <cp:revision>4</cp:revision>
  <dcterms:created xsi:type="dcterms:W3CDTF">2021-02-14T03:39:52Z</dcterms:created>
  <dcterms:modified xsi:type="dcterms:W3CDTF">2021-02-14T06:09:50Z</dcterms:modified>
</cp:coreProperties>
</file>