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sldIdLst>
    <p:sldId id="256" r:id="rId7"/>
    <p:sldId id="262" r:id="rId8"/>
    <p:sldId id="257" r:id="rId9"/>
    <p:sldId id="293" r:id="rId10"/>
    <p:sldId id="258" r:id="rId11"/>
    <p:sldId id="264" r:id="rId12"/>
    <p:sldId id="263" r:id="rId13"/>
    <p:sldId id="265" r:id="rId14"/>
    <p:sldId id="266" r:id="rId15"/>
    <p:sldId id="267" r:id="rId16"/>
    <p:sldId id="296" r:id="rId17"/>
    <p:sldId id="260" r:id="rId18"/>
    <p:sldId id="261" r:id="rId19"/>
    <p:sldId id="294" r:id="rId20"/>
    <p:sldId id="269" r:id="rId21"/>
    <p:sldId id="274" r:id="rId22"/>
    <p:sldId id="277" r:id="rId23"/>
    <p:sldId id="270" r:id="rId24"/>
    <p:sldId id="271" r:id="rId25"/>
    <p:sldId id="272" r:id="rId26"/>
    <p:sldId id="275" r:id="rId27"/>
    <p:sldId id="286" r:id="rId28"/>
    <p:sldId id="287" r:id="rId29"/>
    <p:sldId id="288" r:id="rId30"/>
    <p:sldId id="281" r:id="rId31"/>
    <p:sldId id="282" r:id="rId32"/>
    <p:sldId id="283" r:id="rId33"/>
    <p:sldId id="289" r:id="rId34"/>
    <p:sldId id="284" r:id="rId35"/>
    <p:sldId id="290" r:id="rId36"/>
    <p:sldId id="285" r:id="rId37"/>
    <p:sldId id="291" r:id="rId38"/>
    <p:sldId id="278" r:id="rId39"/>
    <p:sldId id="279" r:id="rId40"/>
    <p:sldId id="280" r:id="rId4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4BEEBD9-FE40-4E16-B149-2E022E597D39}" type="datetimeFigureOut">
              <a:rPr/>
              <a:pPr/>
              <a:t>11/7/2020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64DE825-C106-475B-82A1-A688E6F15593}" type="slidenum">
              <a:rPr/>
              <a:pPr/>
              <a:t>‹#›</a:t>
            </a:fld>
            <a:endParaRPr/>
          </a:p>
        </p:txBody>
      </p:sp>
    </p:spTree>
    <p:extLst>
      <p:ext uri="{BB962C8B-B14F-4D97-AF65-F5344CB8AC3E}">
        <p14:creationId xmlns:p14="http://schemas.microsoft.com/office/powerpoint/2010/main" val="34802235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BEEBD9-FE40-4E16-B149-2E022E597D39}" type="datetimeFigureOut">
              <a:rPr lang="en-US" smtClean="0">
                <a:solidFill>
                  <a:srgbClr val="B13F9A"/>
                </a:solidFill>
              </a:rPr>
              <a:pPr/>
              <a:t>11/29/2021</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564DE825-C106-475B-82A1-A688E6F155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88011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4"/>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4BEEBD9-FE40-4E16-B149-2E022E597D39}" type="datetimeFigureOut">
              <a:rPr lang="en-US" smtClean="0">
                <a:solidFill>
                  <a:srgbClr val="B13F9A"/>
                </a:solidFill>
              </a:rPr>
              <a:pPr/>
              <a:t>11/29/2021</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64DE825-C106-475B-82A1-A688E6F155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03775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81500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341382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53248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54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1"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0580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03271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75293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8" y="273052"/>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469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BEEBD9-FE40-4E16-B149-2E022E597D39}" type="datetimeFigureOut">
              <a:rPr lang="en-US" smtClean="0">
                <a:solidFill>
                  <a:srgbClr val="B13F9A"/>
                </a:solidFill>
              </a:rPr>
              <a:pPr/>
              <a:t>11/29/2021</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564DE825-C106-475B-82A1-A688E6F155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050329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95773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94544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32642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974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9900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741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767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796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409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32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4BEEBD9-FE40-4E16-B149-2E022E597D39}" type="datetimeFigureOut">
              <a:rPr lang="en-US" smtClean="0">
                <a:solidFill>
                  <a:srgbClr val="B13F9A"/>
                </a:solidFill>
              </a:rPr>
              <a:pPr/>
              <a:t>11/29/2021</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64DE825-C106-475B-82A1-A688E6F155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5331464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90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442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50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035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88815"/>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485686"/>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954892"/>
      </p:ext>
    </p:extLst>
  </p:cSld>
  <p:clrMapOvr>
    <a:masterClrMapping/>
  </p:clrMapOvr>
  <p:transition>
    <p:wipe dir="r"/>
    <p:sndAc>
      <p:stSnd>
        <p:snd r:embed="rId1" name="chimes.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93793"/>
      </p:ext>
    </p:extLst>
  </p:cSld>
  <p:clrMapOvr>
    <a:masterClrMapping/>
  </p:clrMapOvr>
  <p:transition>
    <p:wipe dir="r"/>
    <p:sndAc>
      <p:stSnd>
        <p:snd r:embed="rId1" name="chime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722227"/>
      </p:ext>
    </p:extLst>
  </p:cSld>
  <p:clrMapOvr>
    <a:masterClrMapping/>
  </p:clrMapOvr>
  <p:transition>
    <p:wipe dir="r"/>
    <p:sndAc>
      <p:stSnd>
        <p:snd r:embed="rId1" name="chime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093704"/>
      </p:ext>
    </p:extLst>
  </p:cSld>
  <p:clrMapOvr>
    <a:masterClrMapping/>
  </p:clrMapOvr>
  <p:transition>
    <p:wipe dir="r"/>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2"/>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2"/>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4BEEBD9-FE40-4E16-B149-2E022E597D39}" type="datetimeFigureOut">
              <a:rPr lang="en-US" smtClean="0">
                <a:solidFill>
                  <a:srgbClr val="B13F9A"/>
                </a:solidFill>
              </a:rPr>
              <a:pPr/>
              <a:t>11/29/2021</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564DE825-C106-475B-82A1-A688E6F155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232115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733483"/>
      </p:ext>
    </p:extLst>
  </p:cSld>
  <p:clrMapOvr>
    <a:masterClrMapping/>
  </p:clrMapOvr>
  <p:transition>
    <p:wipe dir="r"/>
    <p:sndAc>
      <p:stSnd>
        <p:snd r:embed="rId1" name="chime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453052"/>
      </p:ext>
    </p:extLst>
  </p:cSld>
  <p:clrMapOvr>
    <a:masterClrMapping/>
  </p:clrMapOvr>
  <p:transition>
    <p:wipe dir="r"/>
    <p:sndAc>
      <p:stSnd>
        <p:snd r:embed="rId1" name="chime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347707"/>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59725"/>
      </p:ext>
    </p:extLst>
  </p:cSld>
  <p:clrMapOvr>
    <a:masterClrMapping/>
  </p:clrMapOvr>
  <p:transition>
    <p:wipe dir="r"/>
    <p:sndAc>
      <p:stSnd>
        <p:snd r:embed="rId1" name="chime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194682"/>
      </p:ext>
    </p:extLst>
  </p:cSld>
  <p:clrMapOvr>
    <a:masterClrMapping/>
  </p:clrMapOvr>
  <p:transition>
    <p:wipe dir="r"/>
    <p:sndAc>
      <p:stSnd>
        <p:snd r:embed="rId1" name="chimes.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srgbClr val="B5EBE2"/>
              </a:solidFill>
            </a:endParaRPr>
          </a:p>
        </p:txBody>
      </p:sp>
      <p:sp>
        <p:nvSpPr>
          <p:cNvPr id="15" name="Date Placeholder 14"/>
          <p:cNvSpPr>
            <a:spLocks noGrp="1"/>
          </p:cNvSpPr>
          <p:nvPr>
            <p:ph type="dt" sz="half" idx="10"/>
          </p:nvPr>
        </p:nvSpPr>
        <p:spPr/>
        <p:txBody>
          <a:body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16" name="Slide Number Placeholder 15"/>
          <p:cNvSpPr>
            <a:spLocks noGrp="1"/>
          </p:cNvSpPr>
          <p:nvPr>
            <p:ph type="sldNum" sz="quarter" idx="11"/>
          </p:nvPr>
        </p:nvSpPr>
        <p:spPr/>
        <p:txBody>
          <a:bodyPr/>
          <a:lstStyle/>
          <a:p>
            <a:fld id="{E8815FA7-107C-4D99-B25C-6CA8A5661C7F}" type="slidenum">
              <a:rPr lang="en-US" smtClean="0">
                <a:solidFill>
                  <a:srgbClr val="FFFF00"/>
                </a:solidFill>
              </a:rPr>
              <a:pPr/>
              <a:t>‹#›</a:t>
            </a:fld>
            <a:endParaRPr lang="en-US">
              <a:solidFill>
                <a:srgbClr val="FFFF00"/>
              </a:solidFill>
            </a:endParaRPr>
          </a:p>
        </p:txBody>
      </p:sp>
      <p:sp>
        <p:nvSpPr>
          <p:cNvPr id="17" name="Footer Placeholder 16"/>
          <p:cNvSpPr>
            <a:spLocks noGrp="1"/>
          </p:cNvSpPr>
          <p:nvPr>
            <p:ph type="ftr" sz="quarter" idx="12"/>
          </p:nvPr>
        </p:nvSpPr>
        <p:spPr/>
        <p:txBody>
          <a:bodyPr/>
          <a:lstStyle/>
          <a:p>
            <a:endParaRPr lang="en-US">
              <a:solidFill>
                <a:srgbClr val="FFFF00"/>
              </a:solidFill>
            </a:endParaRPr>
          </a:p>
        </p:txBody>
      </p:sp>
    </p:spTree>
    <p:extLst>
      <p:ext uri="{BB962C8B-B14F-4D97-AF65-F5344CB8AC3E}">
        <p14:creationId xmlns:p14="http://schemas.microsoft.com/office/powerpoint/2010/main" val="3875470939"/>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15" name="Slide Number Placeholder 14"/>
          <p:cNvSpPr>
            <a:spLocks noGrp="1"/>
          </p:cNvSpPr>
          <p:nvPr>
            <p:ph type="sldNum" sz="quarter" idx="15"/>
          </p:nvPr>
        </p:nvSpPr>
        <p:spPr/>
        <p:txBody>
          <a:bodyPr/>
          <a:lstStyle>
            <a:lvl1pPr algn="ctr">
              <a:defRPr/>
            </a:lvl1pPr>
          </a:lstStyle>
          <a:p>
            <a:fld id="{E8815FA7-107C-4D99-B25C-6CA8A5661C7F}" type="slidenum">
              <a:rPr lang="en-US" smtClean="0">
                <a:solidFill>
                  <a:srgbClr val="FFFF00"/>
                </a:solidFill>
              </a:rPr>
              <a:pPr/>
              <a:t>‹#›</a:t>
            </a:fld>
            <a:endParaRPr lang="en-US">
              <a:solidFill>
                <a:srgbClr val="FFFF00"/>
              </a:solidFill>
            </a:endParaRPr>
          </a:p>
        </p:txBody>
      </p:sp>
      <p:sp>
        <p:nvSpPr>
          <p:cNvPr id="16" name="Footer Placeholder 15"/>
          <p:cNvSpPr>
            <a:spLocks noGrp="1"/>
          </p:cNvSpPr>
          <p:nvPr>
            <p:ph type="ftr" sz="quarter" idx="16"/>
          </p:nvPr>
        </p:nvSpPr>
        <p:spPr/>
        <p:txBody>
          <a:bodyPr/>
          <a:lstStyle/>
          <a:p>
            <a:endParaRPr lang="en-US">
              <a:solidFill>
                <a:srgbClr val="FFFF00"/>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488688279"/>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5" name="Footer Placeholder 4"/>
          <p:cNvSpPr>
            <a:spLocks noGrp="1"/>
          </p:cNvSpPr>
          <p:nvPr>
            <p:ph type="ftr" sz="quarter" idx="11"/>
          </p:nvPr>
        </p:nvSpPr>
        <p:spPr/>
        <p:txBody>
          <a:bodyPr/>
          <a:lstStyle/>
          <a:p>
            <a:endParaRPr lang="en-US">
              <a:solidFill>
                <a:srgbClr val="FFFF00"/>
              </a:solidFill>
            </a:endParaRPr>
          </a:p>
        </p:txBody>
      </p:sp>
      <p:sp>
        <p:nvSpPr>
          <p:cNvPr id="6" name="Slide Number Placeholder 5"/>
          <p:cNvSpPr>
            <a:spLocks noGrp="1"/>
          </p:cNvSpPr>
          <p:nvPr>
            <p:ph type="sldNum" sz="quarter" idx="12"/>
          </p:nvPr>
        </p:nvSpPr>
        <p:spPr/>
        <p:txBody>
          <a:bodyPr/>
          <a:lstStyle/>
          <a:p>
            <a:fld id="{E8815FA7-107C-4D99-B25C-6CA8A5661C7F}" type="slidenum">
              <a:rPr lang="en-US" smtClean="0">
                <a:solidFill>
                  <a:srgbClr val="FFFF00"/>
                </a:solidFill>
              </a:rPr>
              <a:pPr/>
              <a:t>‹#›</a:t>
            </a:fld>
            <a:endParaRPr lang="en-US">
              <a:solidFill>
                <a:srgbClr val="FFFF00"/>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4"/>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394405"/>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6" name="Footer Placeholder 5"/>
          <p:cNvSpPr>
            <a:spLocks noGrp="1"/>
          </p:cNvSpPr>
          <p:nvPr>
            <p:ph type="ftr" sz="quarter" idx="11"/>
          </p:nvPr>
        </p:nvSpPr>
        <p:spPr/>
        <p:txBody>
          <a:bodyPr/>
          <a:lstStyle/>
          <a:p>
            <a:endParaRPr lang="en-US">
              <a:solidFill>
                <a:srgbClr val="FFFF00"/>
              </a:solidFill>
            </a:endParaRPr>
          </a:p>
        </p:txBody>
      </p:sp>
      <p:sp>
        <p:nvSpPr>
          <p:cNvPr id="7" name="Slide Number Placeholder 6"/>
          <p:cNvSpPr>
            <a:spLocks noGrp="1"/>
          </p:cNvSpPr>
          <p:nvPr>
            <p:ph type="sldNum" sz="quarter" idx="12"/>
          </p:nvPr>
        </p:nvSpPr>
        <p:spPr/>
        <p:txBody>
          <a:bodyPr/>
          <a:lstStyle/>
          <a:p>
            <a:fld id="{E8815FA7-107C-4D99-B25C-6CA8A5661C7F}" type="slidenum">
              <a:rPr lang="en-US" smtClean="0">
                <a:solidFill>
                  <a:srgbClr val="FFFF00"/>
                </a:solidFill>
              </a:rPr>
              <a:pPr/>
              <a:t>‹#›</a:t>
            </a:fld>
            <a:endParaRPr lang="en-US">
              <a:solidFill>
                <a:srgbClr val="FFFF00"/>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22152384"/>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8815FA7-107C-4D99-B25C-6CA8A5661C7F}" type="slidenum">
              <a:rPr lang="en-US" smtClean="0">
                <a:solidFill>
                  <a:srgbClr val="FFFF00"/>
                </a:solidFill>
              </a:rPr>
              <a:pPr/>
              <a:t>‹#›</a:t>
            </a:fld>
            <a:endParaRPr lang="en-US">
              <a:solidFill>
                <a:srgbClr val="FFFF00"/>
              </a:solidFill>
            </a:endParaRPr>
          </a:p>
        </p:txBody>
      </p:sp>
      <p:sp>
        <p:nvSpPr>
          <p:cNvPr id="8" name="Footer Placeholder 7"/>
          <p:cNvSpPr>
            <a:spLocks noGrp="1"/>
          </p:cNvSpPr>
          <p:nvPr>
            <p:ph type="ftr" sz="quarter" idx="11"/>
          </p:nvPr>
        </p:nvSpPr>
        <p:spPr/>
        <p:txBody>
          <a:bodyPr/>
          <a:lstStyle/>
          <a:p>
            <a:endParaRPr lang="en-US">
              <a:solidFill>
                <a:srgbClr val="FFFF00"/>
              </a:solidFill>
            </a:endParaRPr>
          </a:p>
        </p:txBody>
      </p:sp>
      <p:sp>
        <p:nvSpPr>
          <p:cNvPr id="7" name="Date Placeholder 6"/>
          <p:cNvSpPr>
            <a:spLocks noGrp="1"/>
          </p:cNvSpPr>
          <p:nvPr>
            <p:ph type="dt" sz="half" idx="10"/>
          </p:nvPr>
        </p:nvSpPr>
        <p:spPr/>
        <p:txBody>
          <a:body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234610"/>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4BEEBD9-FE40-4E16-B149-2E022E597D39}" type="datetimeFigureOut">
              <a:rPr lang="en-US" smtClean="0">
                <a:solidFill>
                  <a:srgbClr val="B13F9A"/>
                </a:solidFill>
              </a:rPr>
              <a:pPr/>
              <a:t>11/29/2021</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564DE825-C106-475B-82A1-A688E6F155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508821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4" name="Footer Placeholder 3"/>
          <p:cNvSpPr>
            <a:spLocks noGrp="1"/>
          </p:cNvSpPr>
          <p:nvPr>
            <p:ph type="ftr" sz="quarter" idx="11"/>
          </p:nvPr>
        </p:nvSpPr>
        <p:spPr/>
        <p:txBody>
          <a:bodyPr/>
          <a:lstStyle/>
          <a:p>
            <a:endParaRPr lang="en-US">
              <a:solidFill>
                <a:srgbClr val="FFFF00"/>
              </a:solidFill>
            </a:endParaRPr>
          </a:p>
        </p:txBody>
      </p:sp>
      <p:sp>
        <p:nvSpPr>
          <p:cNvPr id="5" name="Slide Number Placeholder 4"/>
          <p:cNvSpPr>
            <a:spLocks noGrp="1"/>
          </p:cNvSpPr>
          <p:nvPr>
            <p:ph type="sldNum" sz="quarter" idx="12"/>
          </p:nvPr>
        </p:nvSpPr>
        <p:spPr/>
        <p:txBody>
          <a:bodyPr/>
          <a:lstStyle/>
          <a:p>
            <a:fld id="{E8815FA7-107C-4D99-B25C-6CA8A5661C7F}" type="slidenum">
              <a:rPr lang="en-US" smtClean="0">
                <a:solidFill>
                  <a:srgbClr val="FFFF00"/>
                </a:solidFill>
              </a:rPr>
              <a:pPr/>
              <a:t>‹#›</a:t>
            </a:fld>
            <a:endParaRPr lang="en-US">
              <a:solidFill>
                <a:srgbClr val="FFFF00"/>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275723750"/>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3" name="Footer Placeholder 2"/>
          <p:cNvSpPr>
            <a:spLocks noGrp="1"/>
          </p:cNvSpPr>
          <p:nvPr>
            <p:ph type="ftr" sz="quarter" idx="11"/>
          </p:nvPr>
        </p:nvSpPr>
        <p:spPr/>
        <p:txBody>
          <a:bodyPr/>
          <a:lstStyle/>
          <a:p>
            <a:endParaRPr lang="en-US">
              <a:solidFill>
                <a:srgbClr val="FFFF00"/>
              </a:solidFill>
            </a:endParaRPr>
          </a:p>
        </p:txBody>
      </p:sp>
      <p:sp>
        <p:nvSpPr>
          <p:cNvPr id="4" name="Slide Number Placeholder 3"/>
          <p:cNvSpPr>
            <a:spLocks noGrp="1"/>
          </p:cNvSpPr>
          <p:nvPr>
            <p:ph type="sldNum" sz="quarter" idx="12"/>
          </p:nvPr>
        </p:nvSpPr>
        <p:spPr/>
        <p:txBody>
          <a:bodyPr/>
          <a:lstStyle/>
          <a:p>
            <a:fld id="{E8815FA7-107C-4D99-B25C-6CA8A5661C7F}" type="slidenum">
              <a:rPr lang="en-US" smtClean="0">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251164667"/>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9" name="Slide Number Placeholder 8"/>
          <p:cNvSpPr>
            <a:spLocks noGrp="1"/>
          </p:cNvSpPr>
          <p:nvPr>
            <p:ph type="sldNum" sz="quarter" idx="15"/>
          </p:nvPr>
        </p:nvSpPr>
        <p:spPr/>
        <p:txBody>
          <a:bodyPr/>
          <a:lstStyle/>
          <a:p>
            <a:fld id="{E8815FA7-107C-4D99-B25C-6CA8A5661C7F}" type="slidenum">
              <a:rPr lang="en-US" smtClean="0">
                <a:solidFill>
                  <a:srgbClr val="FFFF00"/>
                </a:solidFill>
              </a:rPr>
              <a:pPr/>
              <a:t>‹#›</a:t>
            </a:fld>
            <a:endParaRPr lang="en-US">
              <a:solidFill>
                <a:srgbClr val="FFFF00"/>
              </a:solidFill>
            </a:endParaRPr>
          </a:p>
        </p:txBody>
      </p:sp>
      <p:sp>
        <p:nvSpPr>
          <p:cNvPr id="10" name="Footer Placeholder 9"/>
          <p:cNvSpPr>
            <a:spLocks noGrp="1"/>
          </p:cNvSpPr>
          <p:nvPr>
            <p:ph type="ftr" sz="quarter" idx="16"/>
          </p:nvPr>
        </p:nvSpPr>
        <p:spPr/>
        <p:txBody>
          <a:bodyPr/>
          <a:lstStyle/>
          <a:p>
            <a:endParaRPr lang="en-US">
              <a:solidFill>
                <a:srgbClr val="FFFF00"/>
              </a:solidFill>
            </a:endParaRPr>
          </a:p>
        </p:txBody>
      </p:sp>
    </p:spTree>
    <p:extLst>
      <p:ext uri="{BB962C8B-B14F-4D97-AF65-F5344CB8AC3E}">
        <p14:creationId xmlns:p14="http://schemas.microsoft.com/office/powerpoint/2010/main" val="1316675217"/>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9" name="Slide Number Placeholder 8"/>
          <p:cNvSpPr>
            <a:spLocks noGrp="1"/>
          </p:cNvSpPr>
          <p:nvPr>
            <p:ph type="sldNum" sz="quarter" idx="11"/>
          </p:nvPr>
        </p:nvSpPr>
        <p:spPr/>
        <p:txBody>
          <a:bodyPr/>
          <a:lstStyle/>
          <a:p>
            <a:fld id="{E8815FA7-107C-4D99-B25C-6CA8A5661C7F}" type="slidenum">
              <a:rPr lang="en-US" smtClean="0">
                <a:solidFill>
                  <a:srgbClr val="FFFF00"/>
                </a:solidFill>
              </a:rPr>
              <a:pPr/>
              <a:t>‹#›</a:t>
            </a:fld>
            <a:endParaRPr lang="en-US">
              <a:solidFill>
                <a:srgbClr val="FFFF00"/>
              </a:solidFill>
            </a:endParaRPr>
          </a:p>
        </p:txBody>
      </p:sp>
      <p:sp>
        <p:nvSpPr>
          <p:cNvPr id="10" name="Footer Placeholder 9"/>
          <p:cNvSpPr>
            <a:spLocks noGrp="1"/>
          </p:cNvSpPr>
          <p:nvPr>
            <p:ph type="ftr" sz="quarter" idx="12"/>
          </p:nvPr>
        </p:nvSpPr>
        <p:spPr/>
        <p:txBody>
          <a:bodyPr/>
          <a:lstStyle/>
          <a:p>
            <a:endParaRPr lang="en-US">
              <a:solidFill>
                <a:srgbClr val="FFFF00"/>
              </a:solidFill>
            </a:endParaRPr>
          </a:p>
        </p:txBody>
      </p:sp>
    </p:spTree>
    <p:extLst>
      <p:ext uri="{BB962C8B-B14F-4D97-AF65-F5344CB8AC3E}">
        <p14:creationId xmlns:p14="http://schemas.microsoft.com/office/powerpoint/2010/main" val="2790829912"/>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5" name="Footer Placeholder 4"/>
          <p:cNvSpPr>
            <a:spLocks noGrp="1"/>
          </p:cNvSpPr>
          <p:nvPr>
            <p:ph type="ftr" sz="quarter" idx="11"/>
          </p:nvPr>
        </p:nvSpPr>
        <p:spPr/>
        <p:txBody>
          <a:bodyPr/>
          <a:lstStyle/>
          <a:p>
            <a:endParaRPr lang="en-US">
              <a:solidFill>
                <a:srgbClr val="FFFF00"/>
              </a:solidFill>
            </a:endParaRPr>
          </a:p>
        </p:txBody>
      </p:sp>
      <p:sp>
        <p:nvSpPr>
          <p:cNvPr id="6" name="Slide Number Placeholder 5"/>
          <p:cNvSpPr>
            <a:spLocks noGrp="1"/>
          </p:cNvSpPr>
          <p:nvPr>
            <p:ph type="sldNum" sz="quarter" idx="12"/>
          </p:nvPr>
        </p:nvSpPr>
        <p:spPr/>
        <p:txBody>
          <a:bodyPr/>
          <a:lstStyle/>
          <a:p>
            <a:fld id="{E8815FA7-107C-4D99-B25C-6CA8A5661C7F}" type="slidenum">
              <a:rPr lang="en-US" smtClean="0">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528685691"/>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5" name="Footer Placeholder 4"/>
          <p:cNvSpPr>
            <a:spLocks noGrp="1"/>
          </p:cNvSpPr>
          <p:nvPr>
            <p:ph type="ftr" sz="quarter" idx="11"/>
          </p:nvPr>
        </p:nvSpPr>
        <p:spPr/>
        <p:txBody>
          <a:bodyPr/>
          <a:lstStyle/>
          <a:p>
            <a:endParaRPr lang="en-US">
              <a:solidFill>
                <a:srgbClr val="FFFF00"/>
              </a:solidFill>
            </a:endParaRPr>
          </a:p>
        </p:txBody>
      </p:sp>
      <p:sp>
        <p:nvSpPr>
          <p:cNvPr id="6" name="Slide Number Placeholder 5"/>
          <p:cNvSpPr>
            <a:spLocks noGrp="1"/>
          </p:cNvSpPr>
          <p:nvPr>
            <p:ph type="sldNum" sz="quarter" idx="12"/>
          </p:nvPr>
        </p:nvSpPr>
        <p:spPr/>
        <p:txBody>
          <a:bodyPr/>
          <a:lstStyle/>
          <a:p>
            <a:fld id="{E8815FA7-107C-4D99-B25C-6CA8A5661C7F}" type="slidenum">
              <a:rPr lang="en-US" smtClean="0">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2840561439"/>
      </p:ext>
    </p:extLst>
  </p:cSld>
  <p:clrMapOvr>
    <a:masterClrMapping/>
  </p:clrMapOvr>
  <p:transition>
    <p:wipe dir="r"/>
    <p:sndAc>
      <p:stSnd>
        <p:snd r:embed="rId1" name="chimes.wav"/>
      </p:stSnd>
    </p:sndAc>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78B3BFE-2F41-42E1-B489-5E7A8E86DD87}" type="datetimeFigureOut">
              <a:rPr lang="id-ID" smtClean="0"/>
              <a:t>29/11/2021</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7EE1CDE8-0E93-491E-98F8-1A1EEF373A6D}" type="slidenum">
              <a:rPr lang="id-ID" smtClean="0"/>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8B3BFE-2F41-42E1-B489-5E7A8E86DD87}" type="datetimeFigureOut">
              <a:rPr lang="id-ID" smtClean="0"/>
              <a:t>29/11/2021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EE1CDE8-0E93-491E-98F8-1A1EEF373A6D}" type="slidenum">
              <a:rPr lang="id-ID" smtClean="0"/>
              <a:t>‹#›</a:t>
            </a:fld>
            <a:endParaRPr lang="id-I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78B3BFE-2F41-42E1-B489-5E7A8E86DD87}" type="datetimeFigureOut">
              <a:rPr lang="id-ID" smtClean="0"/>
              <a:t>29/11/2021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EE1CDE8-0E93-491E-98F8-1A1EEF373A6D}" type="slidenum">
              <a:rPr lang="id-ID" smtClean="0"/>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8B3BFE-2F41-42E1-B489-5E7A8E86DD87}" type="datetimeFigureOut">
              <a:rPr lang="id-ID" smtClean="0"/>
              <a:t>29/11/2021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7EE1CDE8-0E93-491E-98F8-1A1EEF373A6D}"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4BEEBD9-FE40-4E16-B149-2E022E597D39}" type="datetimeFigureOut">
              <a:rPr lang="en-US" smtClean="0">
                <a:solidFill>
                  <a:srgbClr val="B13F9A"/>
                </a:solidFill>
              </a:rPr>
              <a:pPr/>
              <a:t>11/29/2021</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564DE825-C106-475B-82A1-A688E6F155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71962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8B3BFE-2F41-42E1-B489-5E7A8E86DD87}" type="datetimeFigureOut">
              <a:rPr lang="id-ID" smtClean="0"/>
              <a:t>29/11/2021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7EE1CDE8-0E93-491E-98F8-1A1EEF373A6D}" type="slidenum">
              <a:rPr lang="id-ID" smtClean="0"/>
              <a:t>‹#›</a:t>
            </a:fld>
            <a:endParaRPr lang="id-I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78B3BFE-2F41-42E1-B489-5E7A8E86DD87}" type="datetimeFigureOut">
              <a:rPr lang="id-ID" smtClean="0"/>
              <a:t>29/11/2021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7EE1CDE8-0E93-491E-98F8-1A1EEF373A6D}" type="slidenum">
              <a:rPr lang="id-ID" smtClean="0"/>
              <a:t>‹#›</a:t>
            </a:fld>
            <a:endParaRPr lang="id-I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78B3BFE-2F41-42E1-B489-5E7A8E86DD87}" type="datetimeFigureOut">
              <a:rPr lang="id-ID" smtClean="0"/>
              <a:t>29/11/2021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7EE1CDE8-0E93-491E-98F8-1A1EEF373A6D}" type="slidenum">
              <a:rPr lang="id-ID" smtClean="0"/>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2"/>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8B3BFE-2F41-42E1-B489-5E7A8E86DD87}" type="datetimeFigureOut">
              <a:rPr lang="id-ID" smtClean="0"/>
              <a:t>29/11/2021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7EE1CDE8-0E93-491E-98F8-1A1EEF373A6D}" type="slidenum">
              <a:rPr lang="id-ID" smtClean="0"/>
              <a:t>‹#›</a:t>
            </a:fld>
            <a:endParaRPr lang="id-I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78B3BFE-2F41-42E1-B489-5E7A8E86DD87}" type="datetimeFigureOut">
              <a:rPr lang="id-ID" smtClean="0"/>
              <a:t>29/11/2021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7EE1CDE8-0E93-491E-98F8-1A1EEF373A6D}" type="slidenum">
              <a:rPr lang="id-ID" smtClean="0"/>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5"/>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8B3BFE-2F41-42E1-B489-5E7A8E86DD87}" type="datetimeFigureOut">
              <a:rPr lang="id-ID" smtClean="0"/>
              <a:t>29/11/2021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EE1CDE8-0E93-491E-98F8-1A1EEF373A6D}" type="slidenum">
              <a:rPr lang="id-ID" smtClean="0"/>
              <a:t>‹#›</a:t>
            </a:fld>
            <a:endParaRPr lang="id-I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1"/>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2"/>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8B3BFE-2F41-42E1-B489-5E7A8E86DD87}" type="datetimeFigureOut">
              <a:rPr lang="id-ID" smtClean="0"/>
              <a:t>29/11/2021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EE1CDE8-0E93-491E-98F8-1A1EEF373A6D}"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4BEEBD9-FE40-4E16-B149-2E022E597D39}" type="datetimeFigureOut">
              <a:rPr lang="en-US" smtClean="0">
                <a:solidFill>
                  <a:srgbClr val="B13F9A"/>
                </a:solidFill>
              </a:rPr>
              <a:pPr/>
              <a:t>11/29/2021</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564DE825-C106-475B-82A1-A688E6F155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9210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4BEEBD9-FE40-4E16-B149-2E022E597D39}" type="datetimeFigureOut">
              <a:rPr lang="en-US" smtClean="0">
                <a:solidFill>
                  <a:srgbClr val="B13F9A"/>
                </a:solidFill>
              </a:rPr>
              <a:pPr/>
              <a:t>11/29/2021</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564DE825-C106-475B-82A1-A688E6F155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90905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9" y="1004670"/>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7" y="998818"/>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4BEEBD9-FE40-4E16-B149-2E022E597D39}" type="datetimeFigureOut">
              <a:rPr lang="en-US" smtClean="0">
                <a:solidFill>
                  <a:srgbClr val="F4E7ED"/>
                </a:solidFill>
              </a:rPr>
              <a:pPr/>
              <a:t>11/29/2021</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564DE825-C106-475B-82A1-A688E6F15593}"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10946720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4BEEBD9-FE40-4E16-B149-2E022E597D39}" type="datetimeFigureOut">
              <a:rPr lang="en-US" smtClean="0">
                <a:solidFill>
                  <a:srgbClr val="B13F9A"/>
                </a:solidFill>
              </a:rPr>
              <a:pPr/>
              <a:t>11/29/2021</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64DE825-C106-475B-82A1-A688E6F155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795663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4BEEBD9-FE40-4E16-B149-2E022E597D39}" type="datetimeFigureOut">
              <a:rPr lang="en-US" smtClean="0">
                <a:solidFill>
                  <a:prstClr val="black">
                    <a:lumMod val="65000"/>
                    <a:lumOff val="35000"/>
                  </a:prstClr>
                </a:solidFill>
              </a:rPr>
              <a:pPr/>
              <a:t>11/29/2021</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64DE825-C106-475B-82A1-A688E6F1559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2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7836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EEBD9-FE40-4E16-B149-2E022E597D39}"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DE825-C106-475B-82A1-A688E6F15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450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91B7B-1400-40D8-88FE-C6698F15852F}" type="datetimeFigureOut">
              <a:rPr lang="en-US" smtClean="0">
                <a:solidFill>
                  <a:prstClr val="black">
                    <a:tint val="75000"/>
                  </a:prstClr>
                </a:solidFill>
              </a:rPr>
              <a:pPr/>
              <a:t>11/29/2021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15FA7-107C-4D99-B25C-6CA8A5661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5166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sndAc>
      <p:stSnd>
        <p:snd r:embed="rId13" name="chimes.wav"/>
      </p:stSnd>
    </p:sndAc>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DC91B7B-1400-40D8-88FE-C6698F15852F}" type="datetimeFigureOut">
              <a:rPr lang="en-US" smtClean="0">
                <a:solidFill>
                  <a:srgbClr val="FFFF00"/>
                </a:solidFill>
              </a:rPr>
              <a:pPr/>
              <a:t>11/29/2021</a:t>
            </a:fld>
            <a:endParaRPr lang="en-US">
              <a:solidFill>
                <a:srgbClr val="FFFF00"/>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FFFF00"/>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8815FA7-107C-4D99-B25C-6CA8A5661C7F}" type="slidenum">
              <a:rPr lang="en-US" smtClean="0">
                <a:solidFill>
                  <a:srgbClr val="FFFF00"/>
                </a:solidFill>
              </a:rPr>
              <a:pPr/>
              <a:t>‹#›</a:t>
            </a:fld>
            <a:endParaRPr lang="en-US">
              <a:solidFill>
                <a:srgbClr val="FFFF00"/>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185705338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dir="r"/>
    <p:sndAc>
      <p:stSnd>
        <p:snd r:embed="rId13" name="chimes.wav"/>
      </p:stSnd>
    </p:sndAc>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21104"/>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78B3BFE-2F41-42E1-B489-5E7A8E86DD87}" type="datetimeFigureOut">
              <a:rPr lang="id-ID" smtClean="0"/>
              <a:t>29/11/2021</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EE1CDE8-0E93-491E-98F8-1A1EEF373A6D}" type="slidenum">
              <a:rPr lang="id-ID" smtClean="0"/>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1.bp.blogspot.com/-usJqxwgjCgs/VIMA_UAM3gI/AAAAAAAAOrk/EKvFcRLKRd8/s1600/sistem-peredaran-darah-besar-kecil.jpg"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35.xml"/><Relationship Id="rId5" Type="http://schemas.openxmlformats.org/officeDocument/2006/relationships/image" Target="../media/image18.gif"/><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46.xml"/><Relationship Id="rId5" Type="http://schemas.openxmlformats.org/officeDocument/2006/relationships/image" Target="../media/image21.gif"/><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image" Target="../media/image17.gif"/></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548682"/>
            <a:ext cx="7560840" cy="1470025"/>
          </a:xfrm>
        </p:spPr>
        <p:txBody>
          <a:bodyPr>
            <a:noAutofit/>
          </a:bodyPr>
          <a:lstStyle/>
          <a:p>
            <a:r>
              <a:rPr lang="id-ID" sz="6000" dirty="0" smtClean="0"/>
              <a:t>SISTEM SIRKULASI MANUSIA</a:t>
            </a:r>
            <a:endParaRPr lang="id-ID" sz="6000" dirty="0"/>
          </a:p>
        </p:txBody>
      </p:sp>
      <p:sp>
        <p:nvSpPr>
          <p:cNvPr id="3" name="Subtitle 2"/>
          <p:cNvSpPr>
            <a:spLocks noGrp="1"/>
          </p:cNvSpPr>
          <p:nvPr>
            <p:ph type="subTitle" idx="1"/>
          </p:nvPr>
        </p:nvSpPr>
        <p:spPr>
          <a:xfrm>
            <a:off x="1259632" y="2276872"/>
            <a:ext cx="7416824" cy="4176464"/>
          </a:xfrm>
        </p:spPr>
        <p:txBody>
          <a:bodyPr>
            <a:normAutofit/>
          </a:bodyPr>
          <a:lstStyle/>
          <a:p>
            <a:pPr algn="l"/>
            <a:r>
              <a:rPr lang="id-ID" sz="4800" u="sng" dirty="0" smtClean="0">
                <a:solidFill>
                  <a:schemeClr val="tx1"/>
                </a:solidFill>
              </a:rPr>
              <a:t>TUJUAN PEMBELAJARAN:</a:t>
            </a:r>
          </a:p>
          <a:p>
            <a:pPr marL="514350" indent="-514350" algn="l">
              <a:buAutoNum type="arabicPeriod"/>
            </a:pPr>
            <a:r>
              <a:rPr lang="id-ID" sz="4800" dirty="0" smtClean="0">
                <a:solidFill>
                  <a:schemeClr val="tx1"/>
                </a:solidFill>
              </a:rPr>
              <a:t>SISTEM PEREDARAN DARAH MANUSIA</a:t>
            </a:r>
          </a:p>
          <a:p>
            <a:pPr marL="514350" indent="-514350" algn="l">
              <a:buAutoNum type="arabicPeriod"/>
            </a:pPr>
            <a:r>
              <a:rPr lang="id-ID" sz="4800" dirty="0" smtClean="0">
                <a:solidFill>
                  <a:schemeClr val="tx1"/>
                </a:solidFill>
              </a:rPr>
              <a:t>SISTEM LIMFATIK MANUSIA</a:t>
            </a:r>
          </a:p>
          <a:p>
            <a:endParaRPr lang="id-ID" sz="4800" dirty="0"/>
          </a:p>
        </p:txBody>
      </p:sp>
    </p:spTree>
    <p:extLst>
      <p:ext uri="{BB962C8B-B14F-4D97-AF65-F5344CB8AC3E}">
        <p14:creationId xmlns:p14="http://schemas.microsoft.com/office/powerpoint/2010/main" val="3586047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2"/>
            <a:ext cx="8229600" cy="5937523"/>
          </a:xfrm>
        </p:spPr>
        <p:txBody>
          <a:bodyPr>
            <a:normAutofit/>
          </a:bodyPr>
          <a:lstStyle/>
          <a:p>
            <a:r>
              <a:rPr lang="id-ID" sz="5400" dirty="0" smtClean="0">
                <a:solidFill>
                  <a:schemeClr val="tx1"/>
                </a:solidFill>
              </a:rPr>
              <a:t>Darah melepaskan </a:t>
            </a:r>
            <a:r>
              <a:rPr lang="id-ID" sz="5400" dirty="0">
                <a:solidFill>
                  <a:schemeClr val="tx1"/>
                </a:solidFill>
              </a:rPr>
              <a:t>o</a:t>
            </a:r>
            <a:r>
              <a:rPr lang="id-ID" sz="5400" baseline="-25000" dirty="0">
                <a:solidFill>
                  <a:schemeClr val="tx1"/>
                </a:solidFill>
              </a:rPr>
              <a:t>2 </a:t>
            </a:r>
            <a:r>
              <a:rPr lang="id-ID" sz="5400" baseline="-25000" dirty="0" smtClean="0">
                <a:solidFill>
                  <a:schemeClr val="tx1"/>
                </a:solidFill>
              </a:rPr>
              <a:t> </a:t>
            </a:r>
            <a:r>
              <a:rPr lang="id-ID" sz="5400" dirty="0" smtClean="0">
                <a:solidFill>
                  <a:schemeClr val="tx1"/>
                </a:solidFill>
              </a:rPr>
              <a:t>dan mengambil CO</a:t>
            </a:r>
            <a:r>
              <a:rPr lang="id-ID" sz="5400" baseline="-25000" dirty="0" smtClean="0">
                <a:solidFill>
                  <a:schemeClr val="tx1"/>
                </a:solidFill>
              </a:rPr>
              <a:t>2 </a:t>
            </a:r>
            <a:r>
              <a:rPr lang="id-ID" sz="5400" dirty="0" smtClean="0">
                <a:solidFill>
                  <a:schemeClr val="tx1"/>
                </a:solidFill>
              </a:rPr>
              <a:t>dari seluruh jaringan tubuh </a:t>
            </a:r>
            <a:r>
              <a:rPr lang="en-US" sz="5400" dirty="0" smtClean="0">
                <a:solidFill>
                  <a:schemeClr val="tx1"/>
                </a:solidFill>
                <a:sym typeface="Wingdings" pitchFamily="2" charset="2"/>
              </a:rPr>
              <a:t></a:t>
            </a:r>
            <a:r>
              <a:rPr lang="id-ID" sz="5400" dirty="0" smtClean="0">
                <a:solidFill>
                  <a:schemeClr val="tx1"/>
                </a:solidFill>
                <a:sym typeface="Wingdings" pitchFamily="2" charset="2"/>
              </a:rPr>
              <a:t> darah </a:t>
            </a:r>
            <a:r>
              <a:rPr lang="id-ID" sz="5400" dirty="0" smtClean="0">
                <a:solidFill>
                  <a:schemeClr val="tx1"/>
                </a:solidFill>
              </a:rPr>
              <a:t>CO</a:t>
            </a:r>
            <a:r>
              <a:rPr lang="id-ID" sz="5400" baseline="-25000" dirty="0" smtClean="0">
                <a:solidFill>
                  <a:schemeClr val="tx1"/>
                </a:solidFill>
              </a:rPr>
              <a:t>2 </a:t>
            </a:r>
            <a:r>
              <a:rPr lang="id-ID" sz="5400" dirty="0" smtClean="0">
                <a:solidFill>
                  <a:schemeClr val="tx1"/>
                </a:solidFill>
              </a:rPr>
              <a:t>dibawa oleh </a:t>
            </a:r>
            <a:r>
              <a:rPr lang="id-ID" sz="5400" b="1" dirty="0" smtClean="0">
                <a:solidFill>
                  <a:schemeClr val="tx1"/>
                </a:solidFill>
              </a:rPr>
              <a:t>vena cava </a:t>
            </a:r>
            <a:r>
              <a:rPr lang="en-US" sz="5400" b="1" dirty="0" smtClean="0">
                <a:solidFill>
                  <a:schemeClr val="tx1"/>
                </a:solidFill>
                <a:sym typeface="Wingdings" pitchFamily="2" charset="2"/>
              </a:rPr>
              <a:t></a:t>
            </a:r>
            <a:r>
              <a:rPr lang="id-ID" sz="5400" b="1" dirty="0" smtClean="0">
                <a:solidFill>
                  <a:schemeClr val="tx1"/>
                </a:solidFill>
                <a:sym typeface="Wingdings" pitchFamily="2" charset="2"/>
              </a:rPr>
              <a:t> atrium kanan</a:t>
            </a:r>
            <a:r>
              <a:rPr lang="id-ID" sz="5400" dirty="0" smtClean="0">
                <a:solidFill>
                  <a:schemeClr val="tx1"/>
                </a:solidFill>
                <a:sym typeface="Wingdings" pitchFamily="2" charset="2"/>
              </a:rPr>
              <a:t> </a:t>
            </a:r>
            <a:r>
              <a:rPr lang="en-US" sz="5400" dirty="0" smtClean="0">
                <a:solidFill>
                  <a:schemeClr val="tx1"/>
                </a:solidFill>
                <a:sym typeface="Wingdings" pitchFamily="2" charset="2"/>
              </a:rPr>
              <a:t></a:t>
            </a:r>
            <a:r>
              <a:rPr lang="id-ID" sz="5400" dirty="0" smtClean="0">
                <a:solidFill>
                  <a:schemeClr val="tx1"/>
                </a:solidFill>
                <a:sym typeface="Wingdings" pitchFamily="2" charset="2"/>
              </a:rPr>
              <a:t> </a:t>
            </a:r>
            <a:r>
              <a:rPr lang="id-ID" sz="5400" b="1" dirty="0" smtClean="0">
                <a:solidFill>
                  <a:schemeClr val="tx1"/>
                </a:solidFill>
                <a:sym typeface="Wingdings" pitchFamily="2" charset="2"/>
              </a:rPr>
              <a:t>ventrikel relaksasi</a:t>
            </a:r>
            <a:endParaRPr lang="id-ID" sz="5400" dirty="0"/>
          </a:p>
        </p:txBody>
      </p:sp>
    </p:spTree>
    <p:extLst>
      <p:ext uri="{BB962C8B-B14F-4D97-AF65-F5344CB8AC3E}">
        <p14:creationId xmlns:p14="http://schemas.microsoft.com/office/powerpoint/2010/main" val="1333612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756084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45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 alur peredaran darah manusia ">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0"/>
            <a:ext cx="8001000" cy="6858000"/>
          </a:xfrm>
          <a:prstGeom prst="rect">
            <a:avLst/>
          </a:prstGeom>
          <a:noFill/>
          <a:ln>
            <a:noFill/>
          </a:ln>
        </p:spPr>
      </p:pic>
    </p:spTree>
    <p:extLst>
      <p:ext uri="{BB962C8B-B14F-4D97-AF65-F5344CB8AC3E}">
        <p14:creationId xmlns:p14="http://schemas.microsoft.com/office/powerpoint/2010/main" val="32642345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250825" y="115888"/>
            <a:ext cx="4681538" cy="431800"/>
          </a:xfrm>
          <a:prstGeom prst="roundRect">
            <a:avLst>
              <a:gd name="adj" fmla="val 16667"/>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none" anchor="ctr"/>
          <a:lstStyle/>
          <a:p>
            <a:pPr algn="ctr"/>
            <a:r>
              <a:rPr lang="en-US" sz="2400" b="1">
                <a:solidFill>
                  <a:prstClr val="black"/>
                </a:solidFill>
              </a:rPr>
              <a:t>SISTIM PEREDARAN DARAH</a:t>
            </a:r>
          </a:p>
        </p:txBody>
      </p:sp>
      <p:pic>
        <p:nvPicPr>
          <p:cNvPr id="31747" name="Picture 3" descr="Circuit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36613"/>
            <a:ext cx="4032250" cy="5472112"/>
          </a:xfrm>
          <a:prstGeom prst="rect">
            <a:avLst/>
          </a:prstGeom>
          <a:extLst>
            <a:ext uri="{909E8E84-426E-40DD-AFC4-6F175D3DCCD1}">
              <a14:hiddenFill xmlns:a14="http://schemas.microsoft.com/office/drawing/2010/main">
                <a:solidFill>
                  <a:srgbClr val="FFFFFF"/>
                </a:solidFill>
              </a14:hiddenFill>
            </a:ext>
          </a:extLst>
        </p:spPr>
        <p:style>
          <a:lnRef idx="2">
            <a:schemeClr val="accent5"/>
          </a:lnRef>
          <a:fillRef idx="1">
            <a:schemeClr val="lt1"/>
          </a:fillRef>
          <a:effectRef idx="0">
            <a:schemeClr val="accent5"/>
          </a:effectRef>
          <a:fontRef idx="minor">
            <a:schemeClr val="dk1"/>
          </a:fontRef>
        </p:style>
      </p:pic>
      <p:sp>
        <p:nvSpPr>
          <p:cNvPr id="31749" name="Oval 5">
            <a:hlinkHover r:id="" action="ppaction://noaction" highlightClick="1"/>
          </p:cNvPr>
          <p:cNvSpPr>
            <a:spLocks noChangeArrowheads="1"/>
          </p:cNvSpPr>
          <p:nvPr/>
        </p:nvSpPr>
        <p:spPr bwMode="auto">
          <a:xfrm>
            <a:off x="2484438" y="1196975"/>
            <a:ext cx="431800" cy="431800"/>
          </a:xfrm>
          <a:prstGeom prst="ellipse">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none" anchor="ctr"/>
          <a:lstStyle/>
          <a:p>
            <a:pPr algn="ctr"/>
            <a:r>
              <a:rPr lang="en-US">
                <a:solidFill>
                  <a:prstClr val="black"/>
                </a:solidFill>
              </a:rPr>
              <a:t>1</a:t>
            </a:r>
          </a:p>
        </p:txBody>
      </p:sp>
      <p:sp>
        <p:nvSpPr>
          <p:cNvPr id="31750" name="Oval 6">
            <a:hlinkHover r:id="" action="ppaction://noaction" highlightClick="1"/>
          </p:cNvPr>
          <p:cNvSpPr>
            <a:spLocks noChangeArrowheads="1"/>
          </p:cNvSpPr>
          <p:nvPr/>
        </p:nvSpPr>
        <p:spPr bwMode="auto">
          <a:xfrm>
            <a:off x="3492501" y="1989138"/>
            <a:ext cx="431800" cy="431800"/>
          </a:xfrm>
          <a:prstGeom prst="ellipse">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none" anchor="ctr"/>
          <a:lstStyle/>
          <a:p>
            <a:pPr algn="ctr"/>
            <a:r>
              <a:rPr lang="en-US">
                <a:solidFill>
                  <a:prstClr val="black"/>
                </a:solidFill>
              </a:rPr>
              <a:t>2</a:t>
            </a:r>
          </a:p>
        </p:txBody>
      </p:sp>
      <p:sp>
        <p:nvSpPr>
          <p:cNvPr id="31751" name="Oval 7">
            <a:hlinkHover r:id="" action="ppaction://noaction" highlightClick="1"/>
          </p:cNvPr>
          <p:cNvSpPr>
            <a:spLocks noChangeArrowheads="1"/>
          </p:cNvSpPr>
          <p:nvPr/>
        </p:nvSpPr>
        <p:spPr bwMode="auto">
          <a:xfrm>
            <a:off x="2490531" y="2925763"/>
            <a:ext cx="431800" cy="431800"/>
          </a:xfrm>
          <a:prstGeom prst="ellipse">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none" anchor="ctr"/>
          <a:lstStyle/>
          <a:p>
            <a:pPr algn="ctr"/>
            <a:r>
              <a:rPr lang="id-ID" dirty="0">
                <a:solidFill>
                  <a:prstClr val="black"/>
                </a:solidFill>
              </a:rPr>
              <a:t>3</a:t>
            </a:r>
            <a:endParaRPr lang="en-US" dirty="0">
              <a:solidFill>
                <a:prstClr val="black"/>
              </a:solidFill>
            </a:endParaRPr>
          </a:p>
        </p:txBody>
      </p:sp>
      <p:sp>
        <p:nvSpPr>
          <p:cNvPr id="31752" name="Oval 8">
            <a:hlinkHover r:id="" action="ppaction://noaction" highlightClick="1"/>
          </p:cNvPr>
          <p:cNvSpPr>
            <a:spLocks noChangeArrowheads="1"/>
          </p:cNvSpPr>
          <p:nvPr/>
        </p:nvSpPr>
        <p:spPr bwMode="auto">
          <a:xfrm>
            <a:off x="3708401" y="3141663"/>
            <a:ext cx="431800" cy="431800"/>
          </a:xfrm>
          <a:prstGeom prst="ellipse">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none" anchor="ctr"/>
          <a:lstStyle/>
          <a:p>
            <a:pPr algn="ctr"/>
            <a:r>
              <a:rPr lang="id-ID" dirty="0">
                <a:solidFill>
                  <a:prstClr val="black"/>
                </a:solidFill>
              </a:rPr>
              <a:t>5</a:t>
            </a:r>
            <a:endParaRPr lang="en-US" dirty="0">
              <a:solidFill>
                <a:prstClr val="black"/>
              </a:solidFill>
            </a:endParaRPr>
          </a:p>
        </p:txBody>
      </p:sp>
      <p:sp>
        <p:nvSpPr>
          <p:cNvPr id="31754" name="Oval 10">
            <a:hlinkHover r:id="" action="ppaction://noaction" highlightClick="1"/>
          </p:cNvPr>
          <p:cNvSpPr>
            <a:spLocks noChangeArrowheads="1"/>
          </p:cNvSpPr>
          <p:nvPr/>
        </p:nvSpPr>
        <p:spPr bwMode="auto">
          <a:xfrm>
            <a:off x="1042989" y="4149725"/>
            <a:ext cx="431800" cy="431800"/>
          </a:xfrm>
          <a:prstGeom prst="ellipse">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none" anchor="ctr"/>
          <a:lstStyle/>
          <a:p>
            <a:pPr algn="ctr"/>
            <a:r>
              <a:rPr lang="id-ID" dirty="0">
                <a:solidFill>
                  <a:prstClr val="black"/>
                </a:solidFill>
              </a:rPr>
              <a:t>6</a:t>
            </a:r>
            <a:endParaRPr lang="en-US" dirty="0">
              <a:solidFill>
                <a:prstClr val="black"/>
              </a:solidFill>
            </a:endParaRPr>
          </a:p>
        </p:txBody>
      </p:sp>
      <p:sp>
        <p:nvSpPr>
          <p:cNvPr id="31755" name="Oval 11">
            <a:hlinkHover r:id="" action="ppaction://noaction" highlightClick="1"/>
          </p:cNvPr>
          <p:cNvSpPr>
            <a:spLocks noChangeArrowheads="1"/>
          </p:cNvSpPr>
          <p:nvPr/>
        </p:nvSpPr>
        <p:spPr bwMode="auto">
          <a:xfrm>
            <a:off x="1690689" y="3036290"/>
            <a:ext cx="431800" cy="431800"/>
          </a:xfrm>
          <a:prstGeom prst="ellipse">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none" anchor="ctr"/>
          <a:lstStyle/>
          <a:p>
            <a:pPr algn="ctr"/>
            <a:r>
              <a:rPr lang="id-ID" dirty="0">
                <a:solidFill>
                  <a:prstClr val="black"/>
                </a:solidFill>
              </a:rPr>
              <a:t>7</a:t>
            </a:r>
            <a:endParaRPr lang="en-US" dirty="0">
              <a:solidFill>
                <a:prstClr val="black"/>
              </a:solidFill>
            </a:endParaRPr>
          </a:p>
        </p:txBody>
      </p:sp>
      <p:sp>
        <p:nvSpPr>
          <p:cNvPr id="31756" name="Oval 12">
            <a:hlinkHover r:id="" action="ppaction://noaction" highlightClick="1"/>
          </p:cNvPr>
          <p:cNvSpPr>
            <a:spLocks noChangeArrowheads="1"/>
          </p:cNvSpPr>
          <p:nvPr/>
        </p:nvSpPr>
        <p:spPr bwMode="auto">
          <a:xfrm>
            <a:off x="1946892" y="3462457"/>
            <a:ext cx="431800" cy="431800"/>
          </a:xfrm>
          <a:prstGeom prst="ellipse">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none" anchor="ctr"/>
          <a:lstStyle/>
          <a:p>
            <a:pPr algn="ctr"/>
            <a:r>
              <a:rPr lang="id-ID" dirty="0">
                <a:solidFill>
                  <a:prstClr val="black"/>
                </a:solidFill>
              </a:rPr>
              <a:t>8</a:t>
            </a:r>
            <a:endParaRPr lang="en-US" dirty="0">
              <a:solidFill>
                <a:prstClr val="black"/>
              </a:solidFill>
            </a:endParaRPr>
          </a:p>
        </p:txBody>
      </p:sp>
      <p:sp>
        <p:nvSpPr>
          <p:cNvPr id="31758" name="Text Box 14"/>
          <p:cNvSpPr txBox="1">
            <a:spLocks noChangeArrowheads="1"/>
          </p:cNvSpPr>
          <p:nvPr/>
        </p:nvSpPr>
        <p:spPr bwMode="auto">
          <a:xfrm>
            <a:off x="4572001" y="2286001"/>
            <a:ext cx="4392613" cy="338554"/>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b="1" dirty="0">
                <a:solidFill>
                  <a:prstClr val="black"/>
                </a:solidFill>
              </a:rPr>
              <a:t>JANTUNG (3) </a:t>
            </a:r>
            <a:r>
              <a:rPr lang="id-ID" sz="1600" b="1" dirty="0" smtClean="0">
                <a:solidFill>
                  <a:prstClr val="black"/>
                </a:solidFill>
              </a:rPr>
              <a:t>Atrium</a:t>
            </a:r>
            <a:r>
              <a:rPr lang="en-US" sz="1600" b="1" dirty="0" smtClean="0">
                <a:solidFill>
                  <a:prstClr val="black"/>
                </a:solidFill>
              </a:rPr>
              <a:t> </a:t>
            </a:r>
            <a:r>
              <a:rPr lang="en-US" sz="1600" b="1" dirty="0" err="1">
                <a:solidFill>
                  <a:prstClr val="black"/>
                </a:solidFill>
              </a:rPr>
              <a:t>Kiri</a:t>
            </a:r>
            <a:r>
              <a:rPr lang="en-US" sz="1600" b="1" dirty="0">
                <a:solidFill>
                  <a:prstClr val="black"/>
                </a:solidFill>
              </a:rPr>
              <a:t>, </a:t>
            </a:r>
          </a:p>
        </p:txBody>
      </p:sp>
      <p:sp>
        <p:nvSpPr>
          <p:cNvPr id="31759" name="Text Box 15"/>
          <p:cNvSpPr txBox="1">
            <a:spLocks noChangeArrowheads="1"/>
          </p:cNvSpPr>
          <p:nvPr/>
        </p:nvSpPr>
        <p:spPr bwMode="auto">
          <a:xfrm>
            <a:off x="4572001" y="3157964"/>
            <a:ext cx="4392613" cy="830997"/>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b="1" dirty="0" smtClean="0">
                <a:solidFill>
                  <a:prstClr val="black"/>
                </a:solidFill>
              </a:rPr>
              <a:t>AORTA (</a:t>
            </a:r>
            <a:r>
              <a:rPr lang="id-ID" sz="1600" b="1" dirty="0" smtClean="0">
                <a:solidFill>
                  <a:prstClr val="black"/>
                </a:solidFill>
              </a:rPr>
              <a:t>5</a:t>
            </a:r>
            <a:r>
              <a:rPr lang="en-US" sz="1600" b="1" dirty="0" smtClean="0">
                <a:solidFill>
                  <a:prstClr val="black"/>
                </a:solidFill>
              </a:rPr>
              <a:t>)</a:t>
            </a:r>
            <a:endParaRPr lang="en-US" sz="1600" b="1" dirty="0">
              <a:solidFill>
                <a:prstClr val="black"/>
              </a:solidFill>
            </a:endParaRPr>
          </a:p>
          <a:p>
            <a:r>
              <a:rPr lang="en-US" sz="1600" b="1" dirty="0" err="1">
                <a:solidFill>
                  <a:prstClr val="black"/>
                </a:solidFill>
              </a:rPr>
              <a:t>Mengedarkan</a:t>
            </a:r>
            <a:r>
              <a:rPr lang="en-US" sz="1600" b="1" dirty="0">
                <a:solidFill>
                  <a:prstClr val="black"/>
                </a:solidFill>
              </a:rPr>
              <a:t> </a:t>
            </a:r>
            <a:r>
              <a:rPr lang="en-US" sz="1600" b="1" dirty="0" err="1">
                <a:solidFill>
                  <a:prstClr val="black"/>
                </a:solidFill>
              </a:rPr>
              <a:t>darah</a:t>
            </a:r>
            <a:r>
              <a:rPr lang="en-US" sz="1600" b="1" dirty="0">
                <a:solidFill>
                  <a:prstClr val="black"/>
                </a:solidFill>
              </a:rPr>
              <a:t> </a:t>
            </a:r>
            <a:r>
              <a:rPr lang="en-US" sz="1600" b="1" dirty="0" err="1">
                <a:solidFill>
                  <a:prstClr val="black"/>
                </a:solidFill>
              </a:rPr>
              <a:t>ke</a:t>
            </a:r>
            <a:r>
              <a:rPr lang="en-US" sz="1600" b="1" dirty="0">
                <a:solidFill>
                  <a:prstClr val="black"/>
                </a:solidFill>
              </a:rPr>
              <a:t> </a:t>
            </a:r>
            <a:r>
              <a:rPr lang="en-US" sz="1600" b="1" dirty="0" err="1">
                <a:solidFill>
                  <a:prstClr val="black"/>
                </a:solidFill>
              </a:rPr>
              <a:t>seluruh</a:t>
            </a:r>
            <a:r>
              <a:rPr lang="en-US" sz="1600" b="1" dirty="0">
                <a:solidFill>
                  <a:prstClr val="black"/>
                </a:solidFill>
              </a:rPr>
              <a:t> </a:t>
            </a:r>
            <a:r>
              <a:rPr lang="en-US" sz="1600" b="1" dirty="0" err="1">
                <a:solidFill>
                  <a:prstClr val="black"/>
                </a:solidFill>
              </a:rPr>
              <a:t>tubuh</a:t>
            </a:r>
            <a:r>
              <a:rPr lang="en-US" sz="1600" b="1" dirty="0">
                <a:solidFill>
                  <a:prstClr val="black"/>
                </a:solidFill>
              </a:rPr>
              <a:t>. </a:t>
            </a:r>
            <a:r>
              <a:rPr lang="en-US" sz="1600" b="1" dirty="0" err="1">
                <a:solidFill>
                  <a:prstClr val="black"/>
                </a:solidFill>
              </a:rPr>
              <a:t>Darah</a:t>
            </a:r>
            <a:r>
              <a:rPr lang="en-US" sz="1600" b="1" dirty="0">
                <a:solidFill>
                  <a:prstClr val="black"/>
                </a:solidFill>
              </a:rPr>
              <a:t> </a:t>
            </a:r>
            <a:r>
              <a:rPr lang="en-US" sz="1600" b="1" dirty="0" err="1">
                <a:solidFill>
                  <a:prstClr val="black"/>
                </a:solidFill>
              </a:rPr>
              <a:t>mengandung</a:t>
            </a:r>
            <a:r>
              <a:rPr lang="en-US" sz="1600" b="1" dirty="0">
                <a:solidFill>
                  <a:prstClr val="black"/>
                </a:solidFill>
              </a:rPr>
              <a:t> </a:t>
            </a:r>
            <a:r>
              <a:rPr lang="en-US" sz="1600" b="1" dirty="0" err="1">
                <a:solidFill>
                  <a:prstClr val="black"/>
                </a:solidFill>
              </a:rPr>
              <a:t>banyak</a:t>
            </a:r>
            <a:r>
              <a:rPr lang="en-US" sz="1600" b="1" dirty="0">
                <a:solidFill>
                  <a:prstClr val="black"/>
                </a:solidFill>
              </a:rPr>
              <a:t> O2. </a:t>
            </a:r>
          </a:p>
        </p:txBody>
      </p:sp>
      <p:sp>
        <p:nvSpPr>
          <p:cNvPr id="31760" name="Text Box 16"/>
          <p:cNvSpPr txBox="1">
            <a:spLocks noChangeArrowheads="1"/>
          </p:cNvSpPr>
          <p:nvPr/>
        </p:nvSpPr>
        <p:spPr bwMode="auto">
          <a:xfrm>
            <a:off x="4572001" y="3994389"/>
            <a:ext cx="4392613" cy="830997"/>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b="1" dirty="0" smtClean="0">
                <a:solidFill>
                  <a:prstClr val="black"/>
                </a:solidFill>
              </a:rPr>
              <a:t>VENA </a:t>
            </a:r>
            <a:r>
              <a:rPr lang="en-US" sz="1600" b="1" dirty="0">
                <a:solidFill>
                  <a:prstClr val="black"/>
                </a:solidFill>
              </a:rPr>
              <a:t>CAVA </a:t>
            </a:r>
            <a:r>
              <a:rPr lang="en-US" sz="1600" b="1" dirty="0" smtClean="0">
                <a:solidFill>
                  <a:prstClr val="black"/>
                </a:solidFill>
              </a:rPr>
              <a:t>(</a:t>
            </a:r>
            <a:r>
              <a:rPr lang="id-ID" sz="1600" b="1" dirty="0" smtClean="0">
                <a:solidFill>
                  <a:prstClr val="black"/>
                </a:solidFill>
              </a:rPr>
              <a:t>6</a:t>
            </a:r>
            <a:r>
              <a:rPr lang="en-US" sz="1600" b="1" dirty="0" smtClean="0">
                <a:solidFill>
                  <a:prstClr val="black"/>
                </a:solidFill>
              </a:rPr>
              <a:t>)</a:t>
            </a:r>
            <a:endParaRPr lang="en-US" sz="1600" b="1" dirty="0">
              <a:solidFill>
                <a:prstClr val="black"/>
              </a:solidFill>
            </a:endParaRPr>
          </a:p>
          <a:p>
            <a:r>
              <a:rPr lang="id-ID" sz="1600" b="1" dirty="0" smtClean="0">
                <a:solidFill>
                  <a:prstClr val="black"/>
                </a:solidFill>
              </a:rPr>
              <a:t>Mengalirkan</a:t>
            </a:r>
            <a:r>
              <a:rPr lang="en-US" sz="1600" b="1" dirty="0" smtClean="0">
                <a:solidFill>
                  <a:prstClr val="black"/>
                </a:solidFill>
              </a:rPr>
              <a:t> </a:t>
            </a:r>
            <a:r>
              <a:rPr lang="en-US" sz="1600" b="1" dirty="0" err="1">
                <a:solidFill>
                  <a:prstClr val="black"/>
                </a:solidFill>
              </a:rPr>
              <a:t>darah</a:t>
            </a:r>
            <a:r>
              <a:rPr lang="en-US" sz="1600" b="1" dirty="0">
                <a:solidFill>
                  <a:prstClr val="black"/>
                </a:solidFill>
              </a:rPr>
              <a:t> </a:t>
            </a:r>
            <a:r>
              <a:rPr lang="en-US" sz="1600" b="1" dirty="0" err="1">
                <a:solidFill>
                  <a:prstClr val="black"/>
                </a:solidFill>
              </a:rPr>
              <a:t>dari</a:t>
            </a:r>
            <a:r>
              <a:rPr lang="en-US" sz="1600" b="1" dirty="0">
                <a:solidFill>
                  <a:prstClr val="black"/>
                </a:solidFill>
              </a:rPr>
              <a:t> </a:t>
            </a:r>
            <a:r>
              <a:rPr lang="en-US" sz="1600" b="1" dirty="0" err="1" smtClean="0">
                <a:solidFill>
                  <a:prstClr val="black"/>
                </a:solidFill>
              </a:rPr>
              <a:t>seluruh</a:t>
            </a:r>
            <a:r>
              <a:rPr lang="id-ID" sz="1600" b="1" dirty="0" smtClean="0">
                <a:solidFill>
                  <a:prstClr val="black"/>
                </a:solidFill>
              </a:rPr>
              <a:t> tubuh</a:t>
            </a:r>
            <a:r>
              <a:rPr lang="en-US" sz="1600" b="1" dirty="0" smtClean="0">
                <a:solidFill>
                  <a:prstClr val="black"/>
                </a:solidFill>
              </a:rPr>
              <a:t> </a:t>
            </a:r>
            <a:r>
              <a:rPr lang="en-US" sz="1600" b="1" dirty="0" err="1">
                <a:solidFill>
                  <a:prstClr val="black"/>
                </a:solidFill>
              </a:rPr>
              <a:t>menuju</a:t>
            </a:r>
            <a:r>
              <a:rPr lang="en-US" sz="1600" b="1" dirty="0">
                <a:solidFill>
                  <a:prstClr val="black"/>
                </a:solidFill>
              </a:rPr>
              <a:t> </a:t>
            </a:r>
            <a:r>
              <a:rPr lang="en-US" sz="1600" b="1" dirty="0" err="1">
                <a:solidFill>
                  <a:prstClr val="black"/>
                </a:solidFill>
              </a:rPr>
              <a:t>ke</a:t>
            </a:r>
            <a:r>
              <a:rPr lang="en-US" sz="1600" b="1" dirty="0">
                <a:solidFill>
                  <a:prstClr val="black"/>
                </a:solidFill>
              </a:rPr>
              <a:t> </a:t>
            </a:r>
            <a:r>
              <a:rPr lang="en-US" sz="1600" b="1" dirty="0" err="1">
                <a:solidFill>
                  <a:prstClr val="black"/>
                </a:solidFill>
              </a:rPr>
              <a:t>jantung</a:t>
            </a:r>
            <a:r>
              <a:rPr lang="en-US" sz="1600" b="1" dirty="0">
                <a:solidFill>
                  <a:prstClr val="black"/>
                </a:solidFill>
              </a:rPr>
              <a:t>. </a:t>
            </a:r>
            <a:r>
              <a:rPr lang="en-US" sz="1600" b="1" dirty="0" err="1">
                <a:solidFill>
                  <a:prstClr val="black"/>
                </a:solidFill>
              </a:rPr>
              <a:t>Darah</a:t>
            </a:r>
            <a:r>
              <a:rPr lang="en-US" sz="1600" b="1" dirty="0">
                <a:solidFill>
                  <a:prstClr val="black"/>
                </a:solidFill>
              </a:rPr>
              <a:t> </a:t>
            </a:r>
            <a:r>
              <a:rPr lang="en-US" sz="1600" b="1" dirty="0" err="1">
                <a:solidFill>
                  <a:prstClr val="black"/>
                </a:solidFill>
              </a:rPr>
              <a:t>banyak</a:t>
            </a:r>
            <a:r>
              <a:rPr lang="en-US" sz="1600" b="1" dirty="0">
                <a:solidFill>
                  <a:prstClr val="black"/>
                </a:solidFill>
              </a:rPr>
              <a:t> </a:t>
            </a:r>
            <a:r>
              <a:rPr lang="id-ID" sz="1600" b="1" dirty="0" smtClean="0">
                <a:solidFill>
                  <a:prstClr val="black"/>
                </a:solidFill>
              </a:rPr>
              <a:t> </a:t>
            </a:r>
            <a:r>
              <a:rPr lang="en-US" sz="1600" b="1" dirty="0" err="1" smtClean="0">
                <a:solidFill>
                  <a:prstClr val="black"/>
                </a:solidFill>
              </a:rPr>
              <a:t>mengandung</a:t>
            </a:r>
            <a:r>
              <a:rPr lang="en-US" sz="1600" b="1" dirty="0" smtClean="0">
                <a:solidFill>
                  <a:prstClr val="black"/>
                </a:solidFill>
              </a:rPr>
              <a:t> </a:t>
            </a:r>
            <a:r>
              <a:rPr lang="id-ID" sz="1600" b="1" dirty="0" smtClean="0">
                <a:solidFill>
                  <a:prstClr val="black"/>
                </a:solidFill>
              </a:rPr>
              <a:t> </a:t>
            </a:r>
            <a:r>
              <a:rPr lang="en-US" sz="1600" b="1" dirty="0" smtClean="0">
                <a:solidFill>
                  <a:prstClr val="black"/>
                </a:solidFill>
              </a:rPr>
              <a:t>CO2</a:t>
            </a:r>
            <a:r>
              <a:rPr lang="en-US" sz="1600" b="1" dirty="0">
                <a:solidFill>
                  <a:prstClr val="black"/>
                </a:solidFill>
              </a:rPr>
              <a:t>. </a:t>
            </a:r>
          </a:p>
        </p:txBody>
      </p:sp>
      <p:sp>
        <p:nvSpPr>
          <p:cNvPr id="31761" name="Text Box 17"/>
          <p:cNvSpPr txBox="1">
            <a:spLocks noChangeArrowheads="1"/>
          </p:cNvSpPr>
          <p:nvPr/>
        </p:nvSpPr>
        <p:spPr bwMode="auto">
          <a:xfrm>
            <a:off x="4572001" y="4825386"/>
            <a:ext cx="4392613" cy="338554"/>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b="1" dirty="0">
                <a:solidFill>
                  <a:prstClr val="black"/>
                </a:solidFill>
              </a:rPr>
              <a:t>JANTUNG </a:t>
            </a:r>
            <a:r>
              <a:rPr lang="en-US" sz="1600" b="1" dirty="0" smtClean="0">
                <a:solidFill>
                  <a:prstClr val="black"/>
                </a:solidFill>
              </a:rPr>
              <a:t>(</a:t>
            </a:r>
            <a:r>
              <a:rPr lang="id-ID" sz="1600" b="1" dirty="0" smtClean="0">
                <a:solidFill>
                  <a:prstClr val="black"/>
                </a:solidFill>
              </a:rPr>
              <a:t>7</a:t>
            </a:r>
            <a:r>
              <a:rPr lang="en-US" sz="1600" b="1" dirty="0" smtClean="0">
                <a:solidFill>
                  <a:prstClr val="black"/>
                </a:solidFill>
              </a:rPr>
              <a:t>)  </a:t>
            </a:r>
            <a:r>
              <a:rPr lang="id-ID" sz="1600" b="1" dirty="0" smtClean="0">
                <a:solidFill>
                  <a:prstClr val="black"/>
                </a:solidFill>
              </a:rPr>
              <a:t>atrium</a:t>
            </a:r>
            <a:r>
              <a:rPr lang="en-US" sz="1600" b="1" dirty="0" smtClean="0">
                <a:solidFill>
                  <a:prstClr val="black"/>
                </a:solidFill>
              </a:rPr>
              <a:t> </a:t>
            </a:r>
            <a:r>
              <a:rPr lang="en-US" sz="1600" b="1" dirty="0" err="1" smtClean="0">
                <a:solidFill>
                  <a:prstClr val="black"/>
                </a:solidFill>
              </a:rPr>
              <a:t>Kanan</a:t>
            </a:r>
            <a:endParaRPr lang="en-US" sz="1600" b="1" dirty="0">
              <a:solidFill>
                <a:prstClr val="black"/>
              </a:solidFill>
            </a:endParaRPr>
          </a:p>
        </p:txBody>
      </p:sp>
      <p:sp>
        <p:nvSpPr>
          <p:cNvPr id="31762" name="Text Box 18"/>
          <p:cNvSpPr txBox="1">
            <a:spLocks noChangeArrowheads="1"/>
          </p:cNvSpPr>
          <p:nvPr/>
        </p:nvSpPr>
        <p:spPr bwMode="auto">
          <a:xfrm>
            <a:off x="4572001" y="5192588"/>
            <a:ext cx="4392613" cy="584775"/>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square">
            <a:spAutoFit/>
          </a:bodyPr>
          <a:lstStyle/>
          <a:p>
            <a:r>
              <a:rPr lang="id-ID" sz="1600" b="1" dirty="0" smtClean="0">
                <a:solidFill>
                  <a:prstClr val="black"/>
                </a:solidFill>
              </a:rPr>
              <a:t>JANTUNG</a:t>
            </a:r>
            <a:r>
              <a:rPr lang="en-US" sz="1600" b="1" dirty="0" smtClean="0">
                <a:solidFill>
                  <a:prstClr val="black"/>
                </a:solidFill>
              </a:rPr>
              <a:t> (</a:t>
            </a:r>
            <a:r>
              <a:rPr lang="id-ID" sz="1600" b="1" dirty="0" smtClean="0">
                <a:solidFill>
                  <a:prstClr val="black"/>
                </a:solidFill>
              </a:rPr>
              <a:t>8</a:t>
            </a:r>
            <a:r>
              <a:rPr lang="en-US" sz="1600" b="1" dirty="0" smtClean="0">
                <a:solidFill>
                  <a:prstClr val="black"/>
                </a:solidFill>
              </a:rPr>
              <a:t>)</a:t>
            </a:r>
            <a:r>
              <a:rPr lang="id-ID" sz="1600" b="1" dirty="0" smtClean="0">
                <a:solidFill>
                  <a:prstClr val="black"/>
                </a:solidFill>
              </a:rPr>
              <a:t> ventrikel kanan</a:t>
            </a:r>
            <a:endParaRPr lang="en-US" sz="1600" b="1" dirty="0">
              <a:solidFill>
                <a:prstClr val="black"/>
              </a:solidFill>
            </a:endParaRPr>
          </a:p>
          <a:p>
            <a:endParaRPr lang="en-US" sz="1600" b="1" dirty="0">
              <a:solidFill>
                <a:prstClr val="black"/>
              </a:solidFill>
            </a:endParaRPr>
          </a:p>
        </p:txBody>
      </p:sp>
      <p:sp>
        <p:nvSpPr>
          <p:cNvPr id="31763" name="Text Box 19"/>
          <p:cNvSpPr txBox="1">
            <a:spLocks noChangeArrowheads="1"/>
          </p:cNvSpPr>
          <p:nvPr/>
        </p:nvSpPr>
        <p:spPr bwMode="auto">
          <a:xfrm>
            <a:off x="4572001" y="609600"/>
            <a:ext cx="4392613" cy="646331"/>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a:solidFill>
                  <a:prstClr val="black"/>
                </a:solidFill>
              </a:rPr>
              <a:t>PARU-PARU  (1)</a:t>
            </a:r>
          </a:p>
          <a:p>
            <a:r>
              <a:rPr lang="en-US" b="1" dirty="0" err="1">
                <a:solidFill>
                  <a:prstClr val="black"/>
                </a:solidFill>
              </a:rPr>
              <a:t>Pertukaran</a:t>
            </a:r>
            <a:r>
              <a:rPr lang="en-US" b="1" dirty="0">
                <a:solidFill>
                  <a:prstClr val="black"/>
                </a:solidFill>
              </a:rPr>
              <a:t> C02 </a:t>
            </a:r>
            <a:r>
              <a:rPr lang="en-US" b="1" dirty="0" err="1">
                <a:solidFill>
                  <a:prstClr val="black"/>
                </a:solidFill>
              </a:rPr>
              <a:t>dengan</a:t>
            </a:r>
            <a:r>
              <a:rPr lang="en-US" b="1" dirty="0">
                <a:solidFill>
                  <a:prstClr val="black"/>
                </a:solidFill>
              </a:rPr>
              <a:t> O2</a:t>
            </a:r>
          </a:p>
        </p:txBody>
      </p:sp>
      <p:sp>
        <p:nvSpPr>
          <p:cNvPr id="31764" name="Text Box 20"/>
          <p:cNvSpPr txBox="1">
            <a:spLocks noChangeArrowheads="1"/>
          </p:cNvSpPr>
          <p:nvPr/>
        </p:nvSpPr>
        <p:spPr bwMode="auto">
          <a:xfrm>
            <a:off x="4572001" y="1281708"/>
            <a:ext cx="4392613" cy="923330"/>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a:spAutoFit/>
          </a:bodyPr>
          <a:lstStyle/>
          <a:p>
            <a:r>
              <a:rPr lang="en-US" b="1" dirty="0">
                <a:solidFill>
                  <a:prstClr val="black"/>
                </a:solidFill>
              </a:rPr>
              <a:t>VENA PULMONALIS (2)</a:t>
            </a:r>
          </a:p>
          <a:p>
            <a:r>
              <a:rPr lang="en-US" b="1" dirty="0" err="1">
                <a:solidFill>
                  <a:prstClr val="black"/>
                </a:solidFill>
              </a:rPr>
              <a:t>Membawa</a:t>
            </a:r>
            <a:r>
              <a:rPr lang="en-US" b="1" dirty="0">
                <a:solidFill>
                  <a:prstClr val="black"/>
                </a:solidFill>
              </a:rPr>
              <a:t> </a:t>
            </a:r>
            <a:r>
              <a:rPr lang="en-US" b="1" dirty="0" err="1">
                <a:solidFill>
                  <a:prstClr val="black"/>
                </a:solidFill>
              </a:rPr>
              <a:t>darah</a:t>
            </a:r>
            <a:r>
              <a:rPr lang="en-US" b="1" dirty="0">
                <a:solidFill>
                  <a:prstClr val="black"/>
                </a:solidFill>
              </a:rPr>
              <a:t> yang kaya O2 </a:t>
            </a:r>
            <a:r>
              <a:rPr lang="en-US" b="1" dirty="0" err="1">
                <a:solidFill>
                  <a:prstClr val="black"/>
                </a:solidFill>
              </a:rPr>
              <a:t>dari</a:t>
            </a:r>
            <a:r>
              <a:rPr lang="en-US" b="1" dirty="0">
                <a:solidFill>
                  <a:prstClr val="black"/>
                </a:solidFill>
              </a:rPr>
              <a:t> </a:t>
            </a:r>
            <a:r>
              <a:rPr lang="en-US" b="1" dirty="0" err="1">
                <a:solidFill>
                  <a:prstClr val="black"/>
                </a:solidFill>
              </a:rPr>
              <a:t>paru-paru</a:t>
            </a:r>
            <a:r>
              <a:rPr lang="en-US" b="1" dirty="0">
                <a:solidFill>
                  <a:prstClr val="black"/>
                </a:solidFill>
              </a:rPr>
              <a:t> </a:t>
            </a:r>
            <a:r>
              <a:rPr lang="en-US" b="1" dirty="0" err="1">
                <a:solidFill>
                  <a:prstClr val="black"/>
                </a:solidFill>
              </a:rPr>
              <a:t>menuju</a:t>
            </a:r>
            <a:r>
              <a:rPr lang="en-US" b="1" dirty="0">
                <a:solidFill>
                  <a:prstClr val="black"/>
                </a:solidFill>
              </a:rPr>
              <a:t> </a:t>
            </a:r>
            <a:r>
              <a:rPr lang="en-US" b="1" dirty="0" err="1">
                <a:solidFill>
                  <a:prstClr val="black"/>
                </a:solidFill>
              </a:rPr>
              <a:t>jantung</a:t>
            </a:r>
            <a:endParaRPr lang="en-US" b="1" dirty="0">
              <a:solidFill>
                <a:prstClr val="black"/>
              </a:solidFill>
            </a:endParaRPr>
          </a:p>
        </p:txBody>
      </p:sp>
      <p:sp>
        <p:nvSpPr>
          <p:cNvPr id="31765" name="Text Box 21"/>
          <p:cNvSpPr txBox="1">
            <a:spLocks noChangeArrowheads="1"/>
          </p:cNvSpPr>
          <p:nvPr/>
        </p:nvSpPr>
        <p:spPr bwMode="auto">
          <a:xfrm>
            <a:off x="0" y="6110071"/>
            <a:ext cx="2736850" cy="754856"/>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square">
            <a:spAutoFit/>
          </a:bodyPr>
          <a:lstStyle/>
          <a:p>
            <a:r>
              <a:rPr lang="en-US" sz="1400" dirty="0">
                <a:solidFill>
                  <a:prstClr val="black"/>
                </a:solidFill>
              </a:rPr>
              <a:t>PEREDARAN DARAH GANDA</a:t>
            </a:r>
          </a:p>
          <a:p>
            <a:r>
              <a:rPr lang="id-ID" sz="1400" dirty="0" smtClean="0">
                <a:solidFill>
                  <a:prstClr val="black"/>
                </a:solidFill>
              </a:rPr>
              <a:t>8</a:t>
            </a:r>
            <a:r>
              <a:rPr lang="en-US" sz="1400" dirty="0" smtClean="0">
                <a:solidFill>
                  <a:prstClr val="black"/>
                </a:solidFill>
              </a:rPr>
              <a:t>,</a:t>
            </a:r>
            <a:r>
              <a:rPr lang="id-ID" sz="1400" dirty="0">
                <a:solidFill>
                  <a:prstClr val="black"/>
                </a:solidFill>
              </a:rPr>
              <a:t>9</a:t>
            </a:r>
            <a:r>
              <a:rPr lang="id-ID" sz="1400" dirty="0" smtClean="0">
                <a:solidFill>
                  <a:prstClr val="black"/>
                </a:solidFill>
              </a:rPr>
              <a:t>,1,2,3</a:t>
            </a:r>
            <a:r>
              <a:rPr lang="en-US" sz="1400" dirty="0" smtClean="0">
                <a:solidFill>
                  <a:prstClr val="black"/>
                </a:solidFill>
              </a:rPr>
              <a:t> </a:t>
            </a:r>
            <a:r>
              <a:rPr lang="en-US" sz="1400" dirty="0">
                <a:solidFill>
                  <a:prstClr val="black"/>
                </a:solidFill>
              </a:rPr>
              <a:t>= </a:t>
            </a:r>
            <a:r>
              <a:rPr lang="en-US" sz="1400" dirty="0" err="1">
                <a:solidFill>
                  <a:prstClr val="black"/>
                </a:solidFill>
              </a:rPr>
              <a:t>Peredaran</a:t>
            </a:r>
            <a:r>
              <a:rPr lang="en-US" sz="1400" dirty="0">
                <a:solidFill>
                  <a:prstClr val="black"/>
                </a:solidFill>
              </a:rPr>
              <a:t> </a:t>
            </a:r>
            <a:r>
              <a:rPr lang="en-US" sz="1400" dirty="0" err="1">
                <a:solidFill>
                  <a:prstClr val="black"/>
                </a:solidFill>
              </a:rPr>
              <a:t>Darah</a:t>
            </a:r>
            <a:r>
              <a:rPr lang="en-US" sz="1400" dirty="0">
                <a:solidFill>
                  <a:prstClr val="black"/>
                </a:solidFill>
              </a:rPr>
              <a:t> Kecil</a:t>
            </a:r>
          </a:p>
          <a:p>
            <a:r>
              <a:rPr lang="en-US" sz="1400" dirty="0" smtClean="0">
                <a:solidFill>
                  <a:prstClr val="black"/>
                </a:solidFill>
              </a:rPr>
              <a:t>4,5,6</a:t>
            </a:r>
            <a:r>
              <a:rPr lang="id-ID" sz="1400" dirty="0" smtClean="0">
                <a:solidFill>
                  <a:prstClr val="black"/>
                </a:solidFill>
              </a:rPr>
              <a:t>,7</a:t>
            </a:r>
            <a:r>
              <a:rPr lang="en-US" sz="1400" dirty="0" smtClean="0">
                <a:solidFill>
                  <a:prstClr val="black"/>
                </a:solidFill>
              </a:rPr>
              <a:t>    </a:t>
            </a:r>
            <a:r>
              <a:rPr lang="en-US" sz="1400" dirty="0">
                <a:solidFill>
                  <a:prstClr val="black"/>
                </a:solidFill>
              </a:rPr>
              <a:t>= </a:t>
            </a:r>
            <a:r>
              <a:rPr lang="en-US" sz="1400" dirty="0" err="1">
                <a:solidFill>
                  <a:prstClr val="black"/>
                </a:solidFill>
              </a:rPr>
              <a:t>Peredaran</a:t>
            </a:r>
            <a:r>
              <a:rPr lang="en-US" sz="1400" dirty="0">
                <a:solidFill>
                  <a:prstClr val="black"/>
                </a:solidFill>
              </a:rPr>
              <a:t> </a:t>
            </a:r>
            <a:r>
              <a:rPr lang="en-US" sz="1400" dirty="0" err="1">
                <a:solidFill>
                  <a:prstClr val="black"/>
                </a:solidFill>
              </a:rPr>
              <a:t>Darah</a:t>
            </a:r>
            <a:r>
              <a:rPr lang="en-US" sz="1400" dirty="0">
                <a:solidFill>
                  <a:prstClr val="black"/>
                </a:solidFill>
              </a:rPr>
              <a:t> </a:t>
            </a:r>
            <a:r>
              <a:rPr lang="en-US" sz="1400" dirty="0" err="1">
                <a:solidFill>
                  <a:prstClr val="black"/>
                </a:solidFill>
              </a:rPr>
              <a:t>Besar</a:t>
            </a:r>
            <a:endParaRPr lang="en-US" sz="1400" dirty="0">
              <a:solidFill>
                <a:prstClr val="black"/>
              </a:solidFill>
            </a:endParaRPr>
          </a:p>
        </p:txBody>
      </p:sp>
      <p:sp>
        <p:nvSpPr>
          <p:cNvPr id="20" name="Text Box 14"/>
          <p:cNvSpPr txBox="1">
            <a:spLocks noChangeArrowheads="1"/>
          </p:cNvSpPr>
          <p:nvPr/>
        </p:nvSpPr>
        <p:spPr bwMode="auto">
          <a:xfrm>
            <a:off x="4572001" y="2776955"/>
            <a:ext cx="4392613" cy="338554"/>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b="1" dirty="0">
                <a:solidFill>
                  <a:prstClr val="black"/>
                </a:solidFill>
              </a:rPr>
              <a:t>JANTUNG </a:t>
            </a:r>
            <a:r>
              <a:rPr lang="en-US" sz="1600" b="1" dirty="0" smtClean="0">
                <a:solidFill>
                  <a:prstClr val="black"/>
                </a:solidFill>
              </a:rPr>
              <a:t>(</a:t>
            </a:r>
            <a:r>
              <a:rPr lang="id-ID" sz="1600" b="1" dirty="0" smtClean="0">
                <a:solidFill>
                  <a:prstClr val="black"/>
                </a:solidFill>
              </a:rPr>
              <a:t>4</a:t>
            </a:r>
            <a:r>
              <a:rPr lang="en-US" sz="1600" b="1" dirty="0" smtClean="0">
                <a:solidFill>
                  <a:prstClr val="black"/>
                </a:solidFill>
              </a:rPr>
              <a:t>) </a:t>
            </a:r>
            <a:r>
              <a:rPr lang="id-ID" sz="1600" b="1" dirty="0" smtClean="0">
                <a:solidFill>
                  <a:prstClr val="black"/>
                </a:solidFill>
              </a:rPr>
              <a:t>Ventrikel </a:t>
            </a:r>
            <a:r>
              <a:rPr lang="en-US" sz="1600" b="1" dirty="0" err="1" smtClean="0">
                <a:solidFill>
                  <a:prstClr val="black"/>
                </a:solidFill>
              </a:rPr>
              <a:t>Kiri</a:t>
            </a:r>
            <a:r>
              <a:rPr lang="en-US" sz="1600" b="1" dirty="0">
                <a:solidFill>
                  <a:prstClr val="black"/>
                </a:solidFill>
              </a:rPr>
              <a:t>, </a:t>
            </a:r>
          </a:p>
        </p:txBody>
      </p:sp>
      <p:sp>
        <p:nvSpPr>
          <p:cNvPr id="21" name="Oval 11">
            <a:hlinkHover r:id="" action="ppaction://noaction" highlightClick="1"/>
          </p:cNvPr>
          <p:cNvSpPr>
            <a:spLocks noChangeArrowheads="1"/>
          </p:cNvSpPr>
          <p:nvPr/>
        </p:nvSpPr>
        <p:spPr bwMode="auto">
          <a:xfrm>
            <a:off x="2520950" y="3421951"/>
            <a:ext cx="431800" cy="431800"/>
          </a:xfrm>
          <a:prstGeom prst="ellipse">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none" anchor="ctr"/>
          <a:lstStyle/>
          <a:p>
            <a:pPr algn="ctr"/>
            <a:r>
              <a:rPr lang="id-ID" dirty="0">
                <a:solidFill>
                  <a:prstClr val="black"/>
                </a:solidFill>
              </a:rPr>
              <a:t>4</a:t>
            </a:r>
            <a:endParaRPr lang="en-US" dirty="0">
              <a:solidFill>
                <a:prstClr val="black"/>
              </a:solidFill>
            </a:endParaRPr>
          </a:p>
        </p:txBody>
      </p:sp>
      <p:sp>
        <p:nvSpPr>
          <p:cNvPr id="22" name="Text Box 18"/>
          <p:cNvSpPr txBox="1">
            <a:spLocks noChangeArrowheads="1"/>
          </p:cNvSpPr>
          <p:nvPr/>
        </p:nvSpPr>
        <p:spPr bwMode="auto">
          <a:xfrm>
            <a:off x="4586768" y="5623000"/>
            <a:ext cx="4392613" cy="830997"/>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b="1" dirty="0">
                <a:solidFill>
                  <a:prstClr val="black"/>
                </a:solidFill>
              </a:rPr>
              <a:t>ARTERI PULMONALIS </a:t>
            </a:r>
            <a:r>
              <a:rPr lang="en-US" sz="1600" b="1" dirty="0" smtClean="0">
                <a:solidFill>
                  <a:prstClr val="black"/>
                </a:solidFill>
              </a:rPr>
              <a:t>(</a:t>
            </a:r>
            <a:r>
              <a:rPr lang="id-ID" sz="1600" b="1" dirty="0">
                <a:solidFill>
                  <a:prstClr val="black"/>
                </a:solidFill>
              </a:rPr>
              <a:t>9</a:t>
            </a:r>
            <a:r>
              <a:rPr lang="en-US" sz="1600" b="1" dirty="0" smtClean="0">
                <a:solidFill>
                  <a:prstClr val="black"/>
                </a:solidFill>
              </a:rPr>
              <a:t>)</a:t>
            </a:r>
            <a:endParaRPr lang="en-US" sz="1600" b="1" dirty="0">
              <a:solidFill>
                <a:prstClr val="black"/>
              </a:solidFill>
            </a:endParaRPr>
          </a:p>
          <a:p>
            <a:r>
              <a:rPr lang="en-US" sz="1600" b="1" dirty="0" smtClean="0">
                <a:solidFill>
                  <a:prstClr val="black"/>
                </a:solidFill>
              </a:rPr>
              <a:t>Me</a:t>
            </a:r>
            <a:r>
              <a:rPr lang="id-ID" sz="1600" b="1" dirty="0" smtClean="0">
                <a:solidFill>
                  <a:prstClr val="black"/>
                </a:solidFill>
              </a:rPr>
              <a:t>mbawa</a:t>
            </a:r>
            <a:r>
              <a:rPr lang="en-US" sz="1600" b="1" dirty="0" smtClean="0">
                <a:solidFill>
                  <a:prstClr val="black"/>
                </a:solidFill>
              </a:rPr>
              <a:t> </a:t>
            </a:r>
            <a:r>
              <a:rPr lang="en-US" sz="1600" b="1" dirty="0" err="1">
                <a:solidFill>
                  <a:prstClr val="black"/>
                </a:solidFill>
              </a:rPr>
              <a:t>darah</a:t>
            </a:r>
            <a:r>
              <a:rPr lang="en-US" sz="1600" b="1" dirty="0">
                <a:solidFill>
                  <a:prstClr val="black"/>
                </a:solidFill>
              </a:rPr>
              <a:t> </a:t>
            </a:r>
            <a:r>
              <a:rPr lang="en-US" sz="1600" b="1" dirty="0" err="1">
                <a:solidFill>
                  <a:prstClr val="black"/>
                </a:solidFill>
              </a:rPr>
              <a:t>dari</a:t>
            </a:r>
            <a:r>
              <a:rPr lang="en-US" sz="1600" b="1" dirty="0">
                <a:solidFill>
                  <a:prstClr val="black"/>
                </a:solidFill>
              </a:rPr>
              <a:t> </a:t>
            </a:r>
            <a:r>
              <a:rPr lang="en-US" sz="1600" b="1" dirty="0" err="1">
                <a:solidFill>
                  <a:prstClr val="black"/>
                </a:solidFill>
              </a:rPr>
              <a:t>jantung</a:t>
            </a:r>
            <a:r>
              <a:rPr lang="en-US" sz="1600" b="1" dirty="0">
                <a:solidFill>
                  <a:prstClr val="black"/>
                </a:solidFill>
              </a:rPr>
              <a:t> </a:t>
            </a:r>
            <a:r>
              <a:rPr lang="en-US" sz="1600" b="1" dirty="0" err="1">
                <a:solidFill>
                  <a:prstClr val="black"/>
                </a:solidFill>
              </a:rPr>
              <a:t>menuju</a:t>
            </a:r>
            <a:r>
              <a:rPr lang="en-US" sz="1600" b="1" dirty="0">
                <a:solidFill>
                  <a:prstClr val="black"/>
                </a:solidFill>
              </a:rPr>
              <a:t> </a:t>
            </a:r>
            <a:r>
              <a:rPr lang="en-US" sz="1600" b="1" dirty="0" err="1">
                <a:solidFill>
                  <a:prstClr val="black"/>
                </a:solidFill>
              </a:rPr>
              <a:t>paru-paru</a:t>
            </a:r>
            <a:r>
              <a:rPr lang="en-US" sz="1600" b="1" dirty="0">
                <a:solidFill>
                  <a:prstClr val="black"/>
                </a:solidFill>
              </a:rPr>
              <a:t>. </a:t>
            </a:r>
            <a:r>
              <a:rPr lang="en-US" sz="1600" b="1" dirty="0" err="1">
                <a:solidFill>
                  <a:prstClr val="black"/>
                </a:solidFill>
              </a:rPr>
              <a:t>Darah</a:t>
            </a:r>
            <a:r>
              <a:rPr lang="en-US" sz="1600" b="1" dirty="0">
                <a:solidFill>
                  <a:prstClr val="black"/>
                </a:solidFill>
              </a:rPr>
              <a:t> </a:t>
            </a:r>
            <a:r>
              <a:rPr lang="en-US" sz="1600" b="1" dirty="0" err="1">
                <a:solidFill>
                  <a:prstClr val="black"/>
                </a:solidFill>
              </a:rPr>
              <a:t>banyak</a:t>
            </a:r>
            <a:r>
              <a:rPr lang="en-US" sz="1600" b="1" dirty="0">
                <a:solidFill>
                  <a:prstClr val="black"/>
                </a:solidFill>
              </a:rPr>
              <a:t> </a:t>
            </a:r>
            <a:r>
              <a:rPr lang="en-US" sz="1600" b="1" dirty="0" err="1">
                <a:solidFill>
                  <a:prstClr val="black"/>
                </a:solidFill>
              </a:rPr>
              <a:t>mengandung</a:t>
            </a:r>
            <a:r>
              <a:rPr lang="en-US" sz="1600" b="1" dirty="0">
                <a:solidFill>
                  <a:prstClr val="black"/>
                </a:solidFill>
              </a:rPr>
              <a:t> CO2</a:t>
            </a:r>
          </a:p>
        </p:txBody>
      </p:sp>
      <p:sp>
        <p:nvSpPr>
          <p:cNvPr id="23" name="Oval 11">
            <a:hlinkHover r:id="" action="ppaction://noaction" highlightClick="1"/>
          </p:cNvPr>
          <p:cNvSpPr>
            <a:spLocks noChangeArrowheads="1"/>
          </p:cNvSpPr>
          <p:nvPr/>
        </p:nvSpPr>
        <p:spPr bwMode="auto">
          <a:xfrm>
            <a:off x="1037100" y="1969225"/>
            <a:ext cx="431800" cy="431800"/>
          </a:xfrm>
          <a:prstGeom prst="ellipse">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wrap="none" anchor="ctr"/>
          <a:lstStyle/>
          <a:p>
            <a:pPr algn="ctr"/>
            <a:r>
              <a:rPr lang="id-ID" dirty="0">
                <a:solidFill>
                  <a:prstClr val="black"/>
                </a:solidFill>
              </a:rPr>
              <a:t>9</a:t>
            </a:r>
            <a:endParaRPr lang="en-US" dirty="0">
              <a:solidFill>
                <a:prstClr val="black"/>
              </a:solidFill>
            </a:endParaRPr>
          </a:p>
        </p:txBody>
      </p:sp>
    </p:spTree>
    <p:extLst>
      <p:ext uri="{BB962C8B-B14F-4D97-AF65-F5344CB8AC3E}">
        <p14:creationId xmlns:p14="http://schemas.microsoft.com/office/powerpoint/2010/main" val="2960846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2000" fill="hold"/>
                                        <p:tgtEl>
                                          <p:spTgt spid="22"/>
                                        </p:tgtEl>
                                        <p:attrNameLst>
                                          <p:attrName>ppt_x</p:attrName>
                                        </p:attrNameLst>
                                      </p:cBhvr>
                                      <p:tavLst>
                                        <p:tav tm="0">
                                          <p:val>
                                            <p:strVal val="#ppt_x-.2"/>
                                          </p:val>
                                        </p:tav>
                                        <p:tav tm="100000">
                                          <p:val>
                                            <p:strVal val="#ppt_x"/>
                                          </p:val>
                                        </p:tav>
                                      </p:tavLst>
                                    </p:anim>
                                    <p:anim calcmode="lin" valueType="num">
                                      <p:cBhvr>
                                        <p:cTn id="15" dur="2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1749"/>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1763"/>
                                        </p:tgtEl>
                                        <p:attrNameLst>
                                          <p:attrName>style.visibility</p:attrName>
                                        </p:attrNameLst>
                                      </p:cBhvr>
                                      <p:to>
                                        <p:strVal val="visible"/>
                                      </p:to>
                                    </p:set>
                                    <p:anim calcmode="lin" valueType="num">
                                      <p:cBhvr>
                                        <p:cTn id="22" dur="2000" fill="hold"/>
                                        <p:tgtEl>
                                          <p:spTgt spid="31763"/>
                                        </p:tgtEl>
                                        <p:attrNameLst>
                                          <p:attrName>ppt_x</p:attrName>
                                        </p:attrNameLst>
                                      </p:cBhvr>
                                      <p:tavLst>
                                        <p:tav tm="0">
                                          <p:val>
                                            <p:strVal val="#ppt_x-.2"/>
                                          </p:val>
                                        </p:tav>
                                        <p:tav tm="100000">
                                          <p:val>
                                            <p:strVal val="#ppt_x"/>
                                          </p:val>
                                        </p:tav>
                                      </p:tavLst>
                                    </p:anim>
                                    <p:anim calcmode="lin" valueType="num">
                                      <p:cBhvr>
                                        <p:cTn id="23" dur="2000" fill="hold"/>
                                        <p:tgtEl>
                                          <p:spTgt spid="31763"/>
                                        </p:tgtEl>
                                        <p:attrNameLst>
                                          <p:attrName>ppt_y</p:attrName>
                                        </p:attrNameLst>
                                      </p:cBhvr>
                                      <p:tavLst>
                                        <p:tav tm="0">
                                          <p:val>
                                            <p:strVal val="#ppt_y"/>
                                          </p:val>
                                        </p:tav>
                                        <p:tav tm="100000">
                                          <p:val>
                                            <p:strVal val="#ppt_y"/>
                                          </p:val>
                                        </p:tav>
                                      </p:tavLst>
                                    </p:anim>
                                    <p:animEffect transition="in" filter="wipe(right)" prLst="gradientSize: 0.1">
                                      <p:cBhvr>
                                        <p:cTn id="24" dur="2000"/>
                                        <p:tgtEl>
                                          <p:spTgt spid="31763"/>
                                        </p:tgtEl>
                                      </p:cBhvr>
                                    </p:animEffect>
                                  </p:childTnLst>
                                </p:cTn>
                              </p:par>
                            </p:childTnLst>
                          </p:cTn>
                        </p:par>
                      </p:childTnLst>
                    </p:cTn>
                  </p:par>
                </p:childTnLst>
              </p:cTn>
              <p:nextCondLst>
                <p:cond evt="onClick" delay="0">
                  <p:tgtEl>
                    <p:spTgt spid="31749"/>
                  </p:tgtEl>
                </p:cond>
              </p:nextCondLst>
            </p:seq>
            <p:seq concurrent="1" nextAc="seek">
              <p:cTn id="25" restart="whenNotActive" fill="hold" evtFilter="cancelBubble" nodeType="interactiveSeq">
                <p:stCondLst>
                  <p:cond evt="onClick" delay="0">
                    <p:tgtEl>
                      <p:spTgt spid="3175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31764"/>
                                        </p:tgtEl>
                                        <p:attrNameLst>
                                          <p:attrName>style.visibility</p:attrName>
                                        </p:attrNameLst>
                                      </p:cBhvr>
                                      <p:to>
                                        <p:strVal val="visible"/>
                                      </p:to>
                                    </p:set>
                                    <p:anim calcmode="lin" valueType="num">
                                      <p:cBhvr>
                                        <p:cTn id="30" dur="2000" fill="hold"/>
                                        <p:tgtEl>
                                          <p:spTgt spid="31764"/>
                                        </p:tgtEl>
                                        <p:attrNameLst>
                                          <p:attrName>ppt_x</p:attrName>
                                        </p:attrNameLst>
                                      </p:cBhvr>
                                      <p:tavLst>
                                        <p:tav tm="0">
                                          <p:val>
                                            <p:strVal val="#ppt_x-.2"/>
                                          </p:val>
                                        </p:tav>
                                        <p:tav tm="100000">
                                          <p:val>
                                            <p:strVal val="#ppt_x"/>
                                          </p:val>
                                        </p:tav>
                                      </p:tavLst>
                                    </p:anim>
                                    <p:anim calcmode="lin" valueType="num">
                                      <p:cBhvr>
                                        <p:cTn id="31" dur="2000" fill="hold"/>
                                        <p:tgtEl>
                                          <p:spTgt spid="31764"/>
                                        </p:tgtEl>
                                        <p:attrNameLst>
                                          <p:attrName>ppt_y</p:attrName>
                                        </p:attrNameLst>
                                      </p:cBhvr>
                                      <p:tavLst>
                                        <p:tav tm="0">
                                          <p:val>
                                            <p:strVal val="#ppt_y"/>
                                          </p:val>
                                        </p:tav>
                                        <p:tav tm="100000">
                                          <p:val>
                                            <p:strVal val="#ppt_y"/>
                                          </p:val>
                                        </p:tav>
                                      </p:tavLst>
                                    </p:anim>
                                    <p:animEffect transition="in" filter="wipe(right)" prLst="gradientSize: 0.1">
                                      <p:cBhvr>
                                        <p:cTn id="32" dur="2000"/>
                                        <p:tgtEl>
                                          <p:spTgt spid="31764"/>
                                        </p:tgtEl>
                                      </p:cBhvr>
                                    </p:animEffect>
                                  </p:childTnLst>
                                </p:cTn>
                              </p:par>
                            </p:childTnLst>
                          </p:cTn>
                        </p:par>
                      </p:childTnLst>
                    </p:cTn>
                  </p:par>
                </p:childTnLst>
              </p:cTn>
              <p:nextCondLst>
                <p:cond evt="onClick" delay="0">
                  <p:tgtEl>
                    <p:spTgt spid="31750"/>
                  </p:tgtEl>
                </p:cond>
              </p:nextCondLst>
            </p:seq>
            <p:seq concurrent="1" nextAc="seek">
              <p:cTn id="33" restart="whenNotActive" fill="hold" evtFilter="cancelBubble" nodeType="interactiveSeq">
                <p:stCondLst>
                  <p:cond evt="onClick" delay="0">
                    <p:tgtEl>
                      <p:spTgt spid="31751"/>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31758"/>
                                        </p:tgtEl>
                                        <p:attrNameLst>
                                          <p:attrName>style.visibility</p:attrName>
                                        </p:attrNameLst>
                                      </p:cBhvr>
                                      <p:to>
                                        <p:strVal val="visible"/>
                                      </p:to>
                                    </p:set>
                                    <p:anim calcmode="lin" valueType="num">
                                      <p:cBhvr>
                                        <p:cTn id="38" dur="1000" fill="hold"/>
                                        <p:tgtEl>
                                          <p:spTgt spid="31758"/>
                                        </p:tgtEl>
                                        <p:attrNameLst>
                                          <p:attrName>ppt_x</p:attrName>
                                        </p:attrNameLst>
                                      </p:cBhvr>
                                      <p:tavLst>
                                        <p:tav tm="0">
                                          <p:val>
                                            <p:strVal val="#ppt_x-.2"/>
                                          </p:val>
                                        </p:tav>
                                        <p:tav tm="100000">
                                          <p:val>
                                            <p:strVal val="#ppt_x"/>
                                          </p:val>
                                        </p:tav>
                                      </p:tavLst>
                                    </p:anim>
                                    <p:anim calcmode="lin" valueType="num">
                                      <p:cBhvr>
                                        <p:cTn id="39" dur="1000" fill="hold"/>
                                        <p:tgtEl>
                                          <p:spTgt spid="3175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1758"/>
                                        </p:tgtEl>
                                      </p:cBhvr>
                                    </p:animEffect>
                                  </p:childTnLst>
                                </p:cTn>
                              </p:par>
                            </p:childTnLst>
                          </p:cTn>
                        </p:par>
                      </p:childTnLst>
                    </p:cTn>
                  </p:par>
                </p:childTnLst>
              </p:cTn>
              <p:nextCondLst>
                <p:cond evt="onClick" delay="0">
                  <p:tgtEl>
                    <p:spTgt spid="31751"/>
                  </p:tgtEl>
                </p:cond>
              </p:nextCondLst>
            </p:seq>
            <p:seq concurrent="1" nextAc="seek">
              <p:cTn id="41" restart="whenNotActive" fill="hold" evtFilter="cancelBubble" nodeType="interactiveSeq">
                <p:stCondLst>
                  <p:cond evt="onClick" delay="0">
                    <p:tgtEl>
                      <p:spTgt spid="31752"/>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1759"/>
                                        </p:tgtEl>
                                        <p:attrNameLst>
                                          <p:attrName>style.visibility</p:attrName>
                                        </p:attrNameLst>
                                      </p:cBhvr>
                                      <p:to>
                                        <p:strVal val="visible"/>
                                      </p:to>
                                    </p:set>
                                    <p:anim calcmode="lin" valueType="num">
                                      <p:cBhvr>
                                        <p:cTn id="46" dur="1000" fill="hold"/>
                                        <p:tgtEl>
                                          <p:spTgt spid="31759"/>
                                        </p:tgtEl>
                                        <p:attrNameLst>
                                          <p:attrName>ppt_x</p:attrName>
                                        </p:attrNameLst>
                                      </p:cBhvr>
                                      <p:tavLst>
                                        <p:tav tm="0">
                                          <p:val>
                                            <p:strVal val="#ppt_x-.2"/>
                                          </p:val>
                                        </p:tav>
                                        <p:tav tm="100000">
                                          <p:val>
                                            <p:strVal val="#ppt_x"/>
                                          </p:val>
                                        </p:tav>
                                      </p:tavLst>
                                    </p:anim>
                                    <p:anim calcmode="lin" valueType="num">
                                      <p:cBhvr>
                                        <p:cTn id="47" dur="1000" fill="hold"/>
                                        <p:tgtEl>
                                          <p:spTgt spid="3175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1759"/>
                                        </p:tgtEl>
                                      </p:cBhvr>
                                    </p:animEffect>
                                  </p:childTnLst>
                                </p:cTn>
                              </p:par>
                            </p:childTnLst>
                          </p:cTn>
                        </p:par>
                      </p:childTnLst>
                    </p:cTn>
                  </p:par>
                </p:childTnLst>
              </p:cTn>
              <p:nextCondLst>
                <p:cond evt="onClick" delay="0">
                  <p:tgtEl>
                    <p:spTgt spid="31752"/>
                  </p:tgtEl>
                </p:cond>
              </p:nextCondLst>
            </p:seq>
            <p:seq concurrent="1" nextAc="seek">
              <p:cTn id="49" restart="whenNotActive" fill="hold" evtFilter="cancelBubble" nodeType="interactiveSeq">
                <p:stCondLst>
                  <p:cond evt="onClick" delay="0">
                    <p:tgtEl>
                      <p:spTgt spid="31754"/>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31760"/>
                                        </p:tgtEl>
                                        <p:attrNameLst>
                                          <p:attrName>style.visibility</p:attrName>
                                        </p:attrNameLst>
                                      </p:cBhvr>
                                      <p:to>
                                        <p:strVal val="visible"/>
                                      </p:to>
                                    </p:set>
                                    <p:anim calcmode="lin" valueType="num">
                                      <p:cBhvr>
                                        <p:cTn id="54" dur="1000" fill="hold"/>
                                        <p:tgtEl>
                                          <p:spTgt spid="31760"/>
                                        </p:tgtEl>
                                        <p:attrNameLst>
                                          <p:attrName>ppt_x</p:attrName>
                                        </p:attrNameLst>
                                      </p:cBhvr>
                                      <p:tavLst>
                                        <p:tav tm="0">
                                          <p:val>
                                            <p:strVal val="#ppt_x-.2"/>
                                          </p:val>
                                        </p:tav>
                                        <p:tav tm="100000">
                                          <p:val>
                                            <p:strVal val="#ppt_x"/>
                                          </p:val>
                                        </p:tav>
                                      </p:tavLst>
                                    </p:anim>
                                    <p:anim calcmode="lin" valueType="num">
                                      <p:cBhvr>
                                        <p:cTn id="55" dur="1000" fill="hold"/>
                                        <p:tgtEl>
                                          <p:spTgt spid="31760"/>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1760"/>
                                        </p:tgtEl>
                                      </p:cBhvr>
                                    </p:animEffect>
                                  </p:childTnLst>
                                </p:cTn>
                              </p:par>
                            </p:childTnLst>
                          </p:cTn>
                        </p:par>
                      </p:childTnLst>
                    </p:cTn>
                  </p:par>
                </p:childTnLst>
              </p:cTn>
              <p:nextCondLst>
                <p:cond evt="onClick" delay="0">
                  <p:tgtEl>
                    <p:spTgt spid="31754"/>
                  </p:tgtEl>
                </p:cond>
              </p:nextCondLst>
            </p:seq>
            <p:seq concurrent="1" nextAc="seek">
              <p:cTn id="57" restart="whenNotActive" fill="hold" evtFilter="cancelBubble" nodeType="interactiveSeq">
                <p:stCondLst>
                  <p:cond evt="onClick" delay="0">
                    <p:tgtEl>
                      <p:spTgt spid="31755"/>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31761"/>
                                        </p:tgtEl>
                                        <p:attrNameLst>
                                          <p:attrName>style.visibility</p:attrName>
                                        </p:attrNameLst>
                                      </p:cBhvr>
                                      <p:to>
                                        <p:strVal val="visible"/>
                                      </p:to>
                                    </p:set>
                                    <p:anim calcmode="lin" valueType="num">
                                      <p:cBhvr>
                                        <p:cTn id="62" dur="1000" fill="hold"/>
                                        <p:tgtEl>
                                          <p:spTgt spid="31761"/>
                                        </p:tgtEl>
                                        <p:attrNameLst>
                                          <p:attrName>ppt_x</p:attrName>
                                        </p:attrNameLst>
                                      </p:cBhvr>
                                      <p:tavLst>
                                        <p:tav tm="0">
                                          <p:val>
                                            <p:strVal val="#ppt_x-.2"/>
                                          </p:val>
                                        </p:tav>
                                        <p:tav tm="100000">
                                          <p:val>
                                            <p:strVal val="#ppt_x"/>
                                          </p:val>
                                        </p:tav>
                                      </p:tavLst>
                                    </p:anim>
                                    <p:anim calcmode="lin" valueType="num">
                                      <p:cBhvr>
                                        <p:cTn id="63" dur="1000" fill="hold"/>
                                        <p:tgtEl>
                                          <p:spTgt spid="31761"/>
                                        </p:tgtEl>
                                        <p:attrNameLst>
                                          <p:attrName>ppt_y</p:attrName>
                                        </p:attrNameLst>
                                      </p:cBhvr>
                                      <p:tavLst>
                                        <p:tav tm="0">
                                          <p:val>
                                            <p:strVal val="#ppt_y"/>
                                          </p:val>
                                        </p:tav>
                                        <p:tav tm="100000">
                                          <p:val>
                                            <p:strVal val="#ppt_y"/>
                                          </p:val>
                                        </p:tav>
                                      </p:tavLst>
                                    </p:anim>
                                    <p:animEffect transition="in" filter="wipe(right)" prLst="gradientSize: 0.1">
                                      <p:cBhvr>
                                        <p:cTn id="64" dur="1000"/>
                                        <p:tgtEl>
                                          <p:spTgt spid="31761"/>
                                        </p:tgtEl>
                                      </p:cBhvr>
                                    </p:animEffect>
                                  </p:childTnLst>
                                </p:cTn>
                              </p:par>
                            </p:childTnLst>
                          </p:cTn>
                        </p:par>
                      </p:childTnLst>
                    </p:cTn>
                  </p:par>
                </p:childTnLst>
              </p:cTn>
              <p:nextCondLst>
                <p:cond evt="onClick" delay="0">
                  <p:tgtEl>
                    <p:spTgt spid="31755"/>
                  </p:tgtEl>
                </p:cond>
              </p:nextCondLst>
            </p:seq>
            <p:seq concurrent="1" nextAc="seek">
              <p:cTn id="65" restart="whenNotActive" fill="hold" evtFilter="cancelBubble" nodeType="interactiveSeq">
                <p:stCondLst>
                  <p:cond evt="onClick" delay="0">
                    <p:tgtEl>
                      <p:spTgt spid="31756"/>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31762"/>
                                        </p:tgtEl>
                                        <p:attrNameLst>
                                          <p:attrName>style.visibility</p:attrName>
                                        </p:attrNameLst>
                                      </p:cBhvr>
                                      <p:to>
                                        <p:strVal val="visible"/>
                                      </p:to>
                                    </p:set>
                                    <p:anim calcmode="lin" valueType="num">
                                      <p:cBhvr>
                                        <p:cTn id="70" dur="2000" fill="hold"/>
                                        <p:tgtEl>
                                          <p:spTgt spid="31762"/>
                                        </p:tgtEl>
                                        <p:attrNameLst>
                                          <p:attrName>ppt_x</p:attrName>
                                        </p:attrNameLst>
                                      </p:cBhvr>
                                      <p:tavLst>
                                        <p:tav tm="0">
                                          <p:val>
                                            <p:strVal val="#ppt_x-.2"/>
                                          </p:val>
                                        </p:tav>
                                        <p:tav tm="100000">
                                          <p:val>
                                            <p:strVal val="#ppt_x"/>
                                          </p:val>
                                        </p:tav>
                                      </p:tavLst>
                                    </p:anim>
                                    <p:anim calcmode="lin" valueType="num">
                                      <p:cBhvr>
                                        <p:cTn id="71" dur="2000" fill="hold"/>
                                        <p:tgtEl>
                                          <p:spTgt spid="31762"/>
                                        </p:tgtEl>
                                        <p:attrNameLst>
                                          <p:attrName>ppt_y</p:attrName>
                                        </p:attrNameLst>
                                      </p:cBhvr>
                                      <p:tavLst>
                                        <p:tav tm="0">
                                          <p:val>
                                            <p:strVal val="#ppt_y"/>
                                          </p:val>
                                        </p:tav>
                                        <p:tav tm="100000">
                                          <p:val>
                                            <p:strVal val="#ppt_y"/>
                                          </p:val>
                                        </p:tav>
                                      </p:tavLst>
                                    </p:anim>
                                    <p:animEffect transition="in" filter="wipe(right)" prLst="gradientSize: 0.1">
                                      <p:cBhvr>
                                        <p:cTn id="72" dur="2000"/>
                                        <p:tgtEl>
                                          <p:spTgt spid="31762"/>
                                        </p:tgtEl>
                                      </p:cBhvr>
                                    </p:animEffect>
                                  </p:childTnLst>
                                </p:cTn>
                              </p:par>
                            </p:childTnLst>
                          </p:cTn>
                        </p:par>
                      </p:childTnLst>
                    </p:cTn>
                  </p:par>
                </p:childTnLst>
              </p:cTn>
              <p:nextCondLst>
                <p:cond evt="onClick" delay="0">
                  <p:tgtEl>
                    <p:spTgt spid="31756"/>
                  </p:tgtEl>
                </p:cond>
              </p:nextCondLst>
            </p:seq>
          </p:childTnLst>
        </p:cTn>
      </p:par>
    </p:tnLst>
    <p:bldLst>
      <p:bldP spid="31758" grpId="0" animBg="1"/>
      <p:bldP spid="31759" grpId="0" animBg="1"/>
      <p:bldP spid="31760" grpId="0" animBg="1"/>
      <p:bldP spid="31761" grpId="0" animBg="1"/>
      <p:bldP spid="31762" grpId="0" animBg="1"/>
      <p:bldP spid="31763" grpId="0" animBg="1"/>
      <p:bldP spid="31764" grpId="0" animBg="1"/>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Tree>
    <p:extLst>
      <p:ext uri="{BB962C8B-B14F-4D97-AF65-F5344CB8AC3E}">
        <p14:creationId xmlns:p14="http://schemas.microsoft.com/office/powerpoint/2010/main" val="1513620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encrypted-tbn0.gstatic.com/images?q=tbn:ANd9GcToVaLthlwweVV855mpY5E7iO6zy-5-5FPO8cJpIioAUrq2zLT5"/>
          <p:cNvPicPr>
            <a:picLocks noChangeAspect="1" noChangeArrowheads="1"/>
          </p:cNvPicPr>
          <p:nvPr/>
        </p:nvPicPr>
        <p:blipFill>
          <a:blip r:embed="rId3">
            <a:lum bright="40000"/>
          </a:blip>
          <a:srcRect/>
          <a:stretch>
            <a:fillRect/>
          </a:stretch>
        </p:blipFill>
        <p:spPr bwMode="auto">
          <a:xfrm>
            <a:off x="-533400" y="0"/>
            <a:ext cx="10058400" cy="7627590"/>
          </a:xfrm>
          <a:prstGeom prst="rect">
            <a:avLst/>
          </a:prstGeom>
          <a:noFill/>
        </p:spPr>
      </p:pic>
      <p:sp>
        <p:nvSpPr>
          <p:cNvPr id="4" name="TextBox 3"/>
          <p:cNvSpPr txBox="1"/>
          <p:nvPr/>
        </p:nvSpPr>
        <p:spPr>
          <a:xfrm>
            <a:off x="0" y="685800"/>
            <a:ext cx="9144000" cy="2123658"/>
          </a:xfrm>
          <a:prstGeom prst="rect">
            <a:avLst/>
          </a:prstGeom>
          <a:noFill/>
        </p:spPr>
        <p:txBody>
          <a:bodyPr wrap="square" rtlCol="0">
            <a:spAutoFit/>
          </a:bodyPr>
          <a:lstStyle/>
          <a:p>
            <a:pPr algn="ctr"/>
            <a:r>
              <a:rPr lang="id-ID" sz="6600" b="1" dirty="0" smtClean="0">
                <a:ln w="38100">
                  <a:solidFill>
                    <a:srgbClr val="FF0066"/>
                  </a:solidFill>
                </a:ln>
                <a:solidFill>
                  <a:srgbClr val="FF66CC"/>
                </a:solidFill>
                <a:latin typeface="Goudy Old Style" pitchFamily="18" charset="0"/>
              </a:rPr>
              <a:t>2. </a:t>
            </a:r>
            <a:r>
              <a:rPr lang="en-US" sz="6600" b="1" dirty="0" err="1" smtClean="0">
                <a:ln w="38100">
                  <a:solidFill>
                    <a:srgbClr val="FF0066"/>
                  </a:solidFill>
                </a:ln>
                <a:solidFill>
                  <a:srgbClr val="FF66CC"/>
                </a:solidFill>
                <a:latin typeface="Goudy Old Style" pitchFamily="18" charset="0"/>
              </a:rPr>
              <a:t>Sistem</a:t>
            </a:r>
            <a:r>
              <a:rPr lang="en-US" sz="6600" b="1" dirty="0" smtClean="0">
                <a:ln w="38100">
                  <a:solidFill>
                    <a:srgbClr val="FF0066"/>
                  </a:solidFill>
                </a:ln>
                <a:solidFill>
                  <a:srgbClr val="FF66CC"/>
                </a:solidFill>
                <a:latin typeface="Goudy Old Style" pitchFamily="18" charset="0"/>
              </a:rPr>
              <a:t> </a:t>
            </a:r>
            <a:r>
              <a:rPr lang="en-US" sz="6600" b="1" dirty="0" err="1" smtClean="0">
                <a:ln w="38100">
                  <a:solidFill>
                    <a:srgbClr val="FF0066"/>
                  </a:solidFill>
                </a:ln>
                <a:solidFill>
                  <a:srgbClr val="FF66CC"/>
                </a:solidFill>
                <a:latin typeface="Goudy Old Style" pitchFamily="18" charset="0"/>
              </a:rPr>
              <a:t>Limfatik</a:t>
            </a:r>
            <a:r>
              <a:rPr lang="id-ID" sz="6600" b="1" dirty="0" smtClean="0">
                <a:ln w="38100">
                  <a:solidFill>
                    <a:srgbClr val="FF0066"/>
                  </a:solidFill>
                </a:ln>
                <a:solidFill>
                  <a:srgbClr val="FF66CC"/>
                </a:solidFill>
                <a:latin typeface="Goudy Old Style" pitchFamily="18" charset="0"/>
              </a:rPr>
              <a:t> Manusia</a:t>
            </a:r>
            <a:endParaRPr lang="en-US" sz="6600" b="1" dirty="0">
              <a:ln w="38100">
                <a:solidFill>
                  <a:srgbClr val="FF0066"/>
                </a:solidFill>
              </a:ln>
              <a:solidFill>
                <a:srgbClr val="FF66CC"/>
              </a:solidFill>
              <a:latin typeface="Goudy Old Style" pitchFamily="18" charset="0"/>
            </a:endParaRPr>
          </a:p>
        </p:txBody>
      </p:sp>
    </p:spTree>
    <p:extLst>
      <p:ext uri="{BB962C8B-B14F-4D97-AF65-F5344CB8AC3E}">
        <p14:creationId xmlns:p14="http://schemas.microsoft.com/office/powerpoint/2010/main" val="3160699030"/>
      </p:ext>
    </p:extLst>
  </p:cSld>
  <p:clrMapOvr>
    <a:masterClrMapping/>
  </p:clrMapOvr>
  <p:transition>
    <p:wipe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ncrypted-tbn2.gstatic.com/images?q=tbn:ANd9GcT_HT7N0EwF2ibhAede0KRbYxqQKwgIV_bZ_4AI-U948Y7LoNpzphl_rE-n"/>
          <p:cNvPicPr>
            <a:picLocks noChangeAspect="1" noChangeArrowheads="1"/>
          </p:cNvPicPr>
          <p:nvPr/>
        </p:nvPicPr>
        <p:blipFill>
          <a:blip r:embed="rId3"/>
          <a:srcRect/>
          <a:stretch>
            <a:fillRect/>
          </a:stretch>
        </p:blipFill>
        <p:spPr bwMode="auto">
          <a:xfrm>
            <a:off x="0" y="-2590800"/>
            <a:ext cx="9144000" cy="11761257"/>
          </a:xfrm>
          <a:prstGeom prst="rect">
            <a:avLst/>
          </a:prstGeom>
          <a:noFill/>
        </p:spPr>
      </p:pic>
      <p:sp>
        <p:nvSpPr>
          <p:cNvPr id="2" name="Title 1"/>
          <p:cNvSpPr>
            <a:spLocks noGrp="1"/>
          </p:cNvSpPr>
          <p:nvPr>
            <p:ph type="title"/>
          </p:nvPr>
        </p:nvSpPr>
        <p:spPr>
          <a:solidFill>
            <a:srgbClr val="0000FF"/>
          </a:solidFill>
          <a:ln w="76200">
            <a:solidFill>
              <a:srgbClr val="00FFFF"/>
            </a:solidFill>
          </a:ln>
        </p:spPr>
        <p:txBody>
          <a:bodyPr>
            <a:normAutofit fontScale="90000"/>
          </a:bodyPr>
          <a:lstStyle/>
          <a:p>
            <a:pPr algn="l"/>
            <a:r>
              <a:rPr lang="en-US" dirty="0" smtClean="0">
                <a:ln>
                  <a:solidFill>
                    <a:srgbClr val="FFFF00"/>
                  </a:solidFill>
                </a:ln>
                <a:solidFill>
                  <a:schemeClr val="bg1"/>
                </a:solidFill>
                <a:latin typeface="Snap ITC" pitchFamily="82" charset="0"/>
              </a:rPr>
              <a:t>A. </a:t>
            </a:r>
            <a:r>
              <a:rPr lang="en-US" dirty="0" err="1" smtClean="0">
                <a:ln>
                  <a:solidFill>
                    <a:srgbClr val="FFFF00"/>
                  </a:solidFill>
                </a:ln>
                <a:solidFill>
                  <a:schemeClr val="bg1"/>
                </a:solidFill>
                <a:latin typeface="Snap ITC" pitchFamily="82" charset="0"/>
              </a:rPr>
              <a:t>Pengertian</a:t>
            </a:r>
            <a:r>
              <a:rPr lang="en-US" dirty="0" smtClean="0">
                <a:ln>
                  <a:solidFill>
                    <a:srgbClr val="FFFF00"/>
                  </a:solidFill>
                </a:ln>
                <a:solidFill>
                  <a:schemeClr val="bg1"/>
                </a:solidFill>
                <a:latin typeface="Snap ITC" pitchFamily="82" charset="0"/>
              </a:rPr>
              <a:t> </a:t>
            </a:r>
            <a:r>
              <a:rPr lang="en-US" dirty="0" err="1" smtClean="0">
                <a:ln>
                  <a:solidFill>
                    <a:srgbClr val="FFFF00"/>
                  </a:solidFill>
                </a:ln>
                <a:solidFill>
                  <a:schemeClr val="bg1"/>
                </a:solidFill>
                <a:latin typeface="Snap ITC" pitchFamily="82" charset="0"/>
              </a:rPr>
              <a:t>Sistem</a:t>
            </a:r>
            <a:r>
              <a:rPr lang="en-US" dirty="0" smtClean="0">
                <a:ln>
                  <a:solidFill>
                    <a:srgbClr val="FFFF00"/>
                  </a:solidFill>
                </a:ln>
                <a:solidFill>
                  <a:schemeClr val="bg1"/>
                </a:solidFill>
                <a:latin typeface="Snap ITC" pitchFamily="82" charset="0"/>
              </a:rPr>
              <a:t/>
            </a:r>
            <a:br>
              <a:rPr lang="en-US" dirty="0" smtClean="0">
                <a:ln>
                  <a:solidFill>
                    <a:srgbClr val="FFFF00"/>
                  </a:solidFill>
                </a:ln>
                <a:solidFill>
                  <a:schemeClr val="bg1"/>
                </a:solidFill>
                <a:latin typeface="Snap ITC" pitchFamily="82" charset="0"/>
              </a:rPr>
            </a:br>
            <a:r>
              <a:rPr lang="en-US" dirty="0" smtClean="0">
                <a:ln>
                  <a:solidFill>
                    <a:srgbClr val="FFFF00"/>
                  </a:solidFill>
                </a:ln>
                <a:solidFill>
                  <a:schemeClr val="bg1"/>
                </a:solidFill>
                <a:latin typeface="Snap ITC" pitchFamily="82" charset="0"/>
              </a:rPr>
              <a:t>    </a:t>
            </a:r>
            <a:r>
              <a:rPr lang="en-US" dirty="0" err="1" smtClean="0">
                <a:ln>
                  <a:solidFill>
                    <a:srgbClr val="FFFF00"/>
                  </a:solidFill>
                </a:ln>
                <a:solidFill>
                  <a:schemeClr val="bg1"/>
                </a:solidFill>
                <a:latin typeface="Snap ITC" pitchFamily="82" charset="0"/>
              </a:rPr>
              <a:t>Limfatik</a:t>
            </a:r>
            <a:endParaRPr lang="en-US" dirty="0">
              <a:ln>
                <a:solidFill>
                  <a:srgbClr val="FFFF00"/>
                </a:solidFill>
              </a:ln>
              <a:solidFill>
                <a:schemeClr val="bg1"/>
              </a:solidFill>
              <a:latin typeface="Snap ITC" pitchFamily="82" charset="0"/>
            </a:endParaRPr>
          </a:p>
        </p:txBody>
      </p:sp>
      <p:sp>
        <p:nvSpPr>
          <p:cNvPr id="3" name="Content Placeholder 2"/>
          <p:cNvSpPr>
            <a:spLocks noGrp="1"/>
          </p:cNvSpPr>
          <p:nvPr>
            <p:ph idx="1"/>
          </p:nvPr>
        </p:nvSpPr>
        <p:spPr>
          <a:solidFill>
            <a:srgbClr val="FFFF00">
              <a:alpha val="58000"/>
            </a:srgbClr>
          </a:solidFill>
          <a:ln w="76200">
            <a:solidFill>
              <a:srgbClr val="FF66CC"/>
            </a:solidFill>
            <a:prstDash val="lgDashDot"/>
          </a:ln>
        </p:spPr>
        <p:txBody>
          <a:bodyPr anchor="ctr">
            <a:normAutofit/>
          </a:bodyPr>
          <a:lstStyle/>
          <a:p>
            <a:pPr>
              <a:buNone/>
            </a:pPr>
            <a:r>
              <a:rPr lang="en-US" sz="4800" dirty="0" smtClean="0"/>
              <a:t>   </a:t>
            </a:r>
            <a:r>
              <a:rPr lang="en-US" sz="4800" dirty="0" err="1" smtClean="0">
                <a:latin typeface="Aharoni" pitchFamily="2" charset="-79"/>
                <a:cs typeface="Aharoni" pitchFamily="2" charset="-79"/>
              </a:rPr>
              <a:t>Sistem</a:t>
            </a:r>
            <a:r>
              <a:rPr lang="en-US" sz="4800" dirty="0" smtClean="0">
                <a:latin typeface="Aharoni" pitchFamily="2" charset="-79"/>
                <a:cs typeface="Aharoni" pitchFamily="2" charset="-79"/>
              </a:rPr>
              <a:t> </a:t>
            </a:r>
            <a:r>
              <a:rPr lang="en-US" sz="4800" dirty="0" err="1" smtClean="0">
                <a:latin typeface="Aharoni" pitchFamily="2" charset="-79"/>
                <a:cs typeface="Aharoni" pitchFamily="2" charset="-79"/>
              </a:rPr>
              <a:t>limfatik</a:t>
            </a:r>
            <a:r>
              <a:rPr lang="en-US" sz="4800" dirty="0" smtClean="0">
                <a:latin typeface="Aharoni" pitchFamily="2" charset="-79"/>
                <a:cs typeface="Aharoni" pitchFamily="2" charset="-79"/>
              </a:rPr>
              <a:t> </a:t>
            </a:r>
            <a:r>
              <a:rPr lang="en-US" sz="4800" dirty="0" err="1" smtClean="0">
                <a:latin typeface="Aharoni" pitchFamily="2" charset="-79"/>
                <a:cs typeface="Aharoni" pitchFamily="2" charset="-79"/>
              </a:rPr>
              <a:t>adalah</a:t>
            </a:r>
            <a:r>
              <a:rPr lang="en-US" sz="4800" dirty="0" smtClean="0">
                <a:latin typeface="Aharoni" pitchFamily="2" charset="-79"/>
                <a:cs typeface="Aharoni" pitchFamily="2" charset="-79"/>
              </a:rPr>
              <a:t> </a:t>
            </a:r>
            <a:r>
              <a:rPr lang="en-US" sz="4800" dirty="0" err="1" smtClean="0">
                <a:latin typeface="Aharoni" pitchFamily="2" charset="-79"/>
                <a:cs typeface="Aharoni" pitchFamily="2" charset="-79"/>
              </a:rPr>
              <a:t>sistem</a:t>
            </a:r>
            <a:r>
              <a:rPr lang="id-ID" sz="4800" dirty="0" smtClean="0">
                <a:latin typeface="Aharoni" pitchFamily="2" charset="-79"/>
                <a:cs typeface="Aharoni" pitchFamily="2" charset="-79"/>
              </a:rPr>
              <a:t> tubuh</a:t>
            </a:r>
            <a:r>
              <a:rPr lang="en-US" sz="4800" dirty="0" smtClean="0">
                <a:latin typeface="Aharoni" pitchFamily="2" charset="-79"/>
                <a:cs typeface="Aharoni" pitchFamily="2" charset="-79"/>
              </a:rPr>
              <a:t> </a:t>
            </a:r>
            <a:r>
              <a:rPr lang="en-US" sz="4800" dirty="0" smtClean="0">
                <a:solidFill>
                  <a:srgbClr val="000000"/>
                </a:solidFill>
                <a:latin typeface="Aharoni" pitchFamily="2" charset="-79"/>
                <a:cs typeface="Aharoni" pitchFamily="2" charset="-79"/>
              </a:rPr>
              <a:t>yang </a:t>
            </a:r>
            <a:r>
              <a:rPr lang="en-US" sz="4800" dirty="0" err="1" smtClean="0">
                <a:solidFill>
                  <a:srgbClr val="000000"/>
                </a:solidFill>
                <a:latin typeface="Aharoni" pitchFamily="2" charset="-79"/>
                <a:cs typeface="Aharoni" pitchFamily="2" charset="-79"/>
              </a:rPr>
              <a:t>berperan</a:t>
            </a:r>
            <a:r>
              <a:rPr lang="en-US" sz="4800" dirty="0" smtClean="0">
                <a:solidFill>
                  <a:srgbClr val="000000"/>
                </a:solidFill>
                <a:latin typeface="Aharoni" pitchFamily="2" charset="-79"/>
                <a:cs typeface="Aharoni" pitchFamily="2" charset="-79"/>
              </a:rPr>
              <a:t> </a:t>
            </a:r>
            <a:r>
              <a:rPr lang="en-US" sz="4800" dirty="0" err="1" smtClean="0">
                <a:solidFill>
                  <a:srgbClr val="000000"/>
                </a:solidFill>
                <a:latin typeface="Aharoni" pitchFamily="2" charset="-79"/>
                <a:cs typeface="Aharoni" pitchFamily="2" charset="-79"/>
              </a:rPr>
              <a:t>untuk</a:t>
            </a:r>
            <a:r>
              <a:rPr lang="en-US" sz="4800" dirty="0" smtClean="0">
                <a:solidFill>
                  <a:srgbClr val="000000"/>
                </a:solidFill>
                <a:latin typeface="Aharoni" pitchFamily="2" charset="-79"/>
                <a:cs typeface="Aharoni" pitchFamily="2" charset="-79"/>
              </a:rPr>
              <a:t> </a:t>
            </a:r>
            <a:r>
              <a:rPr lang="en-US" sz="4800" dirty="0" err="1" smtClean="0">
                <a:solidFill>
                  <a:srgbClr val="000000"/>
                </a:solidFill>
                <a:latin typeface="Aharoni" pitchFamily="2" charset="-79"/>
                <a:cs typeface="Aharoni" pitchFamily="2" charset="-79"/>
              </a:rPr>
              <a:t>menghasilkan</a:t>
            </a:r>
            <a:r>
              <a:rPr lang="en-US" sz="4800" dirty="0" smtClean="0">
                <a:solidFill>
                  <a:srgbClr val="000000"/>
                </a:solidFill>
                <a:latin typeface="Aharoni" pitchFamily="2" charset="-79"/>
                <a:cs typeface="Aharoni" pitchFamily="2" charset="-79"/>
              </a:rPr>
              <a:t> </a:t>
            </a:r>
            <a:r>
              <a:rPr lang="en-US" sz="4800" dirty="0" err="1" smtClean="0">
                <a:solidFill>
                  <a:srgbClr val="000000"/>
                </a:solidFill>
                <a:latin typeface="Aharoni" pitchFamily="2" charset="-79"/>
                <a:cs typeface="Aharoni" pitchFamily="2" charset="-79"/>
              </a:rPr>
              <a:t>imunitas</a:t>
            </a:r>
            <a:r>
              <a:rPr lang="en-US" sz="4800" dirty="0" smtClean="0">
                <a:solidFill>
                  <a:srgbClr val="000000"/>
                </a:solidFill>
                <a:latin typeface="Aharoni" pitchFamily="2" charset="-79"/>
                <a:cs typeface="Aharoni" pitchFamily="2" charset="-79"/>
              </a:rPr>
              <a:t>. </a:t>
            </a:r>
            <a:endParaRPr lang="en-US" sz="4800" dirty="0">
              <a:solidFill>
                <a:srgbClr val="000000"/>
              </a:solidFill>
              <a:latin typeface="Aharoni" pitchFamily="2" charset="-79"/>
              <a:cs typeface="Aharoni" pitchFamily="2" charset="-79"/>
            </a:endParaRPr>
          </a:p>
        </p:txBody>
      </p:sp>
      <p:pic>
        <p:nvPicPr>
          <p:cNvPr id="5" name="Picture 4" descr="576667x8oe6s9rty.gif"/>
          <p:cNvPicPr>
            <a:picLocks noChangeAspect="1"/>
          </p:cNvPicPr>
          <p:nvPr/>
        </p:nvPicPr>
        <p:blipFill>
          <a:blip r:embed="rId4"/>
          <a:stretch>
            <a:fillRect/>
          </a:stretch>
        </p:blipFill>
        <p:spPr>
          <a:xfrm>
            <a:off x="7239000" y="4876802"/>
            <a:ext cx="2362200" cy="2993951"/>
          </a:xfrm>
          <a:prstGeom prst="rect">
            <a:avLst/>
          </a:prstGeom>
        </p:spPr>
      </p:pic>
    </p:spTree>
    <p:extLst>
      <p:ext uri="{BB962C8B-B14F-4D97-AF65-F5344CB8AC3E}">
        <p14:creationId xmlns:p14="http://schemas.microsoft.com/office/powerpoint/2010/main" val="673446055"/>
      </p:ext>
    </p:extLst>
  </p:cSld>
  <p:clrMapOvr>
    <a:masterClrMapping/>
  </p:clrMapOvr>
  <p:transition>
    <p:wipe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 calcmode="lin" valueType="num">
                                      <p:cBhvr>
                                        <p:cTn id="16" dur="500" fill="hold"/>
                                        <p:tgtEl>
                                          <p:spTgt spid="3">
                                            <p:bg/>
                                          </p:spTgt>
                                        </p:tgtEl>
                                        <p:attrNameLst>
                                          <p:attrName>style.rotation</p:attrName>
                                        </p:attrNameLst>
                                      </p:cBhvr>
                                      <p:tavLst>
                                        <p:tav tm="0">
                                          <p:val>
                                            <p:fltVal val="360"/>
                                          </p:val>
                                        </p:tav>
                                        <p:tav tm="100000">
                                          <p:val>
                                            <p:fltVal val="0"/>
                                          </p:val>
                                        </p:tav>
                                      </p:tavLst>
                                    </p:anim>
                                    <p:animEffect transition="in" filter="fade">
                                      <p:cBhvr>
                                        <p:cTn id="17" dur="500"/>
                                        <p:tgtEl>
                                          <p:spTgt spid="3">
                                            <p:bg/>
                                          </p:spTgt>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18" y="20428"/>
            <a:ext cx="4572000" cy="944562"/>
          </a:xfrm>
          <a:solidFill>
            <a:srgbClr val="0000FF"/>
          </a:solidFill>
          <a:ln w="76200">
            <a:solidFill>
              <a:srgbClr val="00FFFF"/>
            </a:solidFill>
            <a:prstDash val="sysDash"/>
          </a:ln>
        </p:spPr>
        <p:txBody>
          <a:bodyPr>
            <a:noAutofit/>
          </a:bodyPr>
          <a:lstStyle/>
          <a:p>
            <a:pPr algn="l"/>
            <a:r>
              <a:rPr lang="en-US" sz="2800" dirty="0" smtClean="0">
                <a:solidFill>
                  <a:schemeClr val="bg1"/>
                </a:solidFill>
                <a:latin typeface="Snap ITC" pitchFamily="82" charset="0"/>
              </a:rPr>
              <a:t>C. </a:t>
            </a:r>
            <a:r>
              <a:rPr lang="en-US" sz="2800" dirty="0" err="1" smtClean="0">
                <a:solidFill>
                  <a:schemeClr val="bg1"/>
                </a:solidFill>
                <a:latin typeface="Snap ITC" pitchFamily="82" charset="0"/>
              </a:rPr>
              <a:t>Bagian-bagian</a:t>
            </a:r>
            <a:r>
              <a:rPr lang="en-US" sz="2800" dirty="0" smtClean="0">
                <a:solidFill>
                  <a:schemeClr val="bg1"/>
                </a:solidFill>
                <a:latin typeface="Snap ITC" pitchFamily="82" charset="0"/>
              </a:rPr>
              <a:t> </a:t>
            </a:r>
            <a:r>
              <a:rPr lang="en-US" sz="2800" dirty="0" err="1" smtClean="0">
                <a:solidFill>
                  <a:schemeClr val="bg1"/>
                </a:solidFill>
                <a:latin typeface="Snap ITC" pitchFamily="82" charset="0"/>
              </a:rPr>
              <a:t>dari</a:t>
            </a:r>
            <a:r>
              <a:rPr lang="en-US" sz="2800" dirty="0" smtClean="0">
                <a:solidFill>
                  <a:schemeClr val="bg1"/>
                </a:solidFill>
                <a:latin typeface="Snap ITC" pitchFamily="82" charset="0"/>
              </a:rPr>
              <a:t/>
            </a:r>
            <a:br>
              <a:rPr lang="en-US" sz="2800" dirty="0" smtClean="0">
                <a:solidFill>
                  <a:schemeClr val="bg1"/>
                </a:solidFill>
                <a:latin typeface="Snap ITC" pitchFamily="82" charset="0"/>
              </a:rPr>
            </a:br>
            <a:r>
              <a:rPr lang="en-US" sz="2800" dirty="0" smtClean="0">
                <a:solidFill>
                  <a:schemeClr val="bg1"/>
                </a:solidFill>
                <a:latin typeface="Snap ITC" pitchFamily="82" charset="0"/>
              </a:rPr>
              <a:t>    </a:t>
            </a:r>
            <a:r>
              <a:rPr lang="en-US" sz="2800" dirty="0" err="1" smtClean="0">
                <a:solidFill>
                  <a:schemeClr val="bg1"/>
                </a:solidFill>
                <a:latin typeface="Snap ITC" pitchFamily="82" charset="0"/>
              </a:rPr>
              <a:t>Sistem</a:t>
            </a:r>
            <a:r>
              <a:rPr lang="en-US" sz="2800" dirty="0" smtClean="0">
                <a:solidFill>
                  <a:schemeClr val="bg1"/>
                </a:solidFill>
                <a:latin typeface="Snap ITC" pitchFamily="82" charset="0"/>
              </a:rPr>
              <a:t> </a:t>
            </a:r>
            <a:r>
              <a:rPr lang="en-US" sz="2800" dirty="0" err="1" smtClean="0">
                <a:solidFill>
                  <a:schemeClr val="bg1"/>
                </a:solidFill>
                <a:latin typeface="Snap ITC" pitchFamily="82" charset="0"/>
              </a:rPr>
              <a:t>Limfatik</a:t>
            </a:r>
            <a:endParaRPr lang="en-US" sz="2800" dirty="0">
              <a:solidFill>
                <a:schemeClr val="bg1"/>
              </a:solidFill>
              <a:latin typeface="Snap ITC" pitchFamily="82"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4" y="1196752"/>
            <a:ext cx="9126827" cy="550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098133"/>
      </p:ext>
    </p:extLst>
  </p:cSld>
  <p:clrMapOvr>
    <a:masterClrMapping/>
  </p:clrMapOvr>
  <p:transition>
    <p:wipe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C900445066.JPG"/>
          <p:cNvPicPr>
            <a:picLocks noChangeAspect="1"/>
          </p:cNvPicPr>
          <p:nvPr/>
        </p:nvPicPr>
        <p:blipFill>
          <a:blip r:embed="rId3"/>
          <a:stretch>
            <a:fillRect/>
          </a:stretch>
        </p:blipFill>
        <p:spPr>
          <a:xfrm>
            <a:off x="0" y="-1"/>
            <a:ext cx="9144000" cy="11841151"/>
          </a:xfrm>
          <a:prstGeom prst="rect">
            <a:avLst/>
          </a:prstGeom>
        </p:spPr>
      </p:pic>
      <p:sp>
        <p:nvSpPr>
          <p:cNvPr id="2" name="Title 1"/>
          <p:cNvSpPr>
            <a:spLocks noGrp="1"/>
          </p:cNvSpPr>
          <p:nvPr>
            <p:ph type="title"/>
          </p:nvPr>
        </p:nvSpPr>
        <p:spPr>
          <a:solidFill>
            <a:srgbClr val="FF66CC"/>
          </a:solidFill>
          <a:ln w="76200">
            <a:solidFill>
              <a:srgbClr val="FF0066"/>
            </a:solidFill>
          </a:ln>
        </p:spPr>
        <p:txBody>
          <a:bodyPr>
            <a:noAutofit/>
          </a:bodyPr>
          <a:lstStyle/>
          <a:p>
            <a:r>
              <a:rPr lang="en-US" sz="3500" dirty="0" smtClean="0">
                <a:solidFill>
                  <a:schemeClr val="bg1"/>
                </a:solidFill>
                <a:latin typeface="Snap ITC" pitchFamily="82" charset="0"/>
              </a:rPr>
              <a:t>Yuk, </a:t>
            </a:r>
            <a:r>
              <a:rPr lang="en-US" sz="3500" dirty="0" err="1" smtClean="0">
                <a:solidFill>
                  <a:schemeClr val="bg1"/>
                </a:solidFill>
                <a:latin typeface="Snap ITC" pitchFamily="82" charset="0"/>
              </a:rPr>
              <a:t>kita</a:t>
            </a:r>
            <a:r>
              <a:rPr lang="en-US" sz="3500" dirty="0" smtClean="0">
                <a:solidFill>
                  <a:schemeClr val="bg1"/>
                </a:solidFill>
                <a:latin typeface="Snap ITC" pitchFamily="82" charset="0"/>
              </a:rPr>
              <a:t> </a:t>
            </a:r>
            <a:r>
              <a:rPr lang="en-US" sz="3500" dirty="0" err="1" smtClean="0">
                <a:solidFill>
                  <a:schemeClr val="bg1"/>
                </a:solidFill>
                <a:latin typeface="Snap ITC" pitchFamily="82" charset="0"/>
              </a:rPr>
              <a:t>lihat</a:t>
            </a:r>
            <a:r>
              <a:rPr lang="en-US" sz="3500" dirty="0" smtClean="0">
                <a:solidFill>
                  <a:schemeClr val="bg1"/>
                </a:solidFill>
                <a:latin typeface="Snap ITC" pitchFamily="82" charset="0"/>
              </a:rPr>
              <a:t> </a:t>
            </a:r>
            <a:r>
              <a:rPr lang="en-US" sz="3500" dirty="0" err="1" smtClean="0">
                <a:solidFill>
                  <a:schemeClr val="bg1"/>
                </a:solidFill>
                <a:latin typeface="Snap ITC" pitchFamily="82" charset="0"/>
              </a:rPr>
              <a:t>apa</a:t>
            </a:r>
            <a:r>
              <a:rPr lang="en-US" sz="3500" dirty="0" smtClean="0">
                <a:solidFill>
                  <a:schemeClr val="bg1"/>
                </a:solidFill>
                <a:latin typeface="Snap ITC" pitchFamily="82" charset="0"/>
              </a:rPr>
              <a:t> </a:t>
            </a:r>
            <a:r>
              <a:rPr lang="en-US" sz="3500" dirty="0" err="1" smtClean="0">
                <a:solidFill>
                  <a:schemeClr val="bg1"/>
                </a:solidFill>
                <a:latin typeface="Snap ITC" pitchFamily="82" charset="0"/>
              </a:rPr>
              <a:t>bedanya</a:t>
            </a:r>
            <a:r>
              <a:rPr lang="en-US" sz="3500" dirty="0" smtClean="0">
                <a:solidFill>
                  <a:schemeClr val="bg1"/>
                </a:solidFill>
                <a:latin typeface="Snap ITC" pitchFamily="82" charset="0"/>
              </a:rPr>
              <a:t> </a:t>
            </a:r>
            <a:r>
              <a:rPr lang="en-US" sz="3500" dirty="0" err="1" smtClean="0">
                <a:solidFill>
                  <a:schemeClr val="bg1"/>
                </a:solidFill>
                <a:latin typeface="Snap ITC" pitchFamily="82" charset="0"/>
              </a:rPr>
              <a:t>dulu</a:t>
            </a:r>
            <a:r>
              <a:rPr lang="en-US" sz="3500" dirty="0" smtClean="0">
                <a:solidFill>
                  <a:schemeClr val="bg1"/>
                </a:solidFill>
                <a:latin typeface="Snap ITC" pitchFamily="82" charset="0"/>
              </a:rPr>
              <a:t>…</a:t>
            </a:r>
            <a:endParaRPr lang="en-US" sz="3500" dirty="0">
              <a:solidFill>
                <a:schemeClr val="bg1"/>
              </a:solidFill>
              <a:latin typeface="Snap ITC" pitchFamily="82" charset="0"/>
            </a:endParaRPr>
          </a:p>
        </p:txBody>
      </p:sp>
      <p:sp>
        <p:nvSpPr>
          <p:cNvPr id="3" name="Content Placeholder 2"/>
          <p:cNvSpPr>
            <a:spLocks noGrp="1"/>
          </p:cNvSpPr>
          <p:nvPr>
            <p:ph idx="1"/>
          </p:nvPr>
        </p:nvSpPr>
        <p:spPr>
          <a:blipFill>
            <a:blip r:embed="rId4"/>
            <a:stretch>
              <a:fillRect/>
            </a:stretch>
          </a:blipFill>
        </p:spPr>
        <p:txBody>
          <a:bodyPr>
            <a:noAutofit/>
          </a:bodyPr>
          <a:lstStyle/>
          <a:p>
            <a:r>
              <a:rPr lang="en-US" sz="3600" dirty="0" err="1" smtClean="0">
                <a:latin typeface="Aharoni" pitchFamily="2" charset="-79"/>
                <a:cs typeface="Aharoni" pitchFamily="2" charset="-79"/>
              </a:rPr>
              <a:t>Limpa</a:t>
            </a:r>
            <a:r>
              <a:rPr lang="en-US" sz="3600" dirty="0" smtClean="0">
                <a:latin typeface="Aharoni" pitchFamily="2" charset="-79"/>
                <a:cs typeface="Aharoni" pitchFamily="2" charset="-79"/>
              </a:rPr>
              <a:t> : </a:t>
            </a:r>
            <a:r>
              <a:rPr lang="en-US" sz="3600" dirty="0" err="1" smtClean="0">
                <a:latin typeface="Aharoni" pitchFamily="2" charset="-79"/>
                <a:cs typeface="Aharoni" pitchFamily="2" charset="-79"/>
              </a:rPr>
              <a:t>kelenjar</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tanpa</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saluran</a:t>
            </a:r>
            <a:endParaRPr lang="en-US" sz="3600" dirty="0" smtClean="0">
              <a:latin typeface="Aharoni" pitchFamily="2" charset="-79"/>
              <a:cs typeface="Aharoni" pitchFamily="2" charset="-79"/>
            </a:endParaRPr>
          </a:p>
          <a:p>
            <a:pPr>
              <a:buNone/>
            </a:pPr>
            <a:r>
              <a:rPr lang="en-US" sz="3600" dirty="0" smtClean="0">
                <a:latin typeface="Aharoni" pitchFamily="2" charset="-79"/>
                <a:cs typeface="Aharoni" pitchFamily="2" charset="-79"/>
              </a:rPr>
              <a:t>                </a:t>
            </a:r>
            <a:r>
              <a:rPr lang="en-US" sz="3600" dirty="0" smtClean="0">
                <a:solidFill>
                  <a:srgbClr val="FF0000"/>
                </a:solidFill>
                <a:latin typeface="Aharoni" pitchFamily="2" charset="-79"/>
                <a:cs typeface="Aharoni" pitchFamily="2" charset="-79"/>
              </a:rPr>
              <a:t>(</a:t>
            </a:r>
            <a:r>
              <a:rPr lang="en-US" sz="3600" i="1" dirty="0" smtClean="0">
                <a:solidFill>
                  <a:srgbClr val="FF0000"/>
                </a:solidFill>
                <a:latin typeface="Aharoni" pitchFamily="2" charset="-79"/>
                <a:cs typeface="Aharoni" pitchFamily="2" charset="-79"/>
              </a:rPr>
              <a:t>ductless</a:t>
            </a:r>
            <a:r>
              <a:rPr lang="en-US" sz="3600" dirty="0" smtClean="0">
                <a:solidFill>
                  <a:srgbClr val="FF0000"/>
                </a:solidFill>
                <a:latin typeface="Aharoni" pitchFamily="2" charset="-79"/>
                <a:cs typeface="Aharoni" pitchFamily="2" charset="-79"/>
              </a:rPr>
              <a:t>)</a:t>
            </a:r>
            <a:r>
              <a:rPr lang="en-US" sz="3600" dirty="0" smtClean="0">
                <a:latin typeface="Aharoni" pitchFamily="2" charset="-79"/>
                <a:cs typeface="Aharoni" pitchFamily="2" charset="-79"/>
              </a:rPr>
              <a:t> yang </a:t>
            </a:r>
          </a:p>
          <a:p>
            <a:pPr>
              <a:buNone/>
            </a:pP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berhubungan</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erat</a:t>
            </a:r>
            <a:endParaRPr lang="en-US" sz="3600" dirty="0" smtClean="0">
              <a:latin typeface="Aharoni" pitchFamily="2" charset="-79"/>
              <a:cs typeface="Aharoni" pitchFamily="2" charset="-79"/>
            </a:endParaRPr>
          </a:p>
          <a:p>
            <a:pPr>
              <a:buNone/>
            </a:pP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dengan</a:t>
            </a:r>
            <a:r>
              <a:rPr lang="en-US" sz="3600" dirty="0" smtClean="0">
                <a:latin typeface="Aharoni" pitchFamily="2" charset="-79"/>
                <a:cs typeface="Aharoni" pitchFamily="2" charset="-79"/>
              </a:rPr>
              <a:t> </a:t>
            </a:r>
            <a:r>
              <a:rPr lang="en-US" sz="3600" dirty="0" err="1" smtClean="0">
                <a:solidFill>
                  <a:srgbClr val="FF0000"/>
                </a:solidFill>
                <a:latin typeface="Aharoni" pitchFamily="2" charset="-79"/>
                <a:cs typeface="Aharoni" pitchFamily="2" charset="-79"/>
              </a:rPr>
              <a:t>sistem</a:t>
            </a:r>
            <a:endParaRPr lang="en-US" sz="3600" dirty="0" smtClean="0">
              <a:solidFill>
                <a:srgbClr val="FF0000"/>
              </a:solidFill>
              <a:latin typeface="Aharoni" pitchFamily="2" charset="-79"/>
              <a:cs typeface="Aharoni" pitchFamily="2" charset="-79"/>
            </a:endParaRPr>
          </a:p>
          <a:p>
            <a:pPr>
              <a:buNone/>
            </a:pPr>
            <a:r>
              <a:rPr lang="en-US" sz="3600" dirty="0" smtClean="0">
                <a:solidFill>
                  <a:srgbClr val="FF0000"/>
                </a:solidFill>
                <a:latin typeface="Aharoni" pitchFamily="2" charset="-79"/>
                <a:cs typeface="Aharoni" pitchFamily="2" charset="-79"/>
              </a:rPr>
              <a:t>                </a:t>
            </a:r>
            <a:r>
              <a:rPr lang="en-US" sz="3600" dirty="0" err="1" smtClean="0">
                <a:solidFill>
                  <a:srgbClr val="FF0000"/>
                </a:solidFill>
                <a:latin typeface="Aharoni" pitchFamily="2" charset="-79"/>
                <a:cs typeface="Aharoni" pitchFamily="2" charset="-79"/>
              </a:rPr>
              <a:t>sirkulasi</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dan</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berfungsi</a:t>
            </a:r>
            <a:r>
              <a:rPr lang="en-US" sz="3600" dirty="0" smtClean="0">
                <a:latin typeface="Aharoni" pitchFamily="2" charset="-79"/>
                <a:cs typeface="Aharoni" pitchFamily="2" charset="-79"/>
              </a:rPr>
              <a:t>      </a:t>
            </a:r>
          </a:p>
          <a:p>
            <a:pPr>
              <a:buNone/>
            </a:pP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menghancurkan</a:t>
            </a:r>
            <a:r>
              <a:rPr lang="en-US" sz="3600" dirty="0" smtClean="0">
                <a:latin typeface="Aharoni" pitchFamily="2" charset="-79"/>
                <a:cs typeface="Aharoni" pitchFamily="2" charset="-79"/>
              </a:rPr>
              <a:t> </a:t>
            </a:r>
            <a:r>
              <a:rPr lang="en-US" sz="3600" dirty="0" err="1" smtClean="0">
                <a:solidFill>
                  <a:srgbClr val="FF0000"/>
                </a:solidFill>
                <a:latin typeface="Aharoni" pitchFamily="2" charset="-79"/>
                <a:cs typeface="Aharoni" pitchFamily="2" charset="-79"/>
              </a:rPr>
              <a:t>sel</a:t>
            </a:r>
            <a:endParaRPr lang="en-US" sz="3600" dirty="0" smtClean="0">
              <a:solidFill>
                <a:srgbClr val="FF0000"/>
              </a:solidFill>
              <a:latin typeface="Aharoni" pitchFamily="2" charset="-79"/>
              <a:cs typeface="Aharoni" pitchFamily="2" charset="-79"/>
            </a:endParaRPr>
          </a:p>
          <a:p>
            <a:pPr>
              <a:buNone/>
            </a:pPr>
            <a:r>
              <a:rPr lang="en-US" sz="3600" dirty="0" smtClean="0">
                <a:solidFill>
                  <a:srgbClr val="FF0000"/>
                </a:solidFill>
                <a:latin typeface="Aharoni" pitchFamily="2" charset="-79"/>
                <a:cs typeface="Aharoni" pitchFamily="2" charset="-79"/>
              </a:rPr>
              <a:t>                </a:t>
            </a:r>
            <a:r>
              <a:rPr lang="en-US" sz="3600" dirty="0" err="1" smtClean="0">
                <a:solidFill>
                  <a:srgbClr val="FF0000"/>
                </a:solidFill>
                <a:latin typeface="Aharoni" pitchFamily="2" charset="-79"/>
                <a:cs typeface="Aharoni" pitchFamily="2" charset="-79"/>
              </a:rPr>
              <a:t>darah</a:t>
            </a:r>
            <a:r>
              <a:rPr lang="en-US" sz="3600" dirty="0" smtClean="0">
                <a:solidFill>
                  <a:srgbClr val="FF0000"/>
                </a:solidFill>
                <a:latin typeface="Aharoni" pitchFamily="2" charset="-79"/>
                <a:cs typeface="Aharoni" pitchFamily="2" charset="-79"/>
              </a:rPr>
              <a:t> </a:t>
            </a:r>
            <a:r>
              <a:rPr lang="en-US" sz="3600" dirty="0" err="1" smtClean="0">
                <a:solidFill>
                  <a:srgbClr val="FF0000"/>
                </a:solidFill>
                <a:latin typeface="Aharoni" pitchFamily="2" charset="-79"/>
                <a:cs typeface="Aharoni" pitchFamily="2" charset="-79"/>
              </a:rPr>
              <a:t>merah</a:t>
            </a:r>
            <a:r>
              <a:rPr lang="en-US" sz="3600" dirty="0" smtClean="0">
                <a:solidFill>
                  <a:srgbClr val="FF0000"/>
                </a:solidFill>
                <a:latin typeface="Aharoni" pitchFamily="2" charset="-79"/>
                <a:cs typeface="Aharoni" pitchFamily="2" charset="-79"/>
              </a:rPr>
              <a:t> </a:t>
            </a:r>
            <a:r>
              <a:rPr lang="en-US" sz="3600" dirty="0" err="1" smtClean="0">
                <a:solidFill>
                  <a:srgbClr val="FF0000"/>
                </a:solidFill>
                <a:latin typeface="Aharoni" pitchFamily="2" charset="-79"/>
                <a:cs typeface="Aharoni" pitchFamily="2" charset="-79"/>
              </a:rPr>
              <a:t>tua</a:t>
            </a:r>
            <a:r>
              <a:rPr lang="en-US" sz="3600" dirty="0" smtClean="0">
                <a:latin typeface="Aharoni" pitchFamily="2" charset="-79"/>
                <a:cs typeface="Aharoni" pitchFamily="2" charset="-79"/>
              </a:rPr>
              <a:t>. </a:t>
            </a:r>
            <a:endParaRPr lang="en-US" sz="3600" dirty="0">
              <a:latin typeface="Aharoni" pitchFamily="2" charset="-79"/>
              <a:cs typeface="Aharoni" pitchFamily="2" charset="-79"/>
            </a:endParaRPr>
          </a:p>
        </p:txBody>
      </p:sp>
      <p:pic>
        <p:nvPicPr>
          <p:cNvPr id="4" name="Picture 3" descr="606507df4o02b217.gif"/>
          <p:cNvPicPr>
            <a:picLocks noChangeAspect="1"/>
          </p:cNvPicPr>
          <p:nvPr/>
        </p:nvPicPr>
        <p:blipFill>
          <a:blip r:embed="rId5"/>
          <a:stretch>
            <a:fillRect/>
          </a:stretch>
        </p:blipFill>
        <p:spPr>
          <a:xfrm>
            <a:off x="-838200" y="-3505200"/>
            <a:ext cx="10744200" cy="15022285"/>
          </a:xfrm>
          <a:prstGeom prst="rect">
            <a:avLst/>
          </a:prstGeom>
        </p:spPr>
      </p:pic>
    </p:spTree>
    <p:extLst>
      <p:ext uri="{BB962C8B-B14F-4D97-AF65-F5344CB8AC3E}">
        <p14:creationId xmlns:p14="http://schemas.microsoft.com/office/powerpoint/2010/main" val="1796230722"/>
      </p:ext>
    </p:extLst>
  </p:cSld>
  <p:clrMapOvr>
    <a:masterClrMapping/>
  </p:clrMapOvr>
  <p:transition>
    <p:wipe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s://encrypted-tbn3.gstatic.com/images?q=tbn:ANd9GcRGKGV66ydXzPlImBLq_LJcxn-FDTTYsfH8Y9_IoB8zxh9te5VEgQ"/>
          <p:cNvPicPr>
            <a:picLocks noChangeAspect="1" noChangeArrowheads="1"/>
          </p:cNvPicPr>
          <p:nvPr/>
        </p:nvPicPr>
        <p:blipFill>
          <a:blip r:embed="rId3"/>
          <a:srcRect/>
          <a:stretch>
            <a:fillRect/>
          </a:stretch>
        </p:blipFill>
        <p:spPr bwMode="auto">
          <a:xfrm>
            <a:off x="533400" y="-232614"/>
            <a:ext cx="8153400" cy="7090614"/>
          </a:xfrm>
          <a:prstGeom prst="rect">
            <a:avLst/>
          </a:prstGeom>
          <a:noFill/>
          <a:ln w="76200">
            <a:solidFill>
              <a:schemeClr val="accent3">
                <a:lumMod val="60000"/>
                <a:lumOff val="40000"/>
              </a:schemeClr>
            </a:solidFill>
          </a:ln>
        </p:spPr>
      </p:pic>
      <p:pic>
        <p:nvPicPr>
          <p:cNvPr id="6" name="Picture 5" descr="2025912vnepw533c3.gif"/>
          <p:cNvPicPr>
            <a:picLocks noChangeAspect="1"/>
          </p:cNvPicPr>
          <p:nvPr/>
        </p:nvPicPr>
        <p:blipFill>
          <a:blip r:embed="rId4"/>
          <a:stretch>
            <a:fillRect/>
          </a:stretch>
        </p:blipFill>
        <p:spPr>
          <a:xfrm flipH="1">
            <a:off x="685800" y="4038602"/>
            <a:ext cx="5562600" cy="2373613"/>
          </a:xfrm>
          <a:prstGeom prst="rect">
            <a:avLst/>
          </a:prstGeom>
        </p:spPr>
      </p:pic>
      <p:sp>
        <p:nvSpPr>
          <p:cNvPr id="25602" name="AutoShape 2" descr="data:image/jpeg;base64,/9j/4AAQSkZJRgABAQAAAQABAAD/2wCEAAkGBhQQEBQSEBQPDxUUFRYYEBAPEA8PFBQQFBQVFBUQFBQXHCYeFxkjGRQUHy8gIycpLCwsFR4xNTAqNSYrLCkBCQoKDgwOGg8PGiwkHx8sLS8sKSwpLCotLywqLywpKSwpLCwsKS0sKSwpKSwsKSwtLCkpKSkpLCksKSksKSwsKf/AABEIALkBEAMBIgACEQEDEQH/xAAbAAACAwEBAQAAAAAAAAAAAAAABAEDBQYCB//EAD0QAAEDAgMFBQYFAgUFAAAAAAEAAhEDIQQSMQVBUWFxIoGRobEGEyMywdFCUmKC8BRyNGOS4fEVFiRDov/EABoBAAIDAQEAAAAAAAAAAAAAAAACAQMEBQb/xAAsEQACAgEDAwIFBAMAAAAAAAAAAQIRAxIhMQRBURNhIjJxgZEFFKGxQtHh/9oADAMBAAIRAxEAPwDuEIQtBjBCEIAWxzrAcT6JNOY1tp4H1SaVlkeAQhCgcYwTrkcR6J1IYMjNfuT6ZFUuQQhCkUEIQgAUKSoBQQShecygvUDHoKVW2opL0WS4s9oVRqqwIshpolCEKSAQhCABCEIAEIQgAQhCABCEIAEIQgAQhCAIcJsVnVqWUx4FaSUxztAoY0XuKoUL0xhJgJS0swtLMel/NaCow1DLM7+CvTFMt2CFEozcx3kD6qHNIZY5PhEoXltQHeOdxbzXrvnlb7qPUj5G9Gfg8vNj0UUDLZUYmzHf2ncRuU7NE0QevqrI01aK3Fp7oprVoSr8Ulto4nK/lv6KoapmqHjHUhzB4mXEcCR5lesbiMqTwQ+M/wDvd6lM40SIOi5jyNHoV00XQq3aElb4C46pRLHXuDofp1W1U9pC45aLJJmCRNxp2Ru6lNjzVdlHWdF8uk2Q1VVMQxvzPaDwLmj6rLbhXvg13uP+Ww5Wi2hjW6ubTa3RrR3CfFO8smZo9HBc7jA2nS1L2x+4/RembRpETmH/AND6Kj3i8uwzH/M0dRY+SjVJ9x3gxLsO0sSx3yuaejmnyVuX+EfUWXH48+7eadBzZE5jUIAad7QfxFZeH29Wpkhj6c8hbugqfUmiV0MZq0fQ8v8ABdC43De2VRrorU2P5tmm76hdLgNs06zZabzo+AQeBhWLL5M2XoJwVodQhCuTswNNcghCFJAIQhAAoJS9fFZbC538AlX1C7UyosZRscq4oN5ngElUqFxkrypUWOlQIaYMhCFAw5SxoOtue5MLLUseRpZTYjiPVKaRr4XeNUzSxe53j91a9qWUUyzHkcGYnymR+5u5V4pmjm7vTgVoY2jALhu1HJJDhqNR0WWUaOrjyaimlXIJAJhwkXOu8LqNlj/xx+71K5HLBjgQR0XX7L/w7e/1K1dP8r+ph63519DmNs/MV42dXnsn9v2XvbPzlI4b5h1Hqtso6omGE9ErNyi2Kzv7z5lXbQbZKOxAGJezQhwjmCAfFX7Uq9hcGWzZ63F8Si/KEmVNxg8jdalOm1k5WtbOsACeq5zDV5K6ttOQDyHomxb2J1nwNCrnLwU06mqnMV1GLUeGhRja/u6T3jVrSR10HnCta1eMfQz0ajeLHR1iR5gKxLYzSn8Ss4uthjAkzN/9ys+vhd4WvTfnpNdwse+4VL6cqI8HXZnjHjLlqg20ePQpnZm0DTcHMM7uRH5TySeOo2XjY9doFRjvxAFh/UD9pQ1YKVbPg+nbNxzarA5mm8H8Lt7Tz+6clcJsPahovv8AKbPHL83UekhdyD3qzG7OH12D0p7cPg9IQhXHPBV1qmVpPh1ViVxxsBzQSlbE1KEJC4EIQgAQhCABCEIAhO4V+Zsbx6JNX4I9ruUoWXB5xdTLz4jiFkzkIbu1pHi38VM8x6Lax9DM0wuadiBJpvnKTu1a7c9vMKyONZE0NHM4NMvxTIc09y6vZf8Ahx+71K5VzyQGPjNYtcPlqNH4m8+I3LqNku+AOrvVV4oOFpl3UzU9Ml4ZzW2R2ys+k6DI3adVo7aHaKzmfRbexg7nqjjzVr53AAnLIExIAE+S19pYbNUYNzw5h5HVv1XN4F3xAun2s+Aw8Hs9V56XLs9ni2jGvBz1JuR+U7l22EdNNh/SPRcXtCrNckfmP3+667ZL5os6ehIVvTrdozfqjaxxk/Iw5qqLFeVELXoOI85UGJbaWJ93TJbBceywHe91hPIankE6QuZ2liDWrltMe9axsGDDWz85LtBa08iiTUVXkbBB5ZX2W5z2xsRBNN2hsDe5Gjk29sGCkdusNJ+ZrRxBaHMblJvlHCQfDctAVRUpteOh6pFsdmMk1s7M7HNsVn7Iw4fXAO6T4BaWN0SGxq2TECdDI8VJLG3Ohy772exGfDsnVstP7TbyhcBjG5XHquy9jXzQdyqerGqYbSMvXq8F+Gb6EIV5wASmOHy9/wBE2k8c64Chkx5FkIQlLiESpCXxlUtbMuG4kaCd54DRG/ZDRSfLo91KsEDiCe4An6L3SMtB3EWKXrYiK1Obh1Jnj7txJ8imatFrGBw7IiT0Vc5OM6NWLBGeLVfdkkf8qFyDdoOpVQ8EiS4VGGblurSO4+RXXgpouyvPg9Kt7slXYMdruKoV2FdDxzsnMz4HiFhbc2L7wF9P5hq0b+nNb0Lw4JlJxdorVNUzhqONIHu6oJbMgixY4fiadxXR7F281jfd1SBJ7NXRpmLO/KfJTtPYwqnMAGu/NoD1+65mqyox5Y6mDeLGP9lc8upcce6X9l0MMG0tVN9qb/o3dtjtLLp6qiriRTGUkgbmiXR0G5eqVYH8zSdM7S2eYk3VceobVqEvwXz6BQdSyRX33/FFNERUHet3H4xtQtaw5gztOI0zRDWg79SSsepRuBxOotC38Bs5tNkgG9yTrouRK9TPR43FY1Ts5jFkhxmZnU7zPkug2bja5ogUqcxMPdlAO/e66z8fTBctnZGObToxcw46WGg1cbBPgi5TpFPXz04dUknv3F2bZfWZQAhjnvcyqWgmHNLRMTMEOnXem218Qzs/BqRo8vAMcxmH84rO/wCm+/c40m5QT2nCQwchaXH+QE8z2dLRaqR+wR6rdHC188qfscTL1OPZYoKvdd/s7245+wvtOjVyF1R7SBdzGE/LvgRHr3pfAU2AvzfBa4jNT7bi7LoC6Ji5O6Z0T/8A28d9U9zYE8YlXHA1DZ9RrhxNNpd4lT6ahvGX5IXU+pHROO3tt/xmT7Se7rU2hvzN0tbJFxxtAOm5c9s14ph1Oc+8ASI8RddpW2S0ttmcRcZnWPEQNFyOIBFcMMgSYEAEXtcBZ2t93/B0+nmtFRWy8v8A0hbE1Q6Y3ajSFkZoqA8CFrYtpBN5G6VnYemHVWg6TfomL2aePdmMrsfY2nGHPOofJrQuNrUxNhHJd77N0suGp/ql3+pxI8oTQ+Yx9e6w15ZpoQhXnBBIYz5u4J9Z+LPbPcoY0OSleqjIjoD4oY2SBxKuxouOn1UFl7lCgqVCgkUpbMArNhvZgOIOYgEE6bhqLei0sU2WgQD9lVh8WG1GsJ/9bnmTu7R+ytGJGUFpDiRYjQc+aqyW50jo4ZKOHVJ2rOX2nsVzsUMrTlJBLgBl+UBwJ3acF0dNskDmvKtww7Y/m5WRVGTNmeRK+xWRBXqj8w6he8UyHdbqthgg8wmKOxqIIQhMUo8FnBZbcC01Xh8u7yNQDNuq10hWtW6gfUfRTGKb3HWWUfldHN7Z2E2m6aZPQ380bM20Gj3OKYKlM8RcHiDqDzC1Nti4WV7hr+y+3B3BbVK1TKGtzQxGyBLHUnirTmwdaoBGhOjxbXVaLqvYiHTH5Xeqw9mYR1IuDjItlvaOIWk+7bO7iuXnhDW2+Du9Lky+lFLd9hV1Fre08B7tzDdrebo1PJesFUpvd8cz+QSAwciBolalQzCuw2DLtMxjWNwQs2ONRg/4GydLmnc8yX3fH4OkpVWaMLOTWlvoF7KymbMtIe7o8B7fBM0Q9pgi3EEub3TcdFbs90zluOl0xpxVZUkqFWx4olrVxW0qvx6hIzAPcRxF4IB4FdwwLhtrDLXc3fmcT/qMKmaujp9H8zM7HEGS3Td0WM1xD7XPJbj8GYhoJEk+JmFTg6RplxIuRFxoOXgmNrXg9MJcQN5iOpsPNfS8PRyMawfhaG/6QB9Fwfs9hveYlg3A5ndGX9co719AVmPuzlfqU94w8bghCFaco8vfAJ4LMJm6dxruz1PokQlZZBFmH+cdV7xh7XQf7qMG2XdFGKPbP83IJ7lahShQMLVcPNTN/lFnjA+iupsgAcAAvSlHextT06ewL1QdDh1XlDdR1CBGMY35h0+pSybxzdD3JVSyI8D+GqS0crFXJPAuuQnFKK5KmCTqt+J+0epTiVqvABd4dBb7qyHIpn7ZbYLDNdshrjlJ+Vx0PInct7GA1GAtBvu8lmt2SJDqkEgyGjSefFWPIooshilNjuEpEMh1/pwVZGV2U2B0dwPHonc0U2ERdxHddTicLmbPgsHqJSqXc66xScU4duPsYlakQ4g2IN1sbDFz/b9VS6jmaCfmbY827j3aJzZlOCen1WfRoyG3Jm9Xp35HSy6HFSVW4rZZwdLbPJQFBK9sCrcjRGB7FguN9sdkubU982SHxmI/C8CL8iIjmDyXZb+mvXcP5yUvYCCCAQbEEAgjgQUyhqRH7h4cir7nyluNfT3leqe1zU1GhIPcYXd4j2QoPMgPp8mOBHcHAwltk+y9GlXqghzy1zHsD8sQ9guQAJ7TH6qNEjb+/wANWr+lF/srss06ZqOEOqRAOopi4B5k38FuoQrkqVHGy5Hlm5vuCEIUlYnjjp3pZX409odEulZbHgcwLLE9yWqulxPMp+mzK2OA81moIjy2ShCFA4IQhAAoKlQUAPYgZmT0KST+HuwdISNRkEjgpYkfBZhD2/FaCzsOYeFoKULLk8VHcbD1SVXFyYFgNTyVmLYXWErMrgh/u+k75JvHmnq0PCVGpVPYb0HndZ1V1loY0wFmkquqNKk2XtvTpD9Tz6fdalWn2B0HosyjfIOAPm4/ZbGJHZ7lgybyZ18G0EYodDvI9E9gRBcs9+q0MFoe5SpXXsGSGlS9xglVFwJIkSIJE3AMwSO4+CsS2LwRcQ9hDajZyOMwQdaT41YfIwRcXssxqCLmtVmg57uqrweID2kwWFpiox0ZmPFy10dQQRYggjVWi9z3DgE0I6mJmyKEbJaI/nmpQhajkt2CSd2cS0/npOH7qTw4eVV3gU6ktpVWU/d1KjsmV8Nhrnl7nscz3Ya0EkmZsPwoAdQlDteiIHvKclwaBmBIcWueA4as7LHHtR8pXv8A6jSgH3lGCC4H3tOC0SC4GdBBvyQAwheKdUOAc0tcDo5pDgRxBFivaAMuo+SSrMKyXdLqpM4Fup6JS17IZqnsnoVmLTrDsnoVmKWLAlCEJSwEIQgAUKVCAH8H8veVVjmaHuKswQ7PeUYxvZ6EJuxV/kIytOm+QDxWYmMNXix09FCGkrHVlCnmxDj+r0t9FrLP2eJquPNx9VbDuVpkbSdCy3PT21n3WY56GtjRB7mls0S7wH88Vs4s2WZsVl1oYw2XKlyz0EVSS9jKLLp/CtgJRoutDDtsohyTnfwkgKxrURGq8uM9OH3WiMXI52TKsa3E8bhzm97SjO0QWk5RVYL5HHcRJLXbib2JV2GxLajQ5swZEEQQ4Wcxw3OBsQrUniKDmP8Ae0hJMCtTED3gFg9s2FRo8QIOjSNKVLY5U5ubtjqFWK7cxbmaXCJaHCRPyyNRO7irYPA+BTCEJXaWzm4imaVScrtYyHTk5pHl4FNR1UNeCJBBB0IuD0O9AHO/9iUHBwqGrUBc/KC+MrKmeWTcu+cy5xkkDS4NjvYjDGZD7tyuI902bvOazBlPxH/LAvcFb6FFIm2UYPBtpNysmC977me1UqOqO7szyr0IUkGUmcBv7vqlk5gW2J5pUWy4L3ix6FZYWsVlQpYsAQhCUsCEK1jfhuPMeX/KpUkEoQoUEmhhB2B3+qjGfL3he8OOyOijFNlhTFPczlIaTMbrlQmcELnooLXsMUK2Yc96X2M27jy9SmG0A2SLW4qrY7YY49PqrY8Mp7mVtd/aWVUq3WjtUS4rDxMzZWSXwj438SR13s+ZvyTOOqJL2aJ924ngPqqNtYpw+WPCVxGepVOVDNJ11o0qnZEX9FyGHc957TieWg8Autw7Ya0cAPRXYI6nuZP1CfpwWnlnvqpQhbUq4PPuTk7YIKEKSDn8X7JipX997zL8VlUMDCfitLCXkl1jDIlob+EkHKEvQ9iiMmeu+oG5OyQ8A5H4cuPzm7xReHc67zyPUIUUidTOYoeyFRrg52LqvgUQWva+HGk3LLstQEm+YXBBiZhaOwthf0ocA8va4N7MZQHAvLngSbuztn+wd2shFBbBCEKSAQhCAMtlMkxB58loUaeUQvYClQS5WCzKwhx6rTSGMb2uoCGTDkpQoUpS0aoj4R70onaA+H3FJBSLHuSoUr1RbLh1UEmk0QIQ4SIUoTlJm1aJaeXFX4JhEzbRNEKVFDOVoh2ipwIimf5uV5Xim2BCZMQycZh5cs6rs+ToukdRleDhgmcrVDQdSTPOy6OSnHNL43C5itFjYCgsWb00bP3Ursy6GBhawXkMXtPGOkoy5nkqwQhCcpBCEIAEIQgAQhCABCEIAEIQgAQhCABVVaAdrPcrUFAC/wDRN/V4o/om/q8UwhAameG0gBA0+6q/om8/FMIQFsX/AKJv6vFeqeGDTInvKuQgLYIQhAAhCEACIQhAEQphCEACEIQAIQhAAhCEACEIQAIQhAAhCEACEIQAIQh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B5EBE2"/>
              </a:solidFill>
            </a:endParaRPr>
          </a:p>
        </p:txBody>
      </p:sp>
      <p:pic>
        <p:nvPicPr>
          <p:cNvPr id="4" name="Picture 3" descr="MM900041010 (1).GIF"/>
          <p:cNvPicPr>
            <a:picLocks noChangeAspect="1"/>
          </p:cNvPicPr>
          <p:nvPr/>
        </p:nvPicPr>
        <p:blipFill>
          <a:blip r:embed="rId5"/>
          <a:stretch>
            <a:fillRect/>
          </a:stretch>
        </p:blipFill>
        <p:spPr>
          <a:xfrm>
            <a:off x="533400" y="3886200"/>
            <a:ext cx="2743200" cy="2971800"/>
          </a:xfrm>
          <a:prstGeom prst="rect">
            <a:avLst/>
          </a:prstGeom>
        </p:spPr>
      </p:pic>
      <p:pic>
        <p:nvPicPr>
          <p:cNvPr id="5" name="Picture 4" descr="2025912vnepw533c3.gif"/>
          <p:cNvPicPr>
            <a:picLocks noChangeAspect="1"/>
          </p:cNvPicPr>
          <p:nvPr/>
        </p:nvPicPr>
        <p:blipFill>
          <a:blip r:embed="rId4"/>
          <a:stretch>
            <a:fillRect/>
          </a:stretch>
        </p:blipFill>
        <p:spPr>
          <a:xfrm>
            <a:off x="4419600" y="-533400"/>
            <a:ext cx="4724401" cy="2373613"/>
          </a:xfrm>
          <a:prstGeom prst="rect">
            <a:avLst/>
          </a:prstGeom>
        </p:spPr>
      </p:pic>
    </p:spTree>
    <p:extLst>
      <p:ext uri="{BB962C8B-B14F-4D97-AF65-F5344CB8AC3E}">
        <p14:creationId xmlns:p14="http://schemas.microsoft.com/office/powerpoint/2010/main" val="434322499"/>
      </p:ext>
    </p:extLst>
  </p:cSld>
  <p:clrMapOvr>
    <a:masterClrMapping/>
  </p:clrMapOvr>
  <p:transition>
    <p:wipe dir="r"/>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1. SISTEM PEREDARAN DARAH MANUSIA</a:t>
            </a:r>
            <a:endParaRPr lang="id-ID" dirty="0"/>
          </a:p>
        </p:txBody>
      </p:sp>
      <p:sp>
        <p:nvSpPr>
          <p:cNvPr id="3" name="Content Placeholder 2"/>
          <p:cNvSpPr>
            <a:spLocks noGrp="1"/>
          </p:cNvSpPr>
          <p:nvPr>
            <p:ph idx="1"/>
          </p:nvPr>
        </p:nvSpPr>
        <p:spPr/>
        <p:txBody>
          <a:bodyPr>
            <a:noAutofit/>
          </a:bodyPr>
          <a:lstStyle/>
          <a:p>
            <a:r>
              <a:rPr lang="id-ID" sz="4800" dirty="0" smtClean="0"/>
              <a:t>Peredaran darah tertutup: darah mengalir dalam pembuluh darah</a:t>
            </a:r>
          </a:p>
          <a:p>
            <a:r>
              <a:rPr lang="id-ID" sz="4800" dirty="0" smtClean="0"/>
              <a:t>Peredaran darah ganda: darah beredar melewati jantung 2 kali.</a:t>
            </a:r>
            <a:endParaRPr lang="id-ID" sz="4800" dirty="0"/>
          </a:p>
        </p:txBody>
      </p:sp>
    </p:spTree>
    <p:extLst>
      <p:ext uri="{BB962C8B-B14F-4D97-AF65-F5344CB8AC3E}">
        <p14:creationId xmlns:p14="http://schemas.microsoft.com/office/powerpoint/2010/main" val="994039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C900445066.JPG"/>
          <p:cNvPicPr>
            <a:picLocks noChangeAspect="1"/>
          </p:cNvPicPr>
          <p:nvPr/>
        </p:nvPicPr>
        <p:blipFill>
          <a:blip r:embed="rId3"/>
          <a:stretch>
            <a:fillRect/>
          </a:stretch>
        </p:blipFill>
        <p:spPr>
          <a:xfrm>
            <a:off x="0" y="-1"/>
            <a:ext cx="9144000" cy="11841151"/>
          </a:xfrm>
          <a:prstGeom prst="rect">
            <a:avLst/>
          </a:prstGeom>
        </p:spPr>
      </p:pic>
      <p:sp>
        <p:nvSpPr>
          <p:cNvPr id="3" name="Content Placeholder 2"/>
          <p:cNvSpPr>
            <a:spLocks noGrp="1"/>
          </p:cNvSpPr>
          <p:nvPr>
            <p:ph idx="1"/>
          </p:nvPr>
        </p:nvSpPr>
        <p:spPr>
          <a:xfrm>
            <a:off x="457200" y="762002"/>
            <a:ext cx="8229600" cy="5364163"/>
          </a:xfrm>
          <a:blipFill>
            <a:blip r:embed="rId4"/>
            <a:stretch>
              <a:fillRect/>
            </a:stretch>
          </a:blipFill>
        </p:spPr>
        <p:txBody>
          <a:bodyPr anchor="ctr">
            <a:normAutofit/>
          </a:bodyPr>
          <a:lstStyle/>
          <a:p>
            <a:r>
              <a:rPr lang="en-US" sz="5400" dirty="0" err="1" smtClean="0">
                <a:latin typeface="Aharoni" pitchFamily="2" charset="-79"/>
                <a:cs typeface="Aharoni" pitchFamily="2" charset="-79"/>
              </a:rPr>
              <a:t>Limfa</a:t>
            </a:r>
            <a:r>
              <a:rPr lang="en-US" sz="5400" dirty="0" smtClean="0">
                <a:latin typeface="Aharoni" pitchFamily="2" charset="-79"/>
                <a:cs typeface="Aharoni" pitchFamily="2" charset="-79"/>
              </a:rPr>
              <a:t> </a:t>
            </a:r>
            <a:r>
              <a:rPr lang="en-US" sz="5400" dirty="0" smtClean="0">
                <a:solidFill>
                  <a:srgbClr val="FF0000"/>
                </a:solidFill>
                <a:latin typeface="Aharoni" pitchFamily="2" charset="-79"/>
                <a:cs typeface="Aharoni" pitchFamily="2" charset="-79"/>
              </a:rPr>
              <a:t>(</a:t>
            </a:r>
            <a:r>
              <a:rPr lang="en-US" sz="5400" dirty="0" smtClean="0">
                <a:latin typeface="Aharoni" pitchFamily="2" charset="-79"/>
                <a:cs typeface="Aharoni" pitchFamily="2" charset="-79"/>
              </a:rPr>
              <a:t> </a:t>
            </a:r>
            <a:r>
              <a:rPr lang="en-US" sz="5400" dirty="0" err="1" smtClean="0">
                <a:solidFill>
                  <a:srgbClr val="FF0000"/>
                </a:solidFill>
                <a:latin typeface="Aharoni" pitchFamily="2" charset="-79"/>
                <a:cs typeface="Aharoni" pitchFamily="2" charset="-79"/>
              </a:rPr>
              <a:t>getah</a:t>
            </a:r>
            <a:r>
              <a:rPr lang="en-US" sz="5400" dirty="0" smtClean="0">
                <a:solidFill>
                  <a:srgbClr val="FF0000"/>
                </a:solidFill>
                <a:latin typeface="Aharoni" pitchFamily="2" charset="-79"/>
                <a:cs typeface="Aharoni" pitchFamily="2" charset="-79"/>
              </a:rPr>
              <a:t> </a:t>
            </a:r>
            <a:r>
              <a:rPr lang="en-US" sz="5400" dirty="0" err="1" smtClean="0">
                <a:solidFill>
                  <a:srgbClr val="FF0000"/>
                </a:solidFill>
                <a:latin typeface="Aharoni" pitchFamily="2" charset="-79"/>
                <a:cs typeface="Aharoni" pitchFamily="2" charset="-79"/>
              </a:rPr>
              <a:t>bening</a:t>
            </a:r>
            <a:r>
              <a:rPr lang="en-US" sz="5400" dirty="0" smtClean="0">
                <a:solidFill>
                  <a:srgbClr val="FF0000"/>
                </a:solidFill>
                <a:latin typeface="Aharoni" pitchFamily="2" charset="-79"/>
                <a:cs typeface="Aharoni" pitchFamily="2" charset="-79"/>
              </a:rPr>
              <a:t>)</a:t>
            </a:r>
            <a:r>
              <a:rPr lang="en-US" sz="5400" dirty="0" smtClean="0">
                <a:latin typeface="Aharoni" pitchFamily="2" charset="-79"/>
                <a:cs typeface="Aharoni" pitchFamily="2" charset="-79"/>
              </a:rPr>
              <a:t>: </a:t>
            </a:r>
            <a:r>
              <a:rPr lang="en-US" sz="5400" dirty="0" err="1" smtClean="0">
                <a:latin typeface="Aharoni" pitchFamily="2" charset="-79"/>
                <a:cs typeface="Aharoni" pitchFamily="2" charset="-79"/>
              </a:rPr>
              <a:t>cairan</a:t>
            </a:r>
            <a:r>
              <a:rPr lang="en-US" sz="5400" dirty="0" smtClean="0">
                <a:latin typeface="Aharoni" pitchFamily="2" charset="-79"/>
                <a:cs typeface="Aharoni" pitchFamily="2" charset="-79"/>
              </a:rPr>
              <a:t> yang </a:t>
            </a:r>
            <a:r>
              <a:rPr lang="en-US" sz="5400" dirty="0" err="1" smtClean="0">
                <a:latin typeface="Aharoni" pitchFamily="2" charset="-79"/>
                <a:cs typeface="Aharoni" pitchFamily="2" charset="-79"/>
              </a:rPr>
              <a:t>bewarna</a:t>
            </a:r>
            <a:r>
              <a:rPr lang="en-US" sz="5400" dirty="0" smtClean="0">
                <a:latin typeface="Aharoni" pitchFamily="2" charset="-79"/>
                <a:cs typeface="Aharoni" pitchFamily="2" charset="-79"/>
              </a:rPr>
              <a:t> </a:t>
            </a:r>
            <a:r>
              <a:rPr lang="en-US" sz="5400" dirty="0" err="1" smtClean="0">
                <a:latin typeface="Aharoni" pitchFamily="2" charset="-79"/>
                <a:cs typeface="Aharoni" pitchFamily="2" charset="-79"/>
              </a:rPr>
              <a:t>kekuningan</a:t>
            </a:r>
            <a:r>
              <a:rPr lang="en-US" sz="5400" dirty="0" smtClean="0">
                <a:latin typeface="Aharoni" pitchFamily="2" charset="-79"/>
                <a:cs typeface="Aharoni" pitchFamily="2" charset="-79"/>
              </a:rPr>
              <a:t> </a:t>
            </a:r>
            <a:r>
              <a:rPr lang="en-US" sz="5400" dirty="0" err="1" smtClean="0">
                <a:latin typeface="Aharoni" pitchFamily="2" charset="-79"/>
                <a:cs typeface="Aharoni" pitchFamily="2" charset="-79"/>
              </a:rPr>
              <a:t>karena</a:t>
            </a:r>
            <a:r>
              <a:rPr lang="en-US" sz="5400" dirty="0" smtClean="0">
                <a:latin typeface="Aharoni" pitchFamily="2" charset="-79"/>
                <a:cs typeface="Aharoni" pitchFamily="2" charset="-79"/>
              </a:rPr>
              <a:t> </a:t>
            </a:r>
            <a:r>
              <a:rPr lang="en-US" sz="5400" dirty="0" err="1" smtClean="0">
                <a:latin typeface="Aharoni" pitchFamily="2" charset="-79"/>
                <a:cs typeface="Aharoni" pitchFamily="2" charset="-79"/>
              </a:rPr>
              <a:t>mengandung</a:t>
            </a:r>
            <a:r>
              <a:rPr lang="en-US" sz="5400" dirty="0" smtClean="0">
                <a:latin typeface="Aharoni" pitchFamily="2" charset="-79"/>
                <a:cs typeface="Aharoni" pitchFamily="2" charset="-79"/>
              </a:rPr>
              <a:t> </a:t>
            </a:r>
            <a:r>
              <a:rPr lang="en-US" sz="5400" dirty="0" err="1" smtClean="0">
                <a:latin typeface="Aharoni" pitchFamily="2" charset="-79"/>
                <a:cs typeface="Aharoni" pitchFamily="2" charset="-79"/>
              </a:rPr>
              <a:t>lemak</a:t>
            </a:r>
            <a:r>
              <a:rPr lang="en-US" sz="5400" dirty="0" smtClean="0">
                <a:latin typeface="Aharoni" pitchFamily="2" charset="-79"/>
                <a:cs typeface="Aharoni" pitchFamily="2" charset="-79"/>
              </a:rPr>
              <a:t>. </a:t>
            </a:r>
            <a:endParaRPr lang="en-US" sz="5400" dirty="0">
              <a:latin typeface="Aharoni" pitchFamily="2" charset="-79"/>
              <a:cs typeface="Aharoni" pitchFamily="2" charset="-79"/>
            </a:endParaRPr>
          </a:p>
        </p:txBody>
      </p:sp>
    </p:spTree>
    <p:extLst>
      <p:ext uri="{BB962C8B-B14F-4D97-AF65-F5344CB8AC3E}">
        <p14:creationId xmlns:p14="http://schemas.microsoft.com/office/powerpoint/2010/main" val="190363425"/>
      </p:ext>
    </p:extLst>
  </p:cSld>
  <p:clrMapOvr>
    <a:masterClrMapping/>
  </p:clrMapOvr>
  <p:transition>
    <p:wipe dir="r"/>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a:ln w="76200">
            <a:solidFill>
              <a:srgbClr val="00FFFF"/>
            </a:solidFill>
          </a:ln>
        </p:spPr>
        <p:txBody>
          <a:bodyPr>
            <a:normAutofit fontScale="90000"/>
          </a:bodyPr>
          <a:lstStyle/>
          <a:p>
            <a:pPr algn="l"/>
            <a:r>
              <a:rPr lang="en-US" dirty="0" smtClean="0">
                <a:ln>
                  <a:solidFill>
                    <a:srgbClr val="FFFF00"/>
                  </a:solidFill>
                </a:ln>
                <a:solidFill>
                  <a:schemeClr val="bg1"/>
                </a:solidFill>
                <a:latin typeface="Snap ITC" pitchFamily="82" charset="0"/>
              </a:rPr>
              <a:t> b. </a:t>
            </a:r>
            <a:r>
              <a:rPr lang="en-US" dirty="0" err="1" smtClean="0">
                <a:ln>
                  <a:solidFill>
                    <a:srgbClr val="FFFF00"/>
                  </a:solidFill>
                </a:ln>
                <a:solidFill>
                  <a:schemeClr val="bg1"/>
                </a:solidFill>
                <a:latin typeface="Snap ITC" pitchFamily="82" charset="0"/>
              </a:rPr>
              <a:t>Fungsi</a:t>
            </a:r>
            <a:r>
              <a:rPr lang="en-US" dirty="0" smtClean="0">
                <a:ln>
                  <a:solidFill>
                    <a:srgbClr val="FFFF00"/>
                  </a:solidFill>
                </a:ln>
                <a:solidFill>
                  <a:schemeClr val="bg1"/>
                </a:solidFill>
                <a:latin typeface="Snap ITC" pitchFamily="82" charset="0"/>
              </a:rPr>
              <a:t> </a:t>
            </a:r>
            <a:r>
              <a:rPr lang="en-US" dirty="0" err="1" smtClean="0">
                <a:ln>
                  <a:solidFill>
                    <a:srgbClr val="FFFF00"/>
                  </a:solidFill>
                </a:ln>
                <a:solidFill>
                  <a:schemeClr val="bg1"/>
                </a:solidFill>
                <a:latin typeface="Snap ITC" pitchFamily="82" charset="0"/>
              </a:rPr>
              <a:t>Sistem</a:t>
            </a:r>
            <a:r>
              <a:rPr lang="en-US" dirty="0" smtClean="0">
                <a:ln>
                  <a:solidFill>
                    <a:srgbClr val="FFFF00"/>
                  </a:solidFill>
                </a:ln>
                <a:solidFill>
                  <a:schemeClr val="bg1"/>
                </a:solidFill>
                <a:latin typeface="Snap ITC" pitchFamily="82" charset="0"/>
              </a:rPr>
              <a:t> </a:t>
            </a:r>
            <a:r>
              <a:rPr lang="en-US" dirty="0" err="1" smtClean="0">
                <a:ln>
                  <a:solidFill>
                    <a:srgbClr val="FFFF00"/>
                  </a:solidFill>
                </a:ln>
                <a:solidFill>
                  <a:schemeClr val="bg1"/>
                </a:solidFill>
                <a:latin typeface="Snap ITC" pitchFamily="82" charset="0"/>
              </a:rPr>
              <a:t>Limfatik</a:t>
            </a:r>
            <a:endParaRPr lang="en-US" dirty="0">
              <a:ln>
                <a:solidFill>
                  <a:srgbClr val="FFFF00"/>
                </a:solidFill>
              </a:ln>
              <a:solidFill>
                <a:schemeClr val="bg1"/>
              </a:solidFill>
              <a:latin typeface="Snap ITC" pitchFamily="82" charset="0"/>
            </a:endParaRPr>
          </a:p>
        </p:txBody>
      </p:sp>
      <p:sp>
        <p:nvSpPr>
          <p:cNvPr id="3" name="Content Placeholder 2"/>
          <p:cNvSpPr>
            <a:spLocks noGrp="1"/>
          </p:cNvSpPr>
          <p:nvPr>
            <p:ph idx="1"/>
          </p:nvPr>
        </p:nvSpPr>
        <p:spPr>
          <a:xfrm>
            <a:off x="179512" y="1484784"/>
            <a:ext cx="8712968" cy="5184576"/>
          </a:xfrm>
          <a:solidFill>
            <a:schemeClr val="bg1">
              <a:alpha val="58000"/>
            </a:schemeClr>
          </a:solidFill>
          <a:ln w="76200">
            <a:solidFill>
              <a:srgbClr val="FF0000"/>
            </a:solidFill>
            <a:prstDash val="sysDash"/>
          </a:ln>
        </p:spPr>
        <p:txBody>
          <a:bodyPr anchor="ctr">
            <a:normAutofit fontScale="85000" lnSpcReduction="20000"/>
          </a:bodyPr>
          <a:lstStyle/>
          <a:p>
            <a:pPr marL="514350" indent="-514350">
              <a:buAutoNum type="arabicPeriod"/>
            </a:pPr>
            <a:r>
              <a:rPr lang="en-US" dirty="0" err="1" smtClean="0">
                <a:ln>
                  <a:solidFill>
                    <a:srgbClr val="FF0000"/>
                  </a:solidFill>
                </a:ln>
                <a:solidFill>
                  <a:srgbClr val="000000"/>
                </a:solidFill>
                <a:latin typeface="Aharoni" pitchFamily="2" charset="-79"/>
                <a:cs typeface="Aharoni" pitchFamily="2" charset="-79"/>
              </a:rPr>
              <a:t>Meng</a:t>
            </a:r>
            <a:r>
              <a:rPr lang="id-ID" dirty="0" smtClean="0">
                <a:ln>
                  <a:solidFill>
                    <a:srgbClr val="FF0000"/>
                  </a:solidFill>
                </a:ln>
                <a:solidFill>
                  <a:srgbClr val="000000"/>
                </a:solidFill>
                <a:latin typeface="Aharoni" pitchFamily="2" charset="-79"/>
                <a:cs typeface="Aharoni" pitchFamily="2" charset="-79"/>
              </a:rPr>
              <a:t>alirkan cairan interstitial. </a:t>
            </a:r>
          </a:p>
          <a:p>
            <a:pPr marL="0" indent="0">
              <a:buNone/>
            </a:pPr>
            <a:r>
              <a:rPr lang="id-ID" dirty="0" smtClean="0">
                <a:ln>
                  <a:solidFill>
                    <a:srgbClr val="FF0000"/>
                  </a:solidFill>
                </a:ln>
                <a:solidFill>
                  <a:srgbClr val="000000"/>
                </a:solidFill>
                <a:latin typeface="Aharoni" pitchFamily="2" charset="-79"/>
                <a:cs typeface="Aharoni" pitchFamily="2" charset="-79"/>
              </a:rPr>
              <a:t>Pembuluh limfatik mengalirkan kelebihan cairan interstitial yang berasal dari ruang antar sel.</a:t>
            </a:r>
            <a:r>
              <a:rPr lang="en-US" dirty="0" smtClean="0">
                <a:ln>
                  <a:solidFill>
                    <a:srgbClr val="FF0000"/>
                  </a:solidFill>
                </a:ln>
                <a:solidFill>
                  <a:srgbClr val="000000"/>
                </a:solidFill>
                <a:latin typeface="Aharoni" pitchFamily="2" charset="-79"/>
                <a:cs typeface="Aharoni" pitchFamily="2" charset="-79"/>
              </a:rPr>
              <a:t> </a:t>
            </a:r>
          </a:p>
          <a:p>
            <a:pPr>
              <a:buNone/>
            </a:pPr>
            <a:r>
              <a:rPr lang="en-US" dirty="0" smtClean="0">
                <a:ln>
                  <a:solidFill>
                    <a:srgbClr val="FF0000"/>
                  </a:solidFill>
                </a:ln>
                <a:solidFill>
                  <a:srgbClr val="000000"/>
                </a:solidFill>
                <a:latin typeface="Aharoni" pitchFamily="2" charset="-79"/>
                <a:cs typeface="Aharoni" pitchFamily="2" charset="-79"/>
              </a:rPr>
              <a:t>2. </a:t>
            </a:r>
            <a:r>
              <a:rPr lang="id-ID" dirty="0" smtClean="0">
                <a:ln>
                  <a:solidFill>
                    <a:srgbClr val="FF0000"/>
                  </a:solidFill>
                </a:ln>
                <a:solidFill>
                  <a:srgbClr val="000000"/>
                </a:solidFill>
                <a:latin typeface="Aharoni" pitchFamily="2" charset="-79"/>
                <a:cs typeface="Aharoni" pitchFamily="2" charset="-79"/>
              </a:rPr>
              <a:t>Mentranspor lemak dari makanan. </a:t>
            </a:r>
          </a:p>
          <a:p>
            <a:pPr marL="0" indent="0">
              <a:buNone/>
            </a:pPr>
            <a:r>
              <a:rPr lang="id-ID" dirty="0" smtClean="0">
                <a:ln>
                  <a:solidFill>
                    <a:srgbClr val="FF0000"/>
                  </a:solidFill>
                </a:ln>
                <a:solidFill>
                  <a:srgbClr val="000000"/>
                </a:solidFill>
                <a:latin typeface="Aharoni" pitchFamily="2" charset="-79"/>
                <a:cs typeface="Aharoni" pitchFamily="2" charset="-79"/>
              </a:rPr>
              <a:t>Pembuluh limfatik mentranspor lemak dan vitamin yang larut lemak yang diserap oleh saluran pencernaan untuk dialirkan ke darah.</a:t>
            </a:r>
            <a:endParaRPr lang="en-US" dirty="0" smtClean="0">
              <a:ln>
                <a:solidFill>
                  <a:srgbClr val="FF0000"/>
                </a:solidFill>
              </a:ln>
              <a:solidFill>
                <a:srgbClr val="000000"/>
              </a:solidFill>
              <a:latin typeface="Aharoni" pitchFamily="2" charset="-79"/>
              <a:cs typeface="Aharoni" pitchFamily="2" charset="-79"/>
            </a:endParaRPr>
          </a:p>
          <a:p>
            <a:pPr>
              <a:buNone/>
            </a:pPr>
            <a:r>
              <a:rPr lang="en-US" dirty="0" smtClean="0">
                <a:ln>
                  <a:solidFill>
                    <a:srgbClr val="FF0000"/>
                  </a:solidFill>
                </a:ln>
                <a:solidFill>
                  <a:srgbClr val="000000"/>
                </a:solidFill>
                <a:latin typeface="Aharoni" pitchFamily="2" charset="-79"/>
                <a:cs typeface="Aharoni" pitchFamily="2" charset="-79"/>
              </a:rPr>
              <a:t>3. </a:t>
            </a:r>
            <a:r>
              <a:rPr lang="en-US" dirty="0" err="1" smtClean="0">
                <a:ln>
                  <a:solidFill>
                    <a:srgbClr val="FF0000"/>
                  </a:solidFill>
                </a:ln>
                <a:solidFill>
                  <a:srgbClr val="000000"/>
                </a:solidFill>
                <a:latin typeface="Aharoni" pitchFamily="2" charset="-79"/>
                <a:cs typeface="Aharoni" pitchFamily="2" charset="-79"/>
              </a:rPr>
              <a:t>Mem</a:t>
            </a:r>
            <a:r>
              <a:rPr lang="id-ID" dirty="0" smtClean="0">
                <a:ln>
                  <a:solidFill>
                    <a:srgbClr val="FF0000"/>
                  </a:solidFill>
                </a:ln>
                <a:solidFill>
                  <a:srgbClr val="000000"/>
                </a:solidFill>
                <a:latin typeface="Aharoni" pitchFamily="2" charset="-79"/>
                <a:cs typeface="Aharoni" pitchFamily="2" charset="-79"/>
              </a:rPr>
              <a:t>fasilitasi reaksi imun. </a:t>
            </a:r>
          </a:p>
          <a:p>
            <a:pPr marL="0" indent="0">
              <a:buNone/>
            </a:pPr>
            <a:r>
              <a:rPr lang="id-ID" dirty="0" smtClean="0">
                <a:ln>
                  <a:solidFill>
                    <a:srgbClr val="FF0000"/>
                  </a:solidFill>
                </a:ln>
                <a:solidFill>
                  <a:srgbClr val="000000"/>
                </a:solidFill>
                <a:latin typeface="Aharoni" pitchFamily="2" charset="-79"/>
                <a:cs typeface="Aharoni" pitchFamily="2" charset="-79"/>
              </a:rPr>
              <a:t>Jaringan limfatik membangkitkan reaksi spesifik yang sangat tinggi terhadap mikroorganisme tertentu atau sel yang abnormal. Limfosit dibantu oleh makrofag akan mengenali sel asing tersebut dan menghancurkannya.</a:t>
            </a:r>
            <a:endParaRPr lang="en-US" dirty="0" smtClean="0">
              <a:ln>
                <a:solidFill>
                  <a:srgbClr val="FF0000"/>
                </a:solidFill>
              </a:ln>
              <a:solidFill>
                <a:srgbClr val="000000"/>
              </a:solidFill>
              <a:latin typeface="Aharoni" pitchFamily="2" charset="-79"/>
              <a:cs typeface="Aharoni" pitchFamily="2" charset="-79"/>
            </a:endParaRPr>
          </a:p>
          <a:p>
            <a:pPr>
              <a:buNone/>
            </a:pPr>
            <a:endParaRPr lang="en-US" dirty="0">
              <a:ln>
                <a:solidFill>
                  <a:srgbClr val="FF0000"/>
                </a:solidFill>
              </a:ln>
              <a:solidFill>
                <a:srgbClr val="000000"/>
              </a:solidFill>
              <a:latin typeface="Aharoni" pitchFamily="2" charset="-79"/>
              <a:cs typeface="Aharoni" pitchFamily="2" charset="-79"/>
            </a:endParaRPr>
          </a:p>
        </p:txBody>
      </p:sp>
    </p:spTree>
    <p:extLst>
      <p:ext uri="{BB962C8B-B14F-4D97-AF65-F5344CB8AC3E}">
        <p14:creationId xmlns:p14="http://schemas.microsoft.com/office/powerpoint/2010/main" val="722747836"/>
      </p:ext>
    </p:extLst>
  </p:cSld>
  <p:clrMapOvr>
    <a:masterClrMapping/>
  </p:clrMapOvr>
  <p:transition>
    <p:wipe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 calcmode="lin" valueType="num">
                                      <p:cBhvr>
                                        <p:cTn id="16" dur="500" fill="hold"/>
                                        <p:tgtEl>
                                          <p:spTgt spid="3">
                                            <p:bg/>
                                          </p:spTgt>
                                        </p:tgtEl>
                                        <p:attrNameLst>
                                          <p:attrName>style.rotation</p:attrName>
                                        </p:attrNameLst>
                                      </p:cBhvr>
                                      <p:tavLst>
                                        <p:tav tm="0">
                                          <p:val>
                                            <p:fltVal val="360"/>
                                          </p:val>
                                        </p:tav>
                                        <p:tav tm="100000">
                                          <p:val>
                                            <p:fltVal val="0"/>
                                          </p:val>
                                        </p:tav>
                                      </p:tavLst>
                                    </p:anim>
                                    <p:animEffect transition="in" filter="fade">
                                      <p:cBhvr>
                                        <p:cTn id="17" dur="500"/>
                                        <p:tgtEl>
                                          <p:spTgt spid="3">
                                            <p:bg/>
                                          </p:spTgt>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0" end="0"/>
                                            </p:txEl>
                                          </p:spTgt>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1" end="1"/>
                                            </p:txEl>
                                          </p:spTgt>
                                        </p:tgtEl>
                                      </p:cBhvr>
                                    </p:animEffect>
                                  </p:childTnLst>
                                </p:cTn>
                              </p:par>
                            </p:childTnLst>
                          </p:cTn>
                        </p:par>
                        <p:par>
                          <p:cTn id="32" fill="hold">
                            <p:stCondLst>
                              <p:cond delay="2500"/>
                            </p:stCondLst>
                            <p:childTnLst>
                              <p:par>
                                <p:cTn id="33" presetID="49" presetClass="entr" presetSubtype="0" decel="10000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8" dur="500"/>
                                        <p:tgtEl>
                                          <p:spTgt spid="3">
                                            <p:txEl>
                                              <p:pRg st="2" end="2"/>
                                            </p:txEl>
                                          </p:spTgt>
                                        </p:tgtEl>
                                      </p:cBhvr>
                                    </p:animEffect>
                                  </p:childTnLst>
                                </p:cTn>
                              </p:par>
                            </p:childTnLst>
                          </p:cTn>
                        </p:par>
                        <p:par>
                          <p:cTn id="39" fill="hold">
                            <p:stCondLst>
                              <p:cond delay="3000"/>
                            </p:stCondLst>
                            <p:childTnLst>
                              <p:par>
                                <p:cTn id="40" presetID="49" presetClass="entr" presetSubtype="0" decel="10000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5" dur="500"/>
                                        <p:tgtEl>
                                          <p:spTgt spid="3">
                                            <p:txEl>
                                              <p:pRg st="3" end="3"/>
                                            </p:txEl>
                                          </p:spTgt>
                                        </p:tgtEl>
                                      </p:cBhvr>
                                    </p:animEffect>
                                  </p:childTnLst>
                                </p:cTn>
                              </p:par>
                            </p:childTnLst>
                          </p:cTn>
                        </p:par>
                        <p:par>
                          <p:cTn id="46" fill="hold">
                            <p:stCondLst>
                              <p:cond delay="3500"/>
                            </p:stCondLst>
                            <p:childTnLst>
                              <p:par>
                                <p:cTn id="47" presetID="49" presetClass="entr" presetSubtype="0" decel="100000" fill="hold" grpId="0"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4" end="4"/>
                                            </p:txEl>
                                          </p:spTgt>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8"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0"/>
            <a:ext cx="885698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393"/>
      </p:ext>
    </p:extLst>
  </p:cSld>
  <p:clrMapOvr>
    <a:masterClrMapping/>
  </p:clrMapOvr>
  <p:transition>
    <p:wipe dir="r"/>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5" y="188640"/>
            <a:ext cx="8665265"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820391"/>
      </p:ext>
    </p:extLst>
  </p:cSld>
  <p:clrMapOvr>
    <a:masterClrMapping/>
  </p:clrMapOvr>
  <p:transition>
    <p:wipe dir="r"/>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10" y="116632"/>
            <a:ext cx="8992491"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000658"/>
      </p:ext>
    </p:extLst>
  </p:cSld>
  <p:clrMapOvr>
    <a:masterClrMapping/>
  </p:clrMapOvr>
  <p:transition>
    <p:wipe dir="r"/>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786568"/>
      </p:ext>
    </p:extLst>
  </p:cSld>
  <p:clrMapOvr>
    <a:masterClrMapping/>
  </p:clrMapOvr>
  <p:transition>
    <p:wipe dir="r"/>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7992888" cy="6264696"/>
          </a:xfrm>
        </p:spPr>
        <p:txBody>
          <a:bodyPr>
            <a:normAutofit lnSpcReduction="10000"/>
          </a:bodyPr>
          <a:lstStyle/>
          <a:p>
            <a:pPr marL="514350" indent="-514350">
              <a:buAutoNum type="arabicPeriod"/>
            </a:pPr>
            <a:r>
              <a:rPr lang="id-ID" sz="3200" dirty="0" smtClean="0"/>
              <a:t>Pembuluh limfatik</a:t>
            </a:r>
          </a:p>
          <a:p>
            <a:pPr marL="514350" indent="-514350">
              <a:buAutoNum type="alphaLcPeriod"/>
            </a:pPr>
            <a:r>
              <a:rPr lang="id-ID" sz="3200" dirty="0" smtClean="0"/>
              <a:t>Pembuluh limfa kiri (sinistra), menerima cairan limfe dari kepala bagian kiri, leher, dada, lengan kiri bagian atas, dan seluruh tubuh yang terletak di bawah tulang rusuk</a:t>
            </a:r>
          </a:p>
          <a:p>
            <a:pPr marL="514350" indent="-514350">
              <a:buAutoNum type="alphaLcPeriod"/>
            </a:pPr>
            <a:r>
              <a:rPr lang="id-ID" sz="3200" dirty="0" smtClean="0"/>
              <a:t>Pembuluh limfa kanan (dextra), menerima cairan limfe dari kepala kanan, leher kanan, dada kanan, lengan sebelah kanan, dan trunkus bronkomediastinal kanan (saluran penampung limfa dari rongga di antara paru-paru.</a:t>
            </a:r>
            <a:endParaRPr lang="id-ID" sz="3200" dirty="0"/>
          </a:p>
        </p:txBody>
      </p:sp>
    </p:spTree>
    <p:extLst>
      <p:ext uri="{BB962C8B-B14F-4D97-AF65-F5344CB8AC3E}">
        <p14:creationId xmlns:p14="http://schemas.microsoft.com/office/powerpoint/2010/main" val="143287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6"/>
            <a:ext cx="7776864" cy="5721499"/>
          </a:xfrm>
        </p:spPr>
        <p:txBody>
          <a:bodyPr>
            <a:normAutofit/>
          </a:bodyPr>
          <a:lstStyle/>
          <a:p>
            <a:pPr marL="0" indent="0">
              <a:buNone/>
            </a:pPr>
            <a:r>
              <a:rPr lang="id-ID" sz="3200" dirty="0" smtClean="0"/>
              <a:t>2. Organ Limfatik Primer</a:t>
            </a:r>
          </a:p>
          <a:p>
            <a:pPr marL="514350" indent="-514350">
              <a:buAutoNum type="alphaLcPeriod"/>
            </a:pPr>
            <a:r>
              <a:rPr lang="id-ID" sz="3200" dirty="0" smtClean="0"/>
              <a:t>Sumsum tulang merah, terdapat di dalam tulang pipih dan epifise tulang pipa pada orang dewasa. Fungsi tempat pembentukan limfosit</a:t>
            </a:r>
          </a:p>
          <a:p>
            <a:pPr marL="514350" indent="-514350">
              <a:buAutoNum type="alphaLcPeriod"/>
            </a:pPr>
            <a:r>
              <a:rPr lang="id-ID" sz="3200" dirty="0" smtClean="0"/>
              <a:t>Kelenjar timus, terletak di dada, berwarna kemerahan terdiri atas 2 lobus, dan berperan dalam sistem kekebalan karena memproduksi limfosit T</a:t>
            </a:r>
            <a:endParaRPr lang="id-ID" sz="3200" dirty="0"/>
          </a:p>
        </p:txBody>
      </p:sp>
    </p:spTree>
    <p:extLst>
      <p:ext uri="{BB962C8B-B14F-4D97-AF65-F5344CB8AC3E}">
        <p14:creationId xmlns:p14="http://schemas.microsoft.com/office/powerpoint/2010/main" val="144065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49149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80662"/>
            <a:ext cx="3923928"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2924944"/>
            <a:ext cx="422910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323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6"/>
            <a:ext cx="7848872" cy="5721499"/>
          </a:xfrm>
        </p:spPr>
        <p:txBody>
          <a:bodyPr>
            <a:normAutofit/>
          </a:bodyPr>
          <a:lstStyle/>
          <a:p>
            <a:pPr marL="0" indent="0">
              <a:buNone/>
            </a:pPr>
            <a:r>
              <a:rPr lang="id-ID" sz="3200" dirty="0" smtClean="0"/>
              <a:t>3. Organ Limfatik Sekunder</a:t>
            </a:r>
          </a:p>
          <a:p>
            <a:pPr marL="0" indent="0">
              <a:buNone/>
            </a:pPr>
            <a:r>
              <a:rPr lang="id-ID" sz="3200" dirty="0" smtClean="0"/>
              <a:t>a. Nodus limfe, berbentuk seperti kacang dan terletak di sepanjang pembuluh limfe disebut nodus limfe. Nodus limfe mengandung sel limfosit B dan limfosit T. Kedua limfosit tersebut berperan dalam menghancurkan berbagai senyawa dan sel asing. Nodus limfe juga berfungsi untuk menyaring cairan limfe yang mengalir dalam pembuluh limfatik saat cairan limfe melewati nodus limfe</a:t>
            </a:r>
            <a:endParaRPr lang="id-ID" sz="3200" dirty="0"/>
          </a:p>
        </p:txBody>
      </p:sp>
    </p:spTree>
    <p:extLst>
      <p:ext uri="{BB962C8B-B14F-4D97-AF65-F5344CB8AC3E}">
        <p14:creationId xmlns:p14="http://schemas.microsoft.com/office/powerpoint/2010/main" val="5863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1609416"/>
            <a:ext cx="7920880" cy="5059944"/>
          </a:xfrm>
        </p:spPr>
        <p:txBody>
          <a:bodyPr>
            <a:noAutofit/>
          </a:bodyPr>
          <a:lstStyle/>
          <a:p>
            <a:pPr marL="514350" indent="-514350">
              <a:buClrTx/>
              <a:buSzPct val="100000"/>
              <a:buFont typeface="+mj-lt"/>
              <a:buAutoNum type="arabicPeriod"/>
            </a:pPr>
            <a:r>
              <a:rPr lang="en-US" sz="3600" dirty="0" err="1" smtClean="0">
                <a:sym typeface="Wingdings" pitchFamily="2" charset="2"/>
              </a:rPr>
              <a:t>Sist</a:t>
            </a:r>
            <a:r>
              <a:rPr lang="id-ID" sz="3600" dirty="0" smtClean="0">
                <a:sym typeface="Wingdings" pitchFamily="2" charset="2"/>
              </a:rPr>
              <a:t>em</a:t>
            </a:r>
            <a:r>
              <a:rPr lang="en-US" sz="3600" dirty="0" smtClean="0">
                <a:sym typeface="Wingdings" pitchFamily="2" charset="2"/>
              </a:rPr>
              <a:t> </a:t>
            </a:r>
            <a:r>
              <a:rPr lang="en-US" sz="3600" dirty="0" err="1" smtClean="0">
                <a:sym typeface="Wingdings" pitchFamily="2" charset="2"/>
              </a:rPr>
              <a:t>Peredaran</a:t>
            </a:r>
            <a:r>
              <a:rPr lang="en-US" sz="3600" dirty="0" smtClean="0">
                <a:sym typeface="Wingdings" pitchFamily="2" charset="2"/>
              </a:rPr>
              <a:t> </a:t>
            </a:r>
            <a:r>
              <a:rPr lang="en-US" sz="3600" dirty="0" err="1" smtClean="0">
                <a:sym typeface="Wingdings" pitchFamily="2" charset="2"/>
              </a:rPr>
              <a:t>Pulmonal</a:t>
            </a:r>
            <a:r>
              <a:rPr lang="en-US" sz="3600" dirty="0" smtClean="0">
                <a:sym typeface="Wingdings" pitchFamily="2" charset="2"/>
              </a:rPr>
              <a:t> (Kecil)</a:t>
            </a:r>
            <a:br>
              <a:rPr lang="en-US" sz="3600" dirty="0" smtClean="0">
                <a:sym typeface="Wingdings" pitchFamily="2" charset="2"/>
              </a:rPr>
            </a:br>
            <a:r>
              <a:rPr lang="en-US" sz="3600" dirty="0" smtClean="0">
                <a:sym typeface="Wingdings" pitchFamily="2" charset="2"/>
              </a:rPr>
              <a:t> </a:t>
            </a:r>
            <a:r>
              <a:rPr lang="en-US" sz="3600" dirty="0" err="1" smtClean="0">
                <a:sym typeface="Wingdings" pitchFamily="2" charset="2"/>
              </a:rPr>
              <a:t>Jantung</a:t>
            </a:r>
            <a:r>
              <a:rPr lang="en-US" sz="3600" dirty="0" smtClean="0">
                <a:sym typeface="Wingdings" pitchFamily="2" charset="2"/>
              </a:rPr>
              <a:t> (</a:t>
            </a:r>
            <a:r>
              <a:rPr lang="id-ID" sz="3600" dirty="0" smtClean="0">
                <a:sym typeface="Wingdings" pitchFamily="2" charset="2"/>
              </a:rPr>
              <a:t>ventrikel</a:t>
            </a:r>
            <a:r>
              <a:rPr lang="en-US" sz="3600" dirty="0" smtClean="0">
                <a:sym typeface="Wingdings" pitchFamily="2" charset="2"/>
              </a:rPr>
              <a:t> </a:t>
            </a:r>
            <a:r>
              <a:rPr lang="en-US" sz="3600" dirty="0" err="1" smtClean="0">
                <a:sym typeface="Wingdings" pitchFamily="2" charset="2"/>
              </a:rPr>
              <a:t>kanan</a:t>
            </a:r>
            <a:r>
              <a:rPr lang="en-US" sz="3600" dirty="0">
                <a:sym typeface="Wingdings" pitchFamily="2" charset="2"/>
              </a:rPr>
              <a:t>)  </a:t>
            </a:r>
            <a:r>
              <a:rPr lang="en-US" sz="3600" dirty="0" err="1">
                <a:sym typeface="Wingdings" pitchFamily="2" charset="2"/>
              </a:rPr>
              <a:t>paru-paru</a:t>
            </a:r>
            <a:r>
              <a:rPr lang="en-US" sz="3600" dirty="0">
                <a:sym typeface="Wingdings" pitchFamily="2" charset="2"/>
              </a:rPr>
              <a:t> </a:t>
            </a:r>
            <a:r>
              <a:rPr lang="en-US" sz="3600" dirty="0" smtClean="0">
                <a:sym typeface="Wingdings" pitchFamily="2" charset="2"/>
              </a:rPr>
              <a:t></a:t>
            </a:r>
            <a:r>
              <a:rPr lang="id-ID" sz="3600" dirty="0" smtClean="0">
                <a:sym typeface="Wingdings" pitchFamily="2" charset="2"/>
              </a:rPr>
              <a:t> Jantung (atrium kiri)</a:t>
            </a:r>
          </a:p>
          <a:p>
            <a:pPr marL="0" indent="0">
              <a:buNone/>
            </a:pPr>
            <a:endParaRPr lang="id-ID" sz="3600" dirty="0" smtClean="0">
              <a:sym typeface="Wingdings" pitchFamily="2" charset="2"/>
            </a:endParaRPr>
          </a:p>
          <a:p>
            <a:pPr marL="514350" indent="-514350">
              <a:buClrTx/>
              <a:buSzPct val="100000"/>
              <a:buFont typeface="+mj-lt"/>
              <a:buAutoNum type="arabicPeriod" startAt="2"/>
            </a:pPr>
            <a:r>
              <a:rPr lang="en-US" sz="3600" dirty="0" smtClean="0"/>
              <a:t>Sis</a:t>
            </a:r>
            <a:r>
              <a:rPr lang="id-ID" sz="3600" dirty="0"/>
              <a:t>tem</a:t>
            </a:r>
            <a:r>
              <a:rPr lang="en-US" sz="3600" dirty="0"/>
              <a:t> </a:t>
            </a:r>
            <a:r>
              <a:rPr lang="en-US" sz="3600" dirty="0" err="1"/>
              <a:t>Peredaran</a:t>
            </a:r>
            <a:r>
              <a:rPr lang="en-US" sz="3600" dirty="0"/>
              <a:t> </a:t>
            </a:r>
            <a:r>
              <a:rPr lang="en-US" sz="3600" dirty="0" err="1"/>
              <a:t>Sistemik</a:t>
            </a:r>
            <a:r>
              <a:rPr lang="en-US" sz="3600" dirty="0"/>
              <a:t> (</a:t>
            </a:r>
            <a:r>
              <a:rPr lang="en-US" sz="3600" dirty="0" err="1"/>
              <a:t>Besar</a:t>
            </a:r>
            <a:r>
              <a:rPr lang="en-US" sz="3600" dirty="0"/>
              <a:t>)</a:t>
            </a:r>
            <a:br>
              <a:rPr lang="en-US" sz="3600" dirty="0"/>
            </a:br>
            <a:r>
              <a:rPr lang="en-US" sz="3600" dirty="0">
                <a:sym typeface="Wingdings" pitchFamily="2" charset="2"/>
              </a:rPr>
              <a:t> </a:t>
            </a:r>
            <a:r>
              <a:rPr lang="en-US" sz="3600" dirty="0" err="1">
                <a:sym typeface="Wingdings" pitchFamily="2" charset="2"/>
              </a:rPr>
              <a:t>Jantung</a:t>
            </a:r>
            <a:r>
              <a:rPr lang="en-US" sz="3600" dirty="0">
                <a:sym typeface="Wingdings" pitchFamily="2" charset="2"/>
              </a:rPr>
              <a:t> (</a:t>
            </a:r>
            <a:r>
              <a:rPr lang="id-ID" sz="3600" dirty="0">
                <a:sym typeface="Wingdings" pitchFamily="2" charset="2"/>
              </a:rPr>
              <a:t>ventrikel</a:t>
            </a:r>
            <a:r>
              <a:rPr lang="en-US" sz="3600" dirty="0">
                <a:sym typeface="Wingdings" pitchFamily="2" charset="2"/>
              </a:rPr>
              <a:t> </a:t>
            </a:r>
            <a:r>
              <a:rPr lang="en-US" sz="3600" dirty="0" err="1">
                <a:sym typeface="Wingdings" pitchFamily="2" charset="2"/>
              </a:rPr>
              <a:t>kiri</a:t>
            </a:r>
            <a:r>
              <a:rPr lang="en-US" sz="3600" dirty="0">
                <a:sym typeface="Wingdings" pitchFamily="2" charset="2"/>
              </a:rPr>
              <a:t>)  </a:t>
            </a:r>
            <a:r>
              <a:rPr lang="en-US" sz="3600" dirty="0" err="1">
                <a:sym typeface="Wingdings" pitchFamily="2" charset="2"/>
              </a:rPr>
              <a:t>seluruh</a:t>
            </a:r>
            <a:r>
              <a:rPr lang="en-US" sz="3600" dirty="0">
                <a:sym typeface="Wingdings" pitchFamily="2" charset="2"/>
              </a:rPr>
              <a:t> </a:t>
            </a:r>
            <a:r>
              <a:rPr lang="en-US" sz="3600" dirty="0" err="1">
                <a:sym typeface="Wingdings" pitchFamily="2" charset="2"/>
              </a:rPr>
              <a:t>tubuh</a:t>
            </a:r>
            <a:r>
              <a:rPr lang="en-US" sz="3600" dirty="0">
                <a:sym typeface="Wingdings" pitchFamily="2" charset="2"/>
              </a:rPr>
              <a:t> </a:t>
            </a:r>
            <a:r>
              <a:rPr lang="id-ID" sz="3600" dirty="0">
                <a:sym typeface="Wingdings" pitchFamily="2" charset="2"/>
              </a:rPr>
              <a:t>jantung (atrium kanan)</a:t>
            </a:r>
          </a:p>
          <a:p>
            <a:pPr marL="0" indent="0">
              <a:buNone/>
            </a:pPr>
            <a:r>
              <a:rPr lang="en-US" sz="3600" dirty="0">
                <a:sym typeface="Wingdings" pitchFamily="2" charset="2"/>
              </a:rPr>
              <a:t/>
            </a:r>
            <a:br>
              <a:rPr lang="en-US" sz="3600" dirty="0">
                <a:sym typeface="Wingdings" pitchFamily="2" charset="2"/>
              </a:rPr>
            </a:br>
            <a:r>
              <a:rPr lang="en-US" sz="3600" dirty="0" smtClean="0">
                <a:sym typeface="Wingdings" pitchFamily="2" charset="2"/>
              </a:rPr>
              <a:t/>
            </a:r>
            <a:br>
              <a:rPr lang="en-US" sz="3600" dirty="0" smtClean="0">
                <a:sym typeface="Wingdings" pitchFamily="2" charset="2"/>
              </a:rPr>
            </a:br>
            <a:endParaRPr lang="en-US" sz="3600" dirty="0" smtClean="0"/>
          </a:p>
        </p:txBody>
      </p:sp>
      <p:sp>
        <p:nvSpPr>
          <p:cNvPr id="4" name="Title 3"/>
          <p:cNvSpPr>
            <a:spLocks noGrp="1"/>
          </p:cNvSpPr>
          <p:nvPr>
            <p:ph type="title"/>
          </p:nvPr>
        </p:nvSpPr>
        <p:spPr/>
        <p:txBody>
          <a:bodyPr>
            <a:normAutofit fontScale="90000"/>
          </a:bodyPr>
          <a:lstStyle/>
          <a:p>
            <a:r>
              <a:rPr lang="id-ID" dirty="0" smtClean="0"/>
              <a:t>PEREDARAN DARAH TERBAGI ATAS 2 YAITU:</a:t>
            </a:r>
            <a:endParaRPr lang="id-ID" dirty="0"/>
          </a:p>
        </p:txBody>
      </p:sp>
    </p:spTree>
    <p:extLst>
      <p:ext uri="{BB962C8B-B14F-4D97-AF65-F5344CB8AC3E}">
        <p14:creationId xmlns:p14="http://schemas.microsoft.com/office/powerpoint/2010/main" val="30688859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4932039"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7" y="116632"/>
            <a:ext cx="406794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281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6"/>
            <a:ext cx="7571184" cy="5721499"/>
          </a:xfrm>
        </p:spPr>
        <p:txBody>
          <a:bodyPr>
            <a:normAutofit/>
          </a:bodyPr>
          <a:lstStyle/>
          <a:p>
            <a:pPr marL="0" indent="0">
              <a:buNone/>
            </a:pPr>
            <a:r>
              <a:rPr lang="id-ID" sz="3200" dirty="0" smtClean="0"/>
              <a:t>b. </a:t>
            </a:r>
            <a:r>
              <a:rPr lang="id-ID" sz="3600" dirty="0" smtClean="0"/>
              <a:t>Limpa, merupan jaringan limfatik terbesar di dalam tubuh. Letak: di antara perut dan diafragma. Berfungsi: menghasilkan limfosit dan zat antibodi.</a:t>
            </a:r>
          </a:p>
          <a:p>
            <a:pPr marL="0" indent="0">
              <a:buNone/>
            </a:pPr>
            <a:r>
              <a:rPr lang="id-ID" sz="3600" dirty="0" smtClean="0"/>
              <a:t>c. Tonsil (terdapat di tenggorokan) Berperan dalam respon imun melawan zat asing yang masuk ke dalam tubuh melalui pernapasan.</a:t>
            </a:r>
          </a:p>
          <a:p>
            <a:pPr marL="0" indent="0">
              <a:buNone/>
            </a:pPr>
            <a:endParaRPr lang="id-ID" sz="3600" dirty="0"/>
          </a:p>
          <a:p>
            <a:pPr marL="0" indent="0">
              <a:buNone/>
            </a:pPr>
            <a:endParaRPr lang="id-ID" sz="3200" dirty="0" smtClean="0"/>
          </a:p>
          <a:p>
            <a:pPr marL="0" indent="0">
              <a:buNone/>
            </a:pPr>
            <a:endParaRPr lang="id-ID" sz="3200" dirty="0"/>
          </a:p>
          <a:p>
            <a:pPr marL="0" indent="0">
              <a:buNone/>
            </a:pPr>
            <a:endParaRPr lang="id-ID" sz="3200" dirty="0" smtClean="0"/>
          </a:p>
          <a:p>
            <a:pPr marL="0" indent="0">
              <a:buNone/>
            </a:pPr>
            <a:endParaRPr lang="id-ID" sz="3200" dirty="0"/>
          </a:p>
          <a:p>
            <a:pPr marL="0" indent="0">
              <a:buNone/>
            </a:pPr>
            <a:endParaRPr lang="id-ID" sz="3200" dirty="0" smtClean="0"/>
          </a:p>
          <a:p>
            <a:pPr marL="0" indent="0">
              <a:buNone/>
            </a:pPr>
            <a:endParaRPr lang="id-ID" sz="3200" dirty="0"/>
          </a:p>
          <a:p>
            <a:pPr marL="0" indent="0">
              <a:buNone/>
            </a:pPr>
            <a:endParaRPr lang="id-ID" sz="3200" dirty="0" smtClean="0"/>
          </a:p>
          <a:p>
            <a:pPr marL="0" indent="0">
              <a:buNone/>
            </a:pPr>
            <a:endParaRPr lang="id-ID" sz="3200" dirty="0"/>
          </a:p>
          <a:p>
            <a:pPr marL="0" indent="0">
              <a:buNone/>
            </a:pPr>
            <a:endParaRPr lang="id-ID" sz="3200" dirty="0" smtClean="0"/>
          </a:p>
          <a:p>
            <a:pPr marL="0" indent="0">
              <a:buNone/>
            </a:pPr>
            <a:endParaRPr lang="id-ID" sz="3200" dirty="0"/>
          </a:p>
          <a:p>
            <a:pPr marL="0" indent="0">
              <a:buNone/>
            </a:pPr>
            <a:endParaRPr lang="id-ID" sz="3200" dirty="0" smtClean="0"/>
          </a:p>
          <a:p>
            <a:pPr marL="0" indent="0">
              <a:buNone/>
            </a:pPr>
            <a:endParaRPr lang="id-ID" sz="3200" dirty="0"/>
          </a:p>
          <a:p>
            <a:pPr marL="0" indent="0">
              <a:buNone/>
            </a:pPr>
            <a:endParaRPr lang="id-ID" sz="3200" dirty="0" smtClean="0"/>
          </a:p>
          <a:p>
            <a:pPr marL="0" indent="0">
              <a:buNone/>
            </a:pPr>
            <a:endParaRPr lang="id-ID" sz="3200" dirty="0"/>
          </a:p>
        </p:txBody>
      </p:sp>
    </p:spTree>
    <p:extLst>
      <p:ext uri="{BB962C8B-B14F-4D97-AF65-F5344CB8AC3E}">
        <p14:creationId xmlns:p14="http://schemas.microsoft.com/office/powerpoint/2010/main" val="173748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
            <a:ext cx="4752529"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88639"/>
            <a:ext cx="4499991" cy="686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531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a:ln w="76200">
            <a:solidFill>
              <a:srgbClr val="00FFFF"/>
            </a:solidFill>
          </a:ln>
        </p:spPr>
        <p:txBody>
          <a:bodyPr>
            <a:normAutofit/>
          </a:bodyPr>
          <a:lstStyle/>
          <a:p>
            <a:pPr algn="l"/>
            <a:r>
              <a:rPr lang="en-US" sz="2800" dirty="0" smtClean="0">
                <a:ln>
                  <a:solidFill>
                    <a:srgbClr val="FFFF00"/>
                  </a:solidFill>
                </a:ln>
                <a:solidFill>
                  <a:schemeClr val="bg1"/>
                </a:solidFill>
                <a:latin typeface="Snap ITC" pitchFamily="82" charset="0"/>
              </a:rPr>
              <a:t>D. </a:t>
            </a:r>
            <a:r>
              <a:rPr lang="en-US" sz="2800" dirty="0" err="1" smtClean="0">
                <a:ln>
                  <a:solidFill>
                    <a:srgbClr val="FFFF00"/>
                  </a:solidFill>
                </a:ln>
                <a:solidFill>
                  <a:schemeClr val="bg1"/>
                </a:solidFill>
                <a:latin typeface="Snap ITC" pitchFamily="82" charset="0"/>
              </a:rPr>
              <a:t>Hubungan</a:t>
            </a:r>
            <a:r>
              <a:rPr lang="en-US" sz="2800" dirty="0" smtClean="0">
                <a:ln>
                  <a:solidFill>
                    <a:srgbClr val="FFFF00"/>
                  </a:solidFill>
                </a:ln>
                <a:solidFill>
                  <a:schemeClr val="bg1"/>
                </a:solidFill>
                <a:latin typeface="Snap ITC" pitchFamily="82" charset="0"/>
              </a:rPr>
              <a:t> </a:t>
            </a:r>
            <a:r>
              <a:rPr lang="en-US" sz="2800" dirty="0" err="1" smtClean="0">
                <a:ln>
                  <a:solidFill>
                    <a:srgbClr val="FFFF00"/>
                  </a:solidFill>
                </a:ln>
                <a:solidFill>
                  <a:schemeClr val="bg1"/>
                </a:solidFill>
                <a:latin typeface="Snap ITC" pitchFamily="82" charset="0"/>
              </a:rPr>
              <a:t>Sistem</a:t>
            </a:r>
            <a:r>
              <a:rPr lang="en-US" sz="2800" dirty="0" smtClean="0">
                <a:ln>
                  <a:solidFill>
                    <a:srgbClr val="FFFF00"/>
                  </a:solidFill>
                </a:ln>
                <a:solidFill>
                  <a:schemeClr val="bg1"/>
                </a:solidFill>
                <a:latin typeface="Snap ITC" pitchFamily="82" charset="0"/>
              </a:rPr>
              <a:t> </a:t>
            </a:r>
            <a:r>
              <a:rPr lang="en-US" sz="2800" dirty="0" err="1" smtClean="0">
                <a:ln>
                  <a:solidFill>
                    <a:srgbClr val="FFFF00"/>
                  </a:solidFill>
                </a:ln>
                <a:solidFill>
                  <a:schemeClr val="bg1"/>
                </a:solidFill>
                <a:latin typeface="Snap ITC" pitchFamily="82" charset="0"/>
              </a:rPr>
              <a:t>Limfatik</a:t>
            </a:r>
            <a:r>
              <a:rPr lang="en-US" sz="2800" dirty="0" smtClean="0">
                <a:ln>
                  <a:solidFill>
                    <a:srgbClr val="FFFF00"/>
                  </a:solidFill>
                </a:ln>
                <a:solidFill>
                  <a:schemeClr val="bg1"/>
                </a:solidFill>
                <a:latin typeface="Snap ITC" pitchFamily="82" charset="0"/>
              </a:rPr>
              <a:t> </a:t>
            </a:r>
            <a:r>
              <a:rPr lang="en-US" sz="2800" dirty="0" err="1" smtClean="0">
                <a:ln>
                  <a:solidFill>
                    <a:srgbClr val="FFFF00"/>
                  </a:solidFill>
                </a:ln>
                <a:solidFill>
                  <a:schemeClr val="bg1"/>
                </a:solidFill>
                <a:latin typeface="Snap ITC" pitchFamily="82" charset="0"/>
              </a:rPr>
              <a:t>dengan</a:t>
            </a:r>
            <a:r>
              <a:rPr lang="en-US" sz="2800" dirty="0" smtClean="0">
                <a:ln>
                  <a:solidFill>
                    <a:srgbClr val="FFFF00"/>
                  </a:solidFill>
                </a:ln>
                <a:solidFill>
                  <a:schemeClr val="bg1"/>
                </a:solidFill>
                <a:latin typeface="Snap ITC" pitchFamily="82" charset="0"/>
              </a:rPr>
              <a:t/>
            </a:r>
            <a:br>
              <a:rPr lang="en-US" sz="2800" dirty="0" smtClean="0">
                <a:ln>
                  <a:solidFill>
                    <a:srgbClr val="FFFF00"/>
                  </a:solidFill>
                </a:ln>
                <a:solidFill>
                  <a:schemeClr val="bg1"/>
                </a:solidFill>
                <a:latin typeface="Snap ITC" pitchFamily="82" charset="0"/>
              </a:rPr>
            </a:br>
            <a:r>
              <a:rPr lang="en-US" sz="2800" dirty="0" smtClean="0">
                <a:ln>
                  <a:solidFill>
                    <a:srgbClr val="FFFF00"/>
                  </a:solidFill>
                </a:ln>
                <a:solidFill>
                  <a:schemeClr val="bg1"/>
                </a:solidFill>
                <a:latin typeface="Snap ITC" pitchFamily="82" charset="0"/>
              </a:rPr>
              <a:t>    </a:t>
            </a:r>
            <a:r>
              <a:rPr lang="en-US" sz="2800" dirty="0" err="1" smtClean="0">
                <a:ln>
                  <a:solidFill>
                    <a:srgbClr val="FFFF00"/>
                  </a:solidFill>
                </a:ln>
                <a:solidFill>
                  <a:schemeClr val="bg1"/>
                </a:solidFill>
                <a:latin typeface="Snap ITC" pitchFamily="82" charset="0"/>
              </a:rPr>
              <a:t>Sistem</a:t>
            </a:r>
            <a:r>
              <a:rPr lang="en-US" sz="2800" dirty="0" smtClean="0">
                <a:ln>
                  <a:solidFill>
                    <a:srgbClr val="FFFF00"/>
                  </a:solidFill>
                </a:ln>
                <a:solidFill>
                  <a:schemeClr val="bg1"/>
                </a:solidFill>
                <a:latin typeface="Snap ITC" pitchFamily="82" charset="0"/>
              </a:rPr>
              <a:t> </a:t>
            </a:r>
            <a:r>
              <a:rPr lang="en-US" sz="2800" dirty="0" err="1" smtClean="0">
                <a:ln>
                  <a:solidFill>
                    <a:srgbClr val="FFFF00"/>
                  </a:solidFill>
                </a:ln>
                <a:solidFill>
                  <a:schemeClr val="bg1"/>
                </a:solidFill>
                <a:latin typeface="Snap ITC" pitchFamily="82" charset="0"/>
              </a:rPr>
              <a:t>Sirkulasi</a:t>
            </a:r>
            <a:r>
              <a:rPr lang="en-US" sz="2800" dirty="0" smtClean="0">
                <a:ln>
                  <a:solidFill>
                    <a:srgbClr val="FFFF00"/>
                  </a:solidFill>
                </a:ln>
                <a:solidFill>
                  <a:schemeClr val="bg1"/>
                </a:solidFill>
                <a:latin typeface="Snap ITC" pitchFamily="82" charset="0"/>
              </a:rPr>
              <a:t> </a:t>
            </a:r>
            <a:endParaRPr lang="en-US" sz="2800" dirty="0">
              <a:ln>
                <a:solidFill>
                  <a:srgbClr val="FFFF00"/>
                </a:solidFill>
              </a:ln>
              <a:solidFill>
                <a:schemeClr val="bg1"/>
              </a:solidFill>
              <a:latin typeface="Snap ITC" pitchFamily="82" charset="0"/>
            </a:endParaRPr>
          </a:p>
        </p:txBody>
      </p:sp>
      <p:sp>
        <p:nvSpPr>
          <p:cNvPr id="3" name="Content Placeholder 2"/>
          <p:cNvSpPr>
            <a:spLocks noGrp="1"/>
          </p:cNvSpPr>
          <p:nvPr>
            <p:ph idx="1"/>
          </p:nvPr>
        </p:nvSpPr>
        <p:spPr>
          <a:solidFill>
            <a:srgbClr val="FFFF00"/>
          </a:solidFill>
          <a:ln w="152400">
            <a:solidFill>
              <a:srgbClr val="FF0066"/>
            </a:solidFill>
            <a:prstDash val="sysDash"/>
          </a:ln>
          <a:effectLst>
            <a:outerShdw blurRad="50800" dist="38100" dir="5400000" algn="t" rotWithShape="0">
              <a:prstClr val="black">
                <a:alpha val="40000"/>
              </a:prstClr>
            </a:outerShdw>
          </a:effectLst>
        </p:spPr>
        <p:txBody>
          <a:bodyPr lIns="274320" tIns="640080" anchor="ctr" anchorCtr="0">
            <a:normAutofit lnSpcReduction="10000"/>
          </a:bodyPr>
          <a:lstStyle/>
          <a:p>
            <a:pPr>
              <a:buNone/>
            </a:pPr>
            <a:r>
              <a:rPr lang="en-US" dirty="0" smtClean="0"/>
              <a:t>    </a:t>
            </a:r>
            <a:r>
              <a:rPr lang="en-US" dirty="0" err="1" smtClean="0">
                <a:latin typeface="Aharoni" pitchFamily="2" charset="-79"/>
                <a:cs typeface="Aharoni" pitchFamily="2" charset="-79"/>
              </a:rPr>
              <a:t>Sistem</a:t>
            </a:r>
            <a:r>
              <a:rPr lang="en-US" dirty="0" smtClean="0">
                <a:latin typeface="Aharoni" pitchFamily="2" charset="-79"/>
                <a:cs typeface="Aharoni" pitchFamily="2" charset="-79"/>
              </a:rPr>
              <a:t> </a:t>
            </a:r>
            <a:r>
              <a:rPr lang="en-US" dirty="0" err="1" smtClean="0">
                <a:latin typeface="Aharoni" pitchFamily="2" charset="-79"/>
                <a:cs typeface="Aharoni" pitchFamily="2" charset="-79"/>
              </a:rPr>
              <a:t>limfatik</a:t>
            </a:r>
            <a:r>
              <a:rPr lang="en-US" dirty="0" smtClean="0">
                <a:latin typeface="Aharoni" pitchFamily="2" charset="-79"/>
                <a:cs typeface="Aharoni" pitchFamily="2" charset="-79"/>
              </a:rPr>
              <a:t> </a:t>
            </a:r>
            <a:r>
              <a:rPr lang="en-US" dirty="0" err="1" smtClean="0">
                <a:latin typeface="Aharoni" pitchFamily="2" charset="-79"/>
                <a:cs typeface="Aharoni" pitchFamily="2" charset="-79"/>
              </a:rPr>
              <a:t>memiliki</a:t>
            </a:r>
            <a:r>
              <a:rPr lang="en-US" dirty="0" smtClean="0">
                <a:latin typeface="Aharoni" pitchFamily="2" charset="-79"/>
                <a:cs typeface="Aharoni" pitchFamily="2" charset="-79"/>
              </a:rPr>
              <a:t> </a:t>
            </a:r>
            <a:r>
              <a:rPr lang="en-US" dirty="0" err="1" smtClean="0">
                <a:latin typeface="Aharoni" pitchFamily="2" charset="-79"/>
                <a:cs typeface="Aharoni" pitchFamily="2" charset="-79"/>
              </a:rPr>
              <a:t>hubungan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erat</a:t>
            </a:r>
            <a:r>
              <a:rPr lang="en-US" dirty="0" smtClean="0">
                <a:latin typeface="Aharoni" pitchFamily="2" charset="-79"/>
                <a:cs typeface="Aharoni" pitchFamily="2" charset="-79"/>
              </a:rPr>
              <a:t> </a:t>
            </a:r>
            <a:r>
              <a:rPr lang="en-US" dirty="0" err="1" smtClean="0">
                <a:latin typeface="Aharoni" pitchFamily="2" charset="-79"/>
                <a:cs typeface="Aharoni" pitchFamily="2" charset="-79"/>
              </a:rPr>
              <a:t>dengan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sistem</a:t>
            </a:r>
            <a:r>
              <a:rPr lang="en-US" dirty="0" smtClean="0">
                <a:latin typeface="Aharoni" pitchFamily="2" charset="-79"/>
                <a:cs typeface="Aharoni" pitchFamily="2" charset="-79"/>
              </a:rPr>
              <a:t> </a:t>
            </a:r>
            <a:r>
              <a:rPr lang="en-US" dirty="0" err="1" smtClean="0">
                <a:latin typeface="Aharoni" pitchFamily="2" charset="-79"/>
                <a:cs typeface="Aharoni" pitchFamily="2" charset="-79"/>
              </a:rPr>
              <a:t>sirkulasi</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darah</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Darah</a:t>
            </a:r>
            <a:r>
              <a:rPr lang="en-US" dirty="0" smtClean="0">
                <a:latin typeface="Aharoni" pitchFamily="2" charset="-79"/>
                <a:cs typeface="Aharoni" pitchFamily="2" charset="-79"/>
              </a:rPr>
              <a:t> </a:t>
            </a:r>
            <a:r>
              <a:rPr lang="en-US" dirty="0" err="1" smtClean="0">
                <a:latin typeface="Aharoni" pitchFamily="2" charset="-79"/>
                <a:cs typeface="Aharoni" pitchFamily="2" charset="-79"/>
              </a:rPr>
              <a:t>meninggalkan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jantung</a:t>
            </a:r>
            <a:r>
              <a:rPr lang="en-US" dirty="0" smtClean="0">
                <a:latin typeface="Aharoni" pitchFamily="2" charset="-79"/>
                <a:cs typeface="Aharoni" pitchFamily="2" charset="-79"/>
              </a:rPr>
              <a:t> </a:t>
            </a:r>
            <a:r>
              <a:rPr lang="en-US" dirty="0" err="1" smtClean="0">
                <a:latin typeface="Aharoni" pitchFamily="2" charset="-79"/>
                <a:cs typeface="Aharoni" pitchFamily="2" charset="-79"/>
              </a:rPr>
              <a:t>melalui</a:t>
            </a:r>
            <a:r>
              <a:rPr lang="en-US" dirty="0" smtClean="0">
                <a:latin typeface="Aharoni" pitchFamily="2" charset="-79"/>
                <a:cs typeface="Aharoni" pitchFamily="2" charset="-79"/>
              </a:rPr>
              <a:t> </a:t>
            </a:r>
            <a:r>
              <a:rPr lang="en-US" dirty="0" err="1" smtClean="0">
                <a:latin typeface="Aharoni" pitchFamily="2" charset="-79"/>
                <a:cs typeface="Aharoni" pitchFamily="2" charset="-79"/>
              </a:rPr>
              <a:t>arteri</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dikembalikan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melalui</a:t>
            </a:r>
            <a:r>
              <a:rPr lang="en-US" dirty="0" smtClean="0">
                <a:latin typeface="Aharoni" pitchFamily="2" charset="-79"/>
                <a:cs typeface="Aharoni" pitchFamily="2" charset="-79"/>
              </a:rPr>
              <a:t> vena. </a:t>
            </a:r>
            <a:r>
              <a:rPr lang="en-US" dirty="0" err="1" smtClean="0">
                <a:latin typeface="Aharoni" pitchFamily="2" charset="-79"/>
                <a:cs typeface="Aharoni" pitchFamily="2" charset="-79"/>
              </a:rPr>
              <a:t>Sebagian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cairan</a:t>
            </a:r>
            <a:r>
              <a:rPr lang="en-US" dirty="0" smtClean="0">
                <a:latin typeface="Aharoni" pitchFamily="2" charset="-79"/>
                <a:cs typeface="Aharoni" pitchFamily="2" charset="-79"/>
              </a:rPr>
              <a:t> yang </a:t>
            </a:r>
            <a:r>
              <a:rPr lang="en-US" dirty="0" err="1" smtClean="0">
                <a:latin typeface="Aharoni" pitchFamily="2" charset="-79"/>
                <a:cs typeface="Aharoni" pitchFamily="2" charset="-79"/>
              </a:rPr>
              <a:t>meninggalkan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sirkulasi</a:t>
            </a:r>
            <a:r>
              <a:rPr lang="en-US" dirty="0" smtClean="0">
                <a:latin typeface="Aharoni" pitchFamily="2" charset="-79"/>
                <a:cs typeface="Aharoni" pitchFamily="2" charset="-79"/>
              </a:rPr>
              <a:t> </a:t>
            </a:r>
            <a:r>
              <a:rPr lang="en-US" dirty="0" err="1" smtClean="0">
                <a:latin typeface="Aharoni" pitchFamily="2" charset="-79"/>
                <a:cs typeface="Aharoni" pitchFamily="2" charset="-79"/>
              </a:rPr>
              <a:t>dikembalikan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melalui</a:t>
            </a:r>
            <a:r>
              <a:rPr lang="en-US" dirty="0" smtClean="0">
                <a:latin typeface="Aharoni" pitchFamily="2" charset="-79"/>
                <a:cs typeface="Aharoni" pitchFamily="2" charset="-79"/>
              </a:rPr>
              <a:t> </a:t>
            </a:r>
            <a:r>
              <a:rPr lang="en-US" dirty="0" err="1" smtClean="0">
                <a:latin typeface="Aharoni" pitchFamily="2" charset="-79"/>
                <a:cs typeface="Aharoni" pitchFamily="2" charset="-79"/>
              </a:rPr>
              <a:t>saluran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limfe</a:t>
            </a:r>
            <a:r>
              <a:rPr lang="en-US" dirty="0" smtClean="0">
                <a:latin typeface="Aharoni" pitchFamily="2" charset="-79"/>
                <a:cs typeface="Aharoni" pitchFamily="2" charset="-79"/>
              </a:rPr>
              <a:t>, yang </a:t>
            </a:r>
            <a:r>
              <a:rPr lang="en-US" dirty="0" err="1" smtClean="0">
                <a:latin typeface="Aharoni" pitchFamily="2" charset="-79"/>
                <a:cs typeface="Aharoni" pitchFamily="2" charset="-79"/>
              </a:rPr>
              <a:t>merembes</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dalam</a:t>
            </a:r>
            <a:r>
              <a:rPr lang="en-US" dirty="0" smtClean="0">
                <a:latin typeface="Aharoni" pitchFamily="2" charset="-79"/>
                <a:cs typeface="Aharoni" pitchFamily="2" charset="-79"/>
              </a:rPr>
              <a:t> </a:t>
            </a:r>
            <a:r>
              <a:rPr lang="en-US" dirty="0" err="1" smtClean="0">
                <a:latin typeface="Aharoni" pitchFamily="2" charset="-79"/>
                <a:cs typeface="Aharoni" pitchFamily="2" charset="-79"/>
              </a:rPr>
              <a:t>ruang-ruang</a:t>
            </a:r>
            <a:r>
              <a:rPr lang="en-US" dirty="0" smtClean="0">
                <a:latin typeface="Aharoni" pitchFamily="2" charset="-79"/>
                <a:cs typeface="Aharoni" pitchFamily="2" charset="-79"/>
              </a:rPr>
              <a:t> </a:t>
            </a:r>
            <a:r>
              <a:rPr lang="en-US" dirty="0" err="1" smtClean="0">
                <a:latin typeface="Aharoni" pitchFamily="2" charset="-79"/>
                <a:cs typeface="Aharoni" pitchFamily="2" charset="-79"/>
              </a:rPr>
              <a:t>jaringan</a:t>
            </a:r>
            <a:r>
              <a:rPr lang="en-US" dirty="0" smtClean="0">
                <a:latin typeface="Aharoni" pitchFamily="2" charset="-79"/>
                <a:cs typeface="Aharoni" pitchFamily="2" charset="-79"/>
              </a:rPr>
              <a:t>.</a:t>
            </a:r>
          </a:p>
          <a:p>
            <a:endParaRPr lang="en-US" dirty="0"/>
          </a:p>
        </p:txBody>
      </p:sp>
      <p:pic>
        <p:nvPicPr>
          <p:cNvPr id="7" name="Picture 6" descr="2102216j7v4eukze9.gif"/>
          <p:cNvPicPr>
            <a:picLocks noChangeAspect="1"/>
          </p:cNvPicPr>
          <p:nvPr/>
        </p:nvPicPr>
        <p:blipFill>
          <a:blip r:embed="rId3"/>
          <a:stretch>
            <a:fillRect/>
          </a:stretch>
        </p:blipFill>
        <p:spPr>
          <a:xfrm>
            <a:off x="7645326" y="152400"/>
            <a:ext cx="1498675" cy="3429000"/>
          </a:xfrm>
          <a:prstGeom prst="rect">
            <a:avLst/>
          </a:prstGeom>
        </p:spPr>
      </p:pic>
    </p:spTree>
    <p:extLst>
      <p:ext uri="{BB962C8B-B14F-4D97-AF65-F5344CB8AC3E}">
        <p14:creationId xmlns:p14="http://schemas.microsoft.com/office/powerpoint/2010/main" val="2686133729"/>
      </p:ext>
    </p:extLst>
  </p:cSld>
  <p:clrMapOvr>
    <a:masterClrMapping/>
  </p:clrMapOvr>
  <p:transition>
    <p:wipe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500" fill="hold"/>
                                        <p:tgtEl>
                                          <p:spTgt spid="3">
                                            <p:bg/>
                                          </p:spTgt>
                                        </p:tgtEl>
                                        <p:attrNameLst>
                                          <p:attrName>ppt_w</p:attrName>
                                        </p:attrNameLst>
                                      </p:cBhvr>
                                      <p:tavLst>
                                        <p:tav tm="0">
                                          <p:val>
                                            <p:fltVal val="0"/>
                                          </p:val>
                                        </p:tav>
                                        <p:tav tm="100000">
                                          <p:val>
                                            <p:strVal val="#ppt_w"/>
                                          </p:val>
                                        </p:tav>
                                      </p:tavLst>
                                    </p:anim>
                                    <p:anim calcmode="lin" valueType="num">
                                      <p:cBhvr>
                                        <p:cTn id="12" dur="500" fill="hold"/>
                                        <p:tgtEl>
                                          <p:spTgt spid="3">
                                            <p:bg/>
                                          </p:spTgt>
                                        </p:tgtEl>
                                        <p:attrNameLst>
                                          <p:attrName>ppt_h</p:attrName>
                                        </p:attrNameLst>
                                      </p:cBhvr>
                                      <p:tavLst>
                                        <p:tav tm="0">
                                          <p:val>
                                            <p:fltVal val="0"/>
                                          </p:val>
                                        </p:tav>
                                        <p:tav tm="100000">
                                          <p:val>
                                            <p:strVal val="#ppt_h"/>
                                          </p:val>
                                        </p:tav>
                                      </p:tavLst>
                                    </p:anim>
                                    <p:animEffect transition="in" filter="fade">
                                      <p:cBhvr>
                                        <p:cTn id="13" dur="500"/>
                                        <p:tgtEl>
                                          <p:spTgt spid="3">
                                            <p:bg/>
                                          </p:spTgt>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2"/>
            <a:ext cx="8435280" cy="5287963"/>
          </a:xfrm>
          <a:solidFill>
            <a:srgbClr val="FFFF00"/>
          </a:solidFill>
          <a:ln w="152400">
            <a:solidFill>
              <a:srgbClr val="FF0066"/>
            </a:solidFill>
            <a:prstDash val="sysDash"/>
          </a:ln>
        </p:spPr>
        <p:txBody>
          <a:bodyPr lIns="274320" tIns="640080" anchor="ctr"/>
          <a:lstStyle/>
          <a:p>
            <a:pPr>
              <a:buNone/>
            </a:pPr>
            <a:r>
              <a:rPr lang="id-ID" sz="4400" dirty="0" smtClean="0">
                <a:latin typeface="Aharoni" pitchFamily="2" charset="-79"/>
                <a:cs typeface="Aharoni" pitchFamily="2" charset="-79"/>
              </a:rPr>
              <a:t>	</a:t>
            </a:r>
            <a:r>
              <a:rPr lang="en-US" sz="4400" dirty="0" err="1" smtClean="0">
                <a:latin typeface="Aharoni" pitchFamily="2" charset="-79"/>
                <a:cs typeface="Aharoni" pitchFamily="2" charset="-79"/>
              </a:rPr>
              <a:t>jaringan</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tubuh</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mempunyai</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saluran</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limfatik</a:t>
            </a:r>
            <a:r>
              <a:rPr lang="en-US" sz="4400" dirty="0" smtClean="0">
                <a:latin typeface="Aharoni" pitchFamily="2" charset="-79"/>
                <a:cs typeface="Aharoni" pitchFamily="2" charset="-79"/>
              </a:rPr>
              <a:t> yang </a:t>
            </a:r>
            <a:r>
              <a:rPr lang="en-US" sz="4400" dirty="0" err="1" smtClean="0">
                <a:latin typeface="Aharoni" pitchFamily="2" charset="-79"/>
                <a:cs typeface="Aharoni" pitchFamily="2" charset="-79"/>
              </a:rPr>
              <a:t>mengalirkan</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kelebihan</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cairan</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secara</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langsung</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dari</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ruang</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interstisial</a:t>
            </a:r>
            <a:r>
              <a:rPr lang="en-US" sz="4400" dirty="0" smtClean="0">
                <a:latin typeface="Aharoni" pitchFamily="2" charset="-79"/>
                <a:cs typeface="Aharoni" pitchFamily="2" charset="-79"/>
              </a:rPr>
              <a:t>. </a:t>
            </a:r>
            <a:endParaRPr lang="en-US" sz="4400" dirty="0"/>
          </a:p>
        </p:txBody>
      </p:sp>
      <p:pic>
        <p:nvPicPr>
          <p:cNvPr id="6" name="Picture 5" descr="2102216j7v4eukze9.gif"/>
          <p:cNvPicPr>
            <a:picLocks noChangeAspect="1"/>
          </p:cNvPicPr>
          <p:nvPr/>
        </p:nvPicPr>
        <p:blipFill>
          <a:blip r:embed="rId3"/>
          <a:stretch>
            <a:fillRect/>
          </a:stretch>
        </p:blipFill>
        <p:spPr>
          <a:xfrm flipH="1">
            <a:off x="1" y="4114800"/>
            <a:ext cx="1032421" cy="2362200"/>
          </a:xfrm>
          <a:prstGeom prst="rect">
            <a:avLst/>
          </a:prstGeom>
        </p:spPr>
      </p:pic>
    </p:spTree>
    <p:extLst>
      <p:ext uri="{BB962C8B-B14F-4D97-AF65-F5344CB8AC3E}">
        <p14:creationId xmlns:p14="http://schemas.microsoft.com/office/powerpoint/2010/main" val="3532206678"/>
      </p:ext>
    </p:extLst>
  </p:cSld>
  <p:clrMapOvr>
    <a:masterClrMapping/>
  </p:clrMapOvr>
  <p:transition>
    <p:wipe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octorology.net/wp-content/uploads/2010/07/pembuluh-limfe-pembuluh-darah.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62171581"/>
      </p:ext>
    </p:extLst>
  </p:cSld>
  <p:clrMapOvr>
    <a:masterClrMapping/>
  </p:clrMapOvr>
  <p:transition>
    <p:wipe dir="r"/>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1331120" y="115888"/>
            <a:ext cx="3402806"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prstClr val="white"/>
                </a:solidFill>
              </a:rPr>
              <a:t>BAGIAN-BAGIAN JANTUNG</a:t>
            </a:r>
          </a:p>
        </p:txBody>
      </p:sp>
      <p:pic>
        <p:nvPicPr>
          <p:cNvPr id="22564" name="Picture 36" descr="beatnhr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83544" y="981075"/>
            <a:ext cx="3011091" cy="5473700"/>
          </a:xfrm>
          <a:prstGeom prst="rect">
            <a:avLst/>
          </a:prstGeom>
          <a:noFill/>
          <a:extLst>
            <a:ext uri="{909E8E84-426E-40DD-AFC4-6F175D3DCCD1}">
              <a14:hiddenFill xmlns:a14="http://schemas.microsoft.com/office/drawing/2010/main">
                <a:solidFill>
                  <a:srgbClr val="FFFFFF"/>
                </a:solidFill>
              </a14:hiddenFill>
            </a:ext>
          </a:extLst>
        </p:spPr>
      </p:pic>
      <p:sp>
        <p:nvSpPr>
          <p:cNvPr id="22577" name="Text Box 49"/>
          <p:cNvSpPr txBox="1">
            <a:spLocks noChangeArrowheads="1"/>
          </p:cNvSpPr>
          <p:nvPr/>
        </p:nvSpPr>
        <p:spPr bwMode="auto">
          <a:xfrm>
            <a:off x="3302795" y="1485900"/>
            <a:ext cx="1040606" cy="304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solidFill>
                  <a:srgbClr val="6600FF"/>
                </a:solidFill>
              </a:rPr>
              <a:t>AORTA</a:t>
            </a:r>
          </a:p>
        </p:txBody>
      </p:sp>
      <p:sp>
        <p:nvSpPr>
          <p:cNvPr id="22579" name="Text Box 51"/>
          <p:cNvSpPr txBox="1">
            <a:spLocks noChangeArrowheads="1"/>
          </p:cNvSpPr>
          <p:nvPr/>
        </p:nvSpPr>
        <p:spPr bwMode="auto">
          <a:xfrm>
            <a:off x="4113611" y="4797425"/>
            <a:ext cx="1296590" cy="5232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solidFill>
                  <a:srgbClr val="6600FF"/>
                </a:solidFill>
              </a:rPr>
              <a:t>VENTRIKEL KIRI</a:t>
            </a:r>
          </a:p>
        </p:txBody>
      </p:sp>
      <p:sp>
        <p:nvSpPr>
          <p:cNvPr id="22580" name="Text Box 52"/>
          <p:cNvSpPr txBox="1">
            <a:spLocks noChangeArrowheads="1"/>
          </p:cNvSpPr>
          <p:nvPr/>
        </p:nvSpPr>
        <p:spPr bwMode="auto">
          <a:xfrm>
            <a:off x="1683544" y="5229225"/>
            <a:ext cx="1620441" cy="5232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solidFill>
                  <a:srgbClr val="6600FF"/>
                </a:solidFill>
              </a:rPr>
              <a:t>VENTRIKEL KANAN</a:t>
            </a:r>
          </a:p>
        </p:txBody>
      </p:sp>
      <p:sp>
        <p:nvSpPr>
          <p:cNvPr id="22581" name="Text Box 53"/>
          <p:cNvSpPr txBox="1">
            <a:spLocks noChangeArrowheads="1"/>
          </p:cNvSpPr>
          <p:nvPr/>
        </p:nvSpPr>
        <p:spPr bwMode="auto">
          <a:xfrm>
            <a:off x="1331120" y="3141663"/>
            <a:ext cx="1364456" cy="5232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solidFill>
                  <a:srgbClr val="6600FF"/>
                </a:solidFill>
              </a:rPr>
              <a:t>ATRIUM KANAN</a:t>
            </a:r>
          </a:p>
        </p:txBody>
      </p:sp>
      <p:sp>
        <p:nvSpPr>
          <p:cNvPr id="22583" name="Text Box 55"/>
          <p:cNvSpPr txBox="1">
            <a:spLocks noChangeArrowheads="1"/>
          </p:cNvSpPr>
          <p:nvPr/>
        </p:nvSpPr>
        <p:spPr bwMode="auto">
          <a:xfrm>
            <a:off x="3977880" y="3429000"/>
            <a:ext cx="2394320" cy="30777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400" b="1" dirty="0">
                <a:solidFill>
                  <a:srgbClr val="6600FF"/>
                </a:solidFill>
              </a:rPr>
              <a:t>KATUP BIKUSPIDALIS</a:t>
            </a:r>
          </a:p>
        </p:txBody>
      </p:sp>
      <p:sp>
        <p:nvSpPr>
          <p:cNvPr id="22584" name="Text Box 56"/>
          <p:cNvSpPr txBox="1">
            <a:spLocks noChangeArrowheads="1"/>
          </p:cNvSpPr>
          <p:nvPr/>
        </p:nvSpPr>
        <p:spPr bwMode="auto">
          <a:xfrm>
            <a:off x="1332311" y="4654550"/>
            <a:ext cx="1754981" cy="5232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solidFill>
                  <a:srgbClr val="6600FF"/>
                </a:solidFill>
              </a:rPr>
              <a:t>KATUP TRIKUSPIDALIS</a:t>
            </a:r>
          </a:p>
        </p:txBody>
      </p:sp>
      <p:sp>
        <p:nvSpPr>
          <p:cNvPr id="22585" name="Text Box 57"/>
          <p:cNvSpPr txBox="1">
            <a:spLocks noChangeArrowheads="1"/>
          </p:cNvSpPr>
          <p:nvPr/>
        </p:nvSpPr>
        <p:spPr bwMode="auto">
          <a:xfrm>
            <a:off x="4329113" y="2278063"/>
            <a:ext cx="1782365" cy="304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dirty="0">
                <a:solidFill>
                  <a:srgbClr val="6600FF"/>
                </a:solidFill>
              </a:rPr>
              <a:t>VENA PULMONALIS</a:t>
            </a:r>
          </a:p>
        </p:txBody>
      </p:sp>
      <p:sp>
        <p:nvSpPr>
          <p:cNvPr id="22587" name="Oval 59"/>
          <p:cNvSpPr>
            <a:spLocks noChangeArrowheads="1"/>
          </p:cNvSpPr>
          <p:nvPr/>
        </p:nvSpPr>
        <p:spPr bwMode="auto">
          <a:xfrm>
            <a:off x="3302794" y="3717925"/>
            <a:ext cx="323850"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11</a:t>
            </a:r>
          </a:p>
        </p:txBody>
      </p:sp>
      <p:sp>
        <p:nvSpPr>
          <p:cNvPr id="22588" name="Oval 60"/>
          <p:cNvSpPr>
            <a:spLocks noChangeArrowheads="1"/>
          </p:cNvSpPr>
          <p:nvPr/>
        </p:nvSpPr>
        <p:spPr bwMode="auto">
          <a:xfrm>
            <a:off x="3033713" y="1701800"/>
            <a:ext cx="323850"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12</a:t>
            </a:r>
          </a:p>
        </p:txBody>
      </p:sp>
      <p:sp>
        <p:nvSpPr>
          <p:cNvPr id="22589" name="Text Box 61"/>
          <p:cNvSpPr txBox="1">
            <a:spLocks noChangeArrowheads="1"/>
          </p:cNvSpPr>
          <p:nvPr/>
        </p:nvSpPr>
        <p:spPr bwMode="auto">
          <a:xfrm>
            <a:off x="3843338" y="2997200"/>
            <a:ext cx="1620441" cy="304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solidFill>
                  <a:srgbClr val="6600FF"/>
                </a:solidFill>
              </a:rPr>
              <a:t>ATRIUM KIRI</a:t>
            </a:r>
          </a:p>
        </p:txBody>
      </p:sp>
      <p:sp>
        <p:nvSpPr>
          <p:cNvPr id="22590" name="Oval 62"/>
          <p:cNvSpPr>
            <a:spLocks noChangeArrowheads="1"/>
          </p:cNvSpPr>
          <p:nvPr/>
        </p:nvSpPr>
        <p:spPr bwMode="auto">
          <a:xfrm>
            <a:off x="4005263" y="2278065"/>
            <a:ext cx="323850" cy="4333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7</a:t>
            </a:r>
          </a:p>
        </p:txBody>
      </p:sp>
      <p:sp>
        <p:nvSpPr>
          <p:cNvPr id="22591" name="Oval 63"/>
          <p:cNvSpPr>
            <a:spLocks noChangeArrowheads="1"/>
          </p:cNvSpPr>
          <p:nvPr/>
        </p:nvSpPr>
        <p:spPr bwMode="auto">
          <a:xfrm>
            <a:off x="3573066" y="3141665"/>
            <a:ext cx="323850" cy="4333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8</a:t>
            </a:r>
          </a:p>
        </p:txBody>
      </p:sp>
      <p:sp>
        <p:nvSpPr>
          <p:cNvPr id="22592" name="Oval 64"/>
          <p:cNvSpPr>
            <a:spLocks noChangeArrowheads="1"/>
          </p:cNvSpPr>
          <p:nvPr/>
        </p:nvSpPr>
        <p:spPr bwMode="auto">
          <a:xfrm>
            <a:off x="3734991" y="4797425"/>
            <a:ext cx="323850"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10</a:t>
            </a:r>
          </a:p>
        </p:txBody>
      </p:sp>
      <p:sp>
        <p:nvSpPr>
          <p:cNvPr id="22594" name="Oval 66"/>
          <p:cNvSpPr>
            <a:spLocks noChangeArrowheads="1"/>
          </p:cNvSpPr>
          <p:nvPr/>
        </p:nvSpPr>
        <p:spPr bwMode="auto">
          <a:xfrm>
            <a:off x="3789760" y="3573465"/>
            <a:ext cx="323850" cy="4333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9</a:t>
            </a:r>
          </a:p>
        </p:txBody>
      </p:sp>
      <p:sp>
        <p:nvSpPr>
          <p:cNvPr id="22595" name="Oval 67"/>
          <p:cNvSpPr>
            <a:spLocks noChangeArrowheads="1"/>
          </p:cNvSpPr>
          <p:nvPr/>
        </p:nvSpPr>
        <p:spPr bwMode="auto">
          <a:xfrm>
            <a:off x="3033713" y="5013325"/>
            <a:ext cx="323850"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4</a:t>
            </a:r>
          </a:p>
        </p:txBody>
      </p:sp>
      <p:sp>
        <p:nvSpPr>
          <p:cNvPr id="22596" name="Oval 68"/>
          <p:cNvSpPr>
            <a:spLocks noChangeArrowheads="1"/>
          </p:cNvSpPr>
          <p:nvPr/>
        </p:nvSpPr>
        <p:spPr bwMode="auto">
          <a:xfrm>
            <a:off x="2222897" y="4294190"/>
            <a:ext cx="323850" cy="4333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3</a:t>
            </a:r>
          </a:p>
        </p:txBody>
      </p:sp>
      <p:sp>
        <p:nvSpPr>
          <p:cNvPr id="22597" name="Oval 69"/>
          <p:cNvSpPr>
            <a:spLocks noChangeArrowheads="1"/>
          </p:cNvSpPr>
          <p:nvPr/>
        </p:nvSpPr>
        <p:spPr bwMode="auto">
          <a:xfrm>
            <a:off x="2763441" y="3717925"/>
            <a:ext cx="323850"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5</a:t>
            </a:r>
          </a:p>
        </p:txBody>
      </p:sp>
      <p:sp>
        <p:nvSpPr>
          <p:cNvPr id="22598" name="Text Box 70"/>
          <p:cNvSpPr txBox="1">
            <a:spLocks noChangeArrowheads="1"/>
          </p:cNvSpPr>
          <p:nvPr/>
        </p:nvSpPr>
        <p:spPr bwMode="auto">
          <a:xfrm>
            <a:off x="2655094" y="4078288"/>
            <a:ext cx="1944291" cy="304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solidFill>
                  <a:srgbClr val="6600FF"/>
                </a:solidFill>
              </a:rPr>
              <a:t>KATUP SEMILUNARIS</a:t>
            </a:r>
          </a:p>
        </p:txBody>
      </p:sp>
      <p:sp>
        <p:nvSpPr>
          <p:cNvPr id="22603" name="Oval 75"/>
          <p:cNvSpPr>
            <a:spLocks noChangeArrowheads="1"/>
          </p:cNvSpPr>
          <p:nvPr/>
        </p:nvSpPr>
        <p:spPr bwMode="auto">
          <a:xfrm>
            <a:off x="2276475" y="3429000"/>
            <a:ext cx="323850"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2</a:t>
            </a:r>
          </a:p>
        </p:txBody>
      </p:sp>
      <p:sp>
        <p:nvSpPr>
          <p:cNvPr id="22604" name="Text Box 76"/>
          <p:cNvSpPr txBox="1">
            <a:spLocks noChangeArrowheads="1"/>
          </p:cNvSpPr>
          <p:nvPr/>
        </p:nvSpPr>
        <p:spPr bwMode="auto">
          <a:xfrm>
            <a:off x="1331120" y="1484313"/>
            <a:ext cx="1040606" cy="5232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solidFill>
                  <a:srgbClr val="6600FF"/>
                </a:solidFill>
              </a:rPr>
              <a:t>VENA CAVA</a:t>
            </a:r>
          </a:p>
        </p:txBody>
      </p:sp>
      <p:sp>
        <p:nvSpPr>
          <p:cNvPr id="22605" name="Oval 77"/>
          <p:cNvSpPr>
            <a:spLocks noChangeArrowheads="1"/>
          </p:cNvSpPr>
          <p:nvPr/>
        </p:nvSpPr>
        <p:spPr bwMode="auto">
          <a:xfrm>
            <a:off x="2007394" y="1773240"/>
            <a:ext cx="323850" cy="4333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1</a:t>
            </a:r>
          </a:p>
        </p:txBody>
      </p:sp>
      <p:sp>
        <p:nvSpPr>
          <p:cNvPr id="22606" name="Text Box 78"/>
          <p:cNvSpPr txBox="1">
            <a:spLocks noChangeArrowheads="1"/>
          </p:cNvSpPr>
          <p:nvPr/>
        </p:nvSpPr>
        <p:spPr bwMode="auto">
          <a:xfrm>
            <a:off x="4130970" y="1789051"/>
            <a:ext cx="2241230" cy="30777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400" b="1" dirty="0">
                <a:solidFill>
                  <a:srgbClr val="6600FF"/>
                </a:solidFill>
              </a:rPr>
              <a:t>ARTERI PULMONALIS</a:t>
            </a:r>
          </a:p>
        </p:txBody>
      </p:sp>
      <p:sp>
        <p:nvSpPr>
          <p:cNvPr id="22607" name="Oval 79"/>
          <p:cNvSpPr>
            <a:spLocks noChangeArrowheads="1"/>
          </p:cNvSpPr>
          <p:nvPr/>
        </p:nvSpPr>
        <p:spPr bwMode="auto">
          <a:xfrm>
            <a:off x="3654029" y="1844675"/>
            <a:ext cx="323850"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prstClr val="white"/>
                </a:solidFill>
              </a:rPr>
              <a:t>6</a:t>
            </a:r>
          </a:p>
        </p:txBody>
      </p:sp>
      <p:sp>
        <p:nvSpPr>
          <p:cNvPr id="22608" name="Text Box 80"/>
          <p:cNvSpPr txBox="1">
            <a:spLocks noChangeArrowheads="1"/>
          </p:cNvSpPr>
          <p:nvPr/>
        </p:nvSpPr>
        <p:spPr bwMode="auto">
          <a:xfrm>
            <a:off x="3654030" y="3789363"/>
            <a:ext cx="1944290" cy="304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solidFill>
                  <a:srgbClr val="6600FF"/>
                </a:solidFill>
              </a:rPr>
              <a:t>KATUP SEMILUNARIS</a:t>
            </a:r>
          </a:p>
        </p:txBody>
      </p:sp>
    </p:spTree>
    <p:extLst>
      <p:ext uri="{BB962C8B-B14F-4D97-AF65-F5344CB8AC3E}">
        <p14:creationId xmlns:p14="http://schemas.microsoft.com/office/powerpoint/2010/main" val="941437086"/>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260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604"/>
                                        </p:tgtEl>
                                        <p:attrNameLst>
                                          <p:attrName>style.visibility</p:attrName>
                                        </p:attrNameLst>
                                      </p:cBhvr>
                                      <p:to>
                                        <p:strVal val="visible"/>
                                      </p:to>
                                    </p:set>
                                    <p:animEffect transition="in" filter="strips(downLeft)">
                                      <p:cBhvr>
                                        <p:cTn id="7" dur="500"/>
                                        <p:tgtEl>
                                          <p:spTgt spid="22604"/>
                                        </p:tgtEl>
                                      </p:cBhvr>
                                    </p:animEffect>
                                  </p:childTnLst>
                                </p:cTn>
                              </p:par>
                            </p:childTnLst>
                          </p:cTn>
                        </p:par>
                      </p:childTnLst>
                    </p:cTn>
                  </p:par>
                </p:childTnLst>
              </p:cTn>
              <p:nextCondLst>
                <p:cond evt="onClick" delay="0">
                  <p:tgtEl>
                    <p:spTgt spid="22605"/>
                  </p:tgtEl>
                </p:cond>
              </p:nextCondLst>
            </p:seq>
            <p:seq concurrent="1" nextAc="seek">
              <p:cTn id="8" restart="whenNotActive" fill="hold" evtFilter="cancelBubble" nodeType="interactiveSeq">
                <p:stCondLst>
                  <p:cond evt="onClick" delay="0">
                    <p:tgtEl>
                      <p:spTgt spid="2260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22581"/>
                                        </p:tgtEl>
                                        <p:attrNameLst>
                                          <p:attrName>style.visibility</p:attrName>
                                        </p:attrNameLst>
                                      </p:cBhvr>
                                      <p:to>
                                        <p:strVal val="visible"/>
                                      </p:to>
                                    </p:set>
                                    <p:animEffect transition="in" filter="strips(downLeft)">
                                      <p:cBhvr>
                                        <p:cTn id="13" dur="500"/>
                                        <p:tgtEl>
                                          <p:spTgt spid="22581"/>
                                        </p:tgtEl>
                                      </p:cBhvr>
                                    </p:animEffect>
                                  </p:childTnLst>
                                </p:cTn>
                              </p:par>
                            </p:childTnLst>
                          </p:cTn>
                        </p:par>
                      </p:childTnLst>
                    </p:cTn>
                  </p:par>
                </p:childTnLst>
              </p:cTn>
              <p:nextCondLst>
                <p:cond evt="onClick" delay="0">
                  <p:tgtEl>
                    <p:spTgt spid="22603"/>
                  </p:tgtEl>
                </p:cond>
              </p:nextCondLst>
            </p:seq>
            <p:seq concurrent="1" nextAc="seek">
              <p:cTn id="14" restart="whenNotActive" fill="hold" evtFilter="cancelBubble" nodeType="interactiveSeq">
                <p:stCondLst>
                  <p:cond evt="onClick" delay="0">
                    <p:tgtEl>
                      <p:spTgt spid="2259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2584"/>
                                        </p:tgtEl>
                                        <p:attrNameLst>
                                          <p:attrName>style.visibility</p:attrName>
                                        </p:attrNameLst>
                                      </p:cBhvr>
                                      <p:to>
                                        <p:strVal val="visible"/>
                                      </p:to>
                                    </p:set>
                                    <p:animEffect transition="in" filter="strips(downLeft)">
                                      <p:cBhvr>
                                        <p:cTn id="19" dur="500"/>
                                        <p:tgtEl>
                                          <p:spTgt spid="22584"/>
                                        </p:tgtEl>
                                      </p:cBhvr>
                                    </p:animEffect>
                                  </p:childTnLst>
                                </p:cTn>
                              </p:par>
                            </p:childTnLst>
                          </p:cTn>
                        </p:par>
                      </p:childTnLst>
                    </p:cTn>
                  </p:par>
                </p:childTnLst>
              </p:cTn>
              <p:nextCondLst>
                <p:cond evt="onClick" delay="0">
                  <p:tgtEl>
                    <p:spTgt spid="22596"/>
                  </p:tgtEl>
                </p:cond>
              </p:nextCondLst>
            </p:seq>
            <p:seq concurrent="1" nextAc="seek">
              <p:cTn id="20" restart="whenNotActive" fill="hold" evtFilter="cancelBubble" nodeType="interactiveSeq">
                <p:stCondLst>
                  <p:cond evt="onClick" delay="0">
                    <p:tgtEl>
                      <p:spTgt spid="2259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2580"/>
                                        </p:tgtEl>
                                        <p:attrNameLst>
                                          <p:attrName>style.visibility</p:attrName>
                                        </p:attrNameLst>
                                      </p:cBhvr>
                                      <p:to>
                                        <p:strVal val="visible"/>
                                      </p:to>
                                    </p:set>
                                    <p:animEffect transition="in" filter="strips(downLeft)">
                                      <p:cBhvr>
                                        <p:cTn id="25" dur="500"/>
                                        <p:tgtEl>
                                          <p:spTgt spid="22580"/>
                                        </p:tgtEl>
                                      </p:cBhvr>
                                    </p:animEffect>
                                  </p:childTnLst>
                                </p:cTn>
                              </p:par>
                            </p:childTnLst>
                          </p:cTn>
                        </p:par>
                      </p:childTnLst>
                    </p:cTn>
                  </p:par>
                </p:childTnLst>
              </p:cTn>
              <p:nextCondLst>
                <p:cond evt="onClick" delay="0">
                  <p:tgtEl>
                    <p:spTgt spid="22595"/>
                  </p:tgtEl>
                </p:cond>
              </p:nextCondLst>
            </p:seq>
            <p:seq concurrent="1" nextAc="seek">
              <p:cTn id="26" restart="whenNotActive" fill="hold" evtFilter="cancelBubble" nodeType="interactiveSeq">
                <p:stCondLst>
                  <p:cond evt="onClick" delay="0">
                    <p:tgtEl>
                      <p:spTgt spid="2259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2598"/>
                                        </p:tgtEl>
                                        <p:attrNameLst>
                                          <p:attrName>style.visibility</p:attrName>
                                        </p:attrNameLst>
                                      </p:cBhvr>
                                      <p:to>
                                        <p:strVal val="visible"/>
                                      </p:to>
                                    </p:set>
                                    <p:animEffect transition="in" filter="strips(downLeft)">
                                      <p:cBhvr>
                                        <p:cTn id="31" dur="500"/>
                                        <p:tgtEl>
                                          <p:spTgt spid="22598"/>
                                        </p:tgtEl>
                                      </p:cBhvr>
                                    </p:animEffect>
                                  </p:childTnLst>
                                </p:cTn>
                              </p:par>
                            </p:childTnLst>
                          </p:cTn>
                        </p:par>
                      </p:childTnLst>
                    </p:cTn>
                  </p:par>
                </p:childTnLst>
              </p:cTn>
              <p:nextCondLst>
                <p:cond evt="onClick" delay="0">
                  <p:tgtEl>
                    <p:spTgt spid="22597"/>
                  </p:tgtEl>
                </p:cond>
              </p:nextCondLst>
            </p:seq>
            <p:seq concurrent="1" nextAc="seek">
              <p:cTn id="32" restart="whenNotActive" fill="hold" evtFilter="cancelBubble" nodeType="interactiveSeq">
                <p:stCondLst>
                  <p:cond evt="onClick" delay="0">
                    <p:tgtEl>
                      <p:spTgt spid="22607"/>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2606"/>
                                        </p:tgtEl>
                                        <p:attrNameLst>
                                          <p:attrName>style.visibility</p:attrName>
                                        </p:attrNameLst>
                                      </p:cBhvr>
                                      <p:to>
                                        <p:strVal val="visible"/>
                                      </p:to>
                                    </p:set>
                                    <p:animEffect transition="in" filter="strips(downLeft)">
                                      <p:cBhvr>
                                        <p:cTn id="37" dur="500"/>
                                        <p:tgtEl>
                                          <p:spTgt spid="22606"/>
                                        </p:tgtEl>
                                      </p:cBhvr>
                                    </p:animEffect>
                                  </p:childTnLst>
                                </p:cTn>
                              </p:par>
                            </p:childTnLst>
                          </p:cTn>
                        </p:par>
                      </p:childTnLst>
                    </p:cTn>
                  </p:par>
                </p:childTnLst>
              </p:cTn>
              <p:nextCondLst>
                <p:cond evt="onClick" delay="0">
                  <p:tgtEl>
                    <p:spTgt spid="22607"/>
                  </p:tgtEl>
                </p:cond>
              </p:nextCondLst>
            </p:seq>
            <p:seq concurrent="1" nextAc="seek">
              <p:cTn id="38" restart="whenNotActive" fill="hold" evtFilter="cancelBubble" nodeType="interactiveSeq">
                <p:stCondLst>
                  <p:cond evt="onClick" delay="0">
                    <p:tgtEl>
                      <p:spTgt spid="2259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22585"/>
                                        </p:tgtEl>
                                        <p:attrNameLst>
                                          <p:attrName>style.visibility</p:attrName>
                                        </p:attrNameLst>
                                      </p:cBhvr>
                                      <p:to>
                                        <p:strVal val="visible"/>
                                      </p:to>
                                    </p:set>
                                    <p:animEffect transition="in" filter="strips(downLeft)">
                                      <p:cBhvr>
                                        <p:cTn id="43" dur="500"/>
                                        <p:tgtEl>
                                          <p:spTgt spid="22585"/>
                                        </p:tgtEl>
                                      </p:cBhvr>
                                    </p:animEffect>
                                  </p:childTnLst>
                                </p:cTn>
                              </p:par>
                            </p:childTnLst>
                          </p:cTn>
                        </p:par>
                      </p:childTnLst>
                    </p:cTn>
                  </p:par>
                </p:childTnLst>
              </p:cTn>
              <p:nextCondLst>
                <p:cond evt="onClick" delay="0">
                  <p:tgtEl>
                    <p:spTgt spid="22590"/>
                  </p:tgtEl>
                </p:cond>
              </p:nextCondLst>
            </p:seq>
            <p:seq concurrent="1" nextAc="seek">
              <p:cTn id="44" restart="whenNotActive" fill="hold" evtFilter="cancelBubble" nodeType="interactiveSeq">
                <p:stCondLst>
                  <p:cond evt="onClick" delay="0">
                    <p:tgtEl>
                      <p:spTgt spid="2259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22589"/>
                                        </p:tgtEl>
                                        <p:attrNameLst>
                                          <p:attrName>style.visibility</p:attrName>
                                        </p:attrNameLst>
                                      </p:cBhvr>
                                      <p:to>
                                        <p:strVal val="visible"/>
                                      </p:to>
                                    </p:set>
                                    <p:animEffect transition="in" filter="strips(downLeft)">
                                      <p:cBhvr>
                                        <p:cTn id="49" dur="500"/>
                                        <p:tgtEl>
                                          <p:spTgt spid="22589"/>
                                        </p:tgtEl>
                                      </p:cBhvr>
                                    </p:animEffect>
                                  </p:childTnLst>
                                </p:cTn>
                              </p:par>
                            </p:childTnLst>
                          </p:cTn>
                        </p:par>
                      </p:childTnLst>
                    </p:cTn>
                  </p:par>
                </p:childTnLst>
              </p:cTn>
              <p:nextCondLst>
                <p:cond evt="onClick" delay="0">
                  <p:tgtEl>
                    <p:spTgt spid="22591"/>
                  </p:tgtEl>
                </p:cond>
              </p:nextCondLst>
            </p:seq>
            <p:seq concurrent="1" nextAc="seek">
              <p:cTn id="50" restart="whenNotActive" fill="hold" evtFilter="cancelBubble" nodeType="interactiveSeq">
                <p:stCondLst>
                  <p:cond evt="onClick" delay="0">
                    <p:tgtEl>
                      <p:spTgt spid="22594"/>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22583"/>
                                        </p:tgtEl>
                                        <p:attrNameLst>
                                          <p:attrName>style.visibility</p:attrName>
                                        </p:attrNameLst>
                                      </p:cBhvr>
                                      <p:to>
                                        <p:strVal val="visible"/>
                                      </p:to>
                                    </p:set>
                                    <p:animEffect transition="in" filter="strips(downLeft)">
                                      <p:cBhvr>
                                        <p:cTn id="55" dur="500"/>
                                        <p:tgtEl>
                                          <p:spTgt spid="22583"/>
                                        </p:tgtEl>
                                      </p:cBhvr>
                                    </p:animEffect>
                                  </p:childTnLst>
                                </p:cTn>
                              </p:par>
                            </p:childTnLst>
                          </p:cTn>
                        </p:par>
                      </p:childTnLst>
                    </p:cTn>
                  </p:par>
                </p:childTnLst>
              </p:cTn>
              <p:nextCondLst>
                <p:cond evt="onClick" delay="0">
                  <p:tgtEl>
                    <p:spTgt spid="22594"/>
                  </p:tgtEl>
                </p:cond>
              </p:nextCondLst>
            </p:seq>
            <p:seq concurrent="1" nextAc="seek">
              <p:cTn id="56" restart="whenNotActive" fill="hold" evtFilter="cancelBubble" nodeType="interactiveSeq">
                <p:stCondLst>
                  <p:cond evt="onClick" delay="0">
                    <p:tgtEl>
                      <p:spTgt spid="2259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22579"/>
                                        </p:tgtEl>
                                        <p:attrNameLst>
                                          <p:attrName>style.visibility</p:attrName>
                                        </p:attrNameLst>
                                      </p:cBhvr>
                                      <p:to>
                                        <p:strVal val="visible"/>
                                      </p:to>
                                    </p:set>
                                    <p:animEffect transition="in" filter="strips(downLeft)">
                                      <p:cBhvr>
                                        <p:cTn id="61" dur="500"/>
                                        <p:tgtEl>
                                          <p:spTgt spid="22579"/>
                                        </p:tgtEl>
                                      </p:cBhvr>
                                    </p:animEffect>
                                  </p:childTnLst>
                                </p:cTn>
                              </p:par>
                            </p:childTnLst>
                          </p:cTn>
                        </p:par>
                      </p:childTnLst>
                    </p:cTn>
                  </p:par>
                </p:childTnLst>
              </p:cTn>
              <p:nextCondLst>
                <p:cond evt="onClick" delay="0">
                  <p:tgtEl>
                    <p:spTgt spid="22592"/>
                  </p:tgtEl>
                </p:cond>
              </p:nextCondLst>
            </p:seq>
            <p:seq concurrent="1" nextAc="seek">
              <p:cTn id="62" restart="whenNotActive" fill="hold" evtFilter="cancelBubble" nodeType="interactiveSeq">
                <p:stCondLst>
                  <p:cond evt="onClick" delay="0">
                    <p:tgtEl>
                      <p:spTgt spid="2258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8" presetClass="entr" presetSubtype="12" fill="hold" nodeType="clickEffect">
                                  <p:stCondLst>
                                    <p:cond delay="0"/>
                                  </p:stCondLst>
                                  <p:childTnLst>
                                    <p:set>
                                      <p:cBhvr>
                                        <p:cTn id="66" dur="1" fill="hold">
                                          <p:stCondLst>
                                            <p:cond delay="0"/>
                                          </p:stCondLst>
                                        </p:cTn>
                                        <p:tgtEl>
                                          <p:spTgt spid="22608"/>
                                        </p:tgtEl>
                                        <p:attrNameLst>
                                          <p:attrName>style.visibility</p:attrName>
                                        </p:attrNameLst>
                                      </p:cBhvr>
                                      <p:to>
                                        <p:strVal val="visible"/>
                                      </p:to>
                                    </p:set>
                                    <p:animEffect transition="in" filter="strips(downLeft)">
                                      <p:cBhvr>
                                        <p:cTn id="67" dur="500"/>
                                        <p:tgtEl>
                                          <p:spTgt spid="2260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22608"/>
                                        </p:tgtEl>
                                        <p:attrNameLst>
                                          <p:attrName>style.visibility</p:attrName>
                                        </p:attrNameLst>
                                      </p:cBhvr>
                                      <p:to>
                                        <p:strVal val="visible"/>
                                      </p:to>
                                    </p:set>
                                    <p:animEffect transition="in" filter="strips(downLeft)">
                                      <p:cBhvr>
                                        <p:cTn id="72" dur="500"/>
                                        <p:tgtEl>
                                          <p:spTgt spid="22608"/>
                                        </p:tgtEl>
                                      </p:cBhvr>
                                    </p:animEffect>
                                  </p:childTnLst>
                                </p:cTn>
                              </p:par>
                            </p:childTnLst>
                          </p:cTn>
                        </p:par>
                      </p:childTnLst>
                    </p:cTn>
                  </p:par>
                </p:childTnLst>
              </p:cTn>
              <p:nextCondLst>
                <p:cond evt="onClick" delay="0">
                  <p:tgtEl>
                    <p:spTgt spid="22587"/>
                  </p:tgtEl>
                </p:cond>
              </p:nextCondLst>
            </p:seq>
            <p:seq concurrent="1" nextAc="seek">
              <p:cTn id="73" restart="whenNotActive" fill="hold" evtFilter="cancelBubble" nodeType="interactiveSeq">
                <p:stCondLst>
                  <p:cond evt="onClick" delay="0">
                    <p:tgtEl>
                      <p:spTgt spid="22588"/>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18" presetClass="entr" presetSubtype="12" fill="hold" grpId="0" nodeType="clickEffect">
                                  <p:stCondLst>
                                    <p:cond delay="0"/>
                                  </p:stCondLst>
                                  <p:childTnLst>
                                    <p:set>
                                      <p:cBhvr>
                                        <p:cTn id="77" dur="1" fill="hold">
                                          <p:stCondLst>
                                            <p:cond delay="0"/>
                                          </p:stCondLst>
                                        </p:cTn>
                                        <p:tgtEl>
                                          <p:spTgt spid="22577"/>
                                        </p:tgtEl>
                                        <p:attrNameLst>
                                          <p:attrName>style.visibility</p:attrName>
                                        </p:attrNameLst>
                                      </p:cBhvr>
                                      <p:to>
                                        <p:strVal val="visible"/>
                                      </p:to>
                                    </p:set>
                                    <p:animEffect transition="in" filter="strips(downLeft)">
                                      <p:cBhvr>
                                        <p:cTn id="78" dur="500"/>
                                        <p:tgtEl>
                                          <p:spTgt spid="22577"/>
                                        </p:tgtEl>
                                      </p:cBhvr>
                                    </p:animEffect>
                                  </p:childTnLst>
                                </p:cTn>
                              </p:par>
                            </p:childTnLst>
                          </p:cTn>
                        </p:par>
                      </p:childTnLst>
                    </p:cTn>
                  </p:par>
                </p:childTnLst>
              </p:cTn>
              <p:nextCondLst>
                <p:cond evt="onClick" delay="0">
                  <p:tgtEl>
                    <p:spTgt spid="22588"/>
                  </p:tgtEl>
                </p:cond>
              </p:nextCondLst>
            </p:seq>
          </p:childTnLst>
        </p:cTn>
      </p:par>
    </p:tnLst>
    <p:bldLst>
      <p:bldP spid="22577" grpId="0" animBg="1"/>
      <p:bldP spid="22579" grpId="0" animBg="1"/>
      <p:bldP spid="22580" grpId="0" animBg="1"/>
      <p:bldP spid="22581" grpId="0" animBg="1"/>
      <p:bldP spid="22583" grpId="0" animBg="1"/>
      <p:bldP spid="22584" grpId="0" animBg="1"/>
      <p:bldP spid="22585" grpId="0" animBg="1"/>
      <p:bldP spid="22589" grpId="0" animBg="1"/>
      <p:bldP spid="22598" grpId="0" animBg="1"/>
      <p:bldP spid="22604" grpId="0" animBg="1"/>
      <p:bldP spid="22606" grpId="0" animBg="1"/>
      <p:bldP spid="226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Sistem</a:t>
            </a:r>
            <a:r>
              <a:rPr lang="en-US" dirty="0" smtClean="0"/>
              <a:t> </a:t>
            </a:r>
            <a:r>
              <a:rPr lang="id-ID" dirty="0" smtClean="0"/>
              <a:t>Pulmonal (Kecil)</a:t>
            </a:r>
            <a:endParaRPr lang="en-US" dirty="0"/>
          </a:p>
        </p:txBody>
      </p:sp>
      <p:sp>
        <p:nvSpPr>
          <p:cNvPr id="3" name="Content Placeholder 2"/>
          <p:cNvSpPr>
            <a:spLocks noGrp="1"/>
          </p:cNvSpPr>
          <p:nvPr>
            <p:ph idx="1"/>
          </p:nvPr>
        </p:nvSpPr>
        <p:spPr>
          <a:xfrm>
            <a:off x="179512" y="1600200"/>
            <a:ext cx="8712968" cy="5069160"/>
          </a:xfrm>
        </p:spPr>
        <p:txBody>
          <a:bodyPr>
            <a:normAutofit/>
          </a:bodyPr>
          <a:lstStyle/>
          <a:p>
            <a:r>
              <a:rPr lang="id-ID" sz="2800" dirty="0" smtClean="0">
                <a:solidFill>
                  <a:schemeClr val="tx1"/>
                </a:solidFill>
              </a:rPr>
              <a:t>Darah dari seluruh tubuh (CO</a:t>
            </a:r>
            <a:r>
              <a:rPr lang="id-ID" sz="2800" baseline="-25000" dirty="0" smtClean="0">
                <a:solidFill>
                  <a:schemeClr val="tx1"/>
                </a:solidFill>
              </a:rPr>
              <a:t>2</a:t>
            </a:r>
            <a:r>
              <a:rPr lang="id-ID" sz="2800" dirty="0" smtClean="0">
                <a:solidFill>
                  <a:schemeClr val="tx1"/>
                </a:solidFill>
              </a:rPr>
              <a:t>) </a:t>
            </a:r>
            <a:r>
              <a:rPr lang="en-US" sz="2800" dirty="0" smtClean="0">
                <a:solidFill>
                  <a:schemeClr val="tx1"/>
                </a:solidFill>
                <a:sym typeface="Wingdings" pitchFamily="2" charset="2"/>
              </a:rPr>
              <a:t></a:t>
            </a:r>
            <a:r>
              <a:rPr lang="id-ID" sz="2800" dirty="0" smtClean="0">
                <a:solidFill>
                  <a:schemeClr val="tx1"/>
                </a:solidFill>
                <a:sym typeface="Wingdings" pitchFamily="2" charset="2"/>
              </a:rPr>
              <a:t> atrium kanan.</a:t>
            </a:r>
          </a:p>
          <a:p>
            <a:r>
              <a:rPr lang="id-ID" sz="2800" dirty="0" smtClean="0">
                <a:solidFill>
                  <a:schemeClr val="tx1"/>
                </a:solidFill>
                <a:sym typeface="Wingdings" pitchFamily="2" charset="2"/>
              </a:rPr>
              <a:t>atrium kanan  			</a:t>
            </a:r>
            <a:r>
              <a:rPr lang="id-ID" sz="2800" b="1" dirty="0" smtClean="0">
                <a:solidFill>
                  <a:schemeClr val="tx1"/>
                </a:solidFill>
                <a:sym typeface="Wingdings" pitchFamily="2" charset="2"/>
              </a:rPr>
              <a:t>ventrikel kanan</a:t>
            </a:r>
          </a:p>
          <a:p>
            <a:r>
              <a:rPr lang="id-ID" sz="2800" b="1" dirty="0" smtClean="0">
                <a:solidFill>
                  <a:schemeClr val="tx1"/>
                </a:solidFill>
                <a:sym typeface="Wingdings" pitchFamily="2" charset="2"/>
              </a:rPr>
              <a:t>Ventrikel kontraksi </a:t>
            </a:r>
            <a:r>
              <a:rPr lang="en-US" sz="2800" dirty="0">
                <a:solidFill>
                  <a:schemeClr val="tx1"/>
                </a:solidFill>
                <a:sym typeface="Wingdings" pitchFamily="2" charset="2"/>
              </a:rPr>
              <a:t></a:t>
            </a:r>
            <a:r>
              <a:rPr lang="id-ID" sz="2800" dirty="0" smtClean="0">
                <a:solidFill>
                  <a:schemeClr val="tx1"/>
                </a:solidFill>
                <a:sym typeface="Wingdings" pitchFamily="2" charset="2"/>
              </a:rPr>
              <a:t> katup trikuspidalis tertutup, namun katup pulmonalis yang menuju arteri pulmonalis terbuka. </a:t>
            </a:r>
          </a:p>
          <a:p>
            <a:r>
              <a:rPr lang="id-ID" sz="2800" dirty="0" smtClean="0">
                <a:solidFill>
                  <a:schemeClr val="tx1"/>
                </a:solidFill>
                <a:sym typeface="Wingdings" pitchFamily="2" charset="2"/>
              </a:rPr>
              <a:t>Darah mengalir ke </a:t>
            </a:r>
            <a:r>
              <a:rPr lang="id-ID" sz="2800" b="1" dirty="0" smtClean="0">
                <a:solidFill>
                  <a:schemeClr val="tx1"/>
                </a:solidFill>
                <a:sym typeface="Wingdings" pitchFamily="2" charset="2"/>
              </a:rPr>
              <a:t>arteri pulmonalis</a:t>
            </a:r>
            <a:r>
              <a:rPr lang="id-ID" sz="2800" dirty="0" smtClean="0">
                <a:solidFill>
                  <a:schemeClr val="tx1"/>
                </a:solidFill>
                <a:sym typeface="Wingdings" pitchFamily="2" charset="2"/>
              </a:rPr>
              <a:t> yang bercabang ke kanan menuju </a:t>
            </a:r>
            <a:r>
              <a:rPr lang="id-ID" sz="2800" b="1" dirty="0" smtClean="0">
                <a:solidFill>
                  <a:schemeClr val="tx1"/>
                </a:solidFill>
                <a:sym typeface="Wingdings" pitchFamily="2" charset="2"/>
              </a:rPr>
              <a:t>paru-paru</a:t>
            </a:r>
            <a:r>
              <a:rPr lang="id-ID" sz="2800" dirty="0" smtClean="0">
                <a:solidFill>
                  <a:schemeClr val="tx1"/>
                </a:solidFill>
                <a:sym typeface="Wingdings" pitchFamily="2" charset="2"/>
              </a:rPr>
              <a:t> kanan sedangkan arteri pulmonalis ke kiri menuju paru-paru kiri.</a:t>
            </a:r>
            <a:endParaRPr lang="id-ID" sz="2800" dirty="0">
              <a:solidFill>
                <a:schemeClr val="tx1"/>
              </a:solidFill>
            </a:endParaRPr>
          </a:p>
        </p:txBody>
      </p:sp>
      <p:cxnSp>
        <p:nvCxnSpPr>
          <p:cNvPr id="5" name="Straight Arrow Connector 4"/>
          <p:cNvCxnSpPr/>
          <p:nvPr/>
        </p:nvCxnSpPr>
        <p:spPr>
          <a:xfrm>
            <a:off x="2987824" y="2924944"/>
            <a:ext cx="26642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89089" y="2276872"/>
            <a:ext cx="2663032" cy="523220"/>
          </a:xfrm>
          <a:prstGeom prst="rect">
            <a:avLst/>
          </a:prstGeom>
          <a:noFill/>
        </p:spPr>
        <p:txBody>
          <a:bodyPr wrap="square" rtlCol="0">
            <a:spAutoFit/>
          </a:bodyPr>
          <a:lstStyle/>
          <a:p>
            <a:r>
              <a:rPr lang="id-ID" sz="2800" dirty="0" smtClean="0"/>
              <a:t>K.Trikuspidalis</a:t>
            </a:r>
            <a:endParaRPr lang="id-ID" sz="2800" dirty="0"/>
          </a:p>
        </p:txBody>
      </p:sp>
    </p:spTree>
    <p:extLst>
      <p:ext uri="{BB962C8B-B14F-4D97-AF65-F5344CB8AC3E}">
        <p14:creationId xmlns:p14="http://schemas.microsoft.com/office/powerpoint/2010/main" val="23144270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439248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32658"/>
            <a:ext cx="4392488"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172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552728"/>
          </a:xfrm>
        </p:spPr>
        <p:txBody>
          <a:bodyPr>
            <a:normAutofit/>
          </a:bodyPr>
          <a:lstStyle/>
          <a:p>
            <a:r>
              <a:rPr lang="id-ID" sz="4400" dirty="0" smtClean="0">
                <a:solidFill>
                  <a:schemeClr val="tx1"/>
                </a:solidFill>
              </a:rPr>
              <a:t>Arteriol mengalirkan darah ke kapiler di dalam paru-paru. Disinilah darah melepaskan karbon dioksida dan mengambil oksigen.</a:t>
            </a:r>
          </a:p>
          <a:p>
            <a:r>
              <a:rPr lang="id-ID" sz="4400" dirty="0" smtClean="0">
                <a:solidFill>
                  <a:schemeClr val="tx1"/>
                </a:solidFill>
              </a:rPr>
              <a:t>Darah yang kaya o</a:t>
            </a:r>
            <a:r>
              <a:rPr lang="id-ID" sz="4400" baseline="-25000" dirty="0" smtClean="0">
                <a:solidFill>
                  <a:schemeClr val="tx1"/>
                </a:solidFill>
              </a:rPr>
              <a:t>2 </a:t>
            </a:r>
            <a:r>
              <a:rPr lang="id-ID" sz="4400" dirty="0" smtClean="0">
                <a:solidFill>
                  <a:schemeClr val="tx1"/>
                </a:solidFill>
              </a:rPr>
              <a:t> dibawa oleh </a:t>
            </a:r>
            <a:r>
              <a:rPr lang="id-ID" sz="4400" b="1" dirty="0" smtClean="0">
                <a:solidFill>
                  <a:schemeClr val="tx1"/>
                </a:solidFill>
              </a:rPr>
              <a:t>vena pulmonalis</a:t>
            </a:r>
            <a:r>
              <a:rPr lang="en-US" sz="4400" dirty="0">
                <a:solidFill>
                  <a:schemeClr val="tx1"/>
                </a:solidFill>
                <a:sym typeface="Wingdings" pitchFamily="2" charset="2"/>
              </a:rPr>
              <a:t> </a:t>
            </a:r>
            <a:r>
              <a:rPr lang="id-ID" sz="4400" dirty="0" smtClean="0">
                <a:solidFill>
                  <a:schemeClr val="tx1"/>
                </a:solidFill>
              </a:rPr>
              <a:t> </a:t>
            </a:r>
            <a:r>
              <a:rPr lang="id-ID" sz="4400" b="1" dirty="0" smtClean="0">
                <a:solidFill>
                  <a:schemeClr val="tx1"/>
                </a:solidFill>
              </a:rPr>
              <a:t>atrium kiri</a:t>
            </a:r>
            <a:r>
              <a:rPr lang="en-US" sz="4400" dirty="0">
                <a:solidFill>
                  <a:schemeClr val="tx1"/>
                </a:solidFill>
                <a:sym typeface="Wingdings" pitchFamily="2" charset="2"/>
              </a:rPr>
              <a:t> </a:t>
            </a:r>
            <a:r>
              <a:rPr lang="en-US" sz="4400" dirty="0" smtClean="0">
                <a:solidFill>
                  <a:schemeClr val="tx1"/>
                </a:solidFill>
                <a:sym typeface="Wingdings" pitchFamily="2" charset="2"/>
              </a:rPr>
              <a:t></a:t>
            </a:r>
            <a:r>
              <a:rPr lang="id-ID" sz="4400" b="1" dirty="0" smtClean="0">
                <a:solidFill>
                  <a:schemeClr val="tx1"/>
                </a:solidFill>
                <a:sym typeface="Wingdings" pitchFamily="2" charset="2"/>
              </a:rPr>
              <a:t>ventrikel relaksasi </a:t>
            </a:r>
            <a:r>
              <a:rPr lang="en-US" sz="4400" dirty="0" smtClean="0">
                <a:solidFill>
                  <a:schemeClr val="tx1"/>
                </a:solidFill>
                <a:sym typeface="Wingdings" pitchFamily="2" charset="2"/>
              </a:rPr>
              <a:t></a:t>
            </a:r>
            <a:endParaRPr lang="id-ID" sz="4400" dirty="0">
              <a:solidFill>
                <a:schemeClr val="tx1"/>
              </a:solidFill>
            </a:endParaRPr>
          </a:p>
        </p:txBody>
      </p:sp>
    </p:spTree>
    <p:extLst>
      <p:ext uri="{BB962C8B-B14F-4D97-AF65-F5344CB8AC3E}">
        <p14:creationId xmlns:p14="http://schemas.microsoft.com/office/powerpoint/2010/main" val="507985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Sistemik (Besar)</a:t>
            </a:r>
            <a:endParaRPr lang="id-ID" dirty="0"/>
          </a:p>
        </p:txBody>
      </p:sp>
      <p:sp>
        <p:nvSpPr>
          <p:cNvPr id="3" name="Content Placeholder 2"/>
          <p:cNvSpPr>
            <a:spLocks noGrp="1"/>
          </p:cNvSpPr>
          <p:nvPr>
            <p:ph idx="1"/>
          </p:nvPr>
        </p:nvSpPr>
        <p:spPr>
          <a:xfrm>
            <a:off x="107504" y="1600202"/>
            <a:ext cx="9145016" cy="4925142"/>
          </a:xfrm>
        </p:spPr>
        <p:txBody>
          <a:bodyPr>
            <a:normAutofit/>
          </a:bodyPr>
          <a:lstStyle/>
          <a:p>
            <a:r>
              <a:rPr lang="id-ID" sz="2800" dirty="0" smtClean="0">
                <a:solidFill>
                  <a:schemeClr val="tx1"/>
                </a:solidFill>
                <a:sym typeface="Wingdings" pitchFamily="2" charset="2"/>
              </a:rPr>
              <a:t>Darah dari Atrium kiri 			</a:t>
            </a:r>
            <a:r>
              <a:rPr lang="id-ID" sz="2800" b="1" dirty="0" smtClean="0">
                <a:solidFill>
                  <a:schemeClr val="tx1"/>
                </a:solidFill>
                <a:sym typeface="Wingdings" pitchFamily="2" charset="2"/>
              </a:rPr>
              <a:t>ventrikel kiri.</a:t>
            </a:r>
          </a:p>
          <a:p>
            <a:r>
              <a:rPr lang="id-ID" sz="4000" b="1" dirty="0" smtClean="0">
                <a:solidFill>
                  <a:schemeClr val="tx1"/>
                </a:solidFill>
                <a:sym typeface="Wingdings" pitchFamily="2" charset="2"/>
              </a:rPr>
              <a:t>Ventrikel kontraksi </a:t>
            </a:r>
            <a:r>
              <a:rPr lang="en-US" sz="4000" dirty="0" smtClean="0">
                <a:solidFill>
                  <a:schemeClr val="tx1"/>
                </a:solidFill>
                <a:sym typeface="Wingdings" pitchFamily="2" charset="2"/>
              </a:rPr>
              <a:t></a:t>
            </a:r>
            <a:r>
              <a:rPr lang="id-ID" sz="4000" dirty="0" smtClean="0">
                <a:solidFill>
                  <a:schemeClr val="tx1"/>
                </a:solidFill>
                <a:sym typeface="Wingdings" pitchFamily="2" charset="2"/>
              </a:rPr>
              <a:t> katup bikuspidalis tertutup namun katup aorta terbuka.</a:t>
            </a:r>
          </a:p>
          <a:p>
            <a:r>
              <a:rPr lang="id-ID" sz="4000" dirty="0" smtClean="0">
                <a:solidFill>
                  <a:schemeClr val="tx1"/>
                </a:solidFill>
                <a:sym typeface="Wingdings" pitchFamily="2" charset="2"/>
              </a:rPr>
              <a:t>Darah </a:t>
            </a:r>
            <a:r>
              <a:rPr lang="id-ID" sz="4000" dirty="0">
                <a:solidFill>
                  <a:schemeClr val="tx1"/>
                </a:solidFill>
              </a:rPr>
              <a:t>o</a:t>
            </a:r>
            <a:r>
              <a:rPr lang="id-ID" sz="4000" baseline="-25000" dirty="0">
                <a:solidFill>
                  <a:schemeClr val="tx1"/>
                </a:solidFill>
              </a:rPr>
              <a:t>2 </a:t>
            </a:r>
            <a:r>
              <a:rPr lang="id-ID" sz="4000" baseline="-25000" dirty="0" smtClean="0">
                <a:solidFill>
                  <a:schemeClr val="tx1"/>
                </a:solidFill>
              </a:rPr>
              <a:t> </a:t>
            </a:r>
            <a:r>
              <a:rPr lang="id-ID" sz="4000" dirty="0" smtClean="0">
                <a:solidFill>
                  <a:schemeClr val="tx1"/>
                </a:solidFill>
              </a:rPr>
              <a:t>dibawa oleh </a:t>
            </a:r>
            <a:r>
              <a:rPr lang="id-ID" sz="4000" b="1" dirty="0" smtClean="0">
                <a:solidFill>
                  <a:schemeClr val="tx1"/>
                </a:solidFill>
              </a:rPr>
              <a:t>aorta</a:t>
            </a:r>
            <a:r>
              <a:rPr lang="id-ID" sz="4000" dirty="0" smtClean="0">
                <a:solidFill>
                  <a:schemeClr val="tx1"/>
                </a:solidFill>
              </a:rPr>
              <a:t> diedarkan ke </a:t>
            </a:r>
            <a:r>
              <a:rPr lang="id-ID" sz="4000" b="1" dirty="0" smtClean="0">
                <a:solidFill>
                  <a:schemeClr val="tx1"/>
                </a:solidFill>
              </a:rPr>
              <a:t>seluruh tubuh.</a:t>
            </a:r>
          </a:p>
          <a:p>
            <a:pPr marL="0" indent="0">
              <a:buNone/>
            </a:pPr>
            <a:endParaRPr lang="id-ID" dirty="0">
              <a:solidFill>
                <a:schemeClr val="tx1"/>
              </a:solidFill>
              <a:sym typeface="Wingdings" pitchFamily="2" charset="2"/>
            </a:endParaRPr>
          </a:p>
          <a:p>
            <a:endParaRPr lang="id-ID" dirty="0" smtClean="0">
              <a:solidFill>
                <a:schemeClr val="tx1"/>
              </a:solidFill>
              <a:sym typeface="Wingdings" pitchFamily="2" charset="2"/>
            </a:endParaRPr>
          </a:p>
          <a:p>
            <a:endParaRPr lang="id-ID" dirty="0"/>
          </a:p>
        </p:txBody>
      </p:sp>
      <p:cxnSp>
        <p:nvCxnSpPr>
          <p:cNvPr id="5" name="Straight Arrow Connector 4"/>
          <p:cNvCxnSpPr/>
          <p:nvPr/>
        </p:nvCxnSpPr>
        <p:spPr>
          <a:xfrm>
            <a:off x="4283968" y="1988840"/>
            <a:ext cx="2304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83968" y="1412776"/>
            <a:ext cx="2592288" cy="523220"/>
          </a:xfrm>
          <a:prstGeom prst="rect">
            <a:avLst/>
          </a:prstGeom>
          <a:noFill/>
        </p:spPr>
        <p:txBody>
          <a:bodyPr wrap="square" rtlCol="0">
            <a:spAutoFit/>
          </a:bodyPr>
          <a:lstStyle/>
          <a:p>
            <a:r>
              <a:rPr lang="id-ID" sz="2800" dirty="0" smtClean="0"/>
              <a:t>K.bikuspidalis</a:t>
            </a:r>
            <a:endParaRPr lang="id-ID" sz="2800" dirty="0"/>
          </a:p>
        </p:txBody>
      </p:sp>
    </p:spTree>
    <p:extLst>
      <p:ext uri="{BB962C8B-B14F-4D97-AF65-F5344CB8AC3E}">
        <p14:creationId xmlns:p14="http://schemas.microsoft.com/office/powerpoint/2010/main" val="1190390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756084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3450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per">
  <a:themeElements>
    <a:clrScheme name="Custom 2">
      <a:dk1>
        <a:srgbClr val="5DF0F6"/>
      </a:dk1>
      <a:lt1>
        <a:srgbClr val="B5EBE2"/>
      </a:lt1>
      <a:dk2>
        <a:srgbClr val="FFC000"/>
      </a:dk2>
      <a:lt2>
        <a:srgbClr val="FFFF00"/>
      </a:lt2>
      <a:accent1>
        <a:srgbClr val="92D050"/>
      </a:accent1>
      <a:accent2>
        <a:srgbClr val="FF99FF"/>
      </a:accent2>
      <a:accent3>
        <a:srgbClr val="FF6699"/>
      </a:accent3>
      <a:accent4>
        <a:srgbClr val="4FCEFF"/>
      </a:accent4>
      <a:accent5>
        <a:srgbClr val="FFFF00"/>
      </a:accent5>
      <a:accent6>
        <a:srgbClr val="A5C249"/>
      </a:accent6>
      <a:hlink>
        <a:srgbClr val="E2D700"/>
      </a:hlink>
      <a:folHlink>
        <a:srgbClr val="85DFD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711</Words>
  <Application>Microsoft Office PowerPoint</Application>
  <PresentationFormat>On-screen Show (4:3)</PresentationFormat>
  <Paragraphs>125</Paragraphs>
  <Slides>35</Slides>
  <Notes>0</Notes>
  <HiddenSlides>0</HiddenSlides>
  <MMClips>0</MMClip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Opulent</vt:lpstr>
      <vt:lpstr>Executive</vt:lpstr>
      <vt:lpstr>1_Office Theme</vt:lpstr>
      <vt:lpstr>2_Office Theme</vt:lpstr>
      <vt:lpstr>Paper</vt:lpstr>
      <vt:lpstr>Solstice</vt:lpstr>
      <vt:lpstr>SISTEM SIRKULASI MANUSIA</vt:lpstr>
      <vt:lpstr>1. SISTEM PEREDARAN DARAH MANUSIA</vt:lpstr>
      <vt:lpstr>PEREDARAN DARAH TERBAGI ATAS 2 YAITU:</vt:lpstr>
      <vt:lpstr>PowerPoint Presentation</vt:lpstr>
      <vt:lpstr>Sistem Pulmonal (Kecil)</vt:lpstr>
      <vt:lpstr>PowerPoint Presentation</vt:lpstr>
      <vt:lpstr>PowerPoint Presentation</vt:lpstr>
      <vt:lpstr>Sistem Sistemik (Besar)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Pengertian Sistem     Limfatik</vt:lpstr>
      <vt:lpstr>C. Bagian-bagian dari     Sistem Limfatik</vt:lpstr>
      <vt:lpstr>Yuk, kita lihat apa bedanya dulu…</vt:lpstr>
      <vt:lpstr>PowerPoint Presentation</vt:lpstr>
      <vt:lpstr>PowerPoint Presentation</vt:lpstr>
      <vt:lpstr> b. Fungsi Sistem Limfatik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 Hubungan Sistem Limfatik dengan     Sistem Sirkulasi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PEREDARAN DARAH DAN SISTEM LIMFATIK MANUSIA</dc:title>
  <dc:creator>win7</dc:creator>
  <cp:lastModifiedBy>win7</cp:lastModifiedBy>
  <cp:revision>44</cp:revision>
  <dcterms:created xsi:type="dcterms:W3CDTF">2020-11-07T02:38:33Z</dcterms:created>
  <dcterms:modified xsi:type="dcterms:W3CDTF">2021-11-29T05:11:40Z</dcterms:modified>
</cp:coreProperties>
</file>