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67" r:id="rId6"/>
    <p:sldId id="257" r:id="rId7"/>
    <p:sldId id="258" r:id="rId8"/>
    <p:sldId id="266" r:id="rId9"/>
    <p:sldId id="259" r:id="rId10"/>
    <p:sldId id="260" r:id="rId11"/>
    <p:sldId id="262" r:id="rId12"/>
    <p:sldId id="270" r:id="rId13"/>
    <p:sldId id="269" r:id="rId14"/>
    <p:sldId id="263" r:id="rId15"/>
    <p:sldId id="268" r:id="rId16"/>
    <p:sldId id="264" r:id="rId17"/>
    <p:sldId id="265" r:id="rId18"/>
    <p:sldId id="271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CA097D-34A4-4DEE-8FD9-EBC885D90D44}" type="datetimeFigureOut">
              <a:rPr lang="id-ID" smtClean="0"/>
              <a:t>11/05/2020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8B53077-FE14-4A38-B2C7-92EF2AE5F69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By: juliana saragih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6629400" cy="1219201"/>
          </a:xfrm>
        </p:spPr>
        <p:txBody>
          <a:bodyPr>
            <a:normAutofit/>
          </a:bodyPr>
          <a:lstStyle/>
          <a:p>
            <a:r>
              <a:rPr lang="id-ID" sz="6600" b="1" dirty="0" smtClean="0">
                <a:latin typeface="Algerian" pitchFamily="82" charset="0"/>
              </a:rPr>
              <a:t>SISTEM IMUN</a:t>
            </a:r>
            <a:endParaRPr lang="id-ID" sz="66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906"/>
            <a:ext cx="8136904" cy="67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4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Respon Imun Spesifik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Antibody-Mediated Immunity (imunitas yang diperantai antibodi)</a:t>
            </a:r>
          </a:p>
          <a:p>
            <a:pPr marL="0" indent="0">
              <a:buNone/>
            </a:pPr>
            <a:r>
              <a:rPr lang="id-ID" dirty="0" smtClean="0"/>
              <a:t>Antibodi dihasilkan oleh sel limfosit B (B plasma, B memori, B membelah)</a:t>
            </a:r>
          </a:p>
          <a:p>
            <a:r>
              <a:rPr lang="id-ID" dirty="0" smtClean="0"/>
              <a:t>Cell-mediated immunity (imunitas yang diperantai sel)</a:t>
            </a:r>
          </a:p>
          <a:p>
            <a:pPr marL="0" indent="0">
              <a:buNone/>
            </a:pPr>
            <a:r>
              <a:rPr lang="id-ID" dirty="0" smtClean="0"/>
              <a:t>Sel yang terlibat adalah Limfosit T (T pembantu, T pembunuh, T superesor)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72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Kekebalan Tubuh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Kekebalan tubuh aktif, yang dihasilkan karena limfosit teraktivasi oleh antigen yang terdapat di permukaan sel patogen.</a:t>
            </a:r>
          </a:p>
          <a:p>
            <a:r>
              <a:rPr lang="id-ID" dirty="0" smtClean="0"/>
              <a:t>Alami: proses aktivasi teradi pada saat infeksi patogen secara alami</a:t>
            </a:r>
          </a:p>
          <a:p>
            <a:r>
              <a:rPr lang="id-ID" dirty="0" smtClean="0"/>
              <a:t>Buatan: kekebalan tubuh melalui penyuntikan (injeksi)  antigen ke dalam tubuh.Cth: vaksinasi</a:t>
            </a:r>
          </a:p>
        </p:txBody>
      </p:sp>
    </p:spTree>
    <p:extLst>
      <p:ext uri="{BB962C8B-B14F-4D97-AF65-F5344CB8AC3E}">
        <p14:creationId xmlns:p14="http://schemas.microsoft.com/office/powerpoint/2010/main" val="13200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2. Kekebalan tubuh pasif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Adalah kekebalan tubuh yang dihasilkan melalui transfer/pemberian antibodi dari orang lain.</a:t>
            </a:r>
          </a:p>
          <a:p>
            <a:r>
              <a:rPr lang="id-ID" dirty="0" smtClean="0"/>
              <a:t>Kekebalan tubuh pasif alami, timbul ketika antibodi diberikan oleh ibu kepada bayinya melalui plasenta dan ASI</a:t>
            </a:r>
          </a:p>
          <a:p>
            <a:r>
              <a:rPr lang="id-ID" dirty="0" smtClean="0"/>
              <a:t>Kekebalan tubuh pasif buatan, timbul ketika antibodi yang diekstrak dari satu individu disuntikkan ke tubuh orang lain sebagai serum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3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FUNGSI SISTEM IMUN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Penangkal benda asing yang masuk ke dalam tubuh</a:t>
            </a:r>
          </a:p>
          <a:p>
            <a:r>
              <a:rPr lang="id-ID" dirty="0" smtClean="0"/>
              <a:t>Untuk keseimbangan fungsi tubuh terutama menjaga keseimbangan komponen tubuh yang telah tua</a:t>
            </a:r>
          </a:p>
          <a:p>
            <a:r>
              <a:rPr lang="id-ID" dirty="0" smtClean="0"/>
              <a:t>Sebagai pendeteksi adanya sel-sel abnormal, termutasi, ganas serta menghancurkannya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52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Ada 2 Pertahanan Tubuh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Pertahanan Tubuh Alami</a:t>
            </a:r>
          </a:p>
          <a:p>
            <a:pPr marL="0" indent="0">
              <a:buNone/>
            </a:pPr>
            <a:r>
              <a:rPr lang="id-ID" dirty="0" smtClean="0"/>
              <a:t>Terdiri dari:</a:t>
            </a:r>
          </a:p>
          <a:p>
            <a:r>
              <a:rPr lang="id-ID" dirty="0" smtClean="0"/>
              <a:t>Pertahanan fisik. Contoh: air mata, sebum (minyak), mukus</a:t>
            </a:r>
          </a:p>
          <a:p>
            <a:r>
              <a:rPr lang="id-ID" dirty="0" smtClean="0"/>
              <a:t>Petahanan mekanik. Contoh: rambut hidung, silia</a:t>
            </a:r>
          </a:p>
          <a:p>
            <a:r>
              <a:rPr lang="id-ID" dirty="0" smtClean="0"/>
              <a:t>Pertahanan kimia. Contoh: enzim lisozim</a:t>
            </a:r>
          </a:p>
          <a:p>
            <a:r>
              <a:rPr lang="id-ID" dirty="0" smtClean="0"/>
              <a:t>Pertahanan Biologis. Contoh:antibiotik</a:t>
            </a:r>
          </a:p>
        </p:txBody>
      </p:sp>
    </p:spTree>
    <p:extLst>
      <p:ext uri="{BB962C8B-B14F-4D97-AF65-F5344CB8AC3E}">
        <p14:creationId xmlns:p14="http://schemas.microsoft.com/office/powerpoint/2010/main" val="10810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RESPON 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Adalah suatu cara yang dilakukan tubuh untuk memberi respon terhadap masuknya patogen atau antigen tertentu kedalam tubuh.</a:t>
            </a:r>
          </a:p>
          <a:p>
            <a:pPr marL="0" indent="0">
              <a:buNone/>
            </a:pPr>
            <a:r>
              <a:rPr lang="id-ID" dirty="0"/>
              <a:t>Ada 2 Respon </a:t>
            </a:r>
            <a:r>
              <a:rPr lang="id-ID" dirty="0" smtClean="0"/>
              <a:t>Imun: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Respon Imun Non-spesifik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Respon Imun Spesifik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87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Respon Imun Non-Spesifik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d-ID" smtClean="0"/>
              <a:t>artinya </a:t>
            </a:r>
            <a:r>
              <a:rPr lang="id-ID" dirty="0"/>
              <a:t>respon timbul terhadap jaringan tubuh yang rusak </a:t>
            </a:r>
            <a:r>
              <a:rPr lang="id-ID"/>
              <a:t>atau </a:t>
            </a:r>
            <a:r>
              <a:rPr lang="id-ID" smtClean="0"/>
              <a:t>terluka.</a:t>
            </a:r>
            <a:endParaRPr lang="id-ID" dirty="0" smtClean="0"/>
          </a:p>
          <a:p>
            <a:r>
              <a:rPr lang="id-ID" dirty="0" smtClean="0"/>
              <a:t>Inflamasi, </a:t>
            </a:r>
          </a:p>
          <a:p>
            <a:r>
              <a:rPr lang="id-ID" dirty="0" smtClean="0"/>
              <a:t>Fagositosis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95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5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282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Apothecary</vt:lpstr>
      <vt:lpstr>Civic</vt:lpstr>
      <vt:lpstr>Adjacency</vt:lpstr>
      <vt:lpstr>Austin</vt:lpstr>
      <vt:lpstr>SISTEM IMUN</vt:lpstr>
      <vt:lpstr>PowerPoint Presentation</vt:lpstr>
      <vt:lpstr>FUNGSI SISTEM IMUN</vt:lpstr>
      <vt:lpstr>Ada 2 Pertahanan Tubuh</vt:lpstr>
      <vt:lpstr>PowerPoint Presentation</vt:lpstr>
      <vt:lpstr>PowerPoint Presentation</vt:lpstr>
      <vt:lpstr>RESPON IMUN</vt:lpstr>
      <vt:lpstr>Respon Imun Non-Spesifik </vt:lpstr>
      <vt:lpstr>PowerPoint Presentation</vt:lpstr>
      <vt:lpstr>PowerPoint Presentation</vt:lpstr>
      <vt:lpstr>Respon Imun Spesifik</vt:lpstr>
      <vt:lpstr>PowerPoint Presentation</vt:lpstr>
      <vt:lpstr>Kekebalan Tubuh </vt:lpstr>
      <vt:lpstr>2. Kekebalan tubuh pasif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imun</dc:title>
  <dc:creator>win7</dc:creator>
  <cp:lastModifiedBy>win7</cp:lastModifiedBy>
  <cp:revision>17</cp:revision>
  <dcterms:created xsi:type="dcterms:W3CDTF">2020-05-11T02:47:59Z</dcterms:created>
  <dcterms:modified xsi:type="dcterms:W3CDTF">2020-05-11T10:02:52Z</dcterms:modified>
</cp:coreProperties>
</file>