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A05A0E1-7307-45AC-8284-F552ACF62ED5}" type="datetimeFigureOut">
              <a:rPr lang="id-ID" smtClean="0"/>
              <a:t>05/10/2020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81B6D0C-B4BB-440A-9EC0-BE4E068C712B}"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05A0E1-7307-45AC-8284-F552ACF62ED5}" type="datetimeFigureOut">
              <a:rPr lang="id-ID" smtClean="0"/>
              <a:t>05/10/2020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81B6D0C-B4BB-440A-9EC0-BE4E068C712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05A0E1-7307-45AC-8284-F552ACF62ED5}" type="datetimeFigureOut">
              <a:rPr lang="id-ID" smtClean="0"/>
              <a:t>05/10/2020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81B6D0C-B4BB-440A-9EC0-BE4E068C712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05A0E1-7307-45AC-8284-F552ACF62ED5}" type="datetimeFigureOut">
              <a:rPr lang="id-ID" smtClean="0"/>
              <a:t>05/10/2020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81B6D0C-B4BB-440A-9EC0-BE4E068C712B}"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A05A0E1-7307-45AC-8284-F552ACF62ED5}" type="datetimeFigureOut">
              <a:rPr lang="id-ID" smtClean="0"/>
              <a:t>05/10/2020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81B6D0C-B4BB-440A-9EC0-BE4E068C712B}"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05A0E1-7307-45AC-8284-F552ACF62ED5}" type="datetimeFigureOut">
              <a:rPr lang="id-ID" smtClean="0"/>
              <a:t>05/10/2020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81B6D0C-B4BB-440A-9EC0-BE4E068C712B}"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A05A0E1-7307-45AC-8284-F552ACF62ED5}" type="datetimeFigureOut">
              <a:rPr lang="id-ID" smtClean="0"/>
              <a:t>05/10/2020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881B6D0C-B4BB-440A-9EC0-BE4E068C712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A05A0E1-7307-45AC-8284-F552ACF62ED5}" type="datetimeFigureOut">
              <a:rPr lang="id-ID" smtClean="0"/>
              <a:t>05/10/2020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881B6D0C-B4BB-440A-9EC0-BE4E068C712B}"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05A0E1-7307-45AC-8284-F552ACF62ED5}" type="datetimeFigureOut">
              <a:rPr lang="id-ID" smtClean="0"/>
              <a:t>05/10/2020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881B6D0C-B4BB-440A-9EC0-BE4E068C712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A05A0E1-7307-45AC-8284-F552ACF62ED5}" type="datetimeFigureOut">
              <a:rPr lang="id-ID" smtClean="0"/>
              <a:t>05/10/2020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81B6D0C-B4BB-440A-9EC0-BE4E068C712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A05A0E1-7307-45AC-8284-F552ACF62ED5}" type="datetimeFigureOut">
              <a:rPr lang="id-ID" smtClean="0"/>
              <a:t>05/10/2020</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81B6D0C-B4BB-440A-9EC0-BE4E068C712B}"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A05A0E1-7307-45AC-8284-F552ACF62ED5}" type="datetimeFigureOut">
              <a:rPr lang="id-ID" smtClean="0"/>
              <a:t>05/10/2020</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81B6D0C-B4BB-440A-9EC0-BE4E068C712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908720"/>
            <a:ext cx="8712968" cy="2304256"/>
          </a:xfrm>
        </p:spPr>
        <p:txBody>
          <a:bodyPr>
            <a:normAutofit/>
          </a:bodyPr>
          <a:lstStyle/>
          <a:p>
            <a:r>
              <a:rPr lang="id-ID" sz="4000" dirty="0"/>
              <a:t>SISTEM HUKUM  DAN PERADILAN DI INDONESIA ( BAGIAN KE </a:t>
            </a:r>
            <a:r>
              <a:rPr lang="id-ID" sz="4000" dirty="0" smtClean="0"/>
              <a:t>- II)  </a:t>
            </a:r>
            <a:r>
              <a:rPr lang="id-ID" sz="4000" dirty="0"/>
              <a:t/>
            </a:r>
            <a:br>
              <a:rPr lang="id-ID" sz="4000" dirty="0"/>
            </a:br>
            <a:r>
              <a:rPr lang="id-ID" sz="4000" dirty="0"/>
              <a:t>CHAIRUS SURIYATI SH.SPd. MHUM</a:t>
            </a:r>
          </a:p>
        </p:txBody>
      </p:sp>
      <p:sp>
        <p:nvSpPr>
          <p:cNvPr id="3" name="Subtitle 2"/>
          <p:cNvSpPr>
            <a:spLocks noGrp="1"/>
          </p:cNvSpPr>
          <p:nvPr>
            <p:ph type="subTitle" idx="1"/>
          </p:nvPr>
        </p:nvSpPr>
        <p:spPr>
          <a:xfrm>
            <a:off x="1371600" y="4941168"/>
            <a:ext cx="6400800" cy="697632"/>
          </a:xfrm>
        </p:spPr>
        <p:txBody>
          <a:bodyPr/>
          <a:lstStyle/>
          <a:p>
            <a:endParaRPr lang="id-ID" dirty="0"/>
          </a:p>
        </p:txBody>
      </p:sp>
    </p:spTree>
    <p:extLst>
      <p:ext uri="{BB962C8B-B14F-4D97-AF65-F5344CB8AC3E}">
        <p14:creationId xmlns:p14="http://schemas.microsoft.com/office/powerpoint/2010/main" val="402740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3"/>
            <a:ext cx="8229600" cy="3672408"/>
          </a:xfrm>
        </p:spPr>
        <p:txBody>
          <a:bodyPr/>
          <a:lstStyle/>
          <a:p>
            <a:pPr marL="0" indent="0">
              <a:buNone/>
            </a:pPr>
            <a:r>
              <a:rPr lang="id-ID" dirty="0" smtClean="0">
                <a:solidFill>
                  <a:srgbClr val="FF0000"/>
                </a:solidFill>
              </a:rPr>
              <a:t>TUJUAN</a:t>
            </a:r>
            <a:r>
              <a:rPr lang="id-ID" dirty="0" smtClean="0"/>
              <a:t> DITETAPKAN NYA HUKUM BAGI SUATU NEGARA ADALAH UNTUK MENEGAKKAN </a:t>
            </a:r>
            <a:r>
              <a:rPr lang="id-ID" dirty="0" smtClean="0">
                <a:solidFill>
                  <a:srgbClr val="FF0000"/>
                </a:solidFill>
              </a:rPr>
              <a:t>KEBENARAN DAN KEADILAN </a:t>
            </a:r>
            <a:r>
              <a:rPr lang="id-ID" dirty="0" smtClean="0"/>
              <a:t>,MENCEGAH </a:t>
            </a:r>
            <a:r>
              <a:rPr lang="id-ID" dirty="0" smtClean="0">
                <a:solidFill>
                  <a:srgbClr val="FF0000"/>
                </a:solidFill>
              </a:rPr>
              <a:t>TINDAKAN SEWENANG-WENANG</a:t>
            </a:r>
            <a:r>
              <a:rPr lang="id-ID" dirty="0" smtClean="0"/>
              <a:t>,MELINDUNGI </a:t>
            </a:r>
            <a:r>
              <a:rPr lang="id-ID" dirty="0" smtClean="0">
                <a:solidFill>
                  <a:srgbClr val="FF0000"/>
                </a:solidFill>
              </a:rPr>
              <a:t>HAK ASASI MANUSIA</a:t>
            </a:r>
            <a:r>
              <a:rPr lang="id-ID" dirty="0" smtClean="0"/>
              <a:t>,SERTA MENCIPTAKAN </a:t>
            </a:r>
            <a:r>
              <a:rPr lang="id-ID" dirty="0" smtClean="0">
                <a:solidFill>
                  <a:srgbClr val="FF0000"/>
                </a:solidFill>
              </a:rPr>
              <a:t>SUASANA</a:t>
            </a:r>
            <a:r>
              <a:rPr lang="id-ID" dirty="0" smtClean="0"/>
              <a:t> YANG TERTIB,TENTERAM,DAN AMAN</a:t>
            </a:r>
            <a:endParaRPr lang="id-ID" dirty="0"/>
          </a:p>
        </p:txBody>
      </p:sp>
      <p:sp>
        <p:nvSpPr>
          <p:cNvPr id="2" name="Title 1"/>
          <p:cNvSpPr>
            <a:spLocks noGrp="1"/>
          </p:cNvSpPr>
          <p:nvPr>
            <p:ph type="title"/>
          </p:nvPr>
        </p:nvSpPr>
        <p:spPr/>
        <p:txBody>
          <a:bodyPr/>
          <a:lstStyle/>
          <a:p>
            <a:r>
              <a:rPr lang="id-ID" dirty="0" smtClean="0">
                <a:solidFill>
                  <a:srgbClr val="FF0000"/>
                </a:solidFill>
              </a:rPr>
              <a:t>TUJUAN HUKUM </a:t>
            </a:r>
            <a:endParaRPr lang="id-ID" dirty="0">
              <a:solidFill>
                <a:srgbClr val="FF0000"/>
              </a:solidFill>
            </a:endParaRPr>
          </a:p>
        </p:txBody>
      </p:sp>
    </p:spTree>
    <p:extLst>
      <p:ext uri="{BB962C8B-B14F-4D97-AF65-F5344CB8AC3E}">
        <p14:creationId xmlns:p14="http://schemas.microsoft.com/office/powerpoint/2010/main" val="2683603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id-ID" dirty="0" smtClean="0">
                <a:solidFill>
                  <a:srgbClr val="FF0000"/>
                </a:solidFill>
              </a:rPr>
              <a:t>TATA HUKUM</a:t>
            </a:r>
            <a:r>
              <a:rPr lang="id-ID" dirty="0" smtClean="0"/>
              <a:t> MERUPAKAN</a:t>
            </a:r>
            <a:r>
              <a:rPr lang="id-ID" dirty="0" smtClean="0">
                <a:solidFill>
                  <a:srgbClr val="FF0000"/>
                </a:solidFill>
              </a:rPr>
              <a:t> HUKUM POSITIF</a:t>
            </a:r>
            <a:r>
              <a:rPr lang="id-ID" dirty="0" smtClean="0"/>
              <a:t> ATAU HUKUM YANG BERLAKU DISUATU NEGARA PADA MASA SEKARANG.TATA HUKUM BERTUJUAN UNTUK MEMPERTAHANKAN ,MEMELIHARA DAN MELAKSANAKAN TERTIB HUKUM BAGI MASYARAKAT SUATU NEGARA SEHINGGA DAPAT DICAPAI KETERTIBAN DINEGARA TERSEBUT.SEBAGAI SUATU NEGERA MERDEKA,INDONESIA MEMPUNYAI TATA HUKUM SENDIRI.</a:t>
            </a:r>
            <a:r>
              <a:rPr lang="id-ID" dirty="0" smtClean="0">
                <a:solidFill>
                  <a:srgbClr val="FF0000"/>
                </a:solidFill>
              </a:rPr>
              <a:t>TATA HUKUM INDONESIA</a:t>
            </a:r>
            <a:r>
              <a:rPr lang="id-ID" dirty="0" smtClean="0"/>
              <a:t> MERUPAKAN </a:t>
            </a:r>
            <a:r>
              <a:rPr lang="id-ID" dirty="0" smtClean="0">
                <a:solidFill>
                  <a:srgbClr val="FF0000"/>
                </a:solidFill>
              </a:rPr>
              <a:t>KESELURUHAN PERATURAN HUKUM YANG BERPEDOMAN PADA UUD 1945,</a:t>
            </a:r>
            <a:r>
              <a:rPr lang="id-ID" dirty="0" smtClean="0"/>
              <a:t>DICIPTAKAN OLEH NEGARA DAN BERLAKU BAGI SELURUH RAKYAT INDONESIA.</a:t>
            </a:r>
            <a:endParaRPr lang="id-ID" dirty="0"/>
          </a:p>
        </p:txBody>
      </p:sp>
      <p:sp>
        <p:nvSpPr>
          <p:cNvPr id="2" name="Title 1"/>
          <p:cNvSpPr>
            <a:spLocks noGrp="1"/>
          </p:cNvSpPr>
          <p:nvPr>
            <p:ph type="title"/>
          </p:nvPr>
        </p:nvSpPr>
        <p:spPr/>
        <p:txBody>
          <a:bodyPr/>
          <a:lstStyle/>
          <a:p>
            <a:r>
              <a:rPr lang="id-ID" dirty="0" smtClean="0">
                <a:solidFill>
                  <a:srgbClr val="FF0000"/>
                </a:solidFill>
              </a:rPr>
              <a:t>TATA HUKUM INDONESIA</a:t>
            </a:r>
            <a:endParaRPr lang="id-ID" dirty="0">
              <a:solidFill>
                <a:srgbClr val="FF0000"/>
              </a:solidFill>
            </a:endParaRPr>
          </a:p>
        </p:txBody>
      </p:sp>
    </p:spTree>
    <p:extLst>
      <p:ext uri="{BB962C8B-B14F-4D97-AF65-F5344CB8AC3E}">
        <p14:creationId xmlns:p14="http://schemas.microsoft.com/office/powerpoint/2010/main" val="112490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id-ID" dirty="0" smtClean="0">
                <a:solidFill>
                  <a:srgbClr val="FF0000"/>
                </a:solidFill>
              </a:rPr>
              <a:t>TATA HUKUM INDONESIA TERDAPAT DALAM UUD1945.</a:t>
            </a:r>
            <a:r>
              <a:rPr lang="id-ID" dirty="0" smtClean="0"/>
              <a:t>HAL INI TERCANTUM DALAM PEMBUKAAN UUD1945 ALINEA KE – EMPAT..”DISUSUNLAH KEMERDEKAAN KEBANGSAAN INDONESIA ITU DALAM SUATU UNDANG-UNDANG DASAR NEGARA INDONESIA..”.</a:t>
            </a:r>
          </a:p>
          <a:p>
            <a:pPr marL="0" indent="0">
              <a:buNone/>
            </a:pPr>
            <a:r>
              <a:rPr lang="id-ID" dirty="0" smtClean="0">
                <a:solidFill>
                  <a:srgbClr val="FF0000"/>
                </a:solidFill>
              </a:rPr>
              <a:t>UUD1945 HANYA MEMUAT KETENTUAN DASAR DAN MERUPAKAN RANGKA DARI TATA HUKUM INDONESIA</a:t>
            </a:r>
            <a:r>
              <a:rPr lang="id-ID" dirty="0" smtClean="0"/>
              <a:t> SEDANGKAN UNDANG-UNDANG ORGANIK MERUPAKAN KETENTUAN YANG DIBUAT UNTUK MENGATUR LEBIH LANJUT TATA HUKUM INDONESIA.</a:t>
            </a:r>
            <a:endParaRPr lang="id-ID" dirty="0"/>
          </a:p>
        </p:txBody>
      </p:sp>
      <p:sp>
        <p:nvSpPr>
          <p:cNvPr id="2" name="Title 1"/>
          <p:cNvSpPr>
            <a:spLocks noGrp="1"/>
          </p:cNvSpPr>
          <p:nvPr>
            <p:ph type="title"/>
          </p:nvPr>
        </p:nvSpPr>
        <p:spPr/>
        <p:txBody>
          <a:bodyPr>
            <a:normAutofit fontScale="90000"/>
          </a:bodyPr>
          <a:lstStyle/>
          <a:p>
            <a:r>
              <a:rPr lang="id-ID" dirty="0" smtClean="0"/>
              <a:t>DASAR TATA HUKUM INDONESIA</a:t>
            </a:r>
            <a:endParaRPr lang="id-ID" dirty="0"/>
          </a:p>
        </p:txBody>
      </p:sp>
    </p:spTree>
    <p:extLst>
      <p:ext uri="{BB962C8B-B14F-4D97-AF65-F5344CB8AC3E}">
        <p14:creationId xmlns:p14="http://schemas.microsoft.com/office/powerpoint/2010/main" val="1869331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id-ID" dirty="0" smtClean="0"/>
              <a:t>A.UNDANG-UNDANG DALAM ARTI MATERIAL YAITU, PERATURAN TERTULIS YANG DIBUAT OLEH PENGUASA NEGARA YANG MEMPUNYAI KEKUATAN MENGIKAT SECARA UMUM DAN BERDAYA LAKU KELUAR.</a:t>
            </a:r>
          </a:p>
          <a:p>
            <a:pPr marL="0" indent="0">
              <a:buNone/>
            </a:pPr>
            <a:r>
              <a:rPr lang="id-ID" dirty="0" smtClean="0"/>
              <a:t>B.UNDANG-UNDANG DALAM ARTI FORMAL YAITU,YANG MENUNJUKKAN SEGI FORMALITAS TERBENTUKNYA UNDANG-UNDANG. YANG DIMAKSUD ADALAH PERSESUAIAN KEHENDAK ANTARA PEMERINTAH DAN BADAN LEGISLATIF.HASIL DARI PERSESUAIAN KEHENDAK TERSEBUT TERTUANG DALAM PERATURAN TERTULIS (UNDANG-UNDANG) YANG KONKRET.</a:t>
            </a:r>
            <a:endParaRPr lang="id-ID" dirty="0"/>
          </a:p>
        </p:txBody>
      </p:sp>
      <p:sp>
        <p:nvSpPr>
          <p:cNvPr id="2" name="Title 1"/>
          <p:cNvSpPr>
            <a:spLocks noGrp="1"/>
          </p:cNvSpPr>
          <p:nvPr>
            <p:ph type="title"/>
          </p:nvPr>
        </p:nvSpPr>
        <p:spPr/>
        <p:txBody>
          <a:bodyPr>
            <a:normAutofit fontScale="90000"/>
          </a:bodyPr>
          <a:lstStyle/>
          <a:p>
            <a:r>
              <a:rPr lang="id-ID" dirty="0" smtClean="0"/>
              <a:t>BEBERAPA PENGERTIAN UNDANG-UNDANG</a:t>
            </a:r>
            <a:endParaRPr lang="id-ID" dirty="0"/>
          </a:p>
        </p:txBody>
      </p:sp>
    </p:spTree>
    <p:extLst>
      <p:ext uri="{BB962C8B-B14F-4D97-AF65-F5344CB8AC3E}">
        <p14:creationId xmlns:p14="http://schemas.microsoft.com/office/powerpoint/2010/main" val="93400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dirty="0" smtClean="0"/>
              <a:t>UNDANG-UNDANG POKOK ,DALAM PRAKTEK DIKENAL ADANYA UNDANG-UNDANG POKOK MERUMUSKAN DASAR-DASAR BAGI PENYELENGGARAAN KENEGARAAN DI BIDANG TERTENTU DAN BERISI KETENTUAN POKOK SAJA.</a:t>
            </a:r>
          </a:p>
          <a:p>
            <a:pPr marL="0" indent="0">
              <a:buNone/>
            </a:pPr>
            <a:r>
              <a:rPr lang="id-ID" dirty="0" smtClean="0"/>
              <a:t>CONTOH : UNDANG-UNDANG NOMOR 14 TAHUN 1970 TENTANG KETENTUAN POKOK KEKUASAAN KEHAKIMAN .</a:t>
            </a:r>
            <a:endParaRPr lang="id-ID" dirty="0"/>
          </a:p>
        </p:txBody>
      </p:sp>
      <p:sp>
        <p:nvSpPr>
          <p:cNvPr id="2" name="Title 1"/>
          <p:cNvSpPr>
            <a:spLocks noGrp="1"/>
          </p:cNvSpPr>
          <p:nvPr>
            <p:ph type="title"/>
          </p:nvPr>
        </p:nvSpPr>
        <p:spPr/>
        <p:txBody>
          <a:bodyPr>
            <a:normAutofit fontScale="90000"/>
          </a:bodyPr>
          <a:lstStyle/>
          <a:p>
            <a:r>
              <a:rPr lang="id-ID" dirty="0"/>
              <a:t>BEBERAPA PENGERTIAN UNDANG-UNDANG</a:t>
            </a:r>
          </a:p>
        </p:txBody>
      </p:sp>
    </p:spTree>
    <p:extLst>
      <p:ext uri="{BB962C8B-B14F-4D97-AF65-F5344CB8AC3E}">
        <p14:creationId xmlns:p14="http://schemas.microsoft.com/office/powerpoint/2010/main" val="3339597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dirty="0" smtClean="0"/>
              <a:t>UNDANG-UNDANG ORGANIK ADALAH UNDANG-UNDANG YANG MENGATUR MATERI DAN PERSOALAN YANG DIGARISKAN OLEH KETENTUAN –KETENTUAN HUKUM YANG MENJADI DASARNYA CONTOHNYA :UNDANG-UNDANG TENTANG APBN ADALAH UNDANG-UNDANG ORGANIK YANG MELAKSANAKAN KETENTUAN PASAL 23 AYAT (1) UUD1945.</a:t>
            </a:r>
            <a:endParaRPr lang="id-ID" dirty="0"/>
          </a:p>
        </p:txBody>
      </p:sp>
      <p:sp>
        <p:nvSpPr>
          <p:cNvPr id="2" name="Title 1"/>
          <p:cNvSpPr>
            <a:spLocks noGrp="1"/>
          </p:cNvSpPr>
          <p:nvPr>
            <p:ph type="title"/>
          </p:nvPr>
        </p:nvSpPr>
        <p:spPr/>
        <p:txBody>
          <a:bodyPr>
            <a:normAutofit fontScale="90000"/>
          </a:bodyPr>
          <a:lstStyle/>
          <a:p>
            <a:r>
              <a:rPr lang="id-ID" dirty="0"/>
              <a:t>BEBERAPA PENGERTIAN UNDANG-UNDANG</a:t>
            </a:r>
          </a:p>
        </p:txBody>
      </p:sp>
    </p:spTree>
    <p:extLst>
      <p:ext uri="{BB962C8B-B14F-4D97-AF65-F5344CB8AC3E}">
        <p14:creationId xmlns:p14="http://schemas.microsoft.com/office/powerpoint/2010/main" val="3606198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3"/>
            <a:ext cx="8229600" cy="3168352"/>
          </a:xfrm>
        </p:spPr>
        <p:txBody>
          <a:bodyPr/>
          <a:lstStyle/>
          <a:p>
            <a:pPr marL="0" indent="0">
              <a:buNone/>
            </a:pPr>
            <a:r>
              <a:rPr lang="id-ID" dirty="0" smtClean="0"/>
              <a:t>UNDANG-UNDANG NON ORGANIK MENGATUR HAL-HAL YANG TIDAK DI TENTUKAN SECARA EKSPLISIT OLEH UUD,TAP MPR ATAU UNDANG-UNDANG (POKOK).</a:t>
            </a:r>
            <a:endParaRPr lang="id-ID" dirty="0"/>
          </a:p>
        </p:txBody>
      </p:sp>
      <p:sp>
        <p:nvSpPr>
          <p:cNvPr id="2" name="Title 1"/>
          <p:cNvSpPr>
            <a:spLocks noGrp="1"/>
          </p:cNvSpPr>
          <p:nvPr>
            <p:ph type="title"/>
          </p:nvPr>
        </p:nvSpPr>
        <p:spPr/>
        <p:txBody>
          <a:bodyPr>
            <a:normAutofit fontScale="90000"/>
          </a:bodyPr>
          <a:lstStyle/>
          <a:p>
            <a:r>
              <a:rPr lang="id-ID" dirty="0"/>
              <a:t>BEBERAPA PENGERTIAN UNDANG-UNDANG</a:t>
            </a:r>
          </a:p>
        </p:txBody>
      </p:sp>
    </p:spTree>
    <p:extLst>
      <p:ext uri="{BB962C8B-B14F-4D97-AF65-F5344CB8AC3E}">
        <p14:creationId xmlns:p14="http://schemas.microsoft.com/office/powerpoint/2010/main" val="11699287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TotalTime>
  <Words>326</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SISTEM HUKUM  DAN PERADILAN DI INDONESIA ( BAGIAN KE - II)   CHAIRUS SURIYATI SH.SPd. MHUM</vt:lpstr>
      <vt:lpstr>TUJUAN HUKUM </vt:lpstr>
      <vt:lpstr>TATA HUKUM INDONESIA</vt:lpstr>
      <vt:lpstr>DASAR TATA HUKUM INDONESIA</vt:lpstr>
      <vt:lpstr>BEBERAPA PENGERTIAN UNDANG-UNDANG</vt:lpstr>
      <vt:lpstr>BEBERAPA PENGERTIAN UNDANG-UNDANG</vt:lpstr>
      <vt:lpstr>BEBERAPA PENGERTIAN UNDANG-UNDANG</vt:lpstr>
      <vt:lpstr>BEBERAPA PENGERTIAN UNDANG-UNDANG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 HUKUM  DAN PERADILAN DI INDONESIA ( BAGIAN KE - II)   CHAIRUS SURIYATI SH.SPd. MHUM</dc:title>
  <dc:creator>windows 8.1</dc:creator>
  <cp:lastModifiedBy>windows 8.1</cp:lastModifiedBy>
  <cp:revision>9</cp:revision>
  <dcterms:created xsi:type="dcterms:W3CDTF">2020-10-05T03:22:24Z</dcterms:created>
  <dcterms:modified xsi:type="dcterms:W3CDTF">2020-10-05T15:12:46Z</dcterms:modified>
</cp:coreProperties>
</file>