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51" r:id="rId2"/>
    <p:sldId id="347" r:id="rId3"/>
    <p:sldId id="274" r:id="rId4"/>
    <p:sldId id="276" r:id="rId5"/>
    <p:sldId id="277" r:id="rId6"/>
    <p:sldId id="278" r:id="rId7"/>
    <p:sldId id="35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8942D-B1EF-4A9D-A921-9F879976EC36}" type="doc">
      <dgm:prSet loTypeId="urn:microsoft.com/office/officeart/2005/8/layout/list1" loCatId="list" qsTypeId="urn:microsoft.com/office/officeart/2005/8/quickstyle/3d7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FC4E240-825C-4E60-BE3F-CD6F74DB0AD3}">
      <dgm:prSet phldrT="[Text]" custT="1"/>
      <dgm:spPr/>
      <dgm:t>
        <a:bodyPr anchor="ctr"/>
        <a:lstStyle/>
        <a:p>
          <a:pPr algn="l">
            <a:spcAft>
              <a:spcPts val="0"/>
            </a:spcAft>
          </a:pPr>
          <a:r>
            <a:rPr lang="en-US" sz="1800" b="1" dirty="0" err="1">
              <a:latin typeface="Arial" pitchFamily="34" charset="0"/>
              <a:cs typeface="Arial" pitchFamily="34" charset="0"/>
            </a:rPr>
            <a:t>Tujuan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Pembelajaran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1D88D702-2EF2-4916-AC50-6F5E0C4E4F70}" type="sibTrans" cxnId="{089283B5-56B6-484E-BCDF-891F257A090D}">
      <dgm:prSet/>
      <dgm:spPr/>
      <dgm:t>
        <a:bodyPr/>
        <a:lstStyle/>
        <a:p>
          <a:endParaRPr lang="en-US"/>
        </a:p>
      </dgm:t>
    </dgm:pt>
    <dgm:pt modelId="{86427CA8-D947-4148-8E14-682341A7E3A8}" type="parTrans" cxnId="{089283B5-56B6-484E-BCDF-891F257A090D}">
      <dgm:prSet/>
      <dgm:spPr/>
      <dgm:t>
        <a:bodyPr/>
        <a:lstStyle/>
        <a:p>
          <a:endParaRPr lang="en-US"/>
        </a:p>
      </dgm:t>
    </dgm:pt>
    <dgm:pt modelId="{C8BB9BF1-7712-4B92-8CE2-D596BC19837D}">
      <dgm:prSet phldrT="[Text]" custT="1"/>
      <dgm:spPr/>
      <dgm:t>
        <a:bodyPr anchor="ctr"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ED0C9C95-E32D-41CB-8A6B-A94CC4CE24A7}" type="parTrans" cxnId="{D88F5852-124D-4898-846C-63B4674750CB}">
      <dgm:prSet/>
      <dgm:spPr/>
      <dgm:t>
        <a:bodyPr/>
        <a:lstStyle/>
        <a:p>
          <a:endParaRPr lang="en-US"/>
        </a:p>
      </dgm:t>
    </dgm:pt>
    <dgm:pt modelId="{5E123522-B8E5-436F-B881-43925FE4958A}" type="sibTrans" cxnId="{D88F5852-124D-4898-846C-63B4674750CB}">
      <dgm:prSet/>
      <dgm:spPr/>
      <dgm:t>
        <a:bodyPr/>
        <a:lstStyle/>
        <a:p>
          <a:endParaRPr lang="en-US"/>
        </a:p>
      </dgm:t>
    </dgm:pt>
    <dgm:pt modelId="{19787F02-852B-4BE0-A287-474AA45B57F6}">
      <dgm:prSet phldrT="[Text]" custT="1"/>
      <dgm:spPr/>
      <dgm:t>
        <a:bodyPr anchor="ctr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600" dirty="0">
              <a:latin typeface="Arial" pitchFamily="34" charset="0"/>
              <a:cs typeface="Arial" pitchFamily="34" charset="0"/>
            </a:rPr>
            <a:t>Dengan membaca teks tentang sistem ekonomi, Anda mampu membedakan ciri-ciri sistem ekonomi dengan tepat.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B378C856-F73D-4B4A-B71D-C54FC8BF77C8}" type="parTrans" cxnId="{2C9A77C3-72A1-4850-98B3-E32C8CA20117}">
      <dgm:prSet/>
      <dgm:spPr/>
      <dgm:t>
        <a:bodyPr/>
        <a:lstStyle/>
        <a:p>
          <a:endParaRPr lang="en-US"/>
        </a:p>
      </dgm:t>
    </dgm:pt>
    <dgm:pt modelId="{4CFBED08-23CD-4E8B-B9B5-3EB49C3346BB}" type="sibTrans" cxnId="{2C9A77C3-72A1-4850-98B3-E32C8CA20117}">
      <dgm:prSet/>
      <dgm:spPr/>
      <dgm:t>
        <a:bodyPr/>
        <a:lstStyle/>
        <a:p>
          <a:endParaRPr lang="en-US"/>
        </a:p>
      </dgm:t>
    </dgm:pt>
    <dgm:pt modelId="{11D35322-E7D5-423B-8E1B-BC0E9E21D12E}" type="pres">
      <dgm:prSet presAssocID="{5B08942D-B1EF-4A9D-A921-9F879976EC36}" presName="linear" presStyleCnt="0">
        <dgm:presLayoutVars>
          <dgm:dir/>
          <dgm:animLvl val="lvl"/>
          <dgm:resizeHandles val="exact"/>
        </dgm:presLayoutVars>
      </dgm:prSet>
      <dgm:spPr/>
    </dgm:pt>
    <dgm:pt modelId="{2AC62715-1B15-4255-905A-AFD8285F917C}" type="pres">
      <dgm:prSet presAssocID="{7FC4E240-825C-4E60-BE3F-CD6F74DB0AD3}" presName="parentLin" presStyleCnt="0"/>
      <dgm:spPr/>
    </dgm:pt>
    <dgm:pt modelId="{1F1EFCC1-BDEE-4CDD-BEE5-CCF6B2C3444E}" type="pres">
      <dgm:prSet presAssocID="{7FC4E240-825C-4E60-BE3F-CD6F74DB0AD3}" presName="parentLeftMargin" presStyleLbl="node1" presStyleIdx="0" presStyleCnt="1"/>
      <dgm:spPr/>
    </dgm:pt>
    <dgm:pt modelId="{822E6496-8BE0-4611-BEC3-52A6A4DB8C74}" type="pres">
      <dgm:prSet presAssocID="{7FC4E240-825C-4E60-BE3F-CD6F74DB0AD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AEF218D-62E8-4747-8FE1-AFB832A34805}" type="pres">
      <dgm:prSet presAssocID="{7FC4E240-825C-4E60-BE3F-CD6F74DB0AD3}" presName="negativeSpace" presStyleCnt="0"/>
      <dgm:spPr/>
    </dgm:pt>
    <dgm:pt modelId="{8A1E0CF2-36F3-47A8-8A04-B4D28C435E84}" type="pres">
      <dgm:prSet presAssocID="{7FC4E240-825C-4E60-BE3F-CD6F74DB0AD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8BB9621-DAD4-4AB2-806D-7705D43B5A9C}" type="presOf" srcId="{19787F02-852B-4BE0-A287-474AA45B57F6}" destId="{8A1E0CF2-36F3-47A8-8A04-B4D28C435E84}" srcOrd="0" destOrd="1" presId="urn:microsoft.com/office/officeart/2005/8/layout/list1"/>
    <dgm:cxn modelId="{AFB12560-990E-48C2-8EEC-BF0C70C1E17F}" type="presOf" srcId="{C8BB9BF1-7712-4B92-8CE2-D596BC19837D}" destId="{8A1E0CF2-36F3-47A8-8A04-B4D28C435E84}" srcOrd="0" destOrd="0" presId="urn:microsoft.com/office/officeart/2005/8/layout/list1"/>
    <dgm:cxn modelId="{D88F5852-124D-4898-846C-63B4674750CB}" srcId="{7FC4E240-825C-4E60-BE3F-CD6F74DB0AD3}" destId="{C8BB9BF1-7712-4B92-8CE2-D596BC19837D}" srcOrd="0" destOrd="0" parTransId="{ED0C9C95-E32D-41CB-8A6B-A94CC4CE24A7}" sibTransId="{5E123522-B8E5-436F-B881-43925FE4958A}"/>
    <dgm:cxn modelId="{089283B5-56B6-484E-BCDF-891F257A090D}" srcId="{5B08942D-B1EF-4A9D-A921-9F879976EC36}" destId="{7FC4E240-825C-4E60-BE3F-CD6F74DB0AD3}" srcOrd="0" destOrd="0" parTransId="{86427CA8-D947-4148-8E14-682341A7E3A8}" sibTransId="{1D88D702-2EF2-4916-AC50-6F5E0C4E4F70}"/>
    <dgm:cxn modelId="{A5BE60C2-888E-45F7-B9AD-34C48D587E5B}" type="presOf" srcId="{5B08942D-B1EF-4A9D-A921-9F879976EC36}" destId="{11D35322-E7D5-423B-8E1B-BC0E9E21D12E}" srcOrd="0" destOrd="0" presId="urn:microsoft.com/office/officeart/2005/8/layout/list1"/>
    <dgm:cxn modelId="{2C9A77C3-72A1-4850-98B3-E32C8CA20117}" srcId="{7FC4E240-825C-4E60-BE3F-CD6F74DB0AD3}" destId="{19787F02-852B-4BE0-A287-474AA45B57F6}" srcOrd="1" destOrd="0" parTransId="{B378C856-F73D-4B4A-B71D-C54FC8BF77C8}" sibTransId="{4CFBED08-23CD-4E8B-B9B5-3EB49C3346BB}"/>
    <dgm:cxn modelId="{633C66F4-CDC8-4214-81F2-C598A540EC4C}" type="presOf" srcId="{7FC4E240-825C-4E60-BE3F-CD6F74DB0AD3}" destId="{822E6496-8BE0-4611-BEC3-52A6A4DB8C74}" srcOrd="1" destOrd="0" presId="urn:microsoft.com/office/officeart/2005/8/layout/list1"/>
    <dgm:cxn modelId="{2010E3F4-4F76-45E5-A751-F1B5217A1630}" type="presOf" srcId="{7FC4E240-825C-4E60-BE3F-CD6F74DB0AD3}" destId="{1F1EFCC1-BDEE-4CDD-BEE5-CCF6B2C3444E}" srcOrd="0" destOrd="0" presId="urn:microsoft.com/office/officeart/2005/8/layout/list1"/>
    <dgm:cxn modelId="{418EAE6A-F1DC-486A-88F6-34A0889D085E}" type="presParOf" srcId="{11D35322-E7D5-423B-8E1B-BC0E9E21D12E}" destId="{2AC62715-1B15-4255-905A-AFD8285F917C}" srcOrd="0" destOrd="0" presId="urn:microsoft.com/office/officeart/2005/8/layout/list1"/>
    <dgm:cxn modelId="{E4C063B7-B6FE-4E06-AF0F-624EB89922A0}" type="presParOf" srcId="{2AC62715-1B15-4255-905A-AFD8285F917C}" destId="{1F1EFCC1-BDEE-4CDD-BEE5-CCF6B2C3444E}" srcOrd="0" destOrd="0" presId="urn:microsoft.com/office/officeart/2005/8/layout/list1"/>
    <dgm:cxn modelId="{DDF2A2FB-A0C2-48CD-B500-76FCED66AA23}" type="presParOf" srcId="{2AC62715-1B15-4255-905A-AFD8285F917C}" destId="{822E6496-8BE0-4611-BEC3-52A6A4DB8C74}" srcOrd="1" destOrd="0" presId="urn:microsoft.com/office/officeart/2005/8/layout/list1"/>
    <dgm:cxn modelId="{E53E0865-CAB2-45BE-96AC-2E3F289F44E4}" type="presParOf" srcId="{11D35322-E7D5-423B-8E1B-BC0E9E21D12E}" destId="{4AEF218D-62E8-4747-8FE1-AFB832A34805}" srcOrd="1" destOrd="0" presId="urn:microsoft.com/office/officeart/2005/8/layout/list1"/>
    <dgm:cxn modelId="{D79C355E-4192-41D6-9B92-BC713553EC2E}" type="presParOf" srcId="{11D35322-E7D5-423B-8E1B-BC0E9E21D12E}" destId="{8A1E0CF2-36F3-47A8-8A04-B4D28C435E8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6DDC91-8B87-4741-B8A8-F133A5EE6197}" type="doc">
      <dgm:prSet loTypeId="urn:microsoft.com/office/officeart/2005/8/layout/lProcess2" loCatId="list" qsTypeId="urn:microsoft.com/office/officeart/2005/8/quickstyle/3d7" qsCatId="3D" csTypeId="urn:microsoft.com/office/officeart/2005/8/colors/colorful2" csCatId="colorful" phldr="1"/>
      <dgm:spPr/>
    </dgm:pt>
    <dgm:pt modelId="{AFDB9A03-A2F7-4E9F-B651-E9ABF6368289}">
      <dgm:prSet phldrT="[Text]" custT="1"/>
      <dgm:spPr/>
      <dgm:t>
        <a:bodyPr/>
        <a:lstStyle/>
        <a:p>
          <a:r>
            <a:rPr lang="en-ID" sz="2000" b="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Masalah</a:t>
          </a:r>
          <a:r>
            <a:rPr lang="en-ID" sz="2000" b="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 </a:t>
          </a:r>
          <a:r>
            <a:rPr lang="en-ID" sz="2000" b="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Ekonomi</a:t>
          </a:r>
          <a:endParaRPr lang="en-US" sz="2000" b="0" dirty="0">
            <a:latin typeface="Arial" pitchFamily="34" charset="0"/>
            <a:cs typeface="Arial" pitchFamily="34" charset="0"/>
          </a:endParaRPr>
        </a:p>
      </dgm:t>
    </dgm:pt>
    <dgm:pt modelId="{FC488E0A-2451-4C67-835C-3314750B04D9}" type="parTrans" cxnId="{8A389C6C-655C-484F-8D5D-9885E25C0AA6}">
      <dgm:prSet/>
      <dgm:spPr/>
      <dgm:t>
        <a:bodyPr/>
        <a:lstStyle/>
        <a:p>
          <a:endParaRPr lang="en-US"/>
        </a:p>
      </dgm:t>
    </dgm:pt>
    <dgm:pt modelId="{46F0B6B2-A589-4F0D-9EC3-5C2B8C654761}" type="sibTrans" cxnId="{8A389C6C-655C-484F-8D5D-9885E25C0AA6}">
      <dgm:prSet/>
      <dgm:spPr/>
      <dgm:t>
        <a:bodyPr/>
        <a:lstStyle/>
        <a:p>
          <a:endParaRPr lang="en-US"/>
        </a:p>
      </dgm:t>
    </dgm:pt>
    <dgm:pt modelId="{1CB8417F-74C8-49E2-94AC-9A56946330FD}">
      <dgm:prSet custT="1"/>
      <dgm:spPr/>
      <dgm:t>
        <a:bodyPr/>
        <a:lstStyle/>
        <a:p>
          <a:r>
            <a:rPr lang="en-ID" sz="2000" b="0" dirty="0" err="1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Sistem</a:t>
          </a:r>
          <a:r>
            <a:rPr lang="en-ID" sz="2000" b="0" dirty="0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 </a:t>
          </a:r>
          <a:r>
            <a:rPr lang="en-ID" sz="2000" b="0" dirty="0" err="1">
              <a:latin typeface="Arial" pitchFamily="34" charset="0"/>
              <a:cs typeface="Arial" pitchFamily="34" charset="0"/>
              <a:hlinkClick xmlns:r="http://schemas.openxmlformats.org/officeDocument/2006/relationships" r:id="rId1" action="ppaction://hlinksldjump"/>
            </a:rPr>
            <a:t>Ekonomi</a:t>
          </a:r>
          <a:endParaRPr lang="en-ID" sz="2000" b="0" dirty="0">
            <a:latin typeface="Arial" pitchFamily="34" charset="0"/>
            <a:cs typeface="Arial" pitchFamily="34" charset="0"/>
          </a:endParaRPr>
        </a:p>
      </dgm:t>
    </dgm:pt>
    <dgm:pt modelId="{EB356F80-4F53-44C6-A071-4ED8FB6FCEF0}" type="parTrans" cxnId="{A4FD676C-1C33-42A5-BE12-20C63589539E}">
      <dgm:prSet/>
      <dgm:spPr/>
      <dgm:t>
        <a:bodyPr/>
        <a:lstStyle/>
        <a:p>
          <a:endParaRPr lang="en-US"/>
        </a:p>
      </dgm:t>
    </dgm:pt>
    <dgm:pt modelId="{76241965-54EE-4CC2-A2E5-290254C376D2}" type="sibTrans" cxnId="{A4FD676C-1C33-42A5-BE12-20C63589539E}">
      <dgm:prSet/>
      <dgm:spPr/>
      <dgm:t>
        <a:bodyPr/>
        <a:lstStyle/>
        <a:p>
          <a:endParaRPr lang="en-US"/>
        </a:p>
      </dgm:t>
    </dgm:pt>
    <dgm:pt modelId="{915D9473-D07B-422B-8647-9BB27F0E0193}">
      <dgm:prSet custT="1"/>
      <dgm:spPr/>
      <dgm:t>
        <a:bodyPr/>
        <a:lstStyle/>
        <a:p>
          <a:r>
            <a:rPr lang="en-ID" sz="2000" b="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Sistem</a:t>
          </a:r>
          <a:r>
            <a:rPr lang="en-ID" sz="2000" b="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 </a:t>
          </a:r>
          <a:r>
            <a:rPr lang="en-ID" sz="2000" b="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Ekonomi</a:t>
          </a:r>
          <a:r>
            <a:rPr lang="en-ID" sz="2000" b="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 </a:t>
          </a:r>
          <a:br>
            <a:rPr lang="en-ID" sz="2000" b="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</a:br>
          <a:r>
            <a:rPr lang="en-ID" sz="2000" b="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di</a:t>
          </a:r>
          <a:r>
            <a:rPr lang="en-ID" sz="2000" b="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noaction"/>
            </a:rPr>
            <a:t> Indonesia</a:t>
          </a:r>
          <a:endParaRPr lang="en-US" sz="2000" b="0" dirty="0">
            <a:latin typeface="Arial" pitchFamily="34" charset="0"/>
            <a:cs typeface="Arial" pitchFamily="34" charset="0"/>
          </a:endParaRPr>
        </a:p>
      </dgm:t>
    </dgm:pt>
    <dgm:pt modelId="{CD56C823-8314-479B-B951-954DD89621DC}" type="parTrans" cxnId="{228B955E-A9D2-44C6-8E0C-25B6D20620E1}">
      <dgm:prSet/>
      <dgm:spPr/>
      <dgm:t>
        <a:bodyPr/>
        <a:lstStyle/>
        <a:p>
          <a:endParaRPr lang="en-US"/>
        </a:p>
      </dgm:t>
    </dgm:pt>
    <dgm:pt modelId="{7AE25B0B-2A72-4150-AF26-6C3D2024AD50}" type="sibTrans" cxnId="{228B955E-A9D2-44C6-8E0C-25B6D20620E1}">
      <dgm:prSet/>
      <dgm:spPr/>
      <dgm:t>
        <a:bodyPr/>
        <a:lstStyle/>
        <a:p>
          <a:endParaRPr lang="en-US"/>
        </a:p>
      </dgm:t>
    </dgm:pt>
    <dgm:pt modelId="{A1217D25-A078-4232-895A-A793EFEF2A4B}">
      <dgm:prSet phldrT="[Text]" custT="1"/>
      <dgm:spPr/>
      <dgm:t>
        <a:bodyPr/>
        <a:lstStyle/>
        <a:p>
          <a:endParaRPr lang="en-US" sz="2000" b="0" dirty="0">
            <a:latin typeface="Arial" pitchFamily="34" charset="0"/>
            <a:cs typeface="Arial" pitchFamily="34" charset="0"/>
          </a:endParaRPr>
        </a:p>
      </dgm:t>
    </dgm:pt>
    <dgm:pt modelId="{C294B84D-C7DF-4F48-912C-6FC40F909BC8}" type="parTrans" cxnId="{D75B8498-DC04-4D0F-9D7A-B348D1582C4C}">
      <dgm:prSet/>
      <dgm:spPr/>
      <dgm:t>
        <a:bodyPr/>
        <a:lstStyle/>
        <a:p>
          <a:endParaRPr lang="en-US"/>
        </a:p>
      </dgm:t>
    </dgm:pt>
    <dgm:pt modelId="{95F382EA-231B-4C47-94A1-883C3144A0FB}" type="sibTrans" cxnId="{D75B8498-DC04-4D0F-9D7A-B348D1582C4C}">
      <dgm:prSet/>
      <dgm:spPr/>
      <dgm:t>
        <a:bodyPr/>
        <a:lstStyle/>
        <a:p>
          <a:endParaRPr lang="en-US"/>
        </a:p>
      </dgm:t>
    </dgm:pt>
    <dgm:pt modelId="{57D7087E-86FE-427C-A86D-22A0B423E3B2}">
      <dgm:prSet custT="1"/>
      <dgm:spPr/>
      <dgm:t>
        <a:bodyPr/>
        <a:lstStyle/>
        <a:p>
          <a:endParaRPr lang="en-ID" sz="2000" b="0" dirty="0">
            <a:latin typeface="Arial" pitchFamily="34" charset="0"/>
            <a:cs typeface="Arial" pitchFamily="34" charset="0"/>
          </a:endParaRPr>
        </a:p>
      </dgm:t>
    </dgm:pt>
    <dgm:pt modelId="{6B1BCA3D-C37B-4BB4-999F-52BA1A89E175}" type="parTrans" cxnId="{8C9243FE-4129-4D81-8FAB-7AB7F59ECBC4}">
      <dgm:prSet/>
      <dgm:spPr/>
      <dgm:t>
        <a:bodyPr/>
        <a:lstStyle/>
        <a:p>
          <a:endParaRPr lang="en-US"/>
        </a:p>
      </dgm:t>
    </dgm:pt>
    <dgm:pt modelId="{F0CA447F-3A4A-4EAA-BB1B-F42C18F72B96}" type="sibTrans" cxnId="{8C9243FE-4129-4D81-8FAB-7AB7F59ECBC4}">
      <dgm:prSet/>
      <dgm:spPr/>
      <dgm:t>
        <a:bodyPr/>
        <a:lstStyle/>
        <a:p>
          <a:endParaRPr lang="en-US"/>
        </a:p>
      </dgm:t>
    </dgm:pt>
    <dgm:pt modelId="{A66B65A7-9B00-4868-B7DB-A1935A289C63}">
      <dgm:prSet custT="1"/>
      <dgm:spPr/>
      <dgm:t>
        <a:bodyPr/>
        <a:lstStyle/>
        <a:p>
          <a:endParaRPr lang="en-US" sz="2000" b="0" dirty="0">
            <a:latin typeface="Arial" pitchFamily="34" charset="0"/>
            <a:cs typeface="Arial" pitchFamily="34" charset="0"/>
          </a:endParaRPr>
        </a:p>
      </dgm:t>
    </dgm:pt>
    <dgm:pt modelId="{4A1B0FAF-DE24-42C9-B56D-4F335BCBF96F}" type="parTrans" cxnId="{377919FF-B208-46FF-BED0-62269EAA3580}">
      <dgm:prSet/>
      <dgm:spPr/>
      <dgm:t>
        <a:bodyPr/>
        <a:lstStyle/>
        <a:p>
          <a:endParaRPr lang="en-US"/>
        </a:p>
      </dgm:t>
    </dgm:pt>
    <dgm:pt modelId="{1FDD7A50-881E-46BD-8672-D179CF292CF8}" type="sibTrans" cxnId="{377919FF-B208-46FF-BED0-62269EAA3580}">
      <dgm:prSet/>
      <dgm:spPr/>
      <dgm:t>
        <a:bodyPr/>
        <a:lstStyle/>
        <a:p>
          <a:endParaRPr lang="en-US"/>
        </a:p>
      </dgm:t>
    </dgm:pt>
    <dgm:pt modelId="{B7D44866-28A0-4EA6-8E81-4C181EB9FE74}" type="pres">
      <dgm:prSet presAssocID="{226DDC91-8B87-4741-B8A8-F133A5EE6197}" presName="theList" presStyleCnt="0">
        <dgm:presLayoutVars>
          <dgm:dir/>
          <dgm:animLvl val="lvl"/>
          <dgm:resizeHandles val="exact"/>
        </dgm:presLayoutVars>
      </dgm:prSet>
      <dgm:spPr/>
    </dgm:pt>
    <dgm:pt modelId="{D8811A98-4BD1-4CB6-BE4D-6F882650311E}" type="pres">
      <dgm:prSet presAssocID="{A1217D25-A078-4232-895A-A793EFEF2A4B}" presName="compNode" presStyleCnt="0"/>
      <dgm:spPr/>
    </dgm:pt>
    <dgm:pt modelId="{9A547158-E83D-4313-859B-895EFB9D8987}" type="pres">
      <dgm:prSet presAssocID="{A1217D25-A078-4232-895A-A793EFEF2A4B}" presName="aNode" presStyleLbl="bgShp" presStyleIdx="0" presStyleCnt="3"/>
      <dgm:spPr/>
    </dgm:pt>
    <dgm:pt modelId="{B5A32145-CB67-41FF-BDD4-8367A1EAA458}" type="pres">
      <dgm:prSet presAssocID="{A1217D25-A078-4232-895A-A793EFEF2A4B}" presName="textNode" presStyleLbl="bgShp" presStyleIdx="0" presStyleCnt="3"/>
      <dgm:spPr/>
    </dgm:pt>
    <dgm:pt modelId="{F9C9D6F7-8D9D-4557-9ACB-7BCC231F16F0}" type="pres">
      <dgm:prSet presAssocID="{A1217D25-A078-4232-895A-A793EFEF2A4B}" presName="compChildNode" presStyleCnt="0"/>
      <dgm:spPr/>
    </dgm:pt>
    <dgm:pt modelId="{A0B7772E-2F85-4E82-A016-64FFDF7FC914}" type="pres">
      <dgm:prSet presAssocID="{A1217D25-A078-4232-895A-A793EFEF2A4B}" presName="theInnerList" presStyleCnt="0"/>
      <dgm:spPr/>
    </dgm:pt>
    <dgm:pt modelId="{318591D2-727C-4154-B747-455CD24A584B}" type="pres">
      <dgm:prSet presAssocID="{AFDB9A03-A2F7-4E9F-B651-E9ABF6368289}" presName="childNode" presStyleLbl="node1" presStyleIdx="0" presStyleCnt="3">
        <dgm:presLayoutVars>
          <dgm:bulletEnabled val="1"/>
        </dgm:presLayoutVars>
      </dgm:prSet>
      <dgm:spPr/>
    </dgm:pt>
    <dgm:pt modelId="{0513276F-BE89-45AA-ACF2-234656B03F83}" type="pres">
      <dgm:prSet presAssocID="{A1217D25-A078-4232-895A-A793EFEF2A4B}" presName="aSpace" presStyleCnt="0"/>
      <dgm:spPr/>
    </dgm:pt>
    <dgm:pt modelId="{FFA255A7-8A70-44EA-8DC3-1E55A5A8B06B}" type="pres">
      <dgm:prSet presAssocID="{57D7087E-86FE-427C-A86D-22A0B423E3B2}" presName="compNode" presStyleCnt="0"/>
      <dgm:spPr/>
    </dgm:pt>
    <dgm:pt modelId="{C5299EA4-0CF0-4A04-9358-9ABD425EC132}" type="pres">
      <dgm:prSet presAssocID="{57D7087E-86FE-427C-A86D-22A0B423E3B2}" presName="aNode" presStyleLbl="bgShp" presStyleIdx="1" presStyleCnt="3"/>
      <dgm:spPr/>
    </dgm:pt>
    <dgm:pt modelId="{0437BA64-2FD5-44BB-99DB-F437FABCB102}" type="pres">
      <dgm:prSet presAssocID="{57D7087E-86FE-427C-A86D-22A0B423E3B2}" presName="textNode" presStyleLbl="bgShp" presStyleIdx="1" presStyleCnt="3"/>
      <dgm:spPr/>
    </dgm:pt>
    <dgm:pt modelId="{B6253F21-D389-4DFB-AC36-069B04207A1D}" type="pres">
      <dgm:prSet presAssocID="{57D7087E-86FE-427C-A86D-22A0B423E3B2}" presName="compChildNode" presStyleCnt="0"/>
      <dgm:spPr/>
    </dgm:pt>
    <dgm:pt modelId="{33317946-386A-4C49-81FA-D400A407C3F2}" type="pres">
      <dgm:prSet presAssocID="{57D7087E-86FE-427C-A86D-22A0B423E3B2}" presName="theInnerList" presStyleCnt="0"/>
      <dgm:spPr/>
    </dgm:pt>
    <dgm:pt modelId="{F7869DE4-9955-4D3F-9F4B-B705C99A6F44}" type="pres">
      <dgm:prSet presAssocID="{1CB8417F-74C8-49E2-94AC-9A56946330FD}" presName="childNode" presStyleLbl="node1" presStyleIdx="1" presStyleCnt="3">
        <dgm:presLayoutVars>
          <dgm:bulletEnabled val="1"/>
        </dgm:presLayoutVars>
      </dgm:prSet>
      <dgm:spPr/>
    </dgm:pt>
    <dgm:pt modelId="{4D5CEEB0-79CC-4044-B850-C5C5F18CC09C}" type="pres">
      <dgm:prSet presAssocID="{57D7087E-86FE-427C-A86D-22A0B423E3B2}" presName="aSpace" presStyleCnt="0"/>
      <dgm:spPr/>
    </dgm:pt>
    <dgm:pt modelId="{99D45977-EAF8-470A-AC34-596B024CA07A}" type="pres">
      <dgm:prSet presAssocID="{A66B65A7-9B00-4868-B7DB-A1935A289C63}" presName="compNode" presStyleCnt="0"/>
      <dgm:spPr/>
    </dgm:pt>
    <dgm:pt modelId="{D65A93CC-887C-4BE8-AD26-41457AA35137}" type="pres">
      <dgm:prSet presAssocID="{A66B65A7-9B00-4868-B7DB-A1935A289C63}" presName="aNode" presStyleLbl="bgShp" presStyleIdx="2" presStyleCnt="3"/>
      <dgm:spPr/>
    </dgm:pt>
    <dgm:pt modelId="{5A5C97C4-51AB-4CC5-97E0-C2735434E193}" type="pres">
      <dgm:prSet presAssocID="{A66B65A7-9B00-4868-B7DB-A1935A289C63}" presName="textNode" presStyleLbl="bgShp" presStyleIdx="2" presStyleCnt="3"/>
      <dgm:spPr/>
    </dgm:pt>
    <dgm:pt modelId="{D8F5DAC5-3E9E-4170-BB26-7B89728785A9}" type="pres">
      <dgm:prSet presAssocID="{A66B65A7-9B00-4868-B7DB-A1935A289C63}" presName="compChildNode" presStyleCnt="0"/>
      <dgm:spPr/>
    </dgm:pt>
    <dgm:pt modelId="{46BD373E-46E0-4A91-A1E5-B04334D0935D}" type="pres">
      <dgm:prSet presAssocID="{A66B65A7-9B00-4868-B7DB-A1935A289C63}" presName="theInnerList" presStyleCnt="0"/>
      <dgm:spPr/>
    </dgm:pt>
    <dgm:pt modelId="{1D58C951-E0E5-4723-841A-1E89F705DEBB}" type="pres">
      <dgm:prSet presAssocID="{915D9473-D07B-422B-8647-9BB27F0E019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969FF028-CF6A-45D7-A2E8-F60548722E24}" type="presOf" srcId="{57D7087E-86FE-427C-A86D-22A0B423E3B2}" destId="{0437BA64-2FD5-44BB-99DB-F437FABCB102}" srcOrd="1" destOrd="0" presId="urn:microsoft.com/office/officeart/2005/8/layout/lProcess2"/>
    <dgm:cxn modelId="{228B955E-A9D2-44C6-8E0C-25B6D20620E1}" srcId="{A66B65A7-9B00-4868-B7DB-A1935A289C63}" destId="{915D9473-D07B-422B-8647-9BB27F0E0193}" srcOrd="0" destOrd="0" parTransId="{CD56C823-8314-479B-B951-954DD89621DC}" sibTransId="{7AE25B0B-2A72-4150-AF26-6C3D2024AD50}"/>
    <dgm:cxn modelId="{49D41B69-C058-471B-8F3B-AF9F92465E06}" type="presOf" srcId="{A66B65A7-9B00-4868-B7DB-A1935A289C63}" destId="{5A5C97C4-51AB-4CC5-97E0-C2735434E193}" srcOrd="1" destOrd="0" presId="urn:microsoft.com/office/officeart/2005/8/layout/lProcess2"/>
    <dgm:cxn modelId="{15A1F44B-20C4-41E5-8658-1FF38CBDAC4A}" type="presOf" srcId="{1CB8417F-74C8-49E2-94AC-9A56946330FD}" destId="{F7869DE4-9955-4D3F-9F4B-B705C99A6F44}" srcOrd="0" destOrd="0" presId="urn:microsoft.com/office/officeart/2005/8/layout/lProcess2"/>
    <dgm:cxn modelId="{A4FD676C-1C33-42A5-BE12-20C63589539E}" srcId="{57D7087E-86FE-427C-A86D-22A0B423E3B2}" destId="{1CB8417F-74C8-49E2-94AC-9A56946330FD}" srcOrd="0" destOrd="0" parTransId="{EB356F80-4F53-44C6-A071-4ED8FB6FCEF0}" sibTransId="{76241965-54EE-4CC2-A2E5-290254C376D2}"/>
    <dgm:cxn modelId="{8A389C6C-655C-484F-8D5D-9885E25C0AA6}" srcId="{A1217D25-A078-4232-895A-A793EFEF2A4B}" destId="{AFDB9A03-A2F7-4E9F-B651-E9ABF6368289}" srcOrd="0" destOrd="0" parTransId="{FC488E0A-2451-4C67-835C-3314750B04D9}" sibTransId="{46F0B6B2-A589-4F0D-9EC3-5C2B8C654761}"/>
    <dgm:cxn modelId="{6E41846F-77F8-4BCF-B14E-B7890247E77A}" type="presOf" srcId="{226DDC91-8B87-4741-B8A8-F133A5EE6197}" destId="{B7D44866-28A0-4EA6-8E81-4C181EB9FE74}" srcOrd="0" destOrd="0" presId="urn:microsoft.com/office/officeart/2005/8/layout/lProcess2"/>
    <dgm:cxn modelId="{50432550-AAEF-4C94-86D9-240D12B52B98}" type="presOf" srcId="{A1217D25-A078-4232-895A-A793EFEF2A4B}" destId="{9A547158-E83D-4313-859B-895EFB9D8987}" srcOrd="0" destOrd="0" presId="urn:microsoft.com/office/officeart/2005/8/layout/lProcess2"/>
    <dgm:cxn modelId="{50C07182-31FA-4E2D-B090-5ABCC3AD091B}" type="presOf" srcId="{57D7087E-86FE-427C-A86D-22A0B423E3B2}" destId="{C5299EA4-0CF0-4A04-9358-9ABD425EC132}" srcOrd="0" destOrd="0" presId="urn:microsoft.com/office/officeart/2005/8/layout/lProcess2"/>
    <dgm:cxn modelId="{D75B8498-DC04-4D0F-9D7A-B348D1582C4C}" srcId="{226DDC91-8B87-4741-B8A8-F133A5EE6197}" destId="{A1217D25-A078-4232-895A-A793EFEF2A4B}" srcOrd="0" destOrd="0" parTransId="{C294B84D-C7DF-4F48-912C-6FC40F909BC8}" sibTransId="{95F382EA-231B-4C47-94A1-883C3144A0FB}"/>
    <dgm:cxn modelId="{9B796BB4-86D8-4BCF-88B5-B7EB07B44C7E}" type="presOf" srcId="{A66B65A7-9B00-4868-B7DB-A1935A289C63}" destId="{D65A93CC-887C-4BE8-AD26-41457AA35137}" srcOrd="0" destOrd="0" presId="urn:microsoft.com/office/officeart/2005/8/layout/lProcess2"/>
    <dgm:cxn modelId="{7D23EABC-6686-4D35-A77C-F8487FE713DE}" type="presOf" srcId="{915D9473-D07B-422B-8647-9BB27F0E0193}" destId="{1D58C951-E0E5-4723-841A-1E89F705DEBB}" srcOrd="0" destOrd="0" presId="urn:microsoft.com/office/officeart/2005/8/layout/lProcess2"/>
    <dgm:cxn modelId="{9AB85BC4-57F6-4566-B17D-126358A2F611}" type="presOf" srcId="{AFDB9A03-A2F7-4E9F-B651-E9ABF6368289}" destId="{318591D2-727C-4154-B747-455CD24A584B}" srcOrd="0" destOrd="0" presId="urn:microsoft.com/office/officeart/2005/8/layout/lProcess2"/>
    <dgm:cxn modelId="{17AB93D3-24A7-4B03-8B34-C8688C655E9F}" type="presOf" srcId="{A1217D25-A078-4232-895A-A793EFEF2A4B}" destId="{B5A32145-CB67-41FF-BDD4-8367A1EAA458}" srcOrd="1" destOrd="0" presId="urn:microsoft.com/office/officeart/2005/8/layout/lProcess2"/>
    <dgm:cxn modelId="{8C9243FE-4129-4D81-8FAB-7AB7F59ECBC4}" srcId="{226DDC91-8B87-4741-B8A8-F133A5EE6197}" destId="{57D7087E-86FE-427C-A86D-22A0B423E3B2}" srcOrd="1" destOrd="0" parTransId="{6B1BCA3D-C37B-4BB4-999F-52BA1A89E175}" sibTransId="{F0CA447F-3A4A-4EAA-BB1B-F42C18F72B96}"/>
    <dgm:cxn modelId="{377919FF-B208-46FF-BED0-62269EAA3580}" srcId="{226DDC91-8B87-4741-B8A8-F133A5EE6197}" destId="{A66B65A7-9B00-4868-B7DB-A1935A289C63}" srcOrd="2" destOrd="0" parTransId="{4A1B0FAF-DE24-42C9-B56D-4F335BCBF96F}" sibTransId="{1FDD7A50-881E-46BD-8672-D179CF292CF8}"/>
    <dgm:cxn modelId="{3E6FB802-568D-49A9-83D1-3968A086CAE8}" type="presParOf" srcId="{B7D44866-28A0-4EA6-8E81-4C181EB9FE74}" destId="{D8811A98-4BD1-4CB6-BE4D-6F882650311E}" srcOrd="0" destOrd="0" presId="urn:microsoft.com/office/officeart/2005/8/layout/lProcess2"/>
    <dgm:cxn modelId="{05966123-3A4D-43E0-A6E5-EBD13FB90867}" type="presParOf" srcId="{D8811A98-4BD1-4CB6-BE4D-6F882650311E}" destId="{9A547158-E83D-4313-859B-895EFB9D8987}" srcOrd="0" destOrd="0" presId="urn:microsoft.com/office/officeart/2005/8/layout/lProcess2"/>
    <dgm:cxn modelId="{51D7D7B6-B88E-486D-A512-8D407F3BF0A2}" type="presParOf" srcId="{D8811A98-4BD1-4CB6-BE4D-6F882650311E}" destId="{B5A32145-CB67-41FF-BDD4-8367A1EAA458}" srcOrd="1" destOrd="0" presId="urn:microsoft.com/office/officeart/2005/8/layout/lProcess2"/>
    <dgm:cxn modelId="{4A773DFC-C7FE-4C46-8DAE-EFEC5D54690E}" type="presParOf" srcId="{D8811A98-4BD1-4CB6-BE4D-6F882650311E}" destId="{F9C9D6F7-8D9D-4557-9ACB-7BCC231F16F0}" srcOrd="2" destOrd="0" presId="urn:microsoft.com/office/officeart/2005/8/layout/lProcess2"/>
    <dgm:cxn modelId="{7578ADB9-9DDF-4629-A929-9225D132E22A}" type="presParOf" srcId="{F9C9D6F7-8D9D-4557-9ACB-7BCC231F16F0}" destId="{A0B7772E-2F85-4E82-A016-64FFDF7FC914}" srcOrd="0" destOrd="0" presId="urn:microsoft.com/office/officeart/2005/8/layout/lProcess2"/>
    <dgm:cxn modelId="{15FEE842-3D43-4AAE-B36F-9BFA2211F9A3}" type="presParOf" srcId="{A0B7772E-2F85-4E82-A016-64FFDF7FC914}" destId="{318591D2-727C-4154-B747-455CD24A584B}" srcOrd="0" destOrd="0" presId="urn:microsoft.com/office/officeart/2005/8/layout/lProcess2"/>
    <dgm:cxn modelId="{97086FAB-AA9B-40CF-9DAB-C45CF6235E9D}" type="presParOf" srcId="{B7D44866-28A0-4EA6-8E81-4C181EB9FE74}" destId="{0513276F-BE89-45AA-ACF2-234656B03F83}" srcOrd="1" destOrd="0" presId="urn:microsoft.com/office/officeart/2005/8/layout/lProcess2"/>
    <dgm:cxn modelId="{877A605E-63A9-43E4-8C1B-6436B02CF2D1}" type="presParOf" srcId="{B7D44866-28A0-4EA6-8E81-4C181EB9FE74}" destId="{FFA255A7-8A70-44EA-8DC3-1E55A5A8B06B}" srcOrd="2" destOrd="0" presId="urn:microsoft.com/office/officeart/2005/8/layout/lProcess2"/>
    <dgm:cxn modelId="{015D4175-3538-4DA0-8DE8-33F28E5FC2D6}" type="presParOf" srcId="{FFA255A7-8A70-44EA-8DC3-1E55A5A8B06B}" destId="{C5299EA4-0CF0-4A04-9358-9ABD425EC132}" srcOrd="0" destOrd="0" presId="urn:microsoft.com/office/officeart/2005/8/layout/lProcess2"/>
    <dgm:cxn modelId="{81A2B297-6B05-4E7E-82CF-AF4371758776}" type="presParOf" srcId="{FFA255A7-8A70-44EA-8DC3-1E55A5A8B06B}" destId="{0437BA64-2FD5-44BB-99DB-F437FABCB102}" srcOrd="1" destOrd="0" presId="urn:microsoft.com/office/officeart/2005/8/layout/lProcess2"/>
    <dgm:cxn modelId="{9F9346BC-34D2-45D4-9E43-4607B5D0884C}" type="presParOf" srcId="{FFA255A7-8A70-44EA-8DC3-1E55A5A8B06B}" destId="{B6253F21-D389-4DFB-AC36-069B04207A1D}" srcOrd="2" destOrd="0" presId="urn:microsoft.com/office/officeart/2005/8/layout/lProcess2"/>
    <dgm:cxn modelId="{A554AC69-81D3-42BC-85D7-D92C2E33C213}" type="presParOf" srcId="{B6253F21-D389-4DFB-AC36-069B04207A1D}" destId="{33317946-386A-4C49-81FA-D400A407C3F2}" srcOrd="0" destOrd="0" presId="urn:microsoft.com/office/officeart/2005/8/layout/lProcess2"/>
    <dgm:cxn modelId="{EEDBC568-D757-4B5E-A2E7-2B1D1EB467DD}" type="presParOf" srcId="{33317946-386A-4C49-81FA-D400A407C3F2}" destId="{F7869DE4-9955-4D3F-9F4B-B705C99A6F44}" srcOrd="0" destOrd="0" presId="urn:microsoft.com/office/officeart/2005/8/layout/lProcess2"/>
    <dgm:cxn modelId="{B6BE3177-7083-472E-8AB7-EB580242511C}" type="presParOf" srcId="{B7D44866-28A0-4EA6-8E81-4C181EB9FE74}" destId="{4D5CEEB0-79CC-4044-B850-C5C5F18CC09C}" srcOrd="3" destOrd="0" presId="urn:microsoft.com/office/officeart/2005/8/layout/lProcess2"/>
    <dgm:cxn modelId="{9E345F2B-A512-449F-A4FF-2242DA01619E}" type="presParOf" srcId="{B7D44866-28A0-4EA6-8E81-4C181EB9FE74}" destId="{99D45977-EAF8-470A-AC34-596B024CA07A}" srcOrd="4" destOrd="0" presId="urn:microsoft.com/office/officeart/2005/8/layout/lProcess2"/>
    <dgm:cxn modelId="{81DFF235-83E5-40F1-B37F-E30E673BB571}" type="presParOf" srcId="{99D45977-EAF8-470A-AC34-596B024CA07A}" destId="{D65A93CC-887C-4BE8-AD26-41457AA35137}" srcOrd="0" destOrd="0" presId="urn:microsoft.com/office/officeart/2005/8/layout/lProcess2"/>
    <dgm:cxn modelId="{F3610F32-B449-4C29-A776-CB8444099024}" type="presParOf" srcId="{99D45977-EAF8-470A-AC34-596B024CA07A}" destId="{5A5C97C4-51AB-4CC5-97E0-C2735434E193}" srcOrd="1" destOrd="0" presId="urn:microsoft.com/office/officeart/2005/8/layout/lProcess2"/>
    <dgm:cxn modelId="{0E5E114C-448B-4F74-B28C-DF47A18FEE3B}" type="presParOf" srcId="{99D45977-EAF8-470A-AC34-596B024CA07A}" destId="{D8F5DAC5-3E9E-4170-BB26-7B89728785A9}" srcOrd="2" destOrd="0" presId="urn:microsoft.com/office/officeart/2005/8/layout/lProcess2"/>
    <dgm:cxn modelId="{EE2A332F-45C4-4FE6-BB7E-4F3CA550D2CC}" type="presParOf" srcId="{D8F5DAC5-3E9E-4170-BB26-7B89728785A9}" destId="{46BD373E-46E0-4A91-A1E5-B04334D0935D}" srcOrd="0" destOrd="0" presId="urn:microsoft.com/office/officeart/2005/8/layout/lProcess2"/>
    <dgm:cxn modelId="{A9F28400-A812-4FEF-8FAE-59D98588090E}" type="presParOf" srcId="{46BD373E-46E0-4A91-A1E5-B04334D0935D}" destId="{1D58C951-E0E5-4723-841A-1E89F705DEB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17A74A-328A-4E96-97C5-F755FAD41BA8}" type="doc">
      <dgm:prSet loTypeId="urn:microsoft.com/office/officeart/2005/8/layout/list1" loCatId="list" qsTypeId="urn:microsoft.com/office/officeart/2005/8/quickstyle/3d8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A1447F5-A8B3-4C75-ACFB-43124B96B7F6}">
      <dgm:prSet phldrT="[Text]"/>
      <dgm:spPr/>
      <dgm:t>
        <a:bodyPr/>
        <a:lstStyle/>
        <a:p>
          <a:r>
            <a:rPr lang="en-ID" dirty="0">
              <a:solidFill>
                <a:schemeClr val="tx1"/>
              </a:solidFill>
            </a:rPr>
            <a:t>Sistem Ekonomi </a:t>
          </a:r>
          <a:r>
            <a:rPr lang="en-ID" dirty="0">
              <a:solidFill>
                <a:schemeClr val="tx1"/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Tradisional</a:t>
          </a:r>
          <a:endParaRPr lang="en-US" dirty="0">
            <a:solidFill>
              <a:schemeClr val="tx1"/>
            </a:solidFill>
          </a:endParaRPr>
        </a:p>
      </dgm:t>
    </dgm:pt>
    <dgm:pt modelId="{410D92C3-138A-4F02-A191-535527405907}" type="parTrans" cxnId="{EEB85D03-AD7A-4DB3-A4BF-1E9EF39D8D0C}">
      <dgm:prSet/>
      <dgm:spPr/>
      <dgm:t>
        <a:bodyPr/>
        <a:lstStyle/>
        <a:p>
          <a:endParaRPr lang="en-US"/>
        </a:p>
      </dgm:t>
    </dgm:pt>
    <dgm:pt modelId="{3ADCBE6F-7E91-4F9A-A799-32D2E34F288C}" type="sibTrans" cxnId="{EEB85D03-AD7A-4DB3-A4BF-1E9EF39D8D0C}">
      <dgm:prSet/>
      <dgm:spPr/>
      <dgm:t>
        <a:bodyPr/>
        <a:lstStyle/>
        <a:p>
          <a:endParaRPr lang="en-US"/>
        </a:p>
      </dgm:t>
    </dgm:pt>
    <dgm:pt modelId="{AB359FF5-FCDF-46B1-AC0B-2DF1B2E10340}">
      <dgm:prSet phldrT="[Text]"/>
      <dgm:spPr/>
      <dgm:t>
        <a:bodyPr/>
        <a:lstStyle/>
        <a:p>
          <a:r>
            <a:rPr lang="en-ID" b="1" dirty="0">
              <a:solidFill>
                <a:schemeClr val="tx1"/>
              </a:solidFill>
            </a:rPr>
            <a:t>Sistem Ekonomi </a:t>
          </a:r>
          <a:r>
            <a:rPr lang="en-ID" b="1" dirty="0">
              <a:solidFill>
                <a:schemeClr val="tx1"/>
              </a:solidFill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Komando/Terpusat</a:t>
          </a:r>
          <a:endParaRPr lang="en-US" b="1" dirty="0">
            <a:solidFill>
              <a:schemeClr val="tx1"/>
            </a:solidFill>
          </a:endParaRPr>
        </a:p>
      </dgm:t>
    </dgm:pt>
    <dgm:pt modelId="{970B9A34-E27E-4AC7-B2FE-A0D46A8BB05C}" type="parTrans" cxnId="{3DBB6719-5F76-4D57-ADB7-812916FEBF86}">
      <dgm:prSet/>
      <dgm:spPr/>
      <dgm:t>
        <a:bodyPr/>
        <a:lstStyle/>
        <a:p>
          <a:endParaRPr lang="en-US"/>
        </a:p>
      </dgm:t>
    </dgm:pt>
    <dgm:pt modelId="{AEEDA023-1C8F-4BB7-87F5-C0387DCB8390}" type="sibTrans" cxnId="{3DBB6719-5F76-4D57-ADB7-812916FEBF86}">
      <dgm:prSet/>
      <dgm:spPr/>
      <dgm:t>
        <a:bodyPr/>
        <a:lstStyle/>
        <a:p>
          <a:endParaRPr lang="en-US"/>
        </a:p>
      </dgm:t>
    </dgm:pt>
    <dgm:pt modelId="{2C0ACCEA-F432-4061-9265-CA28C5AA666A}">
      <dgm:prSet phldrT="[Text]"/>
      <dgm:spPr/>
      <dgm:t>
        <a:bodyPr/>
        <a:lstStyle/>
        <a:p>
          <a:r>
            <a:rPr lang="en-ID" b="1" dirty="0">
              <a:solidFill>
                <a:schemeClr val="tx1"/>
              </a:solidFill>
            </a:rPr>
            <a:t>Sistem Ekonomi </a:t>
          </a:r>
          <a:r>
            <a:rPr lang="en-ID" b="1" dirty="0">
              <a:solidFill>
                <a:schemeClr val="tx1"/>
              </a:solidFill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Pasar Bebas/Liberal</a:t>
          </a:r>
          <a:endParaRPr lang="en-US" b="1" dirty="0">
            <a:solidFill>
              <a:schemeClr val="tx1"/>
            </a:solidFill>
          </a:endParaRPr>
        </a:p>
      </dgm:t>
    </dgm:pt>
    <dgm:pt modelId="{DBA28B1C-B4F0-48AF-9A5C-599380342295}" type="parTrans" cxnId="{DC5399FB-E03B-452B-B6BE-2CD4512F4F2F}">
      <dgm:prSet/>
      <dgm:spPr/>
      <dgm:t>
        <a:bodyPr/>
        <a:lstStyle/>
        <a:p>
          <a:endParaRPr lang="en-US"/>
        </a:p>
      </dgm:t>
    </dgm:pt>
    <dgm:pt modelId="{337697D1-34F1-49D0-A695-4496450A7526}" type="sibTrans" cxnId="{DC5399FB-E03B-452B-B6BE-2CD4512F4F2F}">
      <dgm:prSet/>
      <dgm:spPr/>
      <dgm:t>
        <a:bodyPr/>
        <a:lstStyle/>
        <a:p>
          <a:endParaRPr lang="en-US"/>
        </a:p>
      </dgm:t>
    </dgm:pt>
    <dgm:pt modelId="{B1E4F2F2-3A22-430F-9EF2-1B349B175FC4}">
      <dgm:prSet phldrT="[Text]"/>
      <dgm:spPr/>
      <dgm:t>
        <a:bodyPr/>
        <a:lstStyle/>
        <a:p>
          <a:r>
            <a:rPr lang="en-ID" b="1" dirty="0">
              <a:solidFill>
                <a:schemeClr val="tx1"/>
              </a:solidFill>
            </a:rPr>
            <a:t>Sistem Ekonomi </a:t>
          </a:r>
          <a:r>
            <a:rPr lang="en-ID" b="1" dirty="0">
              <a:solidFill>
                <a:schemeClr val="tx1"/>
              </a:solidFill>
              <a:hlinkClick xmlns:r="http://schemas.openxmlformats.org/officeDocument/2006/relationships"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Campuran</a:t>
          </a:r>
          <a:endParaRPr lang="en-US" b="1" dirty="0">
            <a:solidFill>
              <a:schemeClr val="tx1"/>
            </a:solidFill>
          </a:endParaRPr>
        </a:p>
      </dgm:t>
    </dgm:pt>
    <dgm:pt modelId="{344948FB-0D57-41D9-8484-C41C02C152D6}" type="parTrans" cxnId="{CE7EFA7A-D953-427E-9372-2903FC1B3D6E}">
      <dgm:prSet/>
      <dgm:spPr/>
      <dgm:t>
        <a:bodyPr/>
        <a:lstStyle/>
        <a:p>
          <a:endParaRPr lang="en-US"/>
        </a:p>
      </dgm:t>
    </dgm:pt>
    <dgm:pt modelId="{810FE717-094F-400E-A946-A639FA497434}" type="sibTrans" cxnId="{CE7EFA7A-D953-427E-9372-2903FC1B3D6E}">
      <dgm:prSet/>
      <dgm:spPr/>
      <dgm:t>
        <a:bodyPr/>
        <a:lstStyle/>
        <a:p>
          <a:endParaRPr lang="en-US"/>
        </a:p>
      </dgm:t>
    </dgm:pt>
    <dgm:pt modelId="{29EE0FDE-5AD4-4255-B3A3-A56B026105FD}" type="pres">
      <dgm:prSet presAssocID="{BC17A74A-328A-4E96-97C5-F755FAD41BA8}" presName="linear" presStyleCnt="0">
        <dgm:presLayoutVars>
          <dgm:dir/>
          <dgm:animLvl val="lvl"/>
          <dgm:resizeHandles val="exact"/>
        </dgm:presLayoutVars>
      </dgm:prSet>
      <dgm:spPr/>
    </dgm:pt>
    <dgm:pt modelId="{E8E34DC8-DA16-47E9-AAE8-9CBED93C2EE9}" type="pres">
      <dgm:prSet presAssocID="{BA1447F5-A8B3-4C75-ACFB-43124B96B7F6}" presName="parentLin" presStyleCnt="0"/>
      <dgm:spPr/>
    </dgm:pt>
    <dgm:pt modelId="{92020A7E-6546-43E8-9BD0-9810C1F53D1B}" type="pres">
      <dgm:prSet presAssocID="{BA1447F5-A8B3-4C75-ACFB-43124B96B7F6}" presName="parentLeftMargin" presStyleLbl="node1" presStyleIdx="0" presStyleCnt="4"/>
      <dgm:spPr/>
    </dgm:pt>
    <dgm:pt modelId="{199BA7D5-88E1-4B9F-AA5D-432981020BAE}" type="pres">
      <dgm:prSet presAssocID="{BA1447F5-A8B3-4C75-ACFB-43124B96B7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46F3B7-B299-4C5C-B779-A7F4F5ACA393}" type="pres">
      <dgm:prSet presAssocID="{BA1447F5-A8B3-4C75-ACFB-43124B96B7F6}" presName="negativeSpace" presStyleCnt="0"/>
      <dgm:spPr/>
    </dgm:pt>
    <dgm:pt modelId="{C0A98DC6-F6B3-4C89-BCB9-8F6B6E7F2584}" type="pres">
      <dgm:prSet presAssocID="{BA1447F5-A8B3-4C75-ACFB-43124B96B7F6}" presName="childText" presStyleLbl="conFgAcc1" presStyleIdx="0" presStyleCnt="4">
        <dgm:presLayoutVars>
          <dgm:bulletEnabled val="1"/>
        </dgm:presLayoutVars>
      </dgm:prSet>
      <dgm:spPr/>
    </dgm:pt>
    <dgm:pt modelId="{500E782C-24C1-4F0A-B080-576A545DCF95}" type="pres">
      <dgm:prSet presAssocID="{3ADCBE6F-7E91-4F9A-A799-32D2E34F288C}" presName="spaceBetweenRectangles" presStyleCnt="0"/>
      <dgm:spPr/>
    </dgm:pt>
    <dgm:pt modelId="{51A33E4B-B3A3-4980-97B1-BFF8716913DB}" type="pres">
      <dgm:prSet presAssocID="{AB359FF5-FCDF-46B1-AC0B-2DF1B2E10340}" presName="parentLin" presStyleCnt="0"/>
      <dgm:spPr/>
    </dgm:pt>
    <dgm:pt modelId="{F9168194-D079-424E-A22B-A8713F788760}" type="pres">
      <dgm:prSet presAssocID="{AB359FF5-FCDF-46B1-AC0B-2DF1B2E10340}" presName="parentLeftMargin" presStyleLbl="node1" presStyleIdx="0" presStyleCnt="4"/>
      <dgm:spPr/>
    </dgm:pt>
    <dgm:pt modelId="{D249C0BD-2451-4678-A74A-F873FE00ABD9}" type="pres">
      <dgm:prSet presAssocID="{AB359FF5-FCDF-46B1-AC0B-2DF1B2E1034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6F6C52E-DF87-48A0-8DC1-1271C8136EC1}" type="pres">
      <dgm:prSet presAssocID="{AB359FF5-FCDF-46B1-AC0B-2DF1B2E10340}" presName="negativeSpace" presStyleCnt="0"/>
      <dgm:spPr/>
    </dgm:pt>
    <dgm:pt modelId="{236DB6F8-7905-44A8-9C71-EC747CA96E35}" type="pres">
      <dgm:prSet presAssocID="{AB359FF5-FCDF-46B1-AC0B-2DF1B2E10340}" presName="childText" presStyleLbl="conFgAcc1" presStyleIdx="1" presStyleCnt="4">
        <dgm:presLayoutVars>
          <dgm:bulletEnabled val="1"/>
        </dgm:presLayoutVars>
      </dgm:prSet>
      <dgm:spPr/>
    </dgm:pt>
    <dgm:pt modelId="{0DE647E0-7552-49D4-9513-C7D29D9324BA}" type="pres">
      <dgm:prSet presAssocID="{AEEDA023-1C8F-4BB7-87F5-C0387DCB8390}" presName="spaceBetweenRectangles" presStyleCnt="0"/>
      <dgm:spPr/>
    </dgm:pt>
    <dgm:pt modelId="{187DAE84-A1B0-498D-8F47-A52D0D371C55}" type="pres">
      <dgm:prSet presAssocID="{2C0ACCEA-F432-4061-9265-CA28C5AA666A}" presName="parentLin" presStyleCnt="0"/>
      <dgm:spPr/>
    </dgm:pt>
    <dgm:pt modelId="{31610199-BC14-45C7-942E-2B60F634394A}" type="pres">
      <dgm:prSet presAssocID="{2C0ACCEA-F432-4061-9265-CA28C5AA666A}" presName="parentLeftMargin" presStyleLbl="node1" presStyleIdx="1" presStyleCnt="4"/>
      <dgm:spPr/>
    </dgm:pt>
    <dgm:pt modelId="{E5FFE8DD-25EA-45A3-A9A5-936C83FB25B7}" type="pres">
      <dgm:prSet presAssocID="{2C0ACCEA-F432-4061-9265-CA28C5AA66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A1BE3C-D900-414E-9647-F3E0AF5C2707}" type="pres">
      <dgm:prSet presAssocID="{2C0ACCEA-F432-4061-9265-CA28C5AA666A}" presName="negativeSpace" presStyleCnt="0"/>
      <dgm:spPr/>
    </dgm:pt>
    <dgm:pt modelId="{4F0B3DA8-C81E-4ED7-8B71-417370944A18}" type="pres">
      <dgm:prSet presAssocID="{2C0ACCEA-F432-4061-9265-CA28C5AA666A}" presName="childText" presStyleLbl="conFgAcc1" presStyleIdx="2" presStyleCnt="4">
        <dgm:presLayoutVars>
          <dgm:bulletEnabled val="1"/>
        </dgm:presLayoutVars>
      </dgm:prSet>
      <dgm:spPr/>
    </dgm:pt>
    <dgm:pt modelId="{FF931ACE-A21A-4555-99AF-19C35F8D59AB}" type="pres">
      <dgm:prSet presAssocID="{337697D1-34F1-49D0-A695-4496450A7526}" presName="spaceBetweenRectangles" presStyleCnt="0"/>
      <dgm:spPr/>
    </dgm:pt>
    <dgm:pt modelId="{1DB52FF1-B835-49AC-ADCF-BB3D92F2A876}" type="pres">
      <dgm:prSet presAssocID="{B1E4F2F2-3A22-430F-9EF2-1B349B175FC4}" presName="parentLin" presStyleCnt="0"/>
      <dgm:spPr/>
    </dgm:pt>
    <dgm:pt modelId="{96C992ED-CA8C-4217-BFD5-0FFC08CF339E}" type="pres">
      <dgm:prSet presAssocID="{B1E4F2F2-3A22-430F-9EF2-1B349B175FC4}" presName="parentLeftMargin" presStyleLbl="node1" presStyleIdx="2" presStyleCnt="4"/>
      <dgm:spPr/>
    </dgm:pt>
    <dgm:pt modelId="{2F273947-2376-4E28-A250-A6500B59E653}" type="pres">
      <dgm:prSet presAssocID="{B1E4F2F2-3A22-430F-9EF2-1B349B175FC4}" presName="parentText" presStyleLbl="node1" presStyleIdx="3" presStyleCnt="4" custLinFactNeighborX="35822" custLinFactNeighborY="13059">
        <dgm:presLayoutVars>
          <dgm:chMax val="0"/>
          <dgm:bulletEnabled val="1"/>
        </dgm:presLayoutVars>
      </dgm:prSet>
      <dgm:spPr/>
    </dgm:pt>
    <dgm:pt modelId="{B7DAD958-DFE4-4949-B013-49DA5C4003B5}" type="pres">
      <dgm:prSet presAssocID="{B1E4F2F2-3A22-430F-9EF2-1B349B175FC4}" presName="negativeSpace" presStyleCnt="0"/>
      <dgm:spPr/>
    </dgm:pt>
    <dgm:pt modelId="{AD97C3C1-1C05-41E8-B6E6-A65306A06F46}" type="pres">
      <dgm:prSet presAssocID="{B1E4F2F2-3A22-430F-9EF2-1B349B175FC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EB85D03-AD7A-4DB3-A4BF-1E9EF39D8D0C}" srcId="{BC17A74A-328A-4E96-97C5-F755FAD41BA8}" destId="{BA1447F5-A8B3-4C75-ACFB-43124B96B7F6}" srcOrd="0" destOrd="0" parTransId="{410D92C3-138A-4F02-A191-535527405907}" sibTransId="{3ADCBE6F-7E91-4F9A-A799-32D2E34F288C}"/>
    <dgm:cxn modelId="{0301BD06-2BD6-44C1-BA9A-61FC4C9669C1}" type="presOf" srcId="{AB359FF5-FCDF-46B1-AC0B-2DF1B2E10340}" destId="{D249C0BD-2451-4678-A74A-F873FE00ABD9}" srcOrd="1" destOrd="0" presId="urn:microsoft.com/office/officeart/2005/8/layout/list1"/>
    <dgm:cxn modelId="{EFAE9508-D414-4EF2-8360-5EF04FADBF01}" type="presOf" srcId="{B1E4F2F2-3A22-430F-9EF2-1B349B175FC4}" destId="{96C992ED-CA8C-4217-BFD5-0FFC08CF339E}" srcOrd="0" destOrd="0" presId="urn:microsoft.com/office/officeart/2005/8/layout/list1"/>
    <dgm:cxn modelId="{3DBB6719-5F76-4D57-ADB7-812916FEBF86}" srcId="{BC17A74A-328A-4E96-97C5-F755FAD41BA8}" destId="{AB359FF5-FCDF-46B1-AC0B-2DF1B2E10340}" srcOrd="1" destOrd="0" parTransId="{970B9A34-E27E-4AC7-B2FE-A0D46A8BB05C}" sibTransId="{AEEDA023-1C8F-4BB7-87F5-C0387DCB8390}"/>
    <dgm:cxn modelId="{E17BF74B-A2DC-4474-A053-DFC966704675}" type="presOf" srcId="{BC17A74A-328A-4E96-97C5-F755FAD41BA8}" destId="{29EE0FDE-5AD4-4255-B3A3-A56B026105FD}" srcOrd="0" destOrd="0" presId="urn:microsoft.com/office/officeart/2005/8/layout/list1"/>
    <dgm:cxn modelId="{CE7EFA7A-D953-427E-9372-2903FC1B3D6E}" srcId="{BC17A74A-328A-4E96-97C5-F755FAD41BA8}" destId="{B1E4F2F2-3A22-430F-9EF2-1B349B175FC4}" srcOrd="3" destOrd="0" parTransId="{344948FB-0D57-41D9-8484-C41C02C152D6}" sibTransId="{810FE717-094F-400E-A946-A639FA497434}"/>
    <dgm:cxn modelId="{D5328A93-49FB-4B81-88E5-5C7E7A5F0349}" type="presOf" srcId="{2C0ACCEA-F432-4061-9265-CA28C5AA666A}" destId="{31610199-BC14-45C7-942E-2B60F634394A}" srcOrd="0" destOrd="0" presId="urn:microsoft.com/office/officeart/2005/8/layout/list1"/>
    <dgm:cxn modelId="{2B70E7A8-0B3B-465B-A88B-26263E08D67C}" type="presOf" srcId="{BA1447F5-A8B3-4C75-ACFB-43124B96B7F6}" destId="{199BA7D5-88E1-4B9F-AA5D-432981020BAE}" srcOrd="1" destOrd="0" presId="urn:microsoft.com/office/officeart/2005/8/layout/list1"/>
    <dgm:cxn modelId="{BF746CAD-61A4-40E5-A32D-C66F1C18B6E2}" type="presOf" srcId="{B1E4F2F2-3A22-430F-9EF2-1B349B175FC4}" destId="{2F273947-2376-4E28-A250-A6500B59E653}" srcOrd="1" destOrd="0" presId="urn:microsoft.com/office/officeart/2005/8/layout/list1"/>
    <dgm:cxn modelId="{F76FE8BE-E783-4836-86D9-984B859697CE}" type="presOf" srcId="{BA1447F5-A8B3-4C75-ACFB-43124B96B7F6}" destId="{92020A7E-6546-43E8-9BD0-9810C1F53D1B}" srcOrd="0" destOrd="0" presId="urn:microsoft.com/office/officeart/2005/8/layout/list1"/>
    <dgm:cxn modelId="{15B17DD4-7013-4A5C-8781-806C3CA5DCE8}" type="presOf" srcId="{2C0ACCEA-F432-4061-9265-CA28C5AA666A}" destId="{E5FFE8DD-25EA-45A3-A9A5-936C83FB25B7}" srcOrd="1" destOrd="0" presId="urn:microsoft.com/office/officeart/2005/8/layout/list1"/>
    <dgm:cxn modelId="{7693DDF5-38F7-4113-9709-2A9E6663FE94}" type="presOf" srcId="{AB359FF5-FCDF-46B1-AC0B-2DF1B2E10340}" destId="{F9168194-D079-424E-A22B-A8713F788760}" srcOrd="0" destOrd="0" presId="urn:microsoft.com/office/officeart/2005/8/layout/list1"/>
    <dgm:cxn modelId="{DC5399FB-E03B-452B-B6BE-2CD4512F4F2F}" srcId="{BC17A74A-328A-4E96-97C5-F755FAD41BA8}" destId="{2C0ACCEA-F432-4061-9265-CA28C5AA666A}" srcOrd="2" destOrd="0" parTransId="{DBA28B1C-B4F0-48AF-9A5C-599380342295}" sibTransId="{337697D1-34F1-49D0-A695-4496450A7526}"/>
    <dgm:cxn modelId="{AD2FDFF3-9901-4613-A25B-000551E9D99B}" type="presParOf" srcId="{29EE0FDE-5AD4-4255-B3A3-A56B026105FD}" destId="{E8E34DC8-DA16-47E9-AAE8-9CBED93C2EE9}" srcOrd="0" destOrd="0" presId="urn:microsoft.com/office/officeart/2005/8/layout/list1"/>
    <dgm:cxn modelId="{A8EC1243-6A4B-4543-9932-9BF650B22ACB}" type="presParOf" srcId="{E8E34DC8-DA16-47E9-AAE8-9CBED93C2EE9}" destId="{92020A7E-6546-43E8-9BD0-9810C1F53D1B}" srcOrd="0" destOrd="0" presId="urn:microsoft.com/office/officeart/2005/8/layout/list1"/>
    <dgm:cxn modelId="{A44F4644-716E-4339-AEFC-9CFF325F776B}" type="presParOf" srcId="{E8E34DC8-DA16-47E9-AAE8-9CBED93C2EE9}" destId="{199BA7D5-88E1-4B9F-AA5D-432981020BAE}" srcOrd="1" destOrd="0" presId="urn:microsoft.com/office/officeart/2005/8/layout/list1"/>
    <dgm:cxn modelId="{C0C3951E-E5B2-4FA9-B30B-94B41FDC0FE4}" type="presParOf" srcId="{29EE0FDE-5AD4-4255-B3A3-A56B026105FD}" destId="{5446F3B7-B299-4C5C-B779-A7F4F5ACA393}" srcOrd="1" destOrd="0" presId="urn:microsoft.com/office/officeart/2005/8/layout/list1"/>
    <dgm:cxn modelId="{664A8193-E24B-4948-8209-D6E588307816}" type="presParOf" srcId="{29EE0FDE-5AD4-4255-B3A3-A56B026105FD}" destId="{C0A98DC6-F6B3-4C89-BCB9-8F6B6E7F2584}" srcOrd="2" destOrd="0" presId="urn:microsoft.com/office/officeart/2005/8/layout/list1"/>
    <dgm:cxn modelId="{585BED71-CED8-4F81-9ED5-60AEC5B9CC3A}" type="presParOf" srcId="{29EE0FDE-5AD4-4255-B3A3-A56B026105FD}" destId="{500E782C-24C1-4F0A-B080-576A545DCF95}" srcOrd="3" destOrd="0" presId="urn:microsoft.com/office/officeart/2005/8/layout/list1"/>
    <dgm:cxn modelId="{AD1B5905-7069-4B0C-A91E-78CD0DDA7D06}" type="presParOf" srcId="{29EE0FDE-5AD4-4255-B3A3-A56B026105FD}" destId="{51A33E4B-B3A3-4980-97B1-BFF8716913DB}" srcOrd="4" destOrd="0" presId="urn:microsoft.com/office/officeart/2005/8/layout/list1"/>
    <dgm:cxn modelId="{744E6C87-C5A5-4FEC-8160-972655F5F6BB}" type="presParOf" srcId="{51A33E4B-B3A3-4980-97B1-BFF8716913DB}" destId="{F9168194-D079-424E-A22B-A8713F788760}" srcOrd="0" destOrd="0" presId="urn:microsoft.com/office/officeart/2005/8/layout/list1"/>
    <dgm:cxn modelId="{1B4C8F9F-B0A2-4FF4-B672-F9BED0772B33}" type="presParOf" srcId="{51A33E4B-B3A3-4980-97B1-BFF8716913DB}" destId="{D249C0BD-2451-4678-A74A-F873FE00ABD9}" srcOrd="1" destOrd="0" presId="urn:microsoft.com/office/officeart/2005/8/layout/list1"/>
    <dgm:cxn modelId="{76AB0E05-7B80-4E47-84FF-8E11576BDF83}" type="presParOf" srcId="{29EE0FDE-5AD4-4255-B3A3-A56B026105FD}" destId="{86F6C52E-DF87-48A0-8DC1-1271C8136EC1}" srcOrd="5" destOrd="0" presId="urn:microsoft.com/office/officeart/2005/8/layout/list1"/>
    <dgm:cxn modelId="{950CB3D8-7A7C-4ABF-93E9-10CC9D956117}" type="presParOf" srcId="{29EE0FDE-5AD4-4255-B3A3-A56B026105FD}" destId="{236DB6F8-7905-44A8-9C71-EC747CA96E35}" srcOrd="6" destOrd="0" presId="urn:microsoft.com/office/officeart/2005/8/layout/list1"/>
    <dgm:cxn modelId="{80E8F6AC-D86F-4A27-958D-76FC6D5BD781}" type="presParOf" srcId="{29EE0FDE-5AD4-4255-B3A3-A56B026105FD}" destId="{0DE647E0-7552-49D4-9513-C7D29D9324BA}" srcOrd="7" destOrd="0" presId="urn:microsoft.com/office/officeart/2005/8/layout/list1"/>
    <dgm:cxn modelId="{98052B32-DB8C-4B4D-801F-DB13F464D833}" type="presParOf" srcId="{29EE0FDE-5AD4-4255-B3A3-A56B026105FD}" destId="{187DAE84-A1B0-498D-8F47-A52D0D371C55}" srcOrd="8" destOrd="0" presId="urn:microsoft.com/office/officeart/2005/8/layout/list1"/>
    <dgm:cxn modelId="{BBD34B65-707C-499F-9EFB-EF028A3E8BF3}" type="presParOf" srcId="{187DAE84-A1B0-498D-8F47-A52D0D371C55}" destId="{31610199-BC14-45C7-942E-2B60F634394A}" srcOrd="0" destOrd="0" presId="urn:microsoft.com/office/officeart/2005/8/layout/list1"/>
    <dgm:cxn modelId="{A37AC0BD-5B63-4873-80F7-4BD7CAB578AF}" type="presParOf" srcId="{187DAE84-A1B0-498D-8F47-A52D0D371C55}" destId="{E5FFE8DD-25EA-45A3-A9A5-936C83FB25B7}" srcOrd="1" destOrd="0" presId="urn:microsoft.com/office/officeart/2005/8/layout/list1"/>
    <dgm:cxn modelId="{6D2373AD-4D04-4B5C-A99B-B278DC917A89}" type="presParOf" srcId="{29EE0FDE-5AD4-4255-B3A3-A56B026105FD}" destId="{BBA1BE3C-D900-414E-9647-F3E0AF5C2707}" srcOrd="9" destOrd="0" presId="urn:microsoft.com/office/officeart/2005/8/layout/list1"/>
    <dgm:cxn modelId="{D6D13A88-E7D4-4F0A-9F18-EA9D8EE429DA}" type="presParOf" srcId="{29EE0FDE-5AD4-4255-B3A3-A56B026105FD}" destId="{4F0B3DA8-C81E-4ED7-8B71-417370944A18}" srcOrd="10" destOrd="0" presId="urn:microsoft.com/office/officeart/2005/8/layout/list1"/>
    <dgm:cxn modelId="{34ADA010-15E8-4976-962C-3D49E4A0AEBE}" type="presParOf" srcId="{29EE0FDE-5AD4-4255-B3A3-A56B026105FD}" destId="{FF931ACE-A21A-4555-99AF-19C35F8D59AB}" srcOrd="11" destOrd="0" presId="urn:microsoft.com/office/officeart/2005/8/layout/list1"/>
    <dgm:cxn modelId="{223A87A7-422C-4645-A91F-2E03B1DCAAD5}" type="presParOf" srcId="{29EE0FDE-5AD4-4255-B3A3-A56B026105FD}" destId="{1DB52FF1-B835-49AC-ADCF-BB3D92F2A876}" srcOrd="12" destOrd="0" presId="urn:microsoft.com/office/officeart/2005/8/layout/list1"/>
    <dgm:cxn modelId="{736491C2-C622-41F3-A1AE-65E7E99F0B6D}" type="presParOf" srcId="{1DB52FF1-B835-49AC-ADCF-BB3D92F2A876}" destId="{96C992ED-CA8C-4217-BFD5-0FFC08CF339E}" srcOrd="0" destOrd="0" presId="urn:microsoft.com/office/officeart/2005/8/layout/list1"/>
    <dgm:cxn modelId="{FC891EAC-7C29-4E2A-B0F7-5FB195A25648}" type="presParOf" srcId="{1DB52FF1-B835-49AC-ADCF-BB3D92F2A876}" destId="{2F273947-2376-4E28-A250-A6500B59E653}" srcOrd="1" destOrd="0" presId="urn:microsoft.com/office/officeart/2005/8/layout/list1"/>
    <dgm:cxn modelId="{688B31DB-B380-412F-958D-F82208449782}" type="presParOf" srcId="{29EE0FDE-5AD4-4255-B3A3-A56B026105FD}" destId="{B7DAD958-DFE4-4949-B013-49DA5C4003B5}" srcOrd="13" destOrd="0" presId="urn:microsoft.com/office/officeart/2005/8/layout/list1"/>
    <dgm:cxn modelId="{0217D39B-EF6C-44CE-8833-3A08B0FA7FE0}" type="presParOf" srcId="{29EE0FDE-5AD4-4255-B3A3-A56B026105FD}" destId="{AD97C3C1-1C05-41E8-B6E6-A65306A06F4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E0CF2-36F3-47A8-8A04-B4D28C435E84}">
      <dsp:nvSpPr>
        <dsp:cNvPr id="0" name=""/>
        <dsp:cNvSpPr/>
      </dsp:nvSpPr>
      <dsp:spPr>
        <a:xfrm>
          <a:off x="0" y="749726"/>
          <a:ext cx="7543800" cy="189078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5483" tIns="1020572" rIns="585483" bIns="128016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600" kern="1200" dirty="0">
              <a:latin typeface="Arial" pitchFamily="34" charset="0"/>
              <a:cs typeface="Arial" pitchFamily="34" charset="0"/>
            </a:rPr>
            <a:t>Dengan membaca teks tentang sistem ekonomi, Anda mampu membedakan ciri-ciri sistem ekonomi dengan tepat.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0" y="749726"/>
        <a:ext cx="7543800" cy="1890787"/>
      </dsp:txXfrm>
    </dsp:sp>
    <dsp:sp modelId="{822E6496-8BE0-4611-BEC3-52A6A4DB8C74}">
      <dsp:nvSpPr>
        <dsp:cNvPr id="0" name=""/>
        <dsp:cNvSpPr/>
      </dsp:nvSpPr>
      <dsp:spPr>
        <a:xfrm>
          <a:off x="377190" y="26486"/>
          <a:ext cx="5280660" cy="144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 err="1">
              <a:latin typeface="Arial" pitchFamily="34" charset="0"/>
              <a:cs typeface="Arial" pitchFamily="34" charset="0"/>
            </a:rPr>
            <a:t>Tujuan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Pembelajaran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447801" y="97097"/>
        <a:ext cx="5139438" cy="1305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47158-E83D-4313-859B-895EFB9D8987}">
      <dsp:nvSpPr>
        <dsp:cNvPr id="0" name=""/>
        <dsp:cNvSpPr/>
      </dsp:nvSpPr>
      <dsp:spPr>
        <a:xfrm>
          <a:off x="995" y="0"/>
          <a:ext cx="2587749" cy="12954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Arial" pitchFamily="34" charset="0"/>
            <a:cs typeface="Arial" pitchFamily="34" charset="0"/>
          </a:endParaRPr>
        </a:p>
      </dsp:txBody>
      <dsp:txXfrm>
        <a:off x="995" y="0"/>
        <a:ext cx="2587749" cy="388620"/>
      </dsp:txXfrm>
    </dsp:sp>
    <dsp:sp modelId="{318591D2-727C-4154-B747-455CD24A584B}">
      <dsp:nvSpPr>
        <dsp:cNvPr id="0" name=""/>
        <dsp:cNvSpPr/>
      </dsp:nvSpPr>
      <dsp:spPr>
        <a:xfrm>
          <a:off x="259770" y="388620"/>
          <a:ext cx="2070199" cy="8420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kern="120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Masalah</a:t>
          </a:r>
          <a:r>
            <a:rPr lang="en-ID" sz="2000" b="0" kern="120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ID" sz="2000" b="0" kern="120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Ekonomi</a:t>
          </a:r>
          <a:endParaRPr lang="en-US" sz="2000" b="0" kern="1200" dirty="0">
            <a:latin typeface="Arial" pitchFamily="34" charset="0"/>
            <a:cs typeface="Arial" pitchFamily="34" charset="0"/>
          </a:endParaRPr>
        </a:p>
      </dsp:txBody>
      <dsp:txXfrm>
        <a:off x="284432" y="413282"/>
        <a:ext cx="2020875" cy="792686"/>
      </dsp:txXfrm>
    </dsp:sp>
    <dsp:sp modelId="{C5299EA4-0CF0-4A04-9358-9ABD425EC132}">
      <dsp:nvSpPr>
        <dsp:cNvPr id="0" name=""/>
        <dsp:cNvSpPr/>
      </dsp:nvSpPr>
      <dsp:spPr>
        <a:xfrm>
          <a:off x="2782825" y="0"/>
          <a:ext cx="2587749" cy="12954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b="0" kern="1200" dirty="0">
            <a:latin typeface="Arial" pitchFamily="34" charset="0"/>
            <a:cs typeface="Arial" pitchFamily="34" charset="0"/>
          </a:endParaRPr>
        </a:p>
      </dsp:txBody>
      <dsp:txXfrm>
        <a:off x="2782825" y="0"/>
        <a:ext cx="2587749" cy="388620"/>
      </dsp:txXfrm>
    </dsp:sp>
    <dsp:sp modelId="{F7869DE4-9955-4D3F-9F4B-B705C99A6F44}">
      <dsp:nvSpPr>
        <dsp:cNvPr id="0" name=""/>
        <dsp:cNvSpPr/>
      </dsp:nvSpPr>
      <dsp:spPr>
        <a:xfrm>
          <a:off x="3041600" y="388620"/>
          <a:ext cx="2070199" cy="842010"/>
        </a:xfrm>
        <a:prstGeom prst="roundRect">
          <a:avLst>
            <a:gd name="adj" fmla="val 10000"/>
          </a:avLst>
        </a:prstGeom>
        <a:solidFill>
          <a:schemeClr val="accent2">
            <a:hueOff val="-1796981"/>
            <a:satOff val="12361"/>
            <a:lumOff val="137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kern="120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Sistem</a:t>
          </a:r>
          <a:r>
            <a:rPr lang="en-ID" sz="2000" b="0" kern="120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ID" sz="2000" b="0" kern="120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Ekonomi</a:t>
          </a:r>
          <a:endParaRPr lang="en-ID" sz="2000" b="0" kern="1200" dirty="0">
            <a:latin typeface="Arial" pitchFamily="34" charset="0"/>
            <a:cs typeface="Arial" pitchFamily="34" charset="0"/>
          </a:endParaRPr>
        </a:p>
      </dsp:txBody>
      <dsp:txXfrm>
        <a:off x="3066262" y="413282"/>
        <a:ext cx="2020875" cy="792686"/>
      </dsp:txXfrm>
    </dsp:sp>
    <dsp:sp modelId="{D65A93CC-887C-4BE8-AD26-41457AA35137}">
      <dsp:nvSpPr>
        <dsp:cNvPr id="0" name=""/>
        <dsp:cNvSpPr/>
      </dsp:nvSpPr>
      <dsp:spPr>
        <a:xfrm>
          <a:off x="5564655" y="0"/>
          <a:ext cx="2587749" cy="12954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kern="1200" dirty="0">
            <a:latin typeface="Arial" pitchFamily="34" charset="0"/>
            <a:cs typeface="Arial" pitchFamily="34" charset="0"/>
          </a:endParaRPr>
        </a:p>
      </dsp:txBody>
      <dsp:txXfrm>
        <a:off x="5564655" y="0"/>
        <a:ext cx="2587749" cy="388620"/>
      </dsp:txXfrm>
    </dsp:sp>
    <dsp:sp modelId="{1D58C951-E0E5-4723-841A-1E89F705DEBB}">
      <dsp:nvSpPr>
        <dsp:cNvPr id="0" name=""/>
        <dsp:cNvSpPr/>
      </dsp:nvSpPr>
      <dsp:spPr>
        <a:xfrm>
          <a:off x="5823430" y="388620"/>
          <a:ext cx="2070199" cy="842010"/>
        </a:xfrm>
        <a:prstGeom prst="roundRect">
          <a:avLst>
            <a:gd name="adj" fmla="val 10000"/>
          </a:avLst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0" kern="120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Sistem</a:t>
          </a:r>
          <a:r>
            <a:rPr lang="en-ID" sz="2000" b="0" kern="120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 </a:t>
          </a:r>
          <a:r>
            <a:rPr lang="en-ID" sz="2000" b="0" kern="120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Ekonomi</a:t>
          </a:r>
          <a:r>
            <a:rPr lang="en-ID" sz="2000" b="0" kern="120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 </a:t>
          </a:r>
          <a:br>
            <a:rPr lang="en-ID" sz="2000" b="0" kern="120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</a:br>
          <a:r>
            <a:rPr lang="en-ID" sz="2000" b="0" kern="1200" dirty="0" err="1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di</a:t>
          </a:r>
          <a:r>
            <a:rPr lang="en-ID" sz="2000" b="0" kern="1200" dirty="0">
              <a:latin typeface="Arial" pitchFamily="34" charset="0"/>
              <a:cs typeface="Arial" pitchFamily="34" charset="0"/>
              <a:hlinkClick xmlns:r="http://schemas.openxmlformats.org/officeDocument/2006/relationships" r:id="" action="ppaction://hlinksldjump"/>
            </a:rPr>
            <a:t> Indonesia</a:t>
          </a:r>
          <a:endParaRPr lang="en-US" sz="2000" b="0" kern="1200" dirty="0">
            <a:latin typeface="Arial" pitchFamily="34" charset="0"/>
            <a:cs typeface="Arial" pitchFamily="34" charset="0"/>
          </a:endParaRPr>
        </a:p>
      </dsp:txBody>
      <dsp:txXfrm>
        <a:off x="5848092" y="413282"/>
        <a:ext cx="2020875" cy="792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98DC6-F6B3-4C89-BCB9-8F6B6E7F2584}">
      <dsp:nvSpPr>
        <dsp:cNvPr id="0" name=""/>
        <dsp:cNvSpPr/>
      </dsp:nvSpPr>
      <dsp:spPr>
        <a:xfrm>
          <a:off x="0" y="650724"/>
          <a:ext cx="50356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BA7D5-88E1-4B9F-AA5D-432981020BAE}">
      <dsp:nvSpPr>
        <dsp:cNvPr id="0" name=""/>
        <dsp:cNvSpPr/>
      </dsp:nvSpPr>
      <dsp:spPr>
        <a:xfrm>
          <a:off x="251781" y="414564"/>
          <a:ext cx="3524936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34" tIns="0" rIns="1332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>
              <a:solidFill>
                <a:schemeClr val="tx1"/>
              </a:solidFill>
            </a:rPr>
            <a:t>Sistem Ekonomi </a:t>
          </a:r>
          <a:r>
            <a:rPr lang="en-ID" sz="1600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Tradisional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74838" y="437621"/>
        <a:ext cx="3478822" cy="426206"/>
      </dsp:txXfrm>
    </dsp:sp>
    <dsp:sp modelId="{236DB6F8-7905-44A8-9C71-EC747CA96E35}">
      <dsp:nvSpPr>
        <dsp:cNvPr id="0" name=""/>
        <dsp:cNvSpPr/>
      </dsp:nvSpPr>
      <dsp:spPr>
        <a:xfrm>
          <a:off x="0" y="1376484"/>
          <a:ext cx="50356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9C0BD-2451-4678-A74A-F873FE00ABD9}">
      <dsp:nvSpPr>
        <dsp:cNvPr id="0" name=""/>
        <dsp:cNvSpPr/>
      </dsp:nvSpPr>
      <dsp:spPr>
        <a:xfrm>
          <a:off x="251781" y="1140324"/>
          <a:ext cx="3524936" cy="472320"/>
        </a:xfrm>
        <a:prstGeom prst="roundRect">
          <a:avLst/>
        </a:prstGeom>
        <a:solidFill>
          <a:schemeClr val="accent2">
            <a:hueOff val="-1197987"/>
            <a:satOff val="8241"/>
            <a:lumOff val="915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34" tIns="0" rIns="1332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>
              <a:solidFill>
                <a:schemeClr val="tx1"/>
              </a:solidFill>
            </a:rPr>
            <a:t>Sistem Ekonomi </a:t>
          </a:r>
          <a:r>
            <a:rPr lang="en-ID" sz="16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Komando/Terpusat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74838" y="1163381"/>
        <a:ext cx="3478822" cy="426206"/>
      </dsp:txXfrm>
    </dsp:sp>
    <dsp:sp modelId="{4F0B3DA8-C81E-4ED7-8B71-417370944A18}">
      <dsp:nvSpPr>
        <dsp:cNvPr id="0" name=""/>
        <dsp:cNvSpPr/>
      </dsp:nvSpPr>
      <dsp:spPr>
        <a:xfrm>
          <a:off x="0" y="2102244"/>
          <a:ext cx="50356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FE8DD-25EA-45A3-A9A5-936C83FB25B7}">
      <dsp:nvSpPr>
        <dsp:cNvPr id="0" name=""/>
        <dsp:cNvSpPr/>
      </dsp:nvSpPr>
      <dsp:spPr>
        <a:xfrm>
          <a:off x="251781" y="1866084"/>
          <a:ext cx="3524936" cy="472320"/>
        </a:xfrm>
        <a:prstGeom prst="roundRect">
          <a:avLst/>
        </a:prstGeom>
        <a:solidFill>
          <a:schemeClr val="accent2">
            <a:hueOff val="-2395974"/>
            <a:satOff val="16481"/>
            <a:lumOff val="1829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34" tIns="0" rIns="1332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>
              <a:solidFill>
                <a:schemeClr val="tx1"/>
              </a:solidFill>
            </a:rPr>
            <a:t>Sistem Ekonomi </a:t>
          </a:r>
          <a:r>
            <a:rPr lang="en-ID" sz="16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Pasar Bebas/Liberal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74838" y="1889141"/>
        <a:ext cx="3478822" cy="426206"/>
      </dsp:txXfrm>
    </dsp:sp>
    <dsp:sp modelId="{AD97C3C1-1C05-41E8-B6E6-A65306A06F46}">
      <dsp:nvSpPr>
        <dsp:cNvPr id="0" name=""/>
        <dsp:cNvSpPr/>
      </dsp:nvSpPr>
      <dsp:spPr>
        <a:xfrm>
          <a:off x="0" y="2828004"/>
          <a:ext cx="503562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73947-2376-4E28-A250-A6500B59E653}">
      <dsp:nvSpPr>
        <dsp:cNvPr id="0" name=""/>
        <dsp:cNvSpPr/>
      </dsp:nvSpPr>
      <dsp:spPr>
        <a:xfrm>
          <a:off x="341974" y="2653524"/>
          <a:ext cx="3524936" cy="472320"/>
        </a:xfrm>
        <a:prstGeom prst="round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234" tIns="0" rIns="1332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>
              <a:solidFill>
                <a:schemeClr val="tx1"/>
              </a:solidFill>
            </a:rPr>
            <a:t>Sistem Ekonomi </a:t>
          </a:r>
          <a:r>
            <a:rPr lang="en-ID" sz="1600" b="1" kern="1200" dirty="0">
              <a:solidFill>
                <a:schemeClr val="tx1"/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Campuran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65031" y="2676581"/>
        <a:ext cx="3478822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982B6-4C7C-4771-A8A1-B50D24FE650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7D265-A216-4749-B50F-A7986D0F154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1D738F-5128-46E9-81D2-F4570F9E4C2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1D738F-5128-46E9-81D2-F4570F9E4C2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4208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207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4650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9873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9458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5860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058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4629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976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76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442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9557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949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558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822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421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330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053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BF2AA6-C859-4F43-A962-67D94AAF22F1}" type="datetimeFigureOut">
              <a:rPr lang="id-ID" smtClean="0"/>
              <a:pPr/>
              <a:t>24/08/2021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0AB60D-BEE8-443C-82B6-D39BD48EAC4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912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414065"/>
            <a:ext cx="8451776" cy="103055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br>
              <a:rPr kumimoji="0" lang="en-ID" sz="3200" b="1" i="0" u="none" strike="noStrike" kern="120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ID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ID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 Black" pitchFamily="34" charset="0"/>
              </a:rPr>
              <a:t> SISTEM EKONOMI 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sz="32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598612"/>
            <a:ext cx="80010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44824"/>
            <a:ext cx="6696743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685800" y="1066800"/>
          <a:ext cx="7543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0" y="4419600"/>
          <a:ext cx="8153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2E6496-8BE0-4611-BEC3-52A6A4DB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822E6496-8BE0-4611-BEC3-52A6A4DB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822E6496-8BE0-4611-BEC3-52A6A4DB8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A1E0CF2-36F3-47A8-8A04-B4D28C435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graphicEl>
                                              <a:dgm id="{8A1E0CF2-36F3-47A8-8A04-B4D28C435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graphicEl>
                                              <a:dgm id="{8A1E0CF2-36F3-47A8-8A04-B4D28C435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547158-E83D-4313-859B-895EFB9D8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9A547158-E83D-4313-859B-895EFB9D8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8591D2-727C-4154-B747-455CD24A58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318591D2-727C-4154-B747-455CD24A58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299EA4-0CF0-4A04-9358-9ABD425EC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graphicEl>
                                              <a:dgm id="{C5299EA4-0CF0-4A04-9358-9ABD425EC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869DE4-9955-4D3F-9F4B-B705C99A6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graphicEl>
                                              <a:dgm id="{F7869DE4-9955-4D3F-9F4B-B705C99A6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5A93CC-887C-4BE8-AD26-41457AA35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D65A93CC-887C-4BE8-AD26-41457AA35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58C951-E0E5-4723-841A-1E89F705D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1D58C951-E0E5-4723-841A-1E89F705D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lvlOne"/>
        </p:bldSub>
      </p:bldGraphic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ID" sz="2400" b="1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Apakah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Sajakah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ID" sz="2400" b="1" dirty="0" err="1">
                <a:latin typeface="Arial" pitchFamily="34" charset="0"/>
                <a:cs typeface="Arial" pitchFamily="34" charset="0"/>
              </a:rPr>
              <a:t>Macamnya</a:t>
            </a:r>
            <a:r>
              <a:rPr lang="en-ID" sz="2400" b="1" dirty="0"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1295400"/>
            <a:ext cx="73152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Callout 5"/>
          <p:cNvSpPr/>
          <p:nvPr/>
        </p:nvSpPr>
        <p:spPr>
          <a:xfrm>
            <a:off x="304800" y="2362200"/>
            <a:ext cx="3048000" cy="2362200"/>
          </a:xfrm>
          <a:prstGeom prst="wedgeEllipseCallout">
            <a:avLst>
              <a:gd name="adj1" fmla="val -46407"/>
              <a:gd name="adj2" fmla="val -926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charset="0"/>
                <a:cs typeface="Arial" charset="0"/>
              </a:rPr>
              <a:t>Sistem</a:t>
            </a:r>
            <a:r>
              <a:rPr lang="en-US" dirty="0">
                <a:latin typeface="Arial" charset="0"/>
                <a:cs typeface="Arial" charset="0"/>
              </a:rPr>
              <a:t> yang </a:t>
            </a:r>
            <a:r>
              <a:rPr lang="en-US" dirty="0" err="1">
                <a:latin typeface="Arial" charset="0"/>
                <a:cs typeface="Arial" charset="0"/>
              </a:rPr>
              <a:t>mengatur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kondisi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perekonomian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suatu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negara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sesuai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kondisi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negara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itu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err="1">
                <a:latin typeface="Arial" charset="0"/>
                <a:cs typeface="Arial" charset="0"/>
              </a:rPr>
              <a:t>sendiri</a:t>
            </a:r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5020340"/>
              </p:ext>
            </p:extLst>
          </p:nvPr>
        </p:nvGraphicFramePr>
        <p:xfrm>
          <a:off x="3352800" y="1916832"/>
          <a:ext cx="5035624" cy="364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9BA7D5-88E1-4B9F-AA5D-43298102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199BA7D5-88E1-4B9F-AA5D-432981020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A98DC6-F6B3-4C89-BCB9-8F6B6E7F25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C0A98DC6-F6B3-4C89-BCB9-8F6B6E7F25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49C0BD-2451-4678-A74A-F873FE00A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249C0BD-2451-4678-A74A-F873FE00A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6DB6F8-7905-44A8-9C71-EC747CA96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236DB6F8-7905-44A8-9C71-EC747CA96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FFE8DD-25EA-45A3-A9A5-936C83FB2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E5FFE8DD-25EA-45A3-A9A5-936C83FB2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0B3DA8-C81E-4ED7-8B71-417370944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4F0B3DA8-C81E-4ED7-8B71-417370944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273947-2376-4E28-A250-A6500B59E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2F273947-2376-4E28-A250-A6500B59E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97C3C1-1C05-41E8-B6E6-A65306A06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AD97C3C1-1C05-41E8-B6E6-A65306A06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6" grpId="0" animBg="1"/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15200" cy="79216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err="1"/>
              <a:t>Mengenal</a:t>
            </a:r>
            <a:r>
              <a:rPr lang="en-US" sz="2800" b="1" dirty="0"/>
              <a:t> </a:t>
            </a:r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Ekonomi</a:t>
            </a:r>
            <a:r>
              <a:rPr lang="en-US" sz="2800" b="1" dirty="0"/>
              <a:t> </a:t>
            </a:r>
            <a:r>
              <a:rPr lang="en-US" sz="2800" b="1" dirty="0" err="1"/>
              <a:t>Tradisional</a:t>
            </a:r>
            <a:endParaRPr lang="en-US" sz="2800" b="1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914400" y="4267200"/>
            <a:ext cx="7239000" cy="2209800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Teknik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dipelajari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turun-temurun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bersifat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sederhana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barter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masih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pemenuhan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Belum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adanya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pembagian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Masih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terikat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tradisi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kepercayaan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setempat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teknologi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masih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bersifat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sederhana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8370" name="Picture 2" descr="Gambar terk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438400" y="1600200"/>
            <a:ext cx="4343400" cy="2417553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 retur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914400" y="381000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Mengenal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Ekonomi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Komando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Terpusat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3962400"/>
            <a:ext cx="7315200" cy="2438400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Individu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maupun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berusaha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bebas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perekonomian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Semua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dikuasai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v-SE" sz="1800" dirty="0">
                <a:latin typeface="Arial" pitchFamily="34" charset="0"/>
                <a:cs typeface="Arial" pitchFamily="34" charset="0"/>
              </a:rPr>
              <a:t>Kebijakan perekonomian diatur sepenuhnya oleh pemerintah.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kebebasan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individu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diakui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negara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pembagian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diterapkan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diatur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6386" name="Picture 2" descr="https://4.bp.blogspot.com/-BcCB8ZX_y8Q/WEmVVDhzfJI/AAAAAAAADsM/mu9o5YZtIqQTXwvY5LXzxkoaAqyRv1dIACLcB/s1600/sistem_ekonomi_terpusat_komo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239000" cy="2388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logo retur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14400" y="1143000"/>
            <a:ext cx="7315200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914400" y="381000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Mengenal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Ekonomi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/Liberal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14400" y="3962400"/>
            <a:ext cx="7315200" cy="2133600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individu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swasta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bebas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jasa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dimilikinya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v-SE" sz="1800" dirty="0">
                <a:latin typeface="Arial" pitchFamily="34" charset="0"/>
                <a:cs typeface="Arial" pitchFamily="34" charset="0"/>
              </a:rPr>
              <a:t>Segala bentuk aktivitas ekonomi dilakukan oleh masyarakat.</a:t>
            </a:r>
          </a:p>
          <a:p>
            <a:r>
              <a:rPr lang="sv-SE" sz="1800" dirty="0">
                <a:latin typeface="Arial" pitchFamily="34" charset="0"/>
                <a:cs typeface="Arial" pitchFamily="34" charset="0"/>
              </a:rPr>
              <a:t>Pemerintah tidak melakukan intervensi dalam pasar.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Pemilik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modal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berhak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sumber-sumber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800" dirty="0" err="1">
                <a:latin typeface="Arial" pitchFamily="34" charset="0"/>
                <a:cs typeface="Arial" pitchFamily="34" charset="0"/>
              </a:rPr>
              <a:t>Terjadi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persaingan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ketat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362" name="AutoShape 2" descr="Gambar terka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Gambar terkai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68744"/>
            <a:ext cx="3946910" cy="261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 return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6172200"/>
            <a:ext cx="355600" cy="3175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C65E96-375C-4CAE-A967-65771BF41122}"/>
              </a:ext>
            </a:extLst>
          </p:cNvPr>
          <p:cNvSpPr/>
          <p:nvPr/>
        </p:nvSpPr>
        <p:spPr>
          <a:xfrm>
            <a:off x="1403648" y="3212976"/>
            <a:ext cx="6984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922191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567</TotalTime>
  <Words>212</Words>
  <Application>Microsoft Office PowerPoint</Application>
  <PresentationFormat>On-screen Show (4:3)</PresentationFormat>
  <Paragraphs>33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Corbel</vt:lpstr>
      <vt:lpstr>Times New Roman</vt:lpstr>
      <vt:lpstr>Parallax</vt:lpstr>
      <vt:lpstr>PowerPoint Presentation</vt:lpstr>
      <vt:lpstr>PowerPoint Presentation</vt:lpstr>
      <vt:lpstr>Sistem Ekonomi, Apakah Sajakah Macamnya?</vt:lpstr>
      <vt:lpstr>Mengenal Sistem Ekonomi Tradisional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user</cp:lastModifiedBy>
  <cp:revision>10</cp:revision>
  <dcterms:created xsi:type="dcterms:W3CDTF">2020-08-14T06:11:16Z</dcterms:created>
  <dcterms:modified xsi:type="dcterms:W3CDTF">2021-08-24T02:43:59Z</dcterms:modified>
</cp:coreProperties>
</file>