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2" r:id="rId2"/>
    <p:sldId id="347" r:id="rId3"/>
    <p:sldId id="274" r:id="rId4"/>
    <p:sldId id="276" r:id="rId5"/>
    <p:sldId id="270" r:id="rId6"/>
    <p:sldId id="271" r:id="rId7"/>
    <p:sldId id="277" r:id="rId8"/>
    <p:sldId id="354" r:id="rId9"/>
    <p:sldId id="278" r:id="rId10"/>
    <p:sldId id="273" r:id="rId11"/>
    <p:sldId id="279" r:id="rId12"/>
    <p:sldId id="355" r:id="rId13"/>
    <p:sldId id="35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8942D-B1EF-4A9D-A921-9F879976EC36}" type="doc">
      <dgm:prSet loTypeId="urn:microsoft.com/office/officeart/2005/8/layout/list1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C4E240-825C-4E60-BE3F-CD6F74DB0AD3}">
      <dgm:prSet phldrT="[Text]" custT="1"/>
      <dgm:spPr/>
      <dgm:t>
        <a:bodyPr anchor="ctr"/>
        <a:lstStyle/>
        <a:p>
          <a:pPr algn="l">
            <a:spcAft>
              <a:spcPts val="0"/>
            </a:spcAft>
          </a:pPr>
          <a:r>
            <a:rPr lang="en-US" sz="1800" b="1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Pembelajaran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1D88D702-2EF2-4916-AC50-6F5E0C4E4F70}" type="sibTrans" cxnId="{089283B5-56B6-484E-BCDF-891F257A090D}">
      <dgm:prSet/>
      <dgm:spPr/>
      <dgm:t>
        <a:bodyPr/>
        <a:lstStyle/>
        <a:p>
          <a:endParaRPr lang="en-US"/>
        </a:p>
      </dgm:t>
    </dgm:pt>
    <dgm:pt modelId="{86427CA8-D947-4148-8E14-682341A7E3A8}" type="parTrans" cxnId="{089283B5-56B6-484E-BCDF-891F257A090D}">
      <dgm:prSet/>
      <dgm:spPr/>
      <dgm:t>
        <a:bodyPr/>
        <a:lstStyle/>
        <a:p>
          <a:endParaRPr lang="en-US"/>
        </a:p>
      </dgm:t>
    </dgm:pt>
    <dgm:pt modelId="{C8BB9BF1-7712-4B92-8CE2-D596BC19837D}">
      <dgm:prSet phldrT="[Text]" custT="1"/>
      <dgm:spPr/>
      <dgm:t>
        <a:bodyPr anchor="ctr"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ED0C9C95-E32D-41CB-8A6B-A94CC4CE24A7}" type="parTrans" cxnId="{D88F5852-124D-4898-846C-63B4674750CB}">
      <dgm:prSet/>
      <dgm:spPr/>
      <dgm:t>
        <a:bodyPr/>
        <a:lstStyle/>
        <a:p>
          <a:endParaRPr lang="en-US"/>
        </a:p>
      </dgm:t>
    </dgm:pt>
    <dgm:pt modelId="{5E123522-B8E5-436F-B881-43925FE4958A}" type="sibTrans" cxnId="{D88F5852-124D-4898-846C-63B4674750CB}">
      <dgm:prSet/>
      <dgm:spPr/>
      <dgm:t>
        <a:bodyPr/>
        <a:lstStyle/>
        <a:p>
          <a:endParaRPr lang="en-US"/>
        </a:p>
      </dgm:t>
    </dgm:pt>
    <dgm:pt modelId="{19787F02-852B-4BE0-A287-474AA45B57F6}">
      <dgm:prSet phldrT="[Text]" custT="1"/>
      <dgm:spPr/>
      <dgm:t>
        <a:bodyPr anchor="ctr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rial" pitchFamily="34" charset="0"/>
              <a:cs typeface="Arial" pitchFamily="34" charset="0"/>
            </a:rPr>
            <a:t>Dengan membaca teks tentang sistem ekonomi, Anda mampu membedakan ciri-ciri sistem ekonomi dengan tepat.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B378C856-F73D-4B4A-B71D-C54FC8BF77C8}" type="parTrans" cxnId="{2C9A77C3-72A1-4850-98B3-E32C8CA20117}">
      <dgm:prSet/>
      <dgm:spPr/>
      <dgm:t>
        <a:bodyPr/>
        <a:lstStyle/>
        <a:p>
          <a:endParaRPr lang="en-US"/>
        </a:p>
      </dgm:t>
    </dgm:pt>
    <dgm:pt modelId="{4CFBED08-23CD-4E8B-B9B5-3EB49C3346BB}" type="sibTrans" cxnId="{2C9A77C3-72A1-4850-98B3-E32C8CA20117}">
      <dgm:prSet/>
      <dgm:spPr/>
      <dgm:t>
        <a:bodyPr/>
        <a:lstStyle/>
        <a:p>
          <a:endParaRPr lang="en-US"/>
        </a:p>
      </dgm:t>
    </dgm:pt>
    <dgm:pt modelId="{11D35322-E7D5-423B-8E1B-BC0E9E21D12E}" type="pres">
      <dgm:prSet presAssocID="{5B08942D-B1EF-4A9D-A921-9F879976EC36}" presName="linear" presStyleCnt="0">
        <dgm:presLayoutVars>
          <dgm:dir/>
          <dgm:animLvl val="lvl"/>
          <dgm:resizeHandles val="exact"/>
        </dgm:presLayoutVars>
      </dgm:prSet>
      <dgm:spPr/>
    </dgm:pt>
    <dgm:pt modelId="{2AC62715-1B15-4255-905A-AFD8285F917C}" type="pres">
      <dgm:prSet presAssocID="{7FC4E240-825C-4E60-BE3F-CD6F74DB0AD3}" presName="parentLin" presStyleCnt="0"/>
      <dgm:spPr/>
    </dgm:pt>
    <dgm:pt modelId="{1F1EFCC1-BDEE-4CDD-BEE5-CCF6B2C3444E}" type="pres">
      <dgm:prSet presAssocID="{7FC4E240-825C-4E60-BE3F-CD6F74DB0AD3}" presName="parentLeftMargin" presStyleLbl="node1" presStyleIdx="0" presStyleCnt="1"/>
      <dgm:spPr/>
    </dgm:pt>
    <dgm:pt modelId="{822E6496-8BE0-4611-BEC3-52A6A4DB8C74}" type="pres">
      <dgm:prSet presAssocID="{7FC4E240-825C-4E60-BE3F-CD6F74DB0A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EF218D-62E8-4747-8FE1-AFB832A34805}" type="pres">
      <dgm:prSet presAssocID="{7FC4E240-825C-4E60-BE3F-CD6F74DB0AD3}" presName="negativeSpace" presStyleCnt="0"/>
      <dgm:spPr/>
    </dgm:pt>
    <dgm:pt modelId="{8A1E0CF2-36F3-47A8-8A04-B4D28C435E84}" type="pres">
      <dgm:prSet presAssocID="{7FC4E240-825C-4E60-BE3F-CD6F74DB0A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BB9621-DAD4-4AB2-806D-7705D43B5A9C}" type="presOf" srcId="{19787F02-852B-4BE0-A287-474AA45B57F6}" destId="{8A1E0CF2-36F3-47A8-8A04-B4D28C435E84}" srcOrd="0" destOrd="1" presId="urn:microsoft.com/office/officeart/2005/8/layout/list1"/>
    <dgm:cxn modelId="{AFB12560-990E-48C2-8EEC-BF0C70C1E17F}" type="presOf" srcId="{C8BB9BF1-7712-4B92-8CE2-D596BC19837D}" destId="{8A1E0CF2-36F3-47A8-8A04-B4D28C435E84}" srcOrd="0" destOrd="0" presId="urn:microsoft.com/office/officeart/2005/8/layout/list1"/>
    <dgm:cxn modelId="{D88F5852-124D-4898-846C-63B4674750CB}" srcId="{7FC4E240-825C-4E60-BE3F-CD6F74DB0AD3}" destId="{C8BB9BF1-7712-4B92-8CE2-D596BC19837D}" srcOrd="0" destOrd="0" parTransId="{ED0C9C95-E32D-41CB-8A6B-A94CC4CE24A7}" sibTransId="{5E123522-B8E5-436F-B881-43925FE4958A}"/>
    <dgm:cxn modelId="{089283B5-56B6-484E-BCDF-891F257A090D}" srcId="{5B08942D-B1EF-4A9D-A921-9F879976EC36}" destId="{7FC4E240-825C-4E60-BE3F-CD6F74DB0AD3}" srcOrd="0" destOrd="0" parTransId="{86427CA8-D947-4148-8E14-682341A7E3A8}" sibTransId="{1D88D702-2EF2-4916-AC50-6F5E0C4E4F70}"/>
    <dgm:cxn modelId="{A5BE60C2-888E-45F7-B9AD-34C48D587E5B}" type="presOf" srcId="{5B08942D-B1EF-4A9D-A921-9F879976EC36}" destId="{11D35322-E7D5-423B-8E1B-BC0E9E21D12E}" srcOrd="0" destOrd="0" presId="urn:microsoft.com/office/officeart/2005/8/layout/list1"/>
    <dgm:cxn modelId="{2C9A77C3-72A1-4850-98B3-E32C8CA20117}" srcId="{7FC4E240-825C-4E60-BE3F-CD6F74DB0AD3}" destId="{19787F02-852B-4BE0-A287-474AA45B57F6}" srcOrd="1" destOrd="0" parTransId="{B378C856-F73D-4B4A-B71D-C54FC8BF77C8}" sibTransId="{4CFBED08-23CD-4E8B-B9B5-3EB49C3346BB}"/>
    <dgm:cxn modelId="{633C66F4-CDC8-4214-81F2-C598A540EC4C}" type="presOf" srcId="{7FC4E240-825C-4E60-BE3F-CD6F74DB0AD3}" destId="{822E6496-8BE0-4611-BEC3-52A6A4DB8C74}" srcOrd="1" destOrd="0" presId="urn:microsoft.com/office/officeart/2005/8/layout/list1"/>
    <dgm:cxn modelId="{2010E3F4-4F76-45E5-A751-F1B5217A1630}" type="presOf" srcId="{7FC4E240-825C-4E60-BE3F-CD6F74DB0AD3}" destId="{1F1EFCC1-BDEE-4CDD-BEE5-CCF6B2C3444E}" srcOrd="0" destOrd="0" presId="urn:microsoft.com/office/officeart/2005/8/layout/list1"/>
    <dgm:cxn modelId="{418EAE6A-F1DC-486A-88F6-34A0889D085E}" type="presParOf" srcId="{11D35322-E7D5-423B-8E1B-BC0E9E21D12E}" destId="{2AC62715-1B15-4255-905A-AFD8285F917C}" srcOrd="0" destOrd="0" presId="urn:microsoft.com/office/officeart/2005/8/layout/list1"/>
    <dgm:cxn modelId="{E4C063B7-B6FE-4E06-AF0F-624EB89922A0}" type="presParOf" srcId="{2AC62715-1B15-4255-905A-AFD8285F917C}" destId="{1F1EFCC1-BDEE-4CDD-BEE5-CCF6B2C3444E}" srcOrd="0" destOrd="0" presId="urn:microsoft.com/office/officeart/2005/8/layout/list1"/>
    <dgm:cxn modelId="{DDF2A2FB-A0C2-48CD-B500-76FCED66AA23}" type="presParOf" srcId="{2AC62715-1B15-4255-905A-AFD8285F917C}" destId="{822E6496-8BE0-4611-BEC3-52A6A4DB8C74}" srcOrd="1" destOrd="0" presId="urn:microsoft.com/office/officeart/2005/8/layout/list1"/>
    <dgm:cxn modelId="{E53E0865-CAB2-45BE-96AC-2E3F289F44E4}" type="presParOf" srcId="{11D35322-E7D5-423B-8E1B-BC0E9E21D12E}" destId="{4AEF218D-62E8-4747-8FE1-AFB832A34805}" srcOrd="1" destOrd="0" presId="urn:microsoft.com/office/officeart/2005/8/layout/list1"/>
    <dgm:cxn modelId="{D79C355E-4192-41D6-9B92-BC713553EC2E}" type="presParOf" srcId="{11D35322-E7D5-423B-8E1B-BC0E9E21D12E}" destId="{8A1E0CF2-36F3-47A8-8A04-B4D28C435E8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DDC91-8B87-4741-B8A8-F133A5EE6197}" type="doc">
      <dgm:prSet loTypeId="urn:microsoft.com/office/officeart/2005/8/layout/lProcess2" loCatId="list" qsTypeId="urn:microsoft.com/office/officeart/2005/8/quickstyle/3d7" qsCatId="3D" csTypeId="urn:microsoft.com/office/officeart/2005/8/colors/colorful2" csCatId="colorful" phldr="1"/>
      <dgm:spPr/>
    </dgm:pt>
    <dgm:pt modelId="{AFDB9A03-A2F7-4E9F-B651-E9ABF6368289}">
      <dgm:prSet phldrT="[Text]"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Masalah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Ekonomi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FC488E0A-2451-4C67-835C-3314750B04D9}" type="parTrans" cxnId="{8A389C6C-655C-484F-8D5D-9885E25C0AA6}">
      <dgm:prSet/>
      <dgm:spPr/>
      <dgm:t>
        <a:bodyPr/>
        <a:lstStyle/>
        <a:p>
          <a:endParaRPr lang="en-US"/>
        </a:p>
      </dgm:t>
    </dgm:pt>
    <dgm:pt modelId="{46F0B6B2-A589-4F0D-9EC3-5C2B8C654761}" type="sibTrans" cxnId="{8A389C6C-655C-484F-8D5D-9885E25C0AA6}">
      <dgm:prSet/>
      <dgm:spPr/>
      <dgm:t>
        <a:bodyPr/>
        <a:lstStyle/>
        <a:p>
          <a:endParaRPr lang="en-US"/>
        </a:p>
      </dgm:t>
    </dgm:pt>
    <dgm:pt modelId="{1CB8417F-74C8-49E2-94AC-9A56946330FD}">
      <dgm:prSet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Sistem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Ekonomi</a:t>
          </a:r>
          <a:endParaRPr lang="en-ID" sz="2000" b="0" dirty="0">
            <a:latin typeface="Arial" pitchFamily="34" charset="0"/>
            <a:cs typeface="Arial" pitchFamily="34" charset="0"/>
          </a:endParaRPr>
        </a:p>
      </dgm:t>
    </dgm:pt>
    <dgm:pt modelId="{EB356F80-4F53-44C6-A071-4ED8FB6FCEF0}" type="parTrans" cxnId="{A4FD676C-1C33-42A5-BE12-20C63589539E}">
      <dgm:prSet/>
      <dgm:spPr/>
      <dgm:t>
        <a:bodyPr/>
        <a:lstStyle/>
        <a:p>
          <a:endParaRPr lang="en-US"/>
        </a:p>
      </dgm:t>
    </dgm:pt>
    <dgm:pt modelId="{76241965-54EE-4CC2-A2E5-290254C376D2}" type="sibTrans" cxnId="{A4FD676C-1C33-42A5-BE12-20C63589539E}">
      <dgm:prSet/>
      <dgm:spPr/>
      <dgm:t>
        <a:bodyPr/>
        <a:lstStyle/>
        <a:p>
          <a:endParaRPr lang="en-US"/>
        </a:p>
      </dgm:t>
    </dgm:pt>
    <dgm:pt modelId="{915D9473-D07B-422B-8647-9BB27F0E0193}">
      <dgm:prSet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Sistem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Ekonomi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b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</a:b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di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Indonesia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CD56C823-8314-479B-B951-954DD89621DC}" type="parTrans" cxnId="{228B955E-A9D2-44C6-8E0C-25B6D20620E1}">
      <dgm:prSet/>
      <dgm:spPr/>
      <dgm:t>
        <a:bodyPr/>
        <a:lstStyle/>
        <a:p>
          <a:endParaRPr lang="en-US"/>
        </a:p>
      </dgm:t>
    </dgm:pt>
    <dgm:pt modelId="{7AE25B0B-2A72-4150-AF26-6C3D2024AD50}" type="sibTrans" cxnId="{228B955E-A9D2-44C6-8E0C-25B6D20620E1}">
      <dgm:prSet/>
      <dgm:spPr/>
      <dgm:t>
        <a:bodyPr/>
        <a:lstStyle/>
        <a:p>
          <a:endParaRPr lang="en-US"/>
        </a:p>
      </dgm:t>
    </dgm:pt>
    <dgm:pt modelId="{A1217D25-A078-4232-895A-A793EFEF2A4B}">
      <dgm:prSet phldrT="[Text]" custT="1"/>
      <dgm:spPr/>
      <dgm:t>
        <a:bodyPr/>
        <a:lstStyle/>
        <a:p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C294B84D-C7DF-4F48-912C-6FC40F909BC8}" type="parTrans" cxnId="{D75B8498-DC04-4D0F-9D7A-B348D1582C4C}">
      <dgm:prSet/>
      <dgm:spPr/>
      <dgm:t>
        <a:bodyPr/>
        <a:lstStyle/>
        <a:p>
          <a:endParaRPr lang="en-US"/>
        </a:p>
      </dgm:t>
    </dgm:pt>
    <dgm:pt modelId="{95F382EA-231B-4C47-94A1-883C3144A0FB}" type="sibTrans" cxnId="{D75B8498-DC04-4D0F-9D7A-B348D1582C4C}">
      <dgm:prSet/>
      <dgm:spPr/>
      <dgm:t>
        <a:bodyPr/>
        <a:lstStyle/>
        <a:p>
          <a:endParaRPr lang="en-US"/>
        </a:p>
      </dgm:t>
    </dgm:pt>
    <dgm:pt modelId="{57D7087E-86FE-427C-A86D-22A0B423E3B2}">
      <dgm:prSet custT="1"/>
      <dgm:spPr/>
      <dgm:t>
        <a:bodyPr/>
        <a:lstStyle/>
        <a:p>
          <a:endParaRPr lang="en-ID" sz="2000" b="0" dirty="0">
            <a:latin typeface="Arial" pitchFamily="34" charset="0"/>
            <a:cs typeface="Arial" pitchFamily="34" charset="0"/>
          </a:endParaRPr>
        </a:p>
      </dgm:t>
    </dgm:pt>
    <dgm:pt modelId="{6B1BCA3D-C37B-4BB4-999F-52BA1A89E175}" type="parTrans" cxnId="{8C9243FE-4129-4D81-8FAB-7AB7F59ECBC4}">
      <dgm:prSet/>
      <dgm:spPr/>
      <dgm:t>
        <a:bodyPr/>
        <a:lstStyle/>
        <a:p>
          <a:endParaRPr lang="en-US"/>
        </a:p>
      </dgm:t>
    </dgm:pt>
    <dgm:pt modelId="{F0CA447F-3A4A-4EAA-BB1B-F42C18F72B96}" type="sibTrans" cxnId="{8C9243FE-4129-4D81-8FAB-7AB7F59ECBC4}">
      <dgm:prSet/>
      <dgm:spPr/>
      <dgm:t>
        <a:bodyPr/>
        <a:lstStyle/>
        <a:p>
          <a:endParaRPr lang="en-US"/>
        </a:p>
      </dgm:t>
    </dgm:pt>
    <dgm:pt modelId="{A66B65A7-9B00-4868-B7DB-A1935A289C63}">
      <dgm:prSet custT="1"/>
      <dgm:spPr/>
      <dgm:t>
        <a:bodyPr/>
        <a:lstStyle/>
        <a:p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4A1B0FAF-DE24-42C9-B56D-4F335BCBF96F}" type="parTrans" cxnId="{377919FF-B208-46FF-BED0-62269EAA3580}">
      <dgm:prSet/>
      <dgm:spPr/>
      <dgm:t>
        <a:bodyPr/>
        <a:lstStyle/>
        <a:p>
          <a:endParaRPr lang="en-US"/>
        </a:p>
      </dgm:t>
    </dgm:pt>
    <dgm:pt modelId="{1FDD7A50-881E-46BD-8672-D179CF292CF8}" type="sibTrans" cxnId="{377919FF-B208-46FF-BED0-62269EAA3580}">
      <dgm:prSet/>
      <dgm:spPr/>
      <dgm:t>
        <a:bodyPr/>
        <a:lstStyle/>
        <a:p>
          <a:endParaRPr lang="en-US"/>
        </a:p>
      </dgm:t>
    </dgm:pt>
    <dgm:pt modelId="{B7D44866-28A0-4EA6-8E81-4C181EB9FE74}" type="pres">
      <dgm:prSet presAssocID="{226DDC91-8B87-4741-B8A8-F133A5EE6197}" presName="theList" presStyleCnt="0">
        <dgm:presLayoutVars>
          <dgm:dir/>
          <dgm:animLvl val="lvl"/>
          <dgm:resizeHandles val="exact"/>
        </dgm:presLayoutVars>
      </dgm:prSet>
      <dgm:spPr/>
    </dgm:pt>
    <dgm:pt modelId="{D8811A98-4BD1-4CB6-BE4D-6F882650311E}" type="pres">
      <dgm:prSet presAssocID="{A1217D25-A078-4232-895A-A793EFEF2A4B}" presName="compNode" presStyleCnt="0"/>
      <dgm:spPr/>
    </dgm:pt>
    <dgm:pt modelId="{9A547158-E83D-4313-859B-895EFB9D8987}" type="pres">
      <dgm:prSet presAssocID="{A1217D25-A078-4232-895A-A793EFEF2A4B}" presName="aNode" presStyleLbl="bgShp" presStyleIdx="0" presStyleCnt="3"/>
      <dgm:spPr/>
    </dgm:pt>
    <dgm:pt modelId="{B5A32145-CB67-41FF-BDD4-8367A1EAA458}" type="pres">
      <dgm:prSet presAssocID="{A1217D25-A078-4232-895A-A793EFEF2A4B}" presName="textNode" presStyleLbl="bgShp" presStyleIdx="0" presStyleCnt="3"/>
      <dgm:spPr/>
    </dgm:pt>
    <dgm:pt modelId="{F9C9D6F7-8D9D-4557-9ACB-7BCC231F16F0}" type="pres">
      <dgm:prSet presAssocID="{A1217D25-A078-4232-895A-A793EFEF2A4B}" presName="compChildNode" presStyleCnt="0"/>
      <dgm:spPr/>
    </dgm:pt>
    <dgm:pt modelId="{A0B7772E-2F85-4E82-A016-64FFDF7FC914}" type="pres">
      <dgm:prSet presAssocID="{A1217D25-A078-4232-895A-A793EFEF2A4B}" presName="theInnerList" presStyleCnt="0"/>
      <dgm:spPr/>
    </dgm:pt>
    <dgm:pt modelId="{318591D2-727C-4154-B747-455CD24A584B}" type="pres">
      <dgm:prSet presAssocID="{AFDB9A03-A2F7-4E9F-B651-E9ABF6368289}" presName="childNode" presStyleLbl="node1" presStyleIdx="0" presStyleCnt="3">
        <dgm:presLayoutVars>
          <dgm:bulletEnabled val="1"/>
        </dgm:presLayoutVars>
      </dgm:prSet>
      <dgm:spPr/>
    </dgm:pt>
    <dgm:pt modelId="{0513276F-BE89-45AA-ACF2-234656B03F83}" type="pres">
      <dgm:prSet presAssocID="{A1217D25-A078-4232-895A-A793EFEF2A4B}" presName="aSpace" presStyleCnt="0"/>
      <dgm:spPr/>
    </dgm:pt>
    <dgm:pt modelId="{FFA255A7-8A70-44EA-8DC3-1E55A5A8B06B}" type="pres">
      <dgm:prSet presAssocID="{57D7087E-86FE-427C-A86D-22A0B423E3B2}" presName="compNode" presStyleCnt="0"/>
      <dgm:spPr/>
    </dgm:pt>
    <dgm:pt modelId="{C5299EA4-0CF0-4A04-9358-9ABD425EC132}" type="pres">
      <dgm:prSet presAssocID="{57D7087E-86FE-427C-A86D-22A0B423E3B2}" presName="aNode" presStyleLbl="bgShp" presStyleIdx="1" presStyleCnt="3"/>
      <dgm:spPr/>
    </dgm:pt>
    <dgm:pt modelId="{0437BA64-2FD5-44BB-99DB-F437FABCB102}" type="pres">
      <dgm:prSet presAssocID="{57D7087E-86FE-427C-A86D-22A0B423E3B2}" presName="textNode" presStyleLbl="bgShp" presStyleIdx="1" presStyleCnt="3"/>
      <dgm:spPr/>
    </dgm:pt>
    <dgm:pt modelId="{B6253F21-D389-4DFB-AC36-069B04207A1D}" type="pres">
      <dgm:prSet presAssocID="{57D7087E-86FE-427C-A86D-22A0B423E3B2}" presName="compChildNode" presStyleCnt="0"/>
      <dgm:spPr/>
    </dgm:pt>
    <dgm:pt modelId="{33317946-386A-4C49-81FA-D400A407C3F2}" type="pres">
      <dgm:prSet presAssocID="{57D7087E-86FE-427C-A86D-22A0B423E3B2}" presName="theInnerList" presStyleCnt="0"/>
      <dgm:spPr/>
    </dgm:pt>
    <dgm:pt modelId="{F7869DE4-9955-4D3F-9F4B-B705C99A6F44}" type="pres">
      <dgm:prSet presAssocID="{1CB8417F-74C8-49E2-94AC-9A56946330FD}" presName="childNode" presStyleLbl="node1" presStyleIdx="1" presStyleCnt="3">
        <dgm:presLayoutVars>
          <dgm:bulletEnabled val="1"/>
        </dgm:presLayoutVars>
      </dgm:prSet>
      <dgm:spPr/>
    </dgm:pt>
    <dgm:pt modelId="{4D5CEEB0-79CC-4044-B850-C5C5F18CC09C}" type="pres">
      <dgm:prSet presAssocID="{57D7087E-86FE-427C-A86D-22A0B423E3B2}" presName="aSpace" presStyleCnt="0"/>
      <dgm:spPr/>
    </dgm:pt>
    <dgm:pt modelId="{99D45977-EAF8-470A-AC34-596B024CA07A}" type="pres">
      <dgm:prSet presAssocID="{A66B65A7-9B00-4868-B7DB-A1935A289C63}" presName="compNode" presStyleCnt="0"/>
      <dgm:spPr/>
    </dgm:pt>
    <dgm:pt modelId="{D65A93CC-887C-4BE8-AD26-41457AA35137}" type="pres">
      <dgm:prSet presAssocID="{A66B65A7-9B00-4868-B7DB-A1935A289C63}" presName="aNode" presStyleLbl="bgShp" presStyleIdx="2" presStyleCnt="3"/>
      <dgm:spPr/>
    </dgm:pt>
    <dgm:pt modelId="{5A5C97C4-51AB-4CC5-97E0-C2735434E193}" type="pres">
      <dgm:prSet presAssocID="{A66B65A7-9B00-4868-B7DB-A1935A289C63}" presName="textNode" presStyleLbl="bgShp" presStyleIdx="2" presStyleCnt="3"/>
      <dgm:spPr/>
    </dgm:pt>
    <dgm:pt modelId="{D8F5DAC5-3E9E-4170-BB26-7B89728785A9}" type="pres">
      <dgm:prSet presAssocID="{A66B65A7-9B00-4868-B7DB-A1935A289C63}" presName="compChildNode" presStyleCnt="0"/>
      <dgm:spPr/>
    </dgm:pt>
    <dgm:pt modelId="{46BD373E-46E0-4A91-A1E5-B04334D0935D}" type="pres">
      <dgm:prSet presAssocID="{A66B65A7-9B00-4868-B7DB-A1935A289C63}" presName="theInnerList" presStyleCnt="0"/>
      <dgm:spPr/>
    </dgm:pt>
    <dgm:pt modelId="{1D58C951-E0E5-4723-841A-1E89F705DEBB}" type="pres">
      <dgm:prSet presAssocID="{915D9473-D07B-422B-8647-9BB27F0E019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69FF028-CF6A-45D7-A2E8-F60548722E24}" type="presOf" srcId="{57D7087E-86FE-427C-A86D-22A0B423E3B2}" destId="{0437BA64-2FD5-44BB-99DB-F437FABCB102}" srcOrd="1" destOrd="0" presId="urn:microsoft.com/office/officeart/2005/8/layout/lProcess2"/>
    <dgm:cxn modelId="{228B955E-A9D2-44C6-8E0C-25B6D20620E1}" srcId="{A66B65A7-9B00-4868-B7DB-A1935A289C63}" destId="{915D9473-D07B-422B-8647-9BB27F0E0193}" srcOrd="0" destOrd="0" parTransId="{CD56C823-8314-479B-B951-954DD89621DC}" sibTransId="{7AE25B0B-2A72-4150-AF26-6C3D2024AD50}"/>
    <dgm:cxn modelId="{49D41B69-C058-471B-8F3B-AF9F92465E06}" type="presOf" srcId="{A66B65A7-9B00-4868-B7DB-A1935A289C63}" destId="{5A5C97C4-51AB-4CC5-97E0-C2735434E193}" srcOrd="1" destOrd="0" presId="urn:microsoft.com/office/officeart/2005/8/layout/lProcess2"/>
    <dgm:cxn modelId="{15A1F44B-20C4-41E5-8658-1FF38CBDAC4A}" type="presOf" srcId="{1CB8417F-74C8-49E2-94AC-9A56946330FD}" destId="{F7869DE4-9955-4D3F-9F4B-B705C99A6F44}" srcOrd="0" destOrd="0" presId="urn:microsoft.com/office/officeart/2005/8/layout/lProcess2"/>
    <dgm:cxn modelId="{A4FD676C-1C33-42A5-BE12-20C63589539E}" srcId="{57D7087E-86FE-427C-A86D-22A0B423E3B2}" destId="{1CB8417F-74C8-49E2-94AC-9A56946330FD}" srcOrd="0" destOrd="0" parTransId="{EB356F80-4F53-44C6-A071-4ED8FB6FCEF0}" sibTransId="{76241965-54EE-4CC2-A2E5-290254C376D2}"/>
    <dgm:cxn modelId="{8A389C6C-655C-484F-8D5D-9885E25C0AA6}" srcId="{A1217D25-A078-4232-895A-A793EFEF2A4B}" destId="{AFDB9A03-A2F7-4E9F-B651-E9ABF6368289}" srcOrd="0" destOrd="0" parTransId="{FC488E0A-2451-4C67-835C-3314750B04D9}" sibTransId="{46F0B6B2-A589-4F0D-9EC3-5C2B8C654761}"/>
    <dgm:cxn modelId="{6E41846F-77F8-4BCF-B14E-B7890247E77A}" type="presOf" srcId="{226DDC91-8B87-4741-B8A8-F133A5EE6197}" destId="{B7D44866-28A0-4EA6-8E81-4C181EB9FE74}" srcOrd="0" destOrd="0" presId="urn:microsoft.com/office/officeart/2005/8/layout/lProcess2"/>
    <dgm:cxn modelId="{50432550-AAEF-4C94-86D9-240D12B52B98}" type="presOf" srcId="{A1217D25-A078-4232-895A-A793EFEF2A4B}" destId="{9A547158-E83D-4313-859B-895EFB9D8987}" srcOrd="0" destOrd="0" presId="urn:microsoft.com/office/officeart/2005/8/layout/lProcess2"/>
    <dgm:cxn modelId="{50C07182-31FA-4E2D-B090-5ABCC3AD091B}" type="presOf" srcId="{57D7087E-86FE-427C-A86D-22A0B423E3B2}" destId="{C5299EA4-0CF0-4A04-9358-9ABD425EC132}" srcOrd="0" destOrd="0" presId="urn:microsoft.com/office/officeart/2005/8/layout/lProcess2"/>
    <dgm:cxn modelId="{D75B8498-DC04-4D0F-9D7A-B348D1582C4C}" srcId="{226DDC91-8B87-4741-B8A8-F133A5EE6197}" destId="{A1217D25-A078-4232-895A-A793EFEF2A4B}" srcOrd="0" destOrd="0" parTransId="{C294B84D-C7DF-4F48-912C-6FC40F909BC8}" sibTransId="{95F382EA-231B-4C47-94A1-883C3144A0FB}"/>
    <dgm:cxn modelId="{9B796BB4-86D8-4BCF-88B5-B7EB07B44C7E}" type="presOf" srcId="{A66B65A7-9B00-4868-B7DB-A1935A289C63}" destId="{D65A93CC-887C-4BE8-AD26-41457AA35137}" srcOrd="0" destOrd="0" presId="urn:microsoft.com/office/officeart/2005/8/layout/lProcess2"/>
    <dgm:cxn modelId="{7D23EABC-6686-4D35-A77C-F8487FE713DE}" type="presOf" srcId="{915D9473-D07B-422B-8647-9BB27F0E0193}" destId="{1D58C951-E0E5-4723-841A-1E89F705DEBB}" srcOrd="0" destOrd="0" presId="urn:microsoft.com/office/officeart/2005/8/layout/lProcess2"/>
    <dgm:cxn modelId="{9AB85BC4-57F6-4566-B17D-126358A2F611}" type="presOf" srcId="{AFDB9A03-A2F7-4E9F-B651-E9ABF6368289}" destId="{318591D2-727C-4154-B747-455CD24A584B}" srcOrd="0" destOrd="0" presId="urn:microsoft.com/office/officeart/2005/8/layout/lProcess2"/>
    <dgm:cxn modelId="{17AB93D3-24A7-4B03-8B34-C8688C655E9F}" type="presOf" srcId="{A1217D25-A078-4232-895A-A793EFEF2A4B}" destId="{B5A32145-CB67-41FF-BDD4-8367A1EAA458}" srcOrd="1" destOrd="0" presId="urn:microsoft.com/office/officeart/2005/8/layout/lProcess2"/>
    <dgm:cxn modelId="{8C9243FE-4129-4D81-8FAB-7AB7F59ECBC4}" srcId="{226DDC91-8B87-4741-B8A8-F133A5EE6197}" destId="{57D7087E-86FE-427C-A86D-22A0B423E3B2}" srcOrd="1" destOrd="0" parTransId="{6B1BCA3D-C37B-4BB4-999F-52BA1A89E175}" sibTransId="{F0CA447F-3A4A-4EAA-BB1B-F42C18F72B96}"/>
    <dgm:cxn modelId="{377919FF-B208-46FF-BED0-62269EAA3580}" srcId="{226DDC91-8B87-4741-B8A8-F133A5EE6197}" destId="{A66B65A7-9B00-4868-B7DB-A1935A289C63}" srcOrd="2" destOrd="0" parTransId="{4A1B0FAF-DE24-42C9-B56D-4F335BCBF96F}" sibTransId="{1FDD7A50-881E-46BD-8672-D179CF292CF8}"/>
    <dgm:cxn modelId="{3E6FB802-568D-49A9-83D1-3968A086CAE8}" type="presParOf" srcId="{B7D44866-28A0-4EA6-8E81-4C181EB9FE74}" destId="{D8811A98-4BD1-4CB6-BE4D-6F882650311E}" srcOrd="0" destOrd="0" presId="urn:microsoft.com/office/officeart/2005/8/layout/lProcess2"/>
    <dgm:cxn modelId="{05966123-3A4D-43E0-A6E5-EBD13FB90867}" type="presParOf" srcId="{D8811A98-4BD1-4CB6-BE4D-6F882650311E}" destId="{9A547158-E83D-4313-859B-895EFB9D8987}" srcOrd="0" destOrd="0" presId="urn:microsoft.com/office/officeart/2005/8/layout/lProcess2"/>
    <dgm:cxn modelId="{51D7D7B6-B88E-486D-A512-8D407F3BF0A2}" type="presParOf" srcId="{D8811A98-4BD1-4CB6-BE4D-6F882650311E}" destId="{B5A32145-CB67-41FF-BDD4-8367A1EAA458}" srcOrd="1" destOrd="0" presId="urn:microsoft.com/office/officeart/2005/8/layout/lProcess2"/>
    <dgm:cxn modelId="{4A773DFC-C7FE-4C46-8DAE-EFEC5D54690E}" type="presParOf" srcId="{D8811A98-4BD1-4CB6-BE4D-6F882650311E}" destId="{F9C9D6F7-8D9D-4557-9ACB-7BCC231F16F0}" srcOrd="2" destOrd="0" presId="urn:microsoft.com/office/officeart/2005/8/layout/lProcess2"/>
    <dgm:cxn modelId="{7578ADB9-9DDF-4629-A929-9225D132E22A}" type="presParOf" srcId="{F9C9D6F7-8D9D-4557-9ACB-7BCC231F16F0}" destId="{A0B7772E-2F85-4E82-A016-64FFDF7FC914}" srcOrd="0" destOrd="0" presId="urn:microsoft.com/office/officeart/2005/8/layout/lProcess2"/>
    <dgm:cxn modelId="{15FEE842-3D43-4AAE-B36F-9BFA2211F9A3}" type="presParOf" srcId="{A0B7772E-2F85-4E82-A016-64FFDF7FC914}" destId="{318591D2-727C-4154-B747-455CD24A584B}" srcOrd="0" destOrd="0" presId="urn:microsoft.com/office/officeart/2005/8/layout/lProcess2"/>
    <dgm:cxn modelId="{97086FAB-AA9B-40CF-9DAB-C45CF6235E9D}" type="presParOf" srcId="{B7D44866-28A0-4EA6-8E81-4C181EB9FE74}" destId="{0513276F-BE89-45AA-ACF2-234656B03F83}" srcOrd="1" destOrd="0" presId="urn:microsoft.com/office/officeart/2005/8/layout/lProcess2"/>
    <dgm:cxn modelId="{877A605E-63A9-43E4-8C1B-6436B02CF2D1}" type="presParOf" srcId="{B7D44866-28A0-4EA6-8E81-4C181EB9FE74}" destId="{FFA255A7-8A70-44EA-8DC3-1E55A5A8B06B}" srcOrd="2" destOrd="0" presId="urn:microsoft.com/office/officeart/2005/8/layout/lProcess2"/>
    <dgm:cxn modelId="{015D4175-3538-4DA0-8DE8-33F28E5FC2D6}" type="presParOf" srcId="{FFA255A7-8A70-44EA-8DC3-1E55A5A8B06B}" destId="{C5299EA4-0CF0-4A04-9358-9ABD425EC132}" srcOrd="0" destOrd="0" presId="urn:microsoft.com/office/officeart/2005/8/layout/lProcess2"/>
    <dgm:cxn modelId="{81A2B297-6B05-4E7E-82CF-AF4371758776}" type="presParOf" srcId="{FFA255A7-8A70-44EA-8DC3-1E55A5A8B06B}" destId="{0437BA64-2FD5-44BB-99DB-F437FABCB102}" srcOrd="1" destOrd="0" presId="urn:microsoft.com/office/officeart/2005/8/layout/lProcess2"/>
    <dgm:cxn modelId="{9F9346BC-34D2-45D4-9E43-4607B5D0884C}" type="presParOf" srcId="{FFA255A7-8A70-44EA-8DC3-1E55A5A8B06B}" destId="{B6253F21-D389-4DFB-AC36-069B04207A1D}" srcOrd="2" destOrd="0" presId="urn:microsoft.com/office/officeart/2005/8/layout/lProcess2"/>
    <dgm:cxn modelId="{A554AC69-81D3-42BC-85D7-D92C2E33C213}" type="presParOf" srcId="{B6253F21-D389-4DFB-AC36-069B04207A1D}" destId="{33317946-386A-4C49-81FA-D400A407C3F2}" srcOrd="0" destOrd="0" presId="urn:microsoft.com/office/officeart/2005/8/layout/lProcess2"/>
    <dgm:cxn modelId="{EEDBC568-D757-4B5E-A2E7-2B1D1EB467DD}" type="presParOf" srcId="{33317946-386A-4C49-81FA-D400A407C3F2}" destId="{F7869DE4-9955-4D3F-9F4B-B705C99A6F44}" srcOrd="0" destOrd="0" presId="urn:microsoft.com/office/officeart/2005/8/layout/lProcess2"/>
    <dgm:cxn modelId="{B6BE3177-7083-472E-8AB7-EB580242511C}" type="presParOf" srcId="{B7D44866-28A0-4EA6-8E81-4C181EB9FE74}" destId="{4D5CEEB0-79CC-4044-B850-C5C5F18CC09C}" srcOrd="3" destOrd="0" presId="urn:microsoft.com/office/officeart/2005/8/layout/lProcess2"/>
    <dgm:cxn modelId="{9E345F2B-A512-449F-A4FF-2242DA01619E}" type="presParOf" srcId="{B7D44866-28A0-4EA6-8E81-4C181EB9FE74}" destId="{99D45977-EAF8-470A-AC34-596B024CA07A}" srcOrd="4" destOrd="0" presId="urn:microsoft.com/office/officeart/2005/8/layout/lProcess2"/>
    <dgm:cxn modelId="{81DFF235-83E5-40F1-B37F-E30E673BB571}" type="presParOf" srcId="{99D45977-EAF8-470A-AC34-596B024CA07A}" destId="{D65A93CC-887C-4BE8-AD26-41457AA35137}" srcOrd="0" destOrd="0" presId="urn:microsoft.com/office/officeart/2005/8/layout/lProcess2"/>
    <dgm:cxn modelId="{F3610F32-B449-4C29-A776-CB8444099024}" type="presParOf" srcId="{99D45977-EAF8-470A-AC34-596B024CA07A}" destId="{5A5C97C4-51AB-4CC5-97E0-C2735434E193}" srcOrd="1" destOrd="0" presId="urn:microsoft.com/office/officeart/2005/8/layout/lProcess2"/>
    <dgm:cxn modelId="{0E5E114C-448B-4F74-B28C-DF47A18FEE3B}" type="presParOf" srcId="{99D45977-EAF8-470A-AC34-596B024CA07A}" destId="{D8F5DAC5-3E9E-4170-BB26-7B89728785A9}" srcOrd="2" destOrd="0" presId="urn:microsoft.com/office/officeart/2005/8/layout/lProcess2"/>
    <dgm:cxn modelId="{EE2A332F-45C4-4FE6-BB7E-4F3CA550D2CC}" type="presParOf" srcId="{D8F5DAC5-3E9E-4170-BB26-7B89728785A9}" destId="{46BD373E-46E0-4A91-A1E5-B04334D0935D}" srcOrd="0" destOrd="0" presId="urn:microsoft.com/office/officeart/2005/8/layout/lProcess2"/>
    <dgm:cxn modelId="{A9F28400-A812-4FEF-8FAE-59D98588090E}" type="presParOf" srcId="{46BD373E-46E0-4A91-A1E5-B04334D0935D}" destId="{1D58C951-E0E5-4723-841A-1E89F705DEB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7A74A-328A-4E96-97C5-F755FAD41BA8}" type="doc">
      <dgm:prSet loTypeId="urn:microsoft.com/office/officeart/2005/8/layout/list1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1447F5-A8B3-4C75-ACFB-43124B96B7F6}">
      <dgm:prSet phldrT="[Text]"/>
      <dgm:spPr/>
      <dgm:t>
        <a:bodyPr/>
        <a:lstStyle/>
        <a:p>
          <a:r>
            <a:rPr lang="en-ID" dirty="0">
              <a:solidFill>
                <a:schemeClr val="tx1"/>
              </a:solidFill>
            </a:rPr>
            <a:t>Sistem Ekonomi </a:t>
          </a:r>
          <a:r>
            <a:rPr lang="en-ID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Tradisional</a:t>
          </a:r>
          <a:endParaRPr lang="en-US" dirty="0">
            <a:solidFill>
              <a:schemeClr val="tx1"/>
            </a:solidFill>
          </a:endParaRPr>
        </a:p>
      </dgm:t>
    </dgm:pt>
    <dgm:pt modelId="{410D92C3-138A-4F02-A191-535527405907}" type="parTrans" cxnId="{EEB85D03-AD7A-4DB3-A4BF-1E9EF39D8D0C}">
      <dgm:prSet/>
      <dgm:spPr/>
      <dgm:t>
        <a:bodyPr/>
        <a:lstStyle/>
        <a:p>
          <a:endParaRPr lang="en-US"/>
        </a:p>
      </dgm:t>
    </dgm:pt>
    <dgm:pt modelId="{3ADCBE6F-7E91-4F9A-A799-32D2E34F288C}" type="sibTrans" cxnId="{EEB85D03-AD7A-4DB3-A4BF-1E9EF39D8D0C}">
      <dgm:prSet/>
      <dgm:spPr/>
      <dgm:t>
        <a:bodyPr/>
        <a:lstStyle/>
        <a:p>
          <a:endParaRPr lang="en-US"/>
        </a:p>
      </dgm:t>
    </dgm:pt>
    <dgm:pt modelId="{AB359FF5-FCDF-46B1-AC0B-2DF1B2E10340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Komando/Terpusat</a:t>
          </a:r>
          <a:endParaRPr lang="en-US" b="1" dirty="0">
            <a:solidFill>
              <a:schemeClr val="tx1"/>
            </a:solidFill>
          </a:endParaRPr>
        </a:p>
      </dgm:t>
    </dgm:pt>
    <dgm:pt modelId="{970B9A34-E27E-4AC7-B2FE-A0D46A8BB05C}" type="parTrans" cxnId="{3DBB6719-5F76-4D57-ADB7-812916FEBF86}">
      <dgm:prSet/>
      <dgm:spPr/>
      <dgm:t>
        <a:bodyPr/>
        <a:lstStyle/>
        <a:p>
          <a:endParaRPr lang="en-US"/>
        </a:p>
      </dgm:t>
    </dgm:pt>
    <dgm:pt modelId="{AEEDA023-1C8F-4BB7-87F5-C0387DCB8390}" type="sibTrans" cxnId="{3DBB6719-5F76-4D57-ADB7-812916FEBF86}">
      <dgm:prSet/>
      <dgm:spPr/>
      <dgm:t>
        <a:bodyPr/>
        <a:lstStyle/>
        <a:p>
          <a:endParaRPr lang="en-US"/>
        </a:p>
      </dgm:t>
    </dgm:pt>
    <dgm:pt modelId="{2C0ACCEA-F432-4061-9265-CA28C5AA666A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Pasar Bebas/Liberal</a:t>
          </a:r>
          <a:endParaRPr lang="en-US" b="1" dirty="0">
            <a:solidFill>
              <a:schemeClr val="tx1"/>
            </a:solidFill>
          </a:endParaRPr>
        </a:p>
      </dgm:t>
    </dgm:pt>
    <dgm:pt modelId="{DBA28B1C-B4F0-48AF-9A5C-599380342295}" type="parTrans" cxnId="{DC5399FB-E03B-452B-B6BE-2CD4512F4F2F}">
      <dgm:prSet/>
      <dgm:spPr/>
      <dgm:t>
        <a:bodyPr/>
        <a:lstStyle/>
        <a:p>
          <a:endParaRPr lang="en-US"/>
        </a:p>
      </dgm:t>
    </dgm:pt>
    <dgm:pt modelId="{337697D1-34F1-49D0-A695-4496450A7526}" type="sibTrans" cxnId="{DC5399FB-E03B-452B-B6BE-2CD4512F4F2F}">
      <dgm:prSet/>
      <dgm:spPr/>
      <dgm:t>
        <a:bodyPr/>
        <a:lstStyle/>
        <a:p>
          <a:endParaRPr lang="en-US"/>
        </a:p>
      </dgm:t>
    </dgm:pt>
    <dgm:pt modelId="{B1E4F2F2-3A22-430F-9EF2-1B349B175FC4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Campuran</a:t>
          </a:r>
          <a:endParaRPr lang="en-US" b="1" dirty="0">
            <a:solidFill>
              <a:schemeClr val="tx1"/>
            </a:solidFill>
          </a:endParaRPr>
        </a:p>
      </dgm:t>
    </dgm:pt>
    <dgm:pt modelId="{344948FB-0D57-41D9-8484-C41C02C152D6}" type="parTrans" cxnId="{CE7EFA7A-D953-427E-9372-2903FC1B3D6E}">
      <dgm:prSet/>
      <dgm:spPr/>
      <dgm:t>
        <a:bodyPr/>
        <a:lstStyle/>
        <a:p>
          <a:endParaRPr lang="en-US"/>
        </a:p>
      </dgm:t>
    </dgm:pt>
    <dgm:pt modelId="{810FE717-094F-400E-A946-A639FA497434}" type="sibTrans" cxnId="{CE7EFA7A-D953-427E-9372-2903FC1B3D6E}">
      <dgm:prSet/>
      <dgm:spPr/>
      <dgm:t>
        <a:bodyPr/>
        <a:lstStyle/>
        <a:p>
          <a:endParaRPr lang="en-US"/>
        </a:p>
      </dgm:t>
    </dgm:pt>
    <dgm:pt modelId="{29EE0FDE-5AD4-4255-B3A3-A56B026105FD}" type="pres">
      <dgm:prSet presAssocID="{BC17A74A-328A-4E96-97C5-F755FAD41BA8}" presName="linear" presStyleCnt="0">
        <dgm:presLayoutVars>
          <dgm:dir/>
          <dgm:animLvl val="lvl"/>
          <dgm:resizeHandles val="exact"/>
        </dgm:presLayoutVars>
      </dgm:prSet>
      <dgm:spPr/>
    </dgm:pt>
    <dgm:pt modelId="{E8E34DC8-DA16-47E9-AAE8-9CBED93C2EE9}" type="pres">
      <dgm:prSet presAssocID="{BA1447F5-A8B3-4C75-ACFB-43124B96B7F6}" presName="parentLin" presStyleCnt="0"/>
      <dgm:spPr/>
    </dgm:pt>
    <dgm:pt modelId="{92020A7E-6546-43E8-9BD0-9810C1F53D1B}" type="pres">
      <dgm:prSet presAssocID="{BA1447F5-A8B3-4C75-ACFB-43124B96B7F6}" presName="parentLeftMargin" presStyleLbl="node1" presStyleIdx="0" presStyleCnt="4"/>
      <dgm:spPr/>
    </dgm:pt>
    <dgm:pt modelId="{199BA7D5-88E1-4B9F-AA5D-432981020BAE}" type="pres">
      <dgm:prSet presAssocID="{BA1447F5-A8B3-4C75-ACFB-43124B96B7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46F3B7-B299-4C5C-B779-A7F4F5ACA393}" type="pres">
      <dgm:prSet presAssocID="{BA1447F5-A8B3-4C75-ACFB-43124B96B7F6}" presName="negativeSpace" presStyleCnt="0"/>
      <dgm:spPr/>
    </dgm:pt>
    <dgm:pt modelId="{C0A98DC6-F6B3-4C89-BCB9-8F6B6E7F2584}" type="pres">
      <dgm:prSet presAssocID="{BA1447F5-A8B3-4C75-ACFB-43124B96B7F6}" presName="childText" presStyleLbl="conFgAcc1" presStyleIdx="0" presStyleCnt="4">
        <dgm:presLayoutVars>
          <dgm:bulletEnabled val="1"/>
        </dgm:presLayoutVars>
      </dgm:prSet>
      <dgm:spPr/>
    </dgm:pt>
    <dgm:pt modelId="{500E782C-24C1-4F0A-B080-576A545DCF95}" type="pres">
      <dgm:prSet presAssocID="{3ADCBE6F-7E91-4F9A-A799-32D2E34F288C}" presName="spaceBetweenRectangles" presStyleCnt="0"/>
      <dgm:spPr/>
    </dgm:pt>
    <dgm:pt modelId="{51A33E4B-B3A3-4980-97B1-BFF8716913DB}" type="pres">
      <dgm:prSet presAssocID="{AB359FF5-FCDF-46B1-AC0B-2DF1B2E10340}" presName="parentLin" presStyleCnt="0"/>
      <dgm:spPr/>
    </dgm:pt>
    <dgm:pt modelId="{F9168194-D079-424E-A22B-A8713F788760}" type="pres">
      <dgm:prSet presAssocID="{AB359FF5-FCDF-46B1-AC0B-2DF1B2E10340}" presName="parentLeftMargin" presStyleLbl="node1" presStyleIdx="0" presStyleCnt="4"/>
      <dgm:spPr/>
    </dgm:pt>
    <dgm:pt modelId="{D249C0BD-2451-4678-A74A-F873FE00ABD9}" type="pres">
      <dgm:prSet presAssocID="{AB359FF5-FCDF-46B1-AC0B-2DF1B2E103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F6C52E-DF87-48A0-8DC1-1271C8136EC1}" type="pres">
      <dgm:prSet presAssocID="{AB359FF5-FCDF-46B1-AC0B-2DF1B2E10340}" presName="negativeSpace" presStyleCnt="0"/>
      <dgm:spPr/>
    </dgm:pt>
    <dgm:pt modelId="{236DB6F8-7905-44A8-9C71-EC747CA96E35}" type="pres">
      <dgm:prSet presAssocID="{AB359FF5-FCDF-46B1-AC0B-2DF1B2E10340}" presName="childText" presStyleLbl="conFgAcc1" presStyleIdx="1" presStyleCnt="4">
        <dgm:presLayoutVars>
          <dgm:bulletEnabled val="1"/>
        </dgm:presLayoutVars>
      </dgm:prSet>
      <dgm:spPr/>
    </dgm:pt>
    <dgm:pt modelId="{0DE647E0-7552-49D4-9513-C7D29D9324BA}" type="pres">
      <dgm:prSet presAssocID="{AEEDA023-1C8F-4BB7-87F5-C0387DCB8390}" presName="spaceBetweenRectangles" presStyleCnt="0"/>
      <dgm:spPr/>
    </dgm:pt>
    <dgm:pt modelId="{187DAE84-A1B0-498D-8F47-A52D0D371C55}" type="pres">
      <dgm:prSet presAssocID="{2C0ACCEA-F432-4061-9265-CA28C5AA666A}" presName="parentLin" presStyleCnt="0"/>
      <dgm:spPr/>
    </dgm:pt>
    <dgm:pt modelId="{31610199-BC14-45C7-942E-2B60F634394A}" type="pres">
      <dgm:prSet presAssocID="{2C0ACCEA-F432-4061-9265-CA28C5AA666A}" presName="parentLeftMargin" presStyleLbl="node1" presStyleIdx="1" presStyleCnt="4"/>
      <dgm:spPr/>
    </dgm:pt>
    <dgm:pt modelId="{E5FFE8DD-25EA-45A3-A9A5-936C83FB25B7}" type="pres">
      <dgm:prSet presAssocID="{2C0ACCEA-F432-4061-9265-CA28C5AA66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A1BE3C-D900-414E-9647-F3E0AF5C2707}" type="pres">
      <dgm:prSet presAssocID="{2C0ACCEA-F432-4061-9265-CA28C5AA666A}" presName="negativeSpace" presStyleCnt="0"/>
      <dgm:spPr/>
    </dgm:pt>
    <dgm:pt modelId="{4F0B3DA8-C81E-4ED7-8B71-417370944A18}" type="pres">
      <dgm:prSet presAssocID="{2C0ACCEA-F432-4061-9265-CA28C5AA666A}" presName="childText" presStyleLbl="conFgAcc1" presStyleIdx="2" presStyleCnt="4">
        <dgm:presLayoutVars>
          <dgm:bulletEnabled val="1"/>
        </dgm:presLayoutVars>
      </dgm:prSet>
      <dgm:spPr/>
    </dgm:pt>
    <dgm:pt modelId="{FF931ACE-A21A-4555-99AF-19C35F8D59AB}" type="pres">
      <dgm:prSet presAssocID="{337697D1-34F1-49D0-A695-4496450A7526}" presName="spaceBetweenRectangles" presStyleCnt="0"/>
      <dgm:spPr/>
    </dgm:pt>
    <dgm:pt modelId="{1DB52FF1-B835-49AC-ADCF-BB3D92F2A876}" type="pres">
      <dgm:prSet presAssocID="{B1E4F2F2-3A22-430F-9EF2-1B349B175FC4}" presName="parentLin" presStyleCnt="0"/>
      <dgm:spPr/>
    </dgm:pt>
    <dgm:pt modelId="{96C992ED-CA8C-4217-BFD5-0FFC08CF339E}" type="pres">
      <dgm:prSet presAssocID="{B1E4F2F2-3A22-430F-9EF2-1B349B175FC4}" presName="parentLeftMargin" presStyleLbl="node1" presStyleIdx="2" presStyleCnt="4"/>
      <dgm:spPr/>
    </dgm:pt>
    <dgm:pt modelId="{2F273947-2376-4E28-A250-A6500B59E653}" type="pres">
      <dgm:prSet presAssocID="{B1E4F2F2-3A22-430F-9EF2-1B349B175FC4}" presName="parentText" presStyleLbl="node1" presStyleIdx="3" presStyleCnt="4" custLinFactNeighborX="35822" custLinFactNeighborY="13059">
        <dgm:presLayoutVars>
          <dgm:chMax val="0"/>
          <dgm:bulletEnabled val="1"/>
        </dgm:presLayoutVars>
      </dgm:prSet>
      <dgm:spPr/>
    </dgm:pt>
    <dgm:pt modelId="{B7DAD958-DFE4-4949-B013-49DA5C4003B5}" type="pres">
      <dgm:prSet presAssocID="{B1E4F2F2-3A22-430F-9EF2-1B349B175FC4}" presName="negativeSpace" presStyleCnt="0"/>
      <dgm:spPr/>
    </dgm:pt>
    <dgm:pt modelId="{AD97C3C1-1C05-41E8-B6E6-A65306A06F46}" type="pres">
      <dgm:prSet presAssocID="{B1E4F2F2-3A22-430F-9EF2-1B349B175F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B85D03-AD7A-4DB3-A4BF-1E9EF39D8D0C}" srcId="{BC17A74A-328A-4E96-97C5-F755FAD41BA8}" destId="{BA1447F5-A8B3-4C75-ACFB-43124B96B7F6}" srcOrd="0" destOrd="0" parTransId="{410D92C3-138A-4F02-A191-535527405907}" sibTransId="{3ADCBE6F-7E91-4F9A-A799-32D2E34F288C}"/>
    <dgm:cxn modelId="{0301BD06-2BD6-44C1-BA9A-61FC4C9669C1}" type="presOf" srcId="{AB359FF5-FCDF-46B1-AC0B-2DF1B2E10340}" destId="{D249C0BD-2451-4678-A74A-F873FE00ABD9}" srcOrd="1" destOrd="0" presId="urn:microsoft.com/office/officeart/2005/8/layout/list1"/>
    <dgm:cxn modelId="{EFAE9508-D414-4EF2-8360-5EF04FADBF01}" type="presOf" srcId="{B1E4F2F2-3A22-430F-9EF2-1B349B175FC4}" destId="{96C992ED-CA8C-4217-BFD5-0FFC08CF339E}" srcOrd="0" destOrd="0" presId="urn:microsoft.com/office/officeart/2005/8/layout/list1"/>
    <dgm:cxn modelId="{3DBB6719-5F76-4D57-ADB7-812916FEBF86}" srcId="{BC17A74A-328A-4E96-97C5-F755FAD41BA8}" destId="{AB359FF5-FCDF-46B1-AC0B-2DF1B2E10340}" srcOrd="1" destOrd="0" parTransId="{970B9A34-E27E-4AC7-B2FE-A0D46A8BB05C}" sibTransId="{AEEDA023-1C8F-4BB7-87F5-C0387DCB8390}"/>
    <dgm:cxn modelId="{E17BF74B-A2DC-4474-A053-DFC966704675}" type="presOf" srcId="{BC17A74A-328A-4E96-97C5-F755FAD41BA8}" destId="{29EE0FDE-5AD4-4255-B3A3-A56B026105FD}" srcOrd="0" destOrd="0" presId="urn:microsoft.com/office/officeart/2005/8/layout/list1"/>
    <dgm:cxn modelId="{CE7EFA7A-D953-427E-9372-2903FC1B3D6E}" srcId="{BC17A74A-328A-4E96-97C5-F755FAD41BA8}" destId="{B1E4F2F2-3A22-430F-9EF2-1B349B175FC4}" srcOrd="3" destOrd="0" parTransId="{344948FB-0D57-41D9-8484-C41C02C152D6}" sibTransId="{810FE717-094F-400E-A946-A639FA497434}"/>
    <dgm:cxn modelId="{D5328A93-49FB-4B81-88E5-5C7E7A5F0349}" type="presOf" srcId="{2C0ACCEA-F432-4061-9265-CA28C5AA666A}" destId="{31610199-BC14-45C7-942E-2B60F634394A}" srcOrd="0" destOrd="0" presId="urn:microsoft.com/office/officeart/2005/8/layout/list1"/>
    <dgm:cxn modelId="{2B70E7A8-0B3B-465B-A88B-26263E08D67C}" type="presOf" srcId="{BA1447F5-A8B3-4C75-ACFB-43124B96B7F6}" destId="{199BA7D5-88E1-4B9F-AA5D-432981020BAE}" srcOrd="1" destOrd="0" presId="urn:microsoft.com/office/officeart/2005/8/layout/list1"/>
    <dgm:cxn modelId="{BF746CAD-61A4-40E5-A32D-C66F1C18B6E2}" type="presOf" srcId="{B1E4F2F2-3A22-430F-9EF2-1B349B175FC4}" destId="{2F273947-2376-4E28-A250-A6500B59E653}" srcOrd="1" destOrd="0" presId="urn:microsoft.com/office/officeart/2005/8/layout/list1"/>
    <dgm:cxn modelId="{F76FE8BE-E783-4836-86D9-984B859697CE}" type="presOf" srcId="{BA1447F5-A8B3-4C75-ACFB-43124B96B7F6}" destId="{92020A7E-6546-43E8-9BD0-9810C1F53D1B}" srcOrd="0" destOrd="0" presId="urn:microsoft.com/office/officeart/2005/8/layout/list1"/>
    <dgm:cxn modelId="{15B17DD4-7013-4A5C-8781-806C3CA5DCE8}" type="presOf" srcId="{2C0ACCEA-F432-4061-9265-CA28C5AA666A}" destId="{E5FFE8DD-25EA-45A3-A9A5-936C83FB25B7}" srcOrd="1" destOrd="0" presId="urn:microsoft.com/office/officeart/2005/8/layout/list1"/>
    <dgm:cxn modelId="{7693DDF5-38F7-4113-9709-2A9E6663FE94}" type="presOf" srcId="{AB359FF5-FCDF-46B1-AC0B-2DF1B2E10340}" destId="{F9168194-D079-424E-A22B-A8713F788760}" srcOrd="0" destOrd="0" presId="urn:microsoft.com/office/officeart/2005/8/layout/list1"/>
    <dgm:cxn modelId="{DC5399FB-E03B-452B-B6BE-2CD4512F4F2F}" srcId="{BC17A74A-328A-4E96-97C5-F755FAD41BA8}" destId="{2C0ACCEA-F432-4061-9265-CA28C5AA666A}" srcOrd="2" destOrd="0" parTransId="{DBA28B1C-B4F0-48AF-9A5C-599380342295}" sibTransId="{337697D1-34F1-49D0-A695-4496450A7526}"/>
    <dgm:cxn modelId="{AD2FDFF3-9901-4613-A25B-000551E9D99B}" type="presParOf" srcId="{29EE0FDE-5AD4-4255-B3A3-A56B026105FD}" destId="{E8E34DC8-DA16-47E9-AAE8-9CBED93C2EE9}" srcOrd="0" destOrd="0" presId="urn:microsoft.com/office/officeart/2005/8/layout/list1"/>
    <dgm:cxn modelId="{A8EC1243-6A4B-4543-9932-9BF650B22ACB}" type="presParOf" srcId="{E8E34DC8-DA16-47E9-AAE8-9CBED93C2EE9}" destId="{92020A7E-6546-43E8-9BD0-9810C1F53D1B}" srcOrd="0" destOrd="0" presId="urn:microsoft.com/office/officeart/2005/8/layout/list1"/>
    <dgm:cxn modelId="{A44F4644-716E-4339-AEFC-9CFF325F776B}" type="presParOf" srcId="{E8E34DC8-DA16-47E9-AAE8-9CBED93C2EE9}" destId="{199BA7D5-88E1-4B9F-AA5D-432981020BAE}" srcOrd="1" destOrd="0" presId="urn:microsoft.com/office/officeart/2005/8/layout/list1"/>
    <dgm:cxn modelId="{C0C3951E-E5B2-4FA9-B30B-94B41FDC0FE4}" type="presParOf" srcId="{29EE0FDE-5AD4-4255-B3A3-A56B026105FD}" destId="{5446F3B7-B299-4C5C-B779-A7F4F5ACA393}" srcOrd="1" destOrd="0" presId="urn:microsoft.com/office/officeart/2005/8/layout/list1"/>
    <dgm:cxn modelId="{664A8193-E24B-4948-8209-D6E588307816}" type="presParOf" srcId="{29EE0FDE-5AD4-4255-B3A3-A56B026105FD}" destId="{C0A98DC6-F6B3-4C89-BCB9-8F6B6E7F2584}" srcOrd="2" destOrd="0" presId="urn:microsoft.com/office/officeart/2005/8/layout/list1"/>
    <dgm:cxn modelId="{585BED71-CED8-4F81-9ED5-60AEC5B9CC3A}" type="presParOf" srcId="{29EE0FDE-5AD4-4255-B3A3-A56B026105FD}" destId="{500E782C-24C1-4F0A-B080-576A545DCF95}" srcOrd="3" destOrd="0" presId="urn:microsoft.com/office/officeart/2005/8/layout/list1"/>
    <dgm:cxn modelId="{AD1B5905-7069-4B0C-A91E-78CD0DDA7D06}" type="presParOf" srcId="{29EE0FDE-5AD4-4255-B3A3-A56B026105FD}" destId="{51A33E4B-B3A3-4980-97B1-BFF8716913DB}" srcOrd="4" destOrd="0" presId="urn:microsoft.com/office/officeart/2005/8/layout/list1"/>
    <dgm:cxn modelId="{744E6C87-C5A5-4FEC-8160-972655F5F6BB}" type="presParOf" srcId="{51A33E4B-B3A3-4980-97B1-BFF8716913DB}" destId="{F9168194-D079-424E-A22B-A8713F788760}" srcOrd="0" destOrd="0" presId="urn:microsoft.com/office/officeart/2005/8/layout/list1"/>
    <dgm:cxn modelId="{1B4C8F9F-B0A2-4FF4-B672-F9BED0772B33}" type="presParOf" srcId="{51A33E4B-B3A3-4980-97B1-BFF8716913DB}" destId="{D249C0BD-2451-4678-A74A-F873FE00ABD9}" srcOrd="1" destOrd="0" presId="urn:microsoft.com/office/officeart/2005/8/layout/list1"/>
    <dgm:cxn modelId="{76AB0E05-7B80-4E47-84FF-8E11576BDF83}" type="presParOf" srcId="{29EE0FDE-5AD4-4255-B3A3-A56B026105FD}" destId="{86F6C52E-DF87-48A0-8DC1-1271C8136EC1}" srcOrd="5" destOrd="0" presId="urn:microsoft.com/office/officeart/2005/8/layout/list1"/>
    <dgm:cxn modelId="{950CB3D8-7A7C-4ABF-93E9-10CC9D956117}" type="presParOf" srcId="{29EE0FDE-5AD4-4255-B3A3-A56B026105FD}" destId="{236DB6F8-7905-44A8-9C71-EC747CA96E35}" srcOrd="6" destOrd="0" presId="urn:microsoft.com/office/officeart/2005/8/layout/list1"/>
    <dgm:cxn modelId="{80E8F6AC-D86F-4A27-958D-76FC6D5BD781}" type="presParOf" srcId="{29EE0FDE-5AD4-4255-B3A3-A56B026105FD}" destId="{0DE647E0-7552-49D4-9513-C7D29D9324BA}" srcOrd="7" destOrd="0" presId="urn:microsoft.com/office/officeart/2005/8/layout/list1"/>
    <dgm:cxn modelId="{98052B32-DB8C-4B4D-801F-DB13F464D833}" type="presParOf" srcId="{29EE0FDE-5AD4-4255-B3A3-A56B026105FD}" destId="{187DAE84-A1B0-498D-8F47-A52D0D371C55}" srcOrd="8" destOrd="0" presId="urn:microsoft.com/office/officeart/2005/8/layout/list1"/>
    <dgm:cxn modelId="{BBD34B65-707C-499F-9EFB-EF028A3E8BF3}" type="presParOf" srcId="{187DAE84-A1B0-498D-8F47-A52D0D371C55}" destId="{31610199-BC14-45C7-942E-2B60F634394A}" srcOrd="0" destOrd="0" presId="urn:microsoft.com/office/officeart/2005/8/layout/list1"/>
    <dgm:cxn modelId="{A37AC0BD-5B63-4873-80F7-4BD7CAB578AF}" type="presParOf" srcId="{187DAE84-A1B0-498D-8F47-A52D0D371C55}" destId="{E5FFE8DD-25EA-45A3-A9A5-936C83FB25B7}" srcOrd="1" destOrd="0" presId="urn:microsoft.com/office/officeart/2005/8/layout/list1"/>
    <dgm:cxn modelId="{6D2373AD-4D04-4B5C-A99B-B278DC917A89}" type="presParOf" srcId="{29EE0FDE-5AD4-4255-B3A3-A56B026105FD}" destId="{BBA1BE3C-D900-414E-9647-F3E0AF5C2707}" srcOrd="9" destOrd="0" presId="urn:microsoft.com/office/officeart/2005/8/layout/list1"/>
    <dgm:cxn modelId="{D6D13A88-E7D4-4F0A-9F18-EA9D8EE429DA}" type="presParOf" srcId="{29EE0FDE-5AD4-4255-B3A3-A56B026105FD}" destId="{4F0B3DA8-C81E-4ED7-8B71-417370944A18}" srcOrd="10" destOrd="0" presId="urn:microsoft.com/office/officeart/2005/8/layout/list1"/>
    <dgm:cxn modelId="{34ADA010-15E8-4976-962C-3D49E4A0AEBE}" type="presParOf" srcId="{29EE0FDE-5AD4-4255-B3A3-A56B026105FD}" destId="{FF931ACE-A21A-4555-99AF-19C35F8D59AB}" srcOrd="11" destOrd="0" presId="urn:microsoft.com/office/officeart/2005/8/layout/list1"/>
    <dgm:cxn modelId="{223A87A7-422C-4645-A91F-2E03B1DCAAD5}" type="presParOf" srcId="{29EE0FDE-5AD4-4255-B3A3-A56B026105FD}" destId="{1DB52FF1-B835-49AC-ADCF-BB3D92F2A876}" srcOrd="12" destOrd="0" presId="urn:microsoft.com/office/officeart/2005/8/layout/list1"/>
    <dgm:cxn modelId="{736491C2-C622-41F3-A1AE-65E7E99F0B6D}" type="presParOf" srcId="{1DB52FF1-B835-49AC-ADCF-BB3D92F2A876}" destId="{96C992ED-CA8C-4217-BFD5-0FFC08CF339E}" srcOrd="0" destOrd="0" presId="urn:microsoft.com/office/officeart/2005/8/layout/list1"/>
    <dgm:cxn modelId="{FC891EAC-7C29-4E2A-B0F7-5FB195A25648}" type="presParOf" srcId="{1DB52FF1-B835-49AC-ADCF-BB3D92F2A876}" destId="{2F273947-2376-4E28-A250-A6500B59E653}" srcOrd="1" destOrd="0" presId="urn:microsoft.com/office/officeart/2005/8/layout/list1"/>
    <dgm:cxn modelId="{688B31DB-B380-412F-958D-F82208449782}" type="presParOf" srcId="{29EE0FDE-5AD4-4255-B3A3-A56B026105FD}" destId="{B7DAD958-DFE4-4949-B013-49DA5C4003B5}" srcOrd="13" destOrd="0" presId="urn:microsoft.com/office/officeart/2005/8/layout/list1"/>
    <dgm:cxn modelId="{0217D39B-EF6C-44CE-8833-3A08B0FA7FE0}" type="presParOf" srcId="{29EE0FDE-5AD4-4255-B3A3-A56B026105FD}" destId="{AD97C3C1-1C05-41E8-B6E6-A65306A06F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0CF2-36F3-47A8-8A04-B4D28C435E84}">
      <dsp:nvSpPr>
        <dsp:cNvPr id="0" name=""/>
        <dsp:cNvSpPr/>
      </dsp:nvSpPr>
      <dsp:spPr>
        <a:xfrm>
          <a:off x="0" y="749726"/>
          <a:ext cx="7543800" cy="18907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1020572" rIns="585483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Dengan membaca teks tentang sistem ekonomi, Anda mampu membedakan ciri-ciri sistem ekonomi dengan tepat.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749726"/>
        <a:ext cx="7543800" cy="1890787"/>
      </dsp:txXfrm>
    </dsp:sp>
    <dsp:sp modelId="{822E6496-8BE0-4611-BEC3-52A6A4DB8C74}">
      <dsp:nvSpPr>
        <dsp:cNvPr id="0" name=""/>
        <dsp:cNvSpPr/>
      </dsp:nvSpPr>
      <dsp:spPr>
        <a:xfrm>
          <a:off x="377190" y="26486"/>
          <a:ext cx="5280660" cy="144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Pembelajaran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447801" y="97097"/>
        <a:ext cx="5139438" cy="130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7158-E83D-4313-859B-895EFB9D8987}">
      <dsp:nvSpPr>
        <dsp:cNvPr id="0" name=""/>
        <dsp:cNvSpPr/>
      </dsp:nvSpPr>
      <dsp:spPr>
        <a:xfrm>
          <a:off x="99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995" y="0"/>
        <a:ext cx="2587749" cy="388620"/>
      </dsp:txXfrm>
    </dsp:sp>
    <dsp:sp modelId="{318591D2-727C-4154-B747-455CD24A584B}">
      <dsp:nvSpPr>
        <dsp:cNvPr id="0" name=""/>
        <dsp:cNvSpPr/>
      </dsp:nvSpPr>
      <dsp:spPr>
        <a:xfrm>
          <a:off x="25977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Masalah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284432" y="413282"/>
        <a:ext cx="2020875" cy="792686"/>
      </dsp:txXfrm>
    </dsp:sp>
    <dsp:sp modelId="{C5299EA4-0CF0-4A04-9358-9ABD425EC132}">
      <dsp:nvSpPr>
        <dsp:cNvPr id="0" name=""/>
        <dsp:cNvSpPr/>
      </dsp:nvSpPr>
      <dsp:spPr>
        <a:xfrm>
          <a:off x="278282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0" kern="1200" dirty="0">
            <a:latin typeface="Arial" pitchFamily="34" charset="0"/>
            <a:cs typeface="Arial" pitchFamily="34" charset="0"/>
          </a:endParaRPr>
        </a:p>
      </dsp:txBody>
      <dsp:txXfrm>
        <a:off x="2782825" y="0"/>
        <a:ext cx="2587749" cy="388620"/>
      </dsp:txXfrm>
    </dsp:sp>
    <dsp:sp modelId="{F7869DE4-9955-4D3F-9F4B-B705C99A6F44}">
      <dsp:nvSpPr>
        <dsp:cNvPr id="0" name=""/>
        <dsp:cNvSpPr/>
      </dsp:nvSpPr>
      <dsp:spPr>
        <a:xfrm>
          <a:off x="304160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Sistem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ID" sz="2000" b="0" kern="1200" dirty="0">
            <a:latin typeface="Arial" pitchFamily="34" charset="0"/>
            <a:cs typeface="Arial" pitchFamily="34" charset="0"/>
          </a:endParaRPr>
        </a:p>
      </dsp:txBody>
      <dsp:txXfrm>
        <a:off x="3066262" y="413282"/>
        <a:ext cx="2020875" cy="792686"/>
      </dsp:txXfrm>
    </dsp:sp>
    <dsp:sp modelId="{D65A93CC-887C-4BE8-AD26-41457AA35137}">
      <dsp:nvSpPr>
        <dsp:cNvPr id="0" name=""/>
        <dsp:cNvSpPr/>
      </dsp:nvSpPr>
      <dsp:spPr>
        <a:xfrm>
          <a:off x="556465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5564655" y="0"/>
        <a:ext cx="2587749" cy="388620"/>
      </dsp:txXfrm>
    </dsp:sp>
    <dsp:sp modelId="{1D58C951-E0E5-4723-841A-1E89F705DEBB}">
      <dsp:nvSpPr>
        <dsp:cNvPr id="0" name=""/>
        <dsp:cNvSpPr/>
      </dsp:nvSpPr>
      <dsp:spPr>
        <a:xfrm>
          <a:off x="582343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Sistem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b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</a:b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di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Indonesia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5848092" y="413282"/>
        <a:ext cx="2020875" cy="792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98DC6-F6B3-4C89-BCB9-8F6B6E7F2584}">
      <dsp:nvSpPr>
        <dsp:cNvPr id="0" name=""/>
        <dsp:cNvSpPr/>
      </dsp:nvSpPr>
      <dsp:spPr>
        <a:xfrm>
          <a:off x="0" y="65072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BA7D5-88E1-4B9F-AA5D-432981020BAE}">
      <dsp:nvSpPr>
        <dsp:cNvPr id="0" name=""/>
        <dsp:cNvSpPr/>
      </dsp:nvSpPr>
      <dsp:spPr>
        <a:xfrm>
          <a:off x="251781" y="414564"/>
          <a:ext cx="352493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solidFill>
                <a:schemeClr val="tx1"/>
              </a:solidFill>
            </a:rPr>
            <a:t>Sistem Ekonomi </a:t>
          </a:r>
          <a:r>
            <a:rPr lang="en-ID" sz="16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Tradisional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4838" y="437621"/>
        <a:ext cx="3478822" cy="426206"/>
      </dsp:txXfrm>
    </dsp:sp>
    <dsp:sp modelId="{236DB6F8-7905-44A8-9C71-EC747CA96E35}">
      <dsp:nvSpPr>
        <dsp:cNvPr id="0" name=""/>
        <dsp:cNvSpPr/>
      </dsp:nvSpPr>
      <dsp:spPr>
        <a:xfrm>
          <a:off x="0" y="137648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C0BD-2451-4678-A74A-F873FE00ABD9}">
      <dsp:nvSpPr>
        <dsp:cNvPr id="0" name=""/>
        <dsp:cNvSpPr/>
      </dsp:nvSpPr>
      <dsp:spPr>
        <a:xfrm>
          <a:off x="251781" y="1140324"/>
          <a:ext cx="3524936" cy="472320"/>
        </a:xfrm>
        <a:prstGeom prst="round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Komando/Terpusat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4838" y="1163381"/>
        <a:ext cx="3478822" cy="426206"/>
      </dsp:txXfrm>
    </dsp:sp>
    <dsp:sp modelId="{4F0B3DA8-C81E-4ED7-8B71-417370944A18}">
      <dsp:nvSpPr>
        <dsp:cNvPr id="0" name=""/>
        <dsp:cNvSpPr/>
      </dsp:nvSpPr>
      <dsp:spPr>
        <a:xfrm>
          <a:off x="0" y="210224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E8DD-25EA-45A3-A9A5-936C83FB25B7}">
      <dsp:nvSpPr>
        <dsp:cNvPr id="0" name=""/>
        <dsp:cNvSpPr/>
      </dsp:nvSpPr>
      <dsp:spPr>
        <a:xfrm>
          <a:off x="251781" y="1866084"/>
          <a:ext cx="3524936" cy="472320"/>
        </a:xfrm>
        <a:prstGeom prst="round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Pasar Bebas/Liberal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4838" y="1889141"/>
        <a:ext cx="3478822" cy="426206"/>
      </dsp:txXfrm>
    </dsp:sp>
    <dsp:sp modelId="{AD97C3C1-1C05-41E8-B6E6-A65306A06F46}">
      <dsp:nvSpPr>
        <dsp:cNvPr id="0" name=""/>
        <dsp:cNvSpPr/>
      </dsp:nvSpPr>
      <dsp:spPr>
        <a:xfrm>
          <a:off x="0" y="282800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3947-2376-4E28-A250-A6500B59E653}">
      <dsp:nvSpPr>
        <dsp:cNvPr id="0" name=""/>
        <dsp:cNvSpPr/>
      </dsp:nvSpPr>
      <dsp:spPr>
        <a:xfrm>
          <a:off x="341974" y="2653524"/>
          <a:ext cx="3524936" cy="47232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Campuran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5031" y="2676581"/>
        <a:ext cx="347882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82B6-4C7C-4771-A8A1-B50D24FE650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D265-A216-4749-B50F-A7986D0F154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D738F-5128-46E9-81D2-F4570F9E4C2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420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07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465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87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45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86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58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46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97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766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4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55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49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8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2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21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30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053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1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C308-06A4-4F67-887C-8706FC96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SISTEM EKONOMI </a:t>
            </a:r>
            <a:br>
              <a:rPr lang="en-ID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</a:br>
            <a:r>
              <a:rPr lang="en-ID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(SISTEM EKONOMI LIBERAL DAN CAMPURAN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7AA21-4955-47CF-92FD-ACC7D62C9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8" t="30731" r="12988" b="33193"/>
          <a:stretch/>
        </p:blipFill>
        <p:spPr>
          <a:xfrm>
            <a:off x="1403648" y="2438401"/>
            <a:ext cx="7128792" cy="36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5496" y="5097884"/>
            <a:ext cx="9001000" cy="777190"/>
            <a:chOff x="35496" y="5097884"/>
            <a:chExt cx="9001000" cy="77719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0936" y="5097884"/>
              <a:ext cx="8196212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496" y="5195596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Perekonomian</a:t>
              </a:r>
              <a:r>
                <a:rPr lang="en-US" dirty="0"/>
                <a:t> </a:t>
              </a:r>
              <a:r>
                <a:rPr lang="en-US" dirty="0" err="1"/>
                <a:t>Komando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52320" y="5228743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Perekonomian</a:t>
              </a:r>
              <a:r>
                <a:rPr lang="en-US" dirty="0"/>
                <a:t> </a:t>
              </a:r>
              <a:r>
                <a:rPr lang="en-US" dirty="0" err="1"/>
                <a:t>Pasar</a:t>
              </a:r>
              <a:r>
                <a:rPr lang="en-US" dirty="0"/>
                <a:t> </a:t>
              </a:r>
              <a:r>
                <a:rPr lang="en-US" dirty="0" err="1"/>
                <a:t>Bebas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552" y="836712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 err="1"/>
              <a:t>Sistem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Campuran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064" y="1363702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di </a:t>
            </a:r>
            <a:r>
              <a:rPr lang="en-US" sz="2500" dirty="0" err="1"/>
              <a:t>mana</a:t>
            </a:r>
            <a:r>
              <a:rPr lang="en-US" sz="2500" dirty="0"/>
              <a:t> </a:t>
            </a: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swasta</a:t>
            </a:r>
            <a:r>
              <a:rPr lang="en-US" sz="2500" dirty="0"/>
              <a:t> </a:t>
            </a:r>
            <a:r>
              <a:rPr lang="en-US" sz="2500" dirty="0" err="1"/>
              <a:t>saling</a:t>
            </a:r>
            <a:r>
              <a:rPr lang="en-US" sz="2500" dirty="0"/>
              <a:t> </a:t>
            </a:r>
            <a:r>
              <a:rPr lang="en-US" sz="2500" dirty="0" err="1"/>
              <a:t>berinteraksi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memecahkan</a:t>
            </a:r>
            <a:r>
              <a:rPr lang="en-US" sz="2500" dirty="0"/>
              <a:t> </a:t>
            </a:r>
            <a:r>
              <a:rPr lang="en-US" sz="2500" dirty="0" err="1"/>
              <a:t>masalah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112" y="3023954"/>
            <a:ext cx="9155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Orientasi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Negara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7652" y="4144888"/>
            <a:ext cx="792088" cy="1155740"/>
            <a:chOff x="577652" y="4144888"/>
            <a:chExt cx="792088" cy="1155740"/>
          </a:xfrm>
        </p:grpSpPr>
        <p:sp>
          <p:nvSpPr>
            <p:cNvPr id="26" name="Down Arrow 25"/>
            <p:cNvSpPr/>
            <p:nvPr/>
          </p:nvSpPr>
          <p:spPr>
            <a:xfrm>
              <a:off x="882528" y="4551536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7652" y="41448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KUBA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890368"/>
              <a:ext cx="410260" cy="41026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700188" y="4881860"/>
            <a:ext cx="923404" cy="1170880"/>
            <a:chOff x="1700188" y="4876592"/>
            <a:chExt cx="923404" cy="1170880"/>
          </a:xfrm>
        </p:grpSpPr>
        <p:sp>
          <p:nvSpPr>
            <p:cNvPr id="27" name="Down Arrow 26"/>
            <p:cNvSpPr/>
            <p:nvPr/>
          </p:nvSpPr>
          <p:spPr>
            <a:xfrm flipV="1">
              <a:off x="2064420" y="5364708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00188" y="5678140"/>
              <a:ext cx="923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582" y="4876592"/>
              <a:ext cx="424616" cy="424616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725192" y="4166312"/>
            <a:ext cx="1251868" cy="1136261"/>
            <a:chOff x="2725192" y="4166312"/>
            <a:chExt cx="1251868" cy="1136261"/>
          </a:xfrm>
        </p:grpSpPr>
        <p:sp>
          <p:nvSpPr>
            <p:cNvPr id="28" name="Down Arrow 27"/>
            <p:cNvSpPr/>
            <p:nvPr/>
          </p:nvSpPr>
          <p:spPr>
            <a:xfrm>
              <a:off x="3249656" y="4562076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25192" y="4166312"/>
              <a:ext cx="125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HONGARIA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129656" y="4878686"/>
              <a:ext cx="423887" cy="423887"/>
              <a:chOff x="2032000" y="1628800"/>
              <a:chExt cx="4340200" cy="4340200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2202086" y="1769189"/>
                <a:ext cx="4013398" cy="4009237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2000" y="1628800"/>
                <a:ext cx="4340200" cy="4340200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4043566" y="4887614"/>
            <a:ext cx="957312" cy="1124148"/>
            <a:chOff x="4043566" y="4887614"/>
            <a:chExt cx="957312" cy="1124148"/>
          </a:xfrm>
        </p:grpSpPr>
        <p:sp>
          <p:nvSpPr>
            <p:cNvPr id="29" name="Down Arrow 28"/>
            <p:cNvSpPr/>
            <p:nvPr/>
          </p:nvSpPr>
          <p:spPr>
            <a:xfrm flipV="1">
              <a:off x="4430600" y="5328998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43566" y="5642430"/>
              <a:ext cx="957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SWEDIA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2" y="4887614"/>
              <a:ext cx="407275" cy="40727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169272" y="4179579"/>
            <a:ext cx="1008112" cy="1118231"/>
            <a:chOff x="5169272" y="4179579"/>
            <a:chExt cx="1008112" cy="1118231"/>
          </a:xfrm>
        </p:grpSpPr>
        <p:sp>
          <p:nvSpPr>
            <p:cNvPr id="30" name="Down Arrow 29"/>
            <p:cNvSpPr/>
            <p:nvPr/>
          </p:nvSpPr>
          <p:spPr>
            <a:xfrm>
              <a:off x="5584304" y="4575343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69272" y="417957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INGGRIS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744" y="4892205"/>
              <a:ext cx="396679" cy="40560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867183" y="4878686"/>
            <a:ext cx="1995016" cy="1133622"/>
            <a:chOff x="5867183" y="4878686"/>
            <a:chExt cx="1995016" cy="1133622"/>
          </a:xfrm>
        </p:grpSpPr>
        <p:sp>
          <p:nvSpPr>
            <p:cNvPr id="31" name="Down Arrow 30"/>
            <p:cNvSpPr/>
            <p:nvPr/>
          </p:nvSpPr>
          <p:spPr>
            <a:xfrm flipV="1">
              <a:off x="6758211" y="5325023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67183" y="5642976"/>
              <a:ext cx="1995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AMERIKA SERIKAT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366" y="4878686"/>
              <a:ext cx="435121" cy="43512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261696" y="4171075"/>
            <a:ext cx="1512168" cy="1142883"/>
            <a:chOff x="7261696" y="4171075"/>
            <a:chExt cx="1512168" cy="1142883"/>
          </a:xfrm>
        </p:grpSpPr>
        <p:sp>
          <p:nvSpPr>
            <p:cNvPr id="32" name="Down Arrow 31"/>
            <p:cNvSpPr/>
            <p:nvPr/>
          </p:nvSpPr>
          <p:spPr>
            <a:xfrm>
              <a:off x="7923268" y="4566839"/>
              <a:ext cx="187560" cy="28803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61696" y="4171075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HONGKONG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794649" y="4869160"/>
              <a:ext cx="444798" cy="444798"/>
              <a:chOff x="6419893" y="3793723"/>
              <a:chExt cx="1176443" cy="1176443"/>
            </a:xfrm>
          </p:grpSpPr>
          <p:sp>
            <p:nvSpPr>
              <p:cNvPr id="67" name="Flowchart: Connector 66"/>
              <p:cNvSpPr/>
              <p:nvPr/>
            </p:nvSpPr>
            <p:spPr>
              <a:xfrm>
                <a:off x="6571028" y="3956871"/>
                <a:ext cx="874172" cy="83869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9893" y="3793723"/>
                <a:ext cx="1176443" cy="11764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30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Campuran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4038600"/>
            <a:ext cx="7315200" cy="24384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gabungan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komando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vital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dikuasai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Peran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berimbang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mengintervensi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fiskal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moneter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mengawasi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38" name="AutoShape 2" descr="data:image/jpeg;base64,/9j/4AAQSkZJRgABAQAAAQABAAD/2wCEAAkGBxMTEhUTExMWFhUXGBgaGRgXGRgdHRgYFxUXHhcaGB0dHSggGBolGxcXITEiJSkrLi4uGB8zODMtNygtLisBCgoKDg0OGhAQGy0lICYtLS0tLi0tLS0tLS0tLS0tLS0tLS0tLS0vLS0tLS0tLS0tLy0tLS0tLS0tLS0tLS0tLf/AABEIAKYBLwMBIgACEQEDEQH/xAAcAAACAgMBAQAAAAAAAAAAAAAEBQMGAAIHAQj/xABDEAACAQIEAwYEBAMGBQMFAAABAhEAAwQSITEFQVEGEyJhcYEykaHwQlKxwQfR4RQjM2Jy8RWCkqKyJNLiFkNTY8L/xAAZAQACAwEAAAAAAAAAAAAAAAABAwACBAX/xAAoEQACAgEEAQUBAAIDAAAAAAAAAQIRAwQSITFBEyIyUWFxwdFCkaH/2gAMAwEAAhEDEQA/ANl4ex5VIvDF/EadlWdJSKVX7Lj4gab7UCm0I+Mt3CEWxNsxOg0g6Cd8s0ut9qIygIUAuI5gyBl0JUciasV+wDuKqvF+D5DmX4D/ANv9Kkpt8FVjjd0B8Qde4yC4HLXS4idFyxrI0J/agMHfy6H4f0/pUrWajezVC41C7V6FoLBX8sBvh/T+lNgnOoQ0Qmhcbgp8ajXmB+o8/KmS29K2RasnRBNh2BG5Hr7R60aiEaidIgj1IBkVtjsAfjQeqj9R+/zrzDg77a/uKtQt8E9nil62zPm7zMmRhd/vFZIBCkE6iehHtSrtFxB8QyllRFtoLaJbEKqjkoknUyfpTUxz10/Y/f1qDF2wZyyN9/ahGEbuuQbmiqm1r0rx1WZ3phisKZ6+lB3rURUlGhidnaP4V4ZH4UgdFdc97wsoYf4rciDRfEv4a4G8Se7awx52Whf+hgV+QFc97HfxBuYG0MObCXbQZj8RVxnYltYIbUmBAroPBv4mYC7Ad3sMeV1fCP8AmSVA9SK4mbHqIZJShdN+P9DVRy6z2WxDG61lc62rzWScyKxZTsAxBJiDGtb4TjmKs/3ZuOQCc1u6M6iNCCjzl6eGrHbNtsFi2NhsSn/EXaLbOCqlDFwFQSB6gqZqDDWVfD8MUrKPi7wIMHwm7b0O0+E6kR6cq6W6/l9/4Lp/YtXimGuf4uFyltM2HbLP/I023M/6TXpwFh/FZxSyPwXwbbf9WqjX8xinWL4LhQsslwG7jb2HD23EIq3MqSpUq250aDodaqPFcKbN65aJk2mZZ15EjT8Sg+4oxafRFT6JuLcHvWyc9tsu+YQVM9CpI25qfakRukagxO+u/kevvR9nF3LWtu4yT4jlMT6geFvoa9v8azz31q3cJ3aMre7L/wD0DTosVPd/ReOJXQR4iQARHKDuIrWxiECMpBk7dJoh0w7/AAs9s9HEj5j+VQ3OFvErDjqpn+tM93jkWqIMU8ogB2FMLfDlOGzAS+/oKMfgJ/sAxAU5g5B/0/70ktYt1BAbQ8qTDLGbf5x/0XnBx4IsHhC7QKlbDkODGxFb4PGG3MDU1LdxgIMc6ulGipt2msEXA0fEoNJ8tXfi6I+HsMTJywRVaxWEC61bJDyUxO4i3JXkUStgmYrTLShhCBWEVLlrIoBIYr2K3ivIqAO99kZKG2Tz08v6U3xmFIVgRyNV/gvgeRTsYq4zEEHKevL0mrbLdgWSUZVXAqxOEGVSF3A1/pQl7hxOYRIBy+s7U7xNrQSNRtWKVkmfiZDHSN6L4Cc/4j2edXhRAPXl/MVEnZ/8zf8ASP3P8qv3EbK5BEnxtqeXl+9KGsUCFM4vw5UChRvMyekVBgbxQ5WnL+n9KfceseJfT9T/AEpUUiiQZJbrdbIoLAYnKcrfD+n9KdCyNxQIDqkGguIcPPxptuR021H3p+lkxuEhUYDcfUVFaSjGVok406KxZM/fmfv6edSm1M+h/Qff086ePhO5bvUtpcX8SOCQJPxLBBB9NqHvPbczbtm0MpzLnLiY3UnWIjQ0W+RTRV8Xht/5UuxFswOdWrEYeQdPv7+dKsXhP1+/vpTVyiRZXyg6V6qUZdsV7fwboRnUrKhhIiVb4SPI0mSofE8wWIuWmzW3e2w/EjMp+akED6U74P2lu2T4kt3wbnegXRmi7/8AkUgjxHn1ikqLy+/6e1SgD5/fofeKo0n2PXJbuEdt2t9zmzaYi5cvGfC6XiJ03lfEwBHQA1V+MBe/uBbnernZg+stJkNrqD1I5zpUeTodvX/cfUVG6ff9Nj7QaCgk7QKrogvagHrv/XkT6waCuffp+oo64dP38vXf2NDOv39/tVhc2CEV7bVpGWZ5RNTZKv8A2Wv4S5h7dp1AvK2nh1JmQQarOW2LkLXMkvtjbs/iO6wVvD4ne7mEPuJrnHGMLat3nt/lJErtR/bLiD3MSwzeFCQo6RvUacAzAMXibXeEn12rNo8EoXNv5ctDtRPG3wq8CY4UH4WBrx8OQu1E3OHOAGAkESCOlaJcYLW5pLtCAtyThlP5TSzvSd9ad4G8rWLisPOlHdDkaMulyCPk2sXwoiN6EuDWpzZNS4fhty4YVCfaqclrAkWTUl6xBirnwT+HeKuwSuQdTV74V/DCysG82Y0qWbHD5MF30jilnh1xzCqT6CrJwn+HuLva5Mo867xgOA4eyPBbUecUQ+PtK2TMAelZpau+McbA7XyaRVeH4hQYyZfMURfuLm0I99KhsWRmFMsbwtTDcjXQXVAcqZqtnMpnlSy5Y1pldsMEItmIpU924vxKDUYISs1ddCOXShntUUMSp3BFbQp2INVGFV4vZl/QClr4erHxCzLn2/QUE2HqEEn9n1o/hecZvCzIurEAnIOpjYVO2Hp72YwxYZVmRetMw6pDq0+WsH1oSe1WQI7nNhwRy1HpS9LdMuzN3LFkgMjMV15DUkg9IBNGHAW2a5lLKFBYEwVy8vOT70uEqbQ3J4f4K7KfZoDHcKyeNR4dcw/LvqPL9KfjAsAGEMsgSvU8iN59qks2yDG3r70+7ENFL7uR9/X3oe/htPvl/X61bb/CAGzAeDcgfhP8v9tqW4jCqGI29vv0qRnUqKOLSspt3DlSCuhBBB6EHT3Bo7tezXGw9x2LO2FtEsdyc1zU0xxOCPT5R9+WtLXVh5+HL4oMKZ2nbXYiryipcl4MYW8BaxFlGewmFTvbFu06g5rgaRezEmLhEBs8CJjWh8X2VPeILRNtHS4//qoRrYssVfvCoIjQQY1kUY3Hgbti81oi5ZNuMrnJkTcBCCFMbZSNaL/twZlXDut653NxGbELBuq94OtuWb4lH5jB1A5VmcZIapNFPucLuAuApcW/ia3LqJ2MrsDB1BjSg2XT1Ovn+x94roFq0is2GtG7aN3ELluWmGQP3Im0xmWVWdtAZjrFUm5aI08/vX+dXRZSsAKSD9PL9xQ7W6Y935cvv7FbYDCZ7irynX0++tRulYFFykkhObVWPspltJdxDLJT4T5ncfpUPGOFd20qPCdvI9KPxthbGFNomXchj8x9NKRlanFJeR2ODxuUn4K8cZmutcuIGDEyPXp505tcdtDPCEL3AtIG1kzqTSU2q1Nqnp0qMjjbsNwfEC9yyhACDwwOYJ1qPtCym8yW1yomgHpQoSDIr0LJk7mi3ZKN+FL8a9QaXtb1imnDli5R/Z3gpxGKCRpMn0oSdRthS5Lf2A7DI9oXr4mdh5V0bBcLs2oCW1HsKIwVgIgVdABFJeO2b3f2nVvADBFcqM8molt3UuS01GHNWN73ELSOtssAzbCkvaTjV206rbEzvUvGeCK961fnVSKE7WgAqxnam6bFic4Xzad/0Rqp5I4219lkwd4vbDHcikGJ4ahLOTDTTPs9dZrKyPShOJ8Ea5czK0DmKphrHmkt20Xmi8mKL22CBNaIxF8kAdKkNutXt11UzRRth8UAhB3ihb9wAmBJMelbm3WjWqAFFIH4hh0EZRqdSfXlS9rNNbizvUTWqhYVvZqJrNNWs1EbNEgqbD0Tw22Q+hIkEaaUT3FTYKzD9DVZ/FlofJAVq41tSQBK5lGn5lIJ056miLGPCW8rT4ymvIAZp89yNKIxljRtN9aBv2JRfKqLnkbNUqLHh7mXucvi0LELzLSPmBEV7irY8BBJldSdzBI19tPaq9w3FG2Yacv/AInqPKrFJbxE5tNDvpTEqYgzDL+lJ+McNiHUSvPy9eop9ZWplSRB1oVzZH1RQ3sffv8Af60FdwpJAC5j0gz9Nf61f7XBrQM5Z9SdNaOtYdV0VQvoAP0pinRTacgxGEykgqVI3B/ehWw/v9/MVaeM2Ju3D1dv/I0nuYerSVjYyAsHi7tnN3Vxkzb5TE/tOp13FBva09/vzpp3OsVvcwYI8Ohmk9DFFvoDw+BByt9Ov7VJYwWR2YfDlMeRojESgAGulQ2rxCsjdDHvSnGTNCnji68/5Pey98NdSzdBKs3v1P70H2hC3GS+iZEuAwpM5chg6xtsfc17g3Nq4txd1IPrHI1NxO8jqiW1KpbDQGIJLM0tqBEbAelXUIp2jHPJOVJvgV4nhboqswEMAYBBIDCVzDcSNRNBm1VvxdrNbu3BEXFsKg0ksoXMI30yn5jrU1rhxv8Ads6rFrDuxWMs5GeAY8xTGhSkUk26xLOu1W08EtNY78tlOhKKJiSQPbSl+Lv2wyG2vwgTPM9ajjQVJPoC4Pwl7t4KBB866b2M4KlhnOYFz9K5xcxb953inKT0opuJXrdwXFYz+tJzY3ODimXi6dnbVNaYq0HEHrNVfsx2vS8Alzwv+tWm5fUCSwA9a5DhPHKhzpkhUGKjxGDRxDqDHWk/EO1WHtbvJ6CqxxD+IhJi0nuafjwZW76FSlFquzoioqiBAAoDG8asWvicVyziPaXFPqWIB6UFikZ1DFta1Q0KfMmU3S8cHXhbrY2KUNaxfJ9Z/Fkg/Lailu34GYCecMIp6m/oa8f6ic4eontUu4vxm5hkDOuZSY8JBg+e0UvXt0I1sa+bAfsajyxXDLLBJq1yPTZrQ2apPEu3d+R3du2g6GWJ9Tp9IrXD/wAQ7p0awh9Cy/rNT1Yk9CZdTZqNrNV2x/EG1/8AcsuvoVb9YpvhO1GDubXQp6OCv1On1orJF+SssU12gywuV1YDY00w2ABdGMkZdZ3JkgT7fpQlsKwlSGHVSCPpR2GzA5pJPnRn0USbYvbDl/CNzpQ3/DHKuAs5WIkRy3iaZ2rkBiRMzPLc8ulE4WCXy6y5Mn8MqfEB6/tVVwi0pNsQ2OCsT4iB9aa4fCBBAJI8+XpRGHdiQpMgC1Hvo2vn+1aXcYAFYqQGnbWIJFXvkr4NkSpUWo7WJQ7MPfT9aIUUSHoWtwteqK9fQE+RqAKRibEknz/WaV38LVkNnT76ULew/wB+1MjIoiuCxrQ7WyNuv39irPavugy6Mn5XUMPOJ1HtSy7hpnQDUmBt6CqtcjlJ0I3s1p3BJAFN3sDL5zWtw6hgIIFUBX2LLWBLZuWUTXjYdO7BB8c6jyoTj3H7WGnO0ufwLvr16D1qi8R7ZX7hhItr5b+5P7RUBaOj3rwzq6LlKgfMVoMbcD5pOxWOWVplfTU/OuSXMZfbUvcPqxr2zi8QuqvcHoxqXQG7OuLi5lR/doQo0kwF69edBYpAXYrsTpVHwHa6+hi6A45yIb5j9wauXCeI2sQs2zqN1O49fLzFFybAlR69rap8TblFNSm1RJs/3foaiCJkUqZGlMMTi77KMzNFE3UU2xA1G9Tm6WsZYGhoqKAwBsACmYnWgMNa8VWfBWAbZnpShcKcxIG1WkqpgTPVObQ7CtRhjM8qb2+GXLieFDTPhnZS6R49KRk1WKHykH+FYxHbTGvsCg8gv7j96Gs9pMWWyi9dLH8OWT9AaQXeN4g6l1Hpbtf+2o241imP+IT6Kgj5KIpFN+TppRX/ABLHxDtBiirW3MjYhkAIIP0NLE79tRbJ8wDFLP8AiuJme+u6cw7D9DW121iLwm7cuMnW47Zf+4xVXHnljIul7Yk+IxBB8T2wegYE/ISaiXiCfmB9n/8AbQxs2l5lz0XQe7EfoKIwlh3MW0VPPn82/aKPtortk2EtiLarLSQdtDr6A6+8VJgLXen+7RwOpygfU0bgeCQQSudiYk6yfnT/AAwyylrLnX43IHd2R1J2Z/L5+a7Xg0em6tsWW7L4ZhOZWIk90HZlHVwgIVfMxVj4X2svbB0ugDZtGPoNG+tIMXdD22tLPcSS9xj4r7c5/wAvl5DYaUtwnZi5cMgKgiQoUDKORdmPh/Xyp8MLkrRzM2qhGW1o6Vgu0SPKujIdCdzE7SIkU5sAHUEEHmK5x2d4HcW6QLquq/FBJE8gCIBPpTLDccvF2No93YTdsoOaOYzDSeUfyFPhGXKbRnnkjSaTLulxhAnQGQPStMQ2aAFgCdN9SZNV3hfFcRculmZckaWwo5jTMd556RUeJ7TOl8o4QJyKgkn1k6bEbUNysX6sVwPWtVNw5sucDfKxBk6QOm1CWsXO5kEaRHtFEJfC6joR7ER1q0XaLKamrQxs405CQCSuWSdJJOo02qbEYoAFSIJX1Gs8xSy9jEKBRmEchGUnr1n51ricQIUgEwgn5moGmYq7ffKse35T/tW93iCqg8EgHfQz4fqK2XHWGOrZIXxSDoenT61VZE+gvHJeAG5YB8tP2pffw5/WrEcPIJWCBOoIM+nWgL1nSmxdlOhA9iqj257SDCp3dsjvmH/QvX1PKfXoDeeK31s2nuv8KKWPnA2HmTp71wW2r43EvcfWWk++wHlA+QFBosCYLAXMQ8kkljueZPr+tWnB9j8uUMPEQCR0knf2in/BuC7ACrdhcCEEdd6ABNZ7CWixXKFy3Qk76ZWJJ6nw/WvW7FWmgoBkKlpaFgAwZ94+Yq2LxAypKj4gzETLEDLr0ME7da9QpoieLLbIXPoCzNJkTG3nuKCYOTnHEuxKmRBlfeKqmJ4Lewji4hIA2bp5HqDtXcLlpg7EtFsMuaNiQo8Aj4oEikmLwquGBWVM6HoaNhRX+A8SGJtZohhoy9D5eR3FN7NqVYVSuGYdsHjzanwPAB6q05PcNp7mug4VN/MVPIRaqwCKM4bwq5cEKNK2s4UswUczXQeHYQW0CjkKyarUPDHjsvGNle4d2XIHjb2FN8JwKymuWT51LiOIhbgSN6jxV+4LygfCa5k56jJ264ssoRJ7+Kt2hGg8hRNm6GUEbGhsfgkbVhRdm2AoArJOEdqa7LJSvno4COHOfFqANy3hA92gUPdbDKZLm43S2NPdjA+QNR4m1cvnNcdmPnsPQbD2pnwzsrcOp+Hfau06S5ZujKX4hY2Nc/4VtU8/ib5sI+QFb4Tht27cXPJLGJYmR5+Q+VWy7wpbYCKCbhEyTpHsBvsKMt2woy92p5kZA23OSDVFP6Q6MYvnsTp2WKQWg+a7ffrR+DwRJKqBAMsTsBrv1Gh08qJwfDrZBYZUVNXuGIWJJAka/Tl5TJfxNvuO9ZSMPPgt/ivt+FnnlpIHQSZ0AXKT6XYXmjDohbEJ3ZKv3VhRDXzAa5/lsKNh/m57j81BWx/aFyhe6w1vUJ+bnmuHnprHv50PbS5i7ge8Mqj4VA0QcgB+Y76+p0gU4wljSMkrvbXbMd855xznynoK3YtLJrl8nKza+3S6Bb5AykgAwTbttpts79AOQjn1OmnfNcA0nNsAzGT56QSTzjQAeVDNwy67s11xlLEHLpmCkwo6KANtf1NPezeCW47GZFsALtlz5RtzgLEbjxaVuw4ljRgzTc2rN+I3e5trYT43BzEbgHRo8ySFH9KFxLDNawVvfKHuHp+Vf38oWp7lwF72JcyLS5gPIA5J9tQP/wBlLew+HZ7l29cMswBJPVmYmNdoAjppU9CLldE9aW2rH+D0v3EBAgJGuphFzabwMy6ihO1OC8BIOqy06iRs23QwZoW3i44i4E/GoOvLu1BB/MPEDG8qIiDVlxpVmUEgySCD+VuX30rLL2ypD4wUo7vsWdn7heyCxkydT0k8+cEHXpROFxbhmVvwmJiJGhB2HIikvAsO1jFtZPKeRPgMFToCRrB5DfpTvjGH1VwY/CQPpz9fmKjt+ROTG9vsGYShMbMAdT7QOup8tKa4CyrIrbyB7ddKGxuEm6FAygAT7k/XQVeUuDVjXKspHG+LXVvd3bcgCBEA6xrII8/pU+G4kwJFxQ55gSAOhO87dKEYhrzsWEMx0AlmEmPbbn7U0HCjnCN4TB26Rz18q2wxQpJowZc87e1hFrjFsvIDLEmRtERuNfpXqcZfTLcDDodf/lSyzhxce6iiBb+DcSRIYtJOhPpUbYLlu0wyjYGmelCxHq5EBfxN4yxwJWAM7gSDuACf1C1TeySFE0Ub+e59+kVYf4jYJxg0J/M3z0P6A1nZHhTNbSByrPOC3UbMc24pssHCbrKAcqn0B/nR/wDxF+ar8j/Ot7nArsLBXSd53kHprtG43pfc4XcUwLg0MTJ1HiI0P4vEdOelW2wYuUsifAU3Ez+QH3qUYz/L9f6UoxGBvaFT+Hk27ag7+s+wry2t5RqH8vhMnSZ3hd/r5Co8UfAI5Z+Sw2sVA0MDodvltQ39ptn8Q+tJXxNyCDAIHMEAkKNfSflNDrjJIEbncbDp13JHPrqaqsCZf1mDdurSxavoQSjFTB8s4mPND86t2CXY9aona5iECDZzt5jQf+R+ddA4b8I8opM47XQ6Etysc8B4b4y5G21WPLSfB8SAOVhA605UyNK4+rjJztmlVXAFjMKCQ0aipb9uQIoqKyKzW6X4XU6IXtyBUgWvLl1V3NLsTxpF21oRwTn0ijmjnmD4QE5S36f1p9hMILaydzr6+vUURatIDoWPkxtif0P+1S4zEIQD3RzNARebnTmNB01gb10HHyxssm72wEDoczc3Ykz0H4Z/KI6xWuEwYcuGzKi6u2bKsCTqrLJBjckaGaP/ALJ3rBEjPIN5oIG/4SCCwBB3ME5dxEp+KXRibgwlh/7i2QbjrEOQdhBiPPTXXULrFEtOU9u38N7jrf8AEx7rA2dQsGbpB0ZhuROw5k666BTduvirguHw2lOVFOwgE69SACWPkB0j3H3f7Q4s2iFwtmJImNNM3+boo9+Ypng7QYqEAUgQq792kmCQIGYkddx0XXfg01VJ9nMz6i/aiXICJELbScxbmRqQdNf83KfDyMkXMUFttdaQzwBMyq8l8mgFjHOOlQYfh5uaBs1u2wzafGw/CJJkDQnqdOVE4ssLiomZTGhUaHMYbNHwqAu4113EGejjglGzHvuQrxLA5QJkgSEUPrAyzLhhoDplPxADanZLWMK2YMoAMkiDB1cwTIJ1A88tAKqXbqoE0ZvxBZCIFYLlVQQICqC5jaie1RJRbc/G6zE7QWPoPCnzoKHIZ5BRiiWwyrKg3nztOXRVM6ZiAQCFAHQeVNuy9iBcE5spUZhAB8AOwiN52A9aCsEPa7yXgXCvgViciAhQWkd3qS0kncDXarB2axCNa1aIYgg5SxgDxeBQCToxIG5idKnTKtuircSwLf2p3ScxYzGeTAykCJAGmzRVpwKrdRbuUZioMjWCNxMa6yNhVZ4kuZrwAzHvmga6qzcwCWjXlB0qw8BuBbYVw4YbqxViubWAcx8I1AnXSubkjJyNy1EIR7IO0fDe8a1eQSw8JhVMjddG8EAzqYjTWmeGb+0YeQQGYEGNQtxSVbpIDqfXLW1/DrcR7R1DAgA/NToRAB6dKX9nr7KptsrB5LFWuBvCIWUAJZUgAwQNSfUxQt0hK1cUm34EvDO0d4v3ZszcBggbrlc5ydQJy6ASNV3giH2G4475Q1l1LBzBYZoTJMhoAALhScw8QYDQA0t4twNhijdRimfxSPTK0agyZn1NTvdvhWzAspWCviuyToxYmGyFSfCu2XQyYJlCuUaMeZSQTw+1hWE4doLqCVM5ipAOx1BAdSRyzrpqKkx+Ge3bYW0LuF0jU+L/AJlPPkZpaGR5Crcs3LauWyMSMzNmYDZmzeFhBAOQDTLBzK3gGDuqRas5WQMCXYN4AQwI8RVpaQdGiTsyOSUeWZMsldRA+zCFS6urKYGjArrOpgqPP8Rp61kbiJ6/e9CHjNxbndXUDS8CfAbgZwgKIQcxDBiTIAXKedGXYHID76U5ahSfQhZdtRaFna3hq3cK865YdvQAq59kZz7CpP4Z4Uf2ZlYeO25Q+0a+9H2b2hBgg6Uj7NY8YTEtacwpgT+ZB8Df6k+E9VIbXxQcsGuTZimui8vapHi8JqSJJ1005zoOmp59asmIYATvSTEMDS4RsvknQluYcDVoOkRA9dfLy/WkuMzLsZ256aDTp5c6N4njSxhfh/WljrG8z58vWt+PSrtmGerkrSNu+dixkjbU6Ab9Z6D50V3cgddJn761vgkuqmYLmDHmNBEbmfDqY2pdxbtHbw1tmdTm1CqCPE3ITpA86Dhtbd8BU3NJVyV/thi1/tGHt7nMGbyBYBfqCfaui8GaQBXDbN57+JV3IL3Lik9AJGg8gBHsK7bwUjr0rnZJbpWdHHHbGh7ft7UVgMcU0Oora5ZOUHrQ7WqXOKkqZdOg+9xkfhX50BiOJXG5x6VobdalKXHDCPSI3ZA90nc1A6UYbdaG3TSE/C3F1YCJkGsrGp5bfP5elQ43AhAxa/bUkZSXAX+718A18I+wBrPNGtuh0zR5yZ911o7A4nDH47ABEfDDRG2h8VKlp5eA4c8EqbGvF+MyoweEZmLaXLoDTcMaqCT4ROpnTxcwSajxSFEHD8N8R1vNpAB1K8hEbgDaBzNbrjLNsMcLaY320DMpypmOrEnT29J0pfhcOJyK2aZa9c5vr4gDzXeTzOnWGYMDu5Imq1KUdsGHYOyioFTW2CAmwN1982pH5TEnYFhHhoniNwWLYAIz3NJbl1IEaIu2UDXQa8tMBj4LYh1GSItrmiE01MCGdiB9AJr1bmV2uX2FvvAVCiZtoolTm2WN9Jkkg6DToK+zkVzTGXZS4wttaIbwEQzCMwIY+PXR5mR+UqTvUnFsAEzXQGBYRmRSzKYAECcu0wSIERpzr2KunCOFQaoRq2uc5SNEVstlTvqQ7iZkTVltYtMZZloKkQyflboR12IO+xFFN9Is158EHZW0uRyrFUzEZbjKIIA5RosZfxNudjNRY85xcvg6IHNuebMQqmfPID/zUBhUtpYud2JNvMA0DVpMGeskCvcbiLWHtWhclgWGwkkW+knbMqnprV2tqtsW6ciDDcOFzDW1lzlYwcvez4FIyTHdaHeRrPPSnnZ3ANZVwQQC8qCQTGRZzZSQDmzczp70mftc76WbGn5nP7DT61JYOIvHxsQOg0H0395pUs0I/oMmXwQ3T/6m+hzDPmjUgSfyxB6yQ3SDrNS9nSEYBZCXAcshod1A1Q6rGVTPibNAjai04Pbtf3r3IIafEwH5ttpgOw1nSOgrxMXh0/wbJc/mRIHuxyiPc1gm7diZ5u0vI7a5BUxuI/Uj157Ukxa91jM9vNLZWdVKsxBBBBT4hvmn10oXFcWtsf7y8LajZLbZmJ8ykR86jt9p0EphrLHqSNz57fOaEUykPU+my2YwZkkHVeY+v0rW0M3r9/0+VIMBiMXdaXlF/wApgx7DN8yaseFsQR6edPg2acEZxjUidrAK5WUFehAI020IpfjOzyMpyeFoaNyMzKAGIkElYkeIfEeetO2TStiNKVJjyvYfA3luEFybeploaTC9diTnbQADQTyFZ7c4lw9mwrQWOYmdgIAO+k6/Kugcq5VxXGd5irt3uiwVsqNrEWz6HQkE+5p2lhuyGeSje4uGCV1UB2DNzKiB5aTvS3tVge8tl10ZNdJkRswjUET8qGHaFrqkW7WVwQZkkc9Iy7mg3xrBizpmZjqDsRlA+E6aQPkK6ey2XjLngA4N/EK5hwLOI/vLcCGXcDlptHlt6DSrThO0mHv/AOHfWTyJyt8jv7TXP+NcLt3FzIO7aZ55evnGvSqlicIymLiEecaeoPMUl43j6HKUcq/TtFjD5mLSYB0jyNR8RuWlBN11QTMswA+prieYqIFxgOgY/wA6HbU8yfnUlqJfRI6SP3/4dV4l/EXD2rbJYz3rhkTJS0B+raaaATBM6684xePfEXDcuNmY9dAoHJRy9qgw+Ae5MDbcbH5Ubg+As8yY1+z+vy66VkkpztmqKhBUA4d1JIYkH8JG0+dX7sf2x7si1iT4ZEXOn+rqPOtLvYLMmUAqw2Mfr1FVDiGBu4Z+6vrHQ8vUHpSBx9R2LivaUqZB1EGdOUHpWlxNBXCexXbe9gTkablg7oT8M80PI+Wx+tdt4RxazirYu2XDqfmp6MORqMhMbWlaNaorLWFaAQI260KUcyVGyVCFSv8AA0y7ZTJOYSCRzmOkzrO1J8TwvrDf5WXX5iIHmetPeDYi61he9cNdAM6rKyfCGC6BoMa679KmOH101M8tfoT9RXUxQjt9xyM025cFP/4Yu7W3Xn4WBXc9Y6HlTHD2rYlGtvlMTnRjnMaEiD4RsBt9Kd2jbhShDZSQY1GiwR5mSfnUT3vwzp0DaDT16clga78qt6UexPqzbqgPCk3LgbKRbtxGkZn5SDyWYiJk7aCjeJ2iyl9FKeKdtFktAAMRuI1kbgSKnsW/f5CB0EaARyHOoOLcYt4ddSWePCi7noT+UfetVm4pUx+OLUt3kHw+Fz2w90IO70Fxxplk5iQWKkyoYNLLLSJileM7R2Ja3ZdgGM3L2Vi9w7eExvECdIGgjSq5xTjmIvNN4eCfCgHhX15sfM1Lg8BezSbKuvMAAEDy0/Y1inqtnSGSh9lmscasBRbtoxUQQAu5GonWdwOVBY+6Hym4oUKsDOyqPMksZk+lMrXB7F5coa6hP4SzIfaND7TSfF/w/YElGDdM2jHynas0tW8nEmKUY+eCb/6jw1kAC7bnpbV7p/6vCg+tCt2uW4Yt28RcYmACyWpnYRaBJ96Aw/ZO+5y5Anmxgee0k/Krr2e7OJhQCIa7zcjbbROYEa9T7gVHSNENNjf6BYbhd8wSLNkka5VzuOviuTPMSBRN3heEDBcRfDv0u3JA9j4V5fOnHEMWLVln5gCP+bbbXcjny5VVr+CtsgI1e4Swmc0DMoHmzvrPlVotUN9BQ+KLJiuDWrVs5LQBiBA68/bfbyoTgfBhbTNl1f8AQbD7/N5UsxPF8ST3VpwEtIBMIc+QRJkHUsIUU7w/H4sK+IEPLLAXVipgsB0A9p9YpsXRScLXQ2sEKAB9/ZmjsOOtKuEY61fBa20xAIIgjyI/caaGnKN0qSaXQr+nl+8BA1mM2gGwMSSSABM0VcUhcxEAge3rW9m6MmVhI+c+R/ShBjLpJBy5SsQfinLvoYidazdr9I6i+Xd9Uuv6L+M4ju7F1x8QU5f9TaL9SPlVF4bwwJpqIHKRJ1nmOcmdhNWPtXcDPZs6xIuNEHUXES2DPV7hM/5DVftXsuiXoytB1YaK2TSc67mIJB22rp6SNQb+xWxukNBhdiC3hmJZj9CdxXmKwjEKZ0BmDyMESOU671Bw/G3CwJ8a/wCXuidAYAgiDodI5H1pvhUzMd1ULoG0M5iOZmIHOtO6hsIPkSHhoInXU7SdOXLc+tB47DW7Zk2zA28YbXlIY6H50Rftg4i4r3L1rM+W2VJVWgQNY5kbjTzrTiHeul28GHd2nyBGUNnylQxJOsmeXTlVt4nYhNeGFbRkUGBoUmPkDpFBHD2SQLcEEwcqnToYjanuLGl17Vqz3VpspDKJeIzaxynevb1wA3Hs2EyWgMzRBMiSB6DmanH0T3fYtw/ArXiLyjhtGUbaKdZj5fZI4baCsiMEuNnUK4ZNAzeIwfFPtrJqfF4+4jf3VrMlrKzmU/Eo1PWV5DbrpIbWHl0Ko5Fx7bS0wqkpoNYmZM7aj0ozpRYY25Lktz4NelIe0nZu1irZS4vow3U9RVrdaguW64x1z5w7Q8Au4J8lwFrZPhcft/I/1r3gXHr+DuC5Zff3Vx0IP6biu7cX4TbvobdxQyn706GuKdreyV3BMWUZ7LH/AGB6N0I/pQAdn7HdtLGOUDRL3O2Tv1KdR9atBWvlDB4022DoxBBkGYIPt+ors3YT+JK3QtnFGH0Aucj/AK+h89utQh0citStTLBEisK0AnLOz2LtW8SbeTLcuGAqAd2iqCVEzmaYkmBryqzPfS2655bZVXKsSxChsx1BDOORgTuYrKyui/icrrIa4y53hgCAoFsSZMKzAEtGZpIJMn9yYrdkCD12/X9da8rKYuFSJ27YmxnHGYlbQybgsd9Og1A1nrvyobD8PzGSZJ1JPM+fWsrKw5JNvk1xSXQ/wXZpHHjgjpTO12Qsg5rfgb8y71lZSGi6SYeCbZFu+EuA6BgBPuNB70bf4UDojMh9cw/7hp7RWVlZZxRHFMRYvC3rRHitsDMeFgdPQ6VDa4wshXQ5jzUyPMmYPn61lZS/UlfYIva6XQzv4ZLqMrDwtMj5EekGl+C7MWbLFlLloOUsZy6EGNq9rK0JmuipcPwF63eOHDW5zjxan4Ph0jUA6x1ApmLiC/cVlzJYTPrEsttAxHSWuNmPvWVlWFHmFDILrW2yu/hZvNAWdh0J7wAdNecURwQ3rOItr3zurhc6uSRmdC3hnaNNdJ6VlZTX0YJupnt3tpctsy3LSEA6ZGIMSYmQZPyqy8H4gt+yt1QQGnQ76Ej9qyspbBJKrFz2EuXDeZQWDEISNVC6ae8n5Uo4jwW2wABZRtAIg6KBMgnQoh31jWaysrq4vghuFJ5ERNwIO3hcrOYgETGa3kYkkliYmNozHcGnmFwfdqRMyzGTqfExIk84BA9q9rKvZNR7ZOitXLl3EOMO+QZWDOwnUKdl6HXehkuFg2Aj4r5l5/DnDEbbyKysp1GOLZpfxii3dwoBD3MQwDaZYa4N+f4SNqnuwmFxq7nv3UdPEwA+gNZWVQaRWoTD4wHU52SfLKFX5TT3gdr/AAFOsd39AD+1e1lTL8JExfOJdGFQsKysrknUIHWl3EcGrqVYBlYQQdQQetZWVCHFe33ZFcKwuWm8DEwpmQYJjzEc9/XeqdYxBBFeVlAB0zsF/EC7ZK2rgNy1oAOa/wCny8v0rttm/mAPXWsrK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4.bp.blogspot.com/-s2-InzTMYkw/T1HZEP0jZ0I/AAAAAAAAACA/WTzzp8RuEZQ/s1600/ekon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414319" cy="2514600"/>
          </a:xfrm>
          <a:prstGeom prst="rect">
            <a:avLst/>
          </a:prstGeom>
          <a:noFill/>
        </p:spPr>
      </p:pic>
      <p:pic>
        <p:nvPicPr>
          <p:cNvPr id="8" name="Picture 7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58039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748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65E96-375C-4CAE-A967-65771BF41122}"/>
              </a:ext>
            </a:extLst>
          </p:cNvPr>
          <p:cNvSpPr/>
          <p:nvPr/>
        </p:nvSpPr>
        <p:spPr>
          <a:xfrm>
            <a:off x="1403648" y="3212976"/>
            <a:ext cx="6984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9221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85800" y="1066800"/>
          <a:ext cx="7543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4419600"/>
          <a:ext cx="815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47158-E83D-4313-859B-895EFB9D8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A547158-E83D-4313-859B-895EFB9D8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591D2-727C-4154-B747-455CD24A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18591D2-727C-4154-B747-455CD24A5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299EA4-0CF0-4A04-9358-9ABD425EC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C5299EA4-0CF0-4A04-9358-9ABD425EC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869DE4-9955-4D3F-9F4B-B705C99A6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F7869DE4-9955-4D3F-9F4B-B705C99A6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5A93CC-887C-4BE8-AD26-41457AA3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65A93CC-887C-4BE8-AD26-41457AA35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58C951-E0E5-4723-841A-1E89F705D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D58C951-E0E5-4723-841A-1E89F705D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Sajakah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Macamnya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954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304800" y="2362200"/>
            <a:ext cx="3048000" cy="2362200"/>
          </a:xfrm>
          <a:prstGeom prst="wedgeEllipseCallout">
            <a:avLst>
              <a:gd name="adj1" fmla="val -46407"/>
              <a:gd name="adj2" fmla="val -926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charset="0"/>
                <a:cs typeface="Arial" charset="0"/>
              </a:rPr>
              <a:t>Sistem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mengatur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kondisi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perekonomian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suatu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negara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sesuai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kondisi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negara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sendiri</a:t>
            </a: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020340"/>
              </p:ext>
            </p:extLst>
          </p:nvPr>
        </p:nvGraphicFramePr>
        <p:xfrm>
          <a:off x="3352800" y="1916832"/>
          <a:ext cx="5035624" cy="36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BA7D5-88E1-4B9F-AA5D-43298102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199BA7D5-88E1-4B9F-AA5D-432981020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A98DC6-F6B3-4C89-BCB9-8F6B6E7F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C0A98DC6-F6B3-4C89-BCB9-8F6B6E7F2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49C0BD-2451-4678-A74A-F873FE00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249C0BD-2451-4678-A74A-F873FE00A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6DB6F8-7905-44A8-9C71-EC747CA96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6DB6F8-7905-44A8-9C71-EC747CA96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FE8DD-25EA-45A3-A9A5-936C83FB2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5FFE8DD-25EA-45A3-A9A5-936C83FB2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0B3DA8-C81E-4ED7-8B71-41737094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4F0B3DA8-C81E-4ED7-8B71-41737094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273947-2376-4E28-A250-A6500B59E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2F273947-2376-4E28-A250-A6500B59E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97C3C1-1C05-41E8-B6E6-A65306A06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AD97C3C1-1C05-41E8-B6E6-A65306A06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animBg="1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/>
              <a:t>Mengenal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endParaRPr lang="en-US" sz="28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239000" cy="22098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dipelajari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turun-temurun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barter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pemenuhan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terikat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tradisi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setempat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8370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38400" y="1600200"/>
            <a:ext cx="4343400" cy="241755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0027" y="980728"/>
            <a:ext cx="8146429" cy="496104"/>
            <a:chOff x="530027" y="980728"/>
            <a:chExt cx="8146429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8146429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0728"/>
              <a:ext cx="783990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Sistem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Sebagai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Solusi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Masalah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552" y="1700808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Sistem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Tradisional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0064" y="2049962"/>
            <a:ext cx="74168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sv-SE" sz="2500" dirty="0"/>
              <a:t>ekonomi yang diterapkan oleh masyarakat tradisional.</a:t>
            </a:r>
          </a:p>
          <a:p>
            <a:r>
              <a:rPr lang="en-US" sz="2500" dirty="0" err="1"/>
              <a:t>Ciri-ciri</a:t>
            </a:r>
            <a:r>
              <a:rPr lang="en-US" sz="25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err="1"/>
              <a:t>Teknik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dipelajari</a:t>
            </a:r>
            <a:r>
              <a:rPr lang="en-US" sz="2500" dirty="0"/>
              <a:t> </a:t>
            </a: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turun-temurun</a:t>
            </a:r>
            <a:r>
              <a:rPr lang="en-US" sz="25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500" dirty="0"/>
              <a:t>Modal sedikit.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500" dirty="0"/>
              <a:t>Pertukaran dilakukan dengan sistem barter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err="1"/>
              <a:t>Belum</a:t>
            </a:r>
            <a:r>
              <a:rPr lang="en-US" sz="2500" dirty="0"/>
              <a:t> </a:t>
            </a:r>
            <a:r>
              <a:rPr lang="en-US" sz="2500" dirty="0" err="1"/>
              <a:t>mengenal</a:t>
            </a:r>
            <a:r>
              <a:rPr lang="en-US" sz="2500" dirty="0"/>
              <a:t> </a:t>
            </a:r>
            <a:r>
              <a:rPr lang="en-US" sz="2500" dirty="0" err="1"/>
              <a:t>pembagian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err="1"/>
              <a:t>Terikat</a:t>
            </a:r>
            <a:r>
              <a:rPr lang="en-US" sz="2500" dirty="0"/>
              <a:t> </a:t>
            </a:r>
            <a:r>
              <a:rPr lang="en-US" sz="2500" dirty="0" err="1"/>
              <a:t>tradisi</a:t>
            </a:r>
            <a:r>
              <a:rPr lang="en-US" sz="25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/>
              <a:t>Tanah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tumpuan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kemakmuran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3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/>
              <a:t>Sistem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Komando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064" y="1579726"/>
            <a:ext cx="74168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Peran</a:t>
            </a:r>
            <a:r>
              <a:rPr lang="en-US" sz="2500" dirty="0"/>
              <a:t> </a:t>
            </a: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sangat</a:t>
            </a:r>
            <a:r>
              <a:rPr lang="en-US" sz="2500" dirty="0"/>
              <a:t> </a:t>
            </a:r>
            <a:r>
              <a:rPr lang="en-US" sz="2500" dirty="0" err="1"/>
              <a:t>dominan</a:t>
            </a:r>
            <a:r>
              <a:rPr lang="en-US" sz="2500" dirty="0"/>
              <a:t>, </a:t>
            </a:r>
            <a:r>
              <a:rPr lang="en-US" sz="2500" dirty="0" err="1"/>
              <a:t>sedangkan</a:t>
            </a:r>
            <a:r>
              <a:rPr lang="en-US" sz="2500" dirty="0"/>
              <a:t> </a:t>
            </a:r>
            <a:r>
              <a:rPr lang="en-US" sz="2500" dirty="0" err="1"/>
              <a:t>peran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pihak</a:t>
            </a:r>
            <a:r>
              <a:rPr lang="en-US" sz="2500" dirty="0"/>
              <a:t> </a:t>
            </a:r>
            <a:r>
              <a:rPr lang="en-US" sz="2500" dirty="0" err="1"/>
              <a:t>swasta</a:t>
            </a:r>
            <a:r>
              <a:rPr lang="en-US" sz="2500" dirty="0"/>
              <a:t> </a:t>
            </a:r>
            <a:r>
              <a:rPr lang="en-US" sz="2500" dirty="0" err="1"/>
              <a:t>sangat</a:t>
            </a:r>
            <a:r>
              <a:rPr lang="en-US" sz="2500" dirty="0"/>
              <a:t> </a:t>
            </a:r>
            <a:r>
              <a:rPr lang="en-US" sz="2500" dirty="0" err="1"/>
              <a:t>kecil</a:t>
            </a:r>
            <a:r>
              <a:rPr lang="en-US" sz="2500" dirty="0"/>
              <a:t>.</a:t>
            </a:r>
          </a:p>
          <a:p>
            <a:r>
              <a:rPr lang="en-US" sz="2500" dirty="0" err="1"/>
              <a:t>Ciri-ciri</a:t>
            </a:r>
            <a:r>
              <a:rPr lang="en-US" sz="25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err="1"/>
              <a:t>Alat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dimiliki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dikuasai</a:t>
            </a:r>
            <a:r>
              <a:rPr lang="en-US" sz="2500" dirty="0"/>
              <a:t> </a:t>
            </a:r>
            <a:r>
              <a:rPr lang="en-US" sz="2500" dirty="0" err="1"/>
              <a:t>negara</a:t>
            </a:r>
            <a:r>
              <a:rPr lang="en-US" sz="25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/>
              <a:t>Rakyat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bebas</a:t>
            </a:r>
            <a:r>
              <a:rPr lang="en-US" sz="2500" dirty="0"/>
              <a:t> </a:t>
            </a:r>
            <a:r>
              <a:rPr lang="en-US" sz="2500" dirty="0" err="1"/>
              <a:t>memilih</a:t>
            </a:r>
            <a:r>
              <a:rPr lang="en-US" sz="2500" dirty="0"/>
              <a:t> </a:t>
            </a:r>
            <a:r>
              <a:rPr lang="en-US" sz="2500" dirty="0" err="1"/>
              <a:t>pekerjaan</a:t>
            </a:r>
            <a:r>
              <a:rPr lang="en-US" sz="25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2500" dirty="0"/>
              <a:t>Kebijakan perekonomian diatur pemerintah.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261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Komando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Terpusat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3962400"/>
            <a:ext cx="7315200" cy="24384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dikuasai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Kebijakan perekonomian diatur sepenuhnya oleh pemerintah.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kebebasan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diakui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diterapkan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6" name="Picture 2" descr="https://4.bp.blogspot.com/-BcCB8ZX_y8Q/WEmVVDhzfJI/AAAAAAAADsM/mu9o5YZtIqQTXwvY5LXzxkoaAqyRv1dIACLcB/s1600/sistem_ekonomi_terpusat_ko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39000" cy="238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/>
              <a:t>Sistem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Pasar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313766"/>
            <a:ext cx="74168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di </a:t>
            </a:r>
            <a:r>
              <a:rPr lang="en-US" sz="2500" dirty="0" err="1"/>
              <a:t>mana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(</a:t>
            </a:r>
            <a:r>
              <a:rPr lang="en-US" sz="2500" dirty="0" err="1"/>
              <a:t>produksi</a:t>
            </a:r>
            <a:r>
              <a:rPr lang="en-US" sz="2500" dirty="0"/>
              <a:t>, </a:t>
            </a:r>
            <a:r>
              <a:rPr lang="en-US" sz="2500" dirty="0" err="1"/>
              <a:t>distribusi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konsumsi</a:t>
            </a:r>
            <a:r>
              <a:rPr lang="en-US" sz="2500" dirty="0"/>
              <a:t>)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swasta</a:t>
            </a:r>
            <a:r>
              <a:rPr lang="en-US" sz="2500" dirty="0"/>
              <a:t>.</a:t>
            </a:r>
          </a:p>
          <a:p>
            <a:r>
              <a:rPr lang="en-US" sz="2500" dirty="0" err="1"/>
              <a:t>Ciri-ciri</a:t>
            </a:r>
            <a:r>
              <a:rPr lang="en-US" sz="2500" dirty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Semua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menjadi</a:t>
            </a:r>
            <a:r>
              <a:rPr lang="en-US" sz="2500" dirty="0"/>
              <a:t> </a:t>
            </a:r>
            <a:r>
              <a:rPr lang="en-US" sz="2500" dirty="0" err="1"/>
              <a:t>milik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Pemerintah</a:t>
            </a:r>
            <a:r>
              <a:rPr lang="en-US" sz="2500" dirty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ikut</a:t>
            </a:r>
            <a:r>
              <a:rPr lang="en-US" sz="2500" dirty="0"/>
              <a:t> </a:t>
            </a:r>
            <a:r>
              <a:rPr lang="en-US" sz="2500" dirty="0" err="1"/>
              <a:t>campur</a:t>
            </a:r>
            <a:r>
              <a:rPr lang="en-US" sz="2500" dirty="0"/>
              <a:t> </a:t>
            </a:r>
            <a:r>
              <a:rPr lang="en-US" sz="2500" dirty="0" err="1"/>
              <a:t>tangan</a:t>
            </a:r>
            <a:r>
              <a:rPr lang="en-US" sz="2500" dirty="0"/>
              <a:t> </a:t>
            </a: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terbagi</a:t>
            </a:r>
            <a:r>
              <a:rPr lang="en-US" sz="2500" dirty="0"/>
              <a:t> </a:t>
            </a:r>
            <a:r>
              <a:rPr lang="en-US" sz="2500" dirty="0" err="1"/>
              <a:t>atas</a:t>
            </a:r>
            <a:r>
              <a:rPr lang="en-US" sz="2500" dirty="0"/>
              <a:t> </a:t>
            </a:r>
            <a:r>
              <a:rPr lang="en-US" sz="2500" dirty="0" err="1"/>
              <a:t>dua</a:t>
            </a:r>
            <a:r>
              <a:rPr lang="en-US" sz="2500" dirty="0"/>
              <a:t> </a:t>
            </a:r>
            <a:r>
              <a:rPr lang="en-US" sz="2500" dirty="0" err="1"/>
              <a:t>golongan</a:t>
            </a:r>
            <a:r>
              <a:rPr lang="en-US" sz="2500" dirty="0"/>
              <a:t>, </a:t>
            </a:r>
            <a:r>
              <a:rPr lang="en-US" sz="2500" dirty="0" err="1"/>
              <a:t>yaitu</a:t>
            </a:r>
            <a:r>
              <a:rPr lang="en-US" sz="2500" dirty="0"/>
              <a:t> </a:t>
            </a:r>
            <a:r>
              <a:rPr lang="en-US" sz="2500" dirty="0" err="1"/>
              <a:t>pemberi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 </a:t>
            </a:r>
            <a:r>
              <a:rPr lang="en-US" sz="2500" dirty="0" err="1"/>
              <a:t>penerima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r>
              <a:rPr lang="en-US" sz="25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Timbul</a:t>
            </a:r>
            <a:r>
              <a:rPr lang="en-US" sz="2500" dirty="0"/>
              <a:t> </a:t>
            </a:r>
            <a:r>
              <a:rPr lang="en-US" sz="2500" dirty="0" err="1"/>
              <a:t>persaingan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didasarkan</a:t>
            </a:r>
            <a:r>
              <a:rPr lang="en-US" sz="2500" dirty="0"/>
              <a:t> </a:t>
            </a:r>
            <a:r>
              <a:rPr lang="en-US" sz="2500" dirty="0" err="1"/>
              <a:t>atas</a:t>
            </a:r>
            <a:r>
              <a:rPr lang="en-US" sz="2500" dirty="0"/>
              <a:t> </a:t>
            </a:r>
            <a:r>
              <a:rPr lang="en-US" sz="2500" dirty="0" err="1"/>
              <a:t>pencarian</a:t>
            </a:r>
            <a:r>
              <a:rPr lang="en-US" sz="2500" dirty="0"/>
              <a:t> </a:t>
            </a:r>
            <a:r>
              <a:rPr lang="en-US" sz="2500" dirty="0" err="1"/>
              <a:t>keuntungan</a:t>
            </a:r>
            <a:r>
              <a:rPr lang="en-US" sz="25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selalu</a:t>
            </a:r>
            <a:r>
              <a:rPr lang="en-US" sz="2500" dirty="0"/>
              <a:t> </a:t>
            </a:r>
            <a:r>
              <a:rPr lang="en-US" sz="2500" dirty="0" err="1"/>
              <a:t>mempertimbangkan</a:t>
            </a:r>
            <a:r>
              <a:rPr lang="en-US" sz="2500" dirty="0"/>
              <a:t> </a:t>
            </a:r>
            <a:r>
              <a:rPr lang="en-US" sz="2500" dirty="0" err="1"/>
              <a:t>keadaan</a:t>
            </a:r>
            <a:r>
              <a:rPr lang="en-US" sz="2500" dirty="0"/>
              <a:t> </a:t>
            </a:r>
            <a:r>
              <a:rPr lang="en-US" sz="2500" dirty="0" err="1"/>
              <a:t>pasar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9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/Liberal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3962400"/>
            <a:ext cx="7315200" cy="21336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dimilikinya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Segala bentuk aktivitas ekonomi dilakukan oleh masyarakat.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Pemerintah tidak melakukan intervensi dalam pasar.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sumber-sumber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ketat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2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Gambar terkai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68744"/>
            <a:ext cx="3946910" cy="26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713</TotalTime>
  <Words>476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Corbel</vt:lpstr>
      <vt:lpstr>Myriad Pro</vt:lpstr>
      <vt:lpstr>Times New Roman</vt:lpstr>
      <vt:lpstr>Parallax</vt:lpstr>
      <vt:lpstr>SISTEM EKONOMI  (SISTEM EKONOMI LIBERAL DAN CAMPURAN </vt:lpstr>
      <vt:lpstr>PowerPoint Presentation</vt:lpstr>
      <vt:lpstr>Sistem Ekonomi, Apakah Sajakah Macamnya?</vt:lpstr>
      <vt:lpstr>Mengenal Sistem Ekonomi Tradisional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13</cp:revision>
  <dcterms:created xsi:type="dcterms:W3CDTF">2020-08-14T06:11:16Z</dcterms:created>
  <dcterms:modified xsi:type="dcterms:W3CDTF">2021-08-24T05:10:07Z</dcterms:modified>
</cp:coreProperties>
</file>