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70C15C9-FFDE-416F-B6BE-31872A3E129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5C9-FFDE-416F-B6BE-31872A3E129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70C15C9-FFDE-416F-B6BE-31872A3E129F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3A95C09-7F42-4C7A-A047-ADF54876ED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SING A SONG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868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DEFENITION OF SONG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i="1" dirty="0"/>
              <a:t>Song is a composition of tone or voice in sequence, combination and temporal relation to </a:t>
            </a:r>
            <a:r>
              <a:rPr lang="en-US" sz="3600" i="1" dirty="0" smtClean="0"/>
              <a:t>produce </a:t>
            </a:r>
            <a:r>
              <a:rPr lang="en-US" sz="3600" i="1" dirty="0"/>
              <a:t>a musical </a:t>
            </a:r>
            <a:r>
              <a:rPr lang="en-US" sz="3600" i="1" dirty="0" smtClean="0"/>
              <a:t>composition </a:t>
            </a:r>
            <a:r>
              <a:rPr lang="en-US" sz="3600" i="1" dirty="0"/>
              <a:t>that has unity and continuity. </a:t>
            </a: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491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PURPOSE OF THE SONG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600" i="1" dirty="0"/>
              <a:t>Songs are used to express feeling and idea in an entertaining world. </a:t>
            </a:r>
            <a:endParaRPr lang="en-US" sz="3600" i="1" dirty="0" smtClean="0"/>
          </a:p>
          <a:p>
            <a:pPr>
              <a:buFont typeface="Wingdings" pitchFamily="2" charset="2"/>
              <a:buChar char="§"/>
            </a:pPr>
            <a:r>
              <a:rPr lang="en-US" sz="3600" i="1" dirty="0" smtClean="0"/>
              <a:t>Songs </a:t>
            </a:r>
            <a:r>
              <a:rPr lang="en-US" sz="3600" i="1" dirty="0"/>
              <a:t>can be used to deliver social criticism. </a:t>
            </a:r>
            <a:endParaRPr lang="en-US" sz="3600" i="1" dirty="0" smtClean="0"/>
          </a:p>
          <a:p>
            <a:pPr>
              <a:buFont typeface="Wingdings" pitchFamily="2" charset="2"/>
              <a:buChar char="§"/>
            </a:pPr>
            <a:r>
              <a:rPr lang="en-US" sz="3600" i="1" dirty="0" smtClean="0"/>
              <a:t>The </a:t>
            </a:r>
            <a:r>
              <a:rPr lang="en-US" sz="3600" i="1" dirty="0"/>
              <a:t>moral values are hidden in the lyrics.</a:t>
            </a:r>
            <a:endParaRPr lang="en-US" sz="3600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8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THE LANGUAGE FEATURE OF THE SONG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Imagery</a:t>
            </a:r>
            <a:r>
              <a:rPr lang="en-GB" i="1" dirty="0"/>
              <a:t>. Imagery describes about feelings and emotions</a:t>
            </a:r>
            <a:r>
              <a:rPr lang="en-GB" i="1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Rhythm </a:t>
            </a:r>
            <a:r>
              <a:rPr lang="en-GB" i="1" dirty="0"/>
              <a:t>creates </a:t>
            </a:r>
            <a:r>
              <a:rPr lang="en-GB" i="1" dirty="0" smtClean="0"/>
              <a:t>mood</a:t>
            </a:r>
          </a:p>
          <a:p>
            <a:pPr>
              <a:lnSpc>
                <a:spcPct val="150000"/>
              </a:lnSpc>
            </a:pPr>
            <a:r>
              <a:rPr lang="en-GB" dirty="0"/>
              <a:t>Figures of </a:t>
            </a:r>
            <a:r>
              <a:rPr lang="en-GB" dirty="0" smtClean="0"/>
              <a:t>speech (</a:t>
            </a:r>
            <a:r>
              <a:rPr lang="en-US" b="1" i="1" dirty="0"/>
              <a:t>Metaphor</a:t>
            </a:r>
            <a:r>
              <a:rPr lang="en-US" b="1" i="1" dirty="0" smtClean="0"/>
              <a:t>,</a:t>
            </a:r>
            <a:r>
              <a:rPr lang="en-US" b="1" i="1" dirty="0"/>
              <a:t> </a:t>
            </a:r>
            <a:r>
              <a:rPr lang="en-US" b="1" i="1" dirty="0" smtClean="0"/>
              <a:t>Simile,</a:t>
            </a:r>
            <a:r>
              <a:rPr lang="en-US" b="1" i="1" dirty="0"/>
              <a:t> </a:t>
            </a:r>
            <a:r>
              <a:rPr lang="en-US" b="1" i="1" dirty="0" smtClean="0"/>
              <a:t>Personification)</a:t>
            </a:r>
            <a:endParaRPr lang="en-GB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8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STRUCTURE OF THE SONG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 smtClean="0"/>
              <a:t>Intro</a:t>
            </a:r>
            <a:r>
              <a:rPr lang="en-US" b="1" i="1" dirty="0"/>
              <a:t>,</a:t>
            </a:r>
            <a:r>
              <a:rPr lang="en-US" dirty="0"/>
              <a:t> 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,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terdengar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penyanyi</a:t>
            </a:r>
            <a:r>
              <a:rPr lang="en-US" dirty="0"/>
              <a:t> (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instrumennya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)</a:t>
            </a:r>
          </a:p>
          <a:p>
            <a:r>
              <a:rPr lang="en-US" b="1" i="1" dirty="0" err="1" smtClean="0"/>
              <a:t>Verse</a:t>
            </a:r>
            <a:r>
              <a:rPr lang="en-US" dirty="0" err="1" smtClean="0"/>
              <a:t>,atau</a:t>
            </a:r>
            <a:r>
              <a:rPr lang="en-US" dirty="0" smtClean="0"/>
              <a:t> </a:t>
            </a:r>
            <a:r>
              <a:rPr lang="en-US" dirty="0"/>
              <a:t>bait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pengantar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chorus.</a:t>
            </a:r>
          </a:p>
          <a:p>
            <a:r>
              <a:rPr lang="en-US" b="1" i="1" dirty="0" smtClean="0"/>
              <a:t>Refrain</a:t>
            </a:r>
            <a:r>
              <a:rPr lang="en-US" b="1" i="1" dirty="0"/>
              <a:t>,</a:t>
            </a:r>
            <a:r>
              <a:rPr lang="en-US" dirty="0"/>
              <a:t> </a:t>
            </a:r>
            <a:r>
              <a:rPr lang="en-US" dirty="0" err="1"/>
              <a:t>peralihan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verse </a:t>
            </a:r>
            <a:r>
              <a:rPr lang="en-US" dirty="0" err="1"/>
              <a:t>ke</a:t>
            </a:r>
            <a:r>
              <a:rPr lang="en-US" dirty="0"/>
              <a:t> chorus</a:t>
            </a:r>
          </a:p>
          <a:p>
            <a:r>
              <a:rPr lang="en-US" b="1" i="1" dirty="0" smtClean="0"/>
              <a:t>Chorus</a:t>
            </a:r>
            <a:r>
              <a:rPr lang="en-US" b="1" i="1" dirty="0"/>
              <a:t>,</a:t>
            </a:r>
            <a:r>
              <a:rPr lang="en-US" dirty="0"/>
              <a:t> 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inti</a:t>
            </a:r>
            <a:r>
              <a:rPr lang="en-US" dirty="0"/>
              <a:t>, </a:t>
            </a:r>
            <a:r>
              <a:rPr lang="en-US" dirty="0" err="1"/>
              <a:t>biasanya</a:t>
            </a:r>
            <a:r>
              <a:rPr lang="en-US" dirty="0"/>
              <a:t> yang paling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diingat</a:t>
            </a:r>
            <a:r>
              <a:rPr lang="en-US" dirty="0"/>
              <a:t>.</a:t>
            </a:r>
          </a:p>
          <a:p>
            <a:r>
              <a:rPr lang="en-US" b="1" i="1" dirty="0" smtClean="0"/>
              <a:t>Bridge</a:t>
            </a:r>
            <a:r>
              <a:rPr lang="en-US" b="1" i="1" dirty="0"/>
              <a:t>,</a:t>
            </a:r>
            <a:r>
              <a:rPr lang="en-US" dirty="0"/>
              <a:t> </a:t>
            </a:r>
            <a:r>
              <a:rPr lang="en-US" dirty="0" err="1"/>
              <a:t>penghubung</a:t>
            </a:r>
            <a:r>
              <a:rPr lang="en-US" dirty="0"/>
              <a:t> chorus </a:t>
            </a:r>
            <a:r>
              <a:rPr lang="en-US" dirty="0" err="1"/>
              <a:t>ke</a:t>
            </a:r>
            <a:r>
              <a:rPr lang="en-US" dirty="0"/>
              <a:t> chorus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coda.</a:t>
            </a:r>
          </a:p>
          <a:p>
            <a:r>
              <a:rPr lang="en-US" b="1" i="1" dirty="0" smtClean="0"/>
              <a:t>Coda</a:t>
            </a:r>
            <a:r>
              <a:rPr lang="en-US" b="1" i="1" dirty="0"/>
              <a:t>, </a:t>
            </a:r>
            <a:r>
              <a:rPr lang="en-US" dirty="0" err="1"/>
              <a:t>penutup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. 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503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50</TotalTime>
  <Words>106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SING A SONG</vt:lpstr>
      <vt:lpstr>THE DEFENITION OF SONG</vt:lpstr>
      <vt:lpstr>THE PURPOSE OF THE SONG</vt:lpstr>
      <vt:lpstr>THE LANGUAGE FEATURE OF THE SONG</vt:lpstr>
      <vt:lpstr>STRUCTURE OF THE SONG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 A SONG</dc:title>
  <dc:creator>USER</dc:creator>
  <cp:lastModifiedBy>USER</cp:lastModifiedBy>
  <cp:revision>4</cp:revision>
  <dcterms:created xsi:type="dcterms:W3CDTF">2021-03-08T02:58:38Z</dcterms:created>
  <dcterms:modified xsi:type="dcterms:W3CDTF">2021-03-08T03:48:40Z</dcterms:modified>
</cp:coreProperties>
</file>