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0C15C9-FFDE-416F-B6BE-31872A3E129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SING A SONG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DEFENITION OF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i="1" dirty="0"/>
              <a:t>Song is a composition of tone or voice in sequence, combination and temporal relation to </a:t>
            </a:r>
            <a:r>
              <a:rPr lang="en-US" sz="3600" i="1" dirty="0" smtClean="0"/>
              <a:t>produce </a:t>
            </a:r>
            <a:r>
              <a:rPr lang="en-US" sz="3600" i="1" dirty="0"/>
              <a:t>a musical </a:t>
            </a:r>
            <a:r>
              <a:rPr lang="en-US" sz="3600" i="1" dirty="0" smtClean="0"/>
              <a:t>composition </a:t>
            </a:r>
            <a:r>
              <a:rPr lang="en-US" sz="3600" i="1" dirty="0"/>
              <a:t>that has unity and continuity. 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49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THE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i="1" dirty="0"/>
              <a:t>Songs are used to express feeling and idea in an entertaining world. </a:t>
            </a:r>
            <a:endParaRPr lang="en-US" sz="3600" i="1" dirty="0" smtClean="0"/>
          </a:p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Songs </a:t>
            </a:r>
            <a:r>
              <a:rPr lang="en-US" sz="3600" i="1" dirty="0"/>
              <a:t>can be used to deliver social criticism. </a:t>
            </a:r>
            <a:endParaRPr lang="en-US" sz="3600" i="1" dirty="0" smtClean="0"/>
          </a:p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The </a:t>
            </a:r>
            <a:r>
              <a:rPr lang="en-US" sz="3600" i="1" dirty="0"/>
              <a:t>moral values are hidden in the lyrics.</a:t>
            </a:r>
            <a:endParaRPr lang="en-US" sz="3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LANGUAGE FEATURE OF THE SONG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Imagery</a:t>
            </a:r>
            <a:r>
              <a:rPr lang="en-GB" i="1" dirty="0"/>
              <a:t>. Imagery describes about feelings and emotions</a:t>
            </a:r>
            <a:r>
              <a:rPr lang="en-GB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Rhythm </a:t>
            </a:r>
            <a:r>
              <a:rPr lang="en-GB" i="1" dirty="0"/>
              <a:t>creates </a:t>
            </a:r>
            <a:r>
              <a:rPr lang="en-GB" i="1" dirty="0" smtClean="0"/>
              <a:t>mood</a:t>
            </a:r>
          </a:p>
          <a:p>
            <a:pPr>
              <a:lnSpc>
                <a:spcPct val="150000"/>
              </a:lnSpc>
            </a:pPr>
            <a:r>
              <a:rPr lang="en-GB" dirty="0"/>
              <a:t>Figures of </a:t>
            </a:r>
            <a:r>
              <a:rPr lang="en-GB" dirty="0" smtClean="0"/>
              <a:t>speech (</a:t>
            </a:r>
            <a:r>
              <a:rPr lang="en-US" b="1" i="1" dirty="0"/>
              <a:t>Metaphor</a:t>
            </a:r>
            <a:r>
              <a:rPr lang="en-US" b="1" i="1" dirty="0" smtClean="0"/>
              <a:t>,</a:t>
            </a:r>
            <a:r>
              <a:rPr lang="en-US" b="1" i="1" dirty="0"/>
              <a:t> </a:t>
            </a:r>
            <a:r>
              <a:rPr lang="en-US" b="1" i="1" dirty="0" smtClean="0"/>
              <a:t>Simile,</a:t>
            </a:r>
            <a:r>
              <a:rPr lang="en-US" b="1" i="1" dirty="0"/>
              <a:t> </a:t>
            </a:r>
            <a:r>
              <a:rPr lang="en-US" b="1" i="1" dirty="0" smtClean="0"/>
              <a:t>Personification)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8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Intro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penyanyi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instrumennya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r>
              <a:rPr lang="en-US" b="1" i="1" dirty="0" err="1" smtClean="0"/>
              <a:t>Verse</a:t>
            </a:r>
            <a:r>
              <a:rPr lang="en-US" dirty="0" err="1" smtClean="0"/>
              <a:t>,atau</a:t>
            </a:r>
            <a:r>
              <a:rPr lang="en-US" dirty="0" smtClean="0"/>
              <a:t> </a:t>
            </a:r>
            <a:r>
              <a:rPr lang="en-US" dirty="0"/>
              <a:t>bait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chorus.</a:t>
            </a:r>
          </a:p>
          <a:p>
            <a:r>
              <a:rPr lang="en-US" b="1" i="1" dirty="0" smtClean="0"/>
              <a:t>Refrain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verse </a:t>
            </a:r>
            <a:r>
              <a:rPr lang="en-US" dirty="0" err="1"/>
              <a:t>ke</a:t>
            </a:r>
            <a:r>
              <a:rPr lang="en-US" dirty="0"/>
              <a:t> chorus</a:t>
            </a:r>
          </a:p>
          <a:p>
            <a:r>
              <a:rPr lang="en-US" b="1" i="1" dirty="0" smtClean="0"/>
              <a:t>Chorus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yang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.</a:t>
            </a:r>
          </a:p>
          <a:p>
            <a:r>
              <a:rPr lang="en-US" b="1" i="1" dirty="0" smtClean="0"/>
              <a:t>Bridge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penghubung</a:t>
            </a:r>
            <a:r>
              <a:rPr lang="en-US" dirty="0"/>
              <a:t> chorus </a:t>
            </a:r>
            <a:r>
              <a:rPr lang="en-US" dirty="0" err="1"/>
              <a:t>ke</a:t>
            </a:r>
            <a:r>
              <a:rPr lang="en-US" dirty="0"/>
              <a:t> chorus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coda.</a:t>
            </a:r>
          </a:p>
          <a:p>
            <a:r>
              <a:rPr lang="en-US" b="1" i="1" dirty="0" smtClean="0"/>
              <a:t>Coda</a:t>
            </a:r>
            <a:r>
              <a:rPr lang="en-US" b="1" i="1" dirty="0"/>
              <a:t>, 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03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106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SING A SONG</vt:lpstr>
      <vt:lpstr>THE DEFENITION OF SONG</vt:lpstr>
      <vt:lpstr>THE PURPOSE OF THE SONG</vt:lpstr>
      <vt:lpstr>THE LANGUAGE FEATURE OF THE SONG</vt:lpstr>
      <vt:lpstr>STRUCTURE OF THE SONG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A SONG</dc:title>
  <dc:creator>USER</dc:creator>
  <cp:lastModifiedBy>USER</cp:lastModifiedBy>
  <cp:revision>4</cp:revision>
  <dcterms:created xsi:type="dcterms:W3CDTF">2021-03-08T02:58:38Z</dcterms:created>
  <dcterms:modified xsi:type="dcterms:W3CDTF">2021-03-08T03:48:40Z</dcterms:modified>
</cp:coreProperties>
</file>