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C70C15C9-FFDE-416F-B6BE-31872A3E129F}" type="datetimeFigureOut">
              <a:rPr lang="en-US" smtClean="0"/>
              <a:t>5/28/2021</a:t>
            </a:fld>
            <a:endParaRPr lang="en-US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D3A95C09-7F42-4C7A-A047-ADF54876ED99}" type="slidenum">
              <a:rPr lang="en-US" smtClean="0"/>
              <a:t>‹#›</a:t>
            </a:fld>
            <a:endParaRPr lang="en-US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C15C9-FFDE-416F-B6BE-31872A3E129F}" type="datetimeFigureOut">
              <a:rPr lang="en-US" smtClean="0"/>
              <a:t>5/28/2021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95C09-7F42-4C7A-A047-ADF54876ED9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C15C9-FFDE-416F-B6BE-31872A3E129F}" type="datetimeFigureOut">
              <a:rPr lang="en-US" smtClean="0"/>
              <a:t>5/28/2021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95C09-7F42-4C7A-A047-ADF54876ED9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C15C9-FFDE-416F-B6BE-31872A3E129F}" type="datetimeFigureOut">
              <a:rPr lang="en-US" smtClean="0"/>
              <a:t>5/28/2021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95C09-7F42-4C7A-A047-ADF54876ED9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C15C9-FFDE-416F-B6BE-31872A3E129F}" type="datetimeFigureOut">
              <a:rPr lang="en-US" smtClean="0"/>
              <a:t>5/28/2021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95C09-7F42-4C7A-A047-ADF54876ED9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C15C9-FFDE-416F-B6BE-31872A3E129F}" type="datetimeFigureOut">
              <a:rPr lang="en-US" smtClean="0"/>
              <a:t>5/28/2021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95C09-7F42-4C7A-A047-ADF54876ED99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C15C9-FFDE-416F-B6BE-31872A3E129F}" type="datetimeFigureOut">
              <a:rPr lang="en-US" smtClean="0"/>
              <a:t>5/28/2021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95C09-7F42-4C7A-A047-ADF54876ED9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C15C9-FFDE-416F-B6BE-31872A3E129F}" type="datetimeFigureOut">
              <a:rPr lang="en-US" smtClean="0"/>
              <a:t>5/28/2021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95C09-7F42-4C7A-A047-ADF54876ED9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C15C9-FFDE-416F-B6BE-31872A3E129F}" type="datetimeFigureOut">
              <a:rPr lang="en-US" smtClean="0"/>
              <a:t>5/28/2021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95C09-7F42-4C7A-A047-ADF54876ED9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C15C9-FFDE-416F-B6BE-31872A3E129F}" type="datetimeFigureOut">
              <a:rPr lang="en-US" smtClean="0"/>
              <a:t>5/28/2021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95C09-7F42-4C7A-A047-ADF54876ED99}" type="slidenum">
              <a:rPr lang="en-US" smtClean="0"/>
              <a:t>‹#›</a:t>
            </a:fld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C15C9-FFDE-416F-B6BE-31872A3E129F}" type="datetimeFigureOut">
              <a:rPr lang="en-US" smtClean="0"/>
              <a:t>5/28/2021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95C09-7F42-4C7A-A047-ADF54876ED9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C70C15C9-FFDE-416F-B6BE-31872A3E129F}" type="datetimeFigureOut">
              <a:rPr lang="en-US" smtClean="0"/>
              <a:t>5/28/2021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D3A95C09-7F42-4C7A-A047-ADF54876ED99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/>
              <a:t>SING A SONG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BY LIYAMNAH MUNTE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38683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THE DEFENITION OF SONG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3600" i="1" dirty="0"/>
              <a:t>Song is a composition of tone or voice in sequence, combination and temporal relation to </a:t>
            </a:r>
            <a:r>
              <a:rPr lang="en-US" sz="3600" i="1" dirty="0" smtClean="0"/>
              <a:t>produce </a:t>
            </a:r>
            <a:r>
              <a:rPr lang="en-US" sz="3600" i="1" dirty="0"/>
              <a:t>a musical </a:t>
            </a:r>
            <a:r>
              <a:rPr lang="en-US" sz="3600" i="1" dirty="0" smtClean="0"/>
              <a:t>composition </a:t>
            </a:r>
            <a:r>
              <a:rPr lang="en-US" sz="3600" i="1" dirty="0"/>
              <a:t>that has unity and continuity. </a:t>
            </a:r>
            <a:endParaRPr lang="en-US" sz="3600" dirty="0"/>
          </a:p>
          <a:p>
            <a:pPr marL="0" indent="0">
              <a:buNone/>
            </a:pPr>
            <a:r>
              <a:rPr lang="en-US" sz="3600" dirty="0" smtClean="0"/>
              <a:t/>
            </a:r>
            <a:br>
              <a:rPr lang="en-US" sz="3600" dirty="0" smtClean="0"/>
            </a:b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954916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THE PURPOSE OF THE SONG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buFont typeface="Wingdings" pitchFamily="2" charset="2"/>
              <a:buChar char="§"/>
            </a:pPr>
            <a:r>
              <a:rPr lang="en-US" sz="3600" i="1" dirty="0" smtClean="0"/>
              <a:t>To entertain the listener</a:t>
            </a:r>
            <a:r>
              <a:rPr lang="en-US" sz="3600" i="1" dirty="0" smtClean="0"/>
              <a:t> </a:t>
            </a:r>
            <a:endParaRPr lang="en-US" sz="3600" i="1" dirty="0" smtClean="0"/>
          </a:p>
          <a:p>
            <a:pPr>
              <a:buFont typeface="Wingdings" pitchFamily="2" charset="2"/>
              <a:buChar char="§"/>
            </a:pPr>
            <a:r>
              <a:rPr lang="en-US" sz="3600" i="1" dirty="0" smtClean="0"/>
              <a:t>To teach moral value through the lyrics of the song</a:t>
            </a:r>
            <a:endParaRPr lang="en-US" sz="3600" i="1" dirty="0" smtClean="0"/>
          </a:p>
          <a:p>
            <a:pPr>
              <a:buFont typeface="Wingdings" pitchFamily="2" charset="2"/>
              <a:buChar char="§"/>
            </a:pPr>
            <a:r>
              <a:rPr lang="en-US" sz="3600" i="1" dirty="0" smtClean="0"/>
              <a:t>To provide a way of managing the </a:t>
            </a:r>
            <a:r>
              <a:rPr lang="en-US" sz="3600" i="1" dirty="0" err="1" smtClean="0"/>
              <a:t>realitionship</a:t>
            </a:r>
            <a:r>
              <a:rPr lang="en-US" sz="3600" i="1" dirty="0" smtClean="0"/>
              <a:t>  between our public and private emotion life</a:t>
            </a:r>
          </a:p>
          <a:p>
            <a:pPr>
              <a:buFont typeface="Wingdings" pitchFamily="2" charset="2"/>
              <a:buChar char="§"/>
            </a:pPr>
            <a:r>
              <a:rPr lang="en-US" sz="3600" i="1" dirty="0" smtClean="0"/>
              <a:t>To express personal feeling and cultural value</a:t>
            </a:r>
            <a:endParaRPr lang="en-US" sz="3600" i="1" dirty="0" smtClean="0"/>
          </a:p>
          <a:p>
            <a:pPr>
              <a:buFont typeface="Wingdings" pitchFamily="2" charset="2"/>
              <a:buChar char="§"/>
            </a:pPr>
            <a:endParaRPr lang="en-US" sz="3600" dirty="0"/>
          </a:p>
          <a:p>
            <a:pPr marL="0" indent="0">
              <a:buNone/>
            </a:pP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83863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/>
              <a:t>THE LANGUAGE FEATURE OF THE SONG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GB" dirty="0"/>
              <a:t>Imagery</a:t>
            </a:r>
            <a:r>
              <a:rPr lang="en-GB" i="1" dirty="0"/>
              <a:t>. Imagery describes about feelings and emotions</a:t>
            </a:r>
            <a:r>
              <a:rPr lang="en-GB" i="1" dirty="0" smtClean="0"/>
              <a:t>.</a:t>
            </a:r>
          </a:p>
          <a:p>
            <a:pPr>
              <a:lnSpc>
                <a:spcPct val="150000"/>
              </a:lnSpc>
            </a:pPr>
            <a:r>
              <a:rPr lang="en-GB" dirty="0" smtClean="0"/>
              <a:t>Rhythm </a:t>
            </a:r>
            <a:r>
              <a:rPr lang="en-GB" i="1" dirty="0"/>
              <a:t>creates </a:t>
            </a:r>
            <a:r>
              <a:rPr lang="en-GB" i="1" dirty="0" smtClean="0"/>
              <a:t>mood</a:t>
            </a:r>
          </a:p>
          <a:p>
            <a:pPr>
              <a:lnSpc>
                <a:spcPct val="150000"/>
              </a:lnSpc>
            </a:pPr>
            <a:r>
              <a:rPr lang="en-GB" dirty="0"/>
              <a:t>Figures of </a:t>
            </a:r>
            <a:r>
              <a:rPr lang="en-GB" dirty="0" smtClean="0"/>
              <a:t>speech (</a:t>
            </a:r>
            <a:r>
              <a:rPr lang="en-US" b="1" i="1" dirty="0"/>
              <a:t>Metaphor</a:t>
            </a:r>
            <a:r>
              <a:rPr lang="en-US" b="1" i="1" dirty="0" smtClean="0"/>
              <a:t>,</a:t>
            </a:r>
            <a:r>
              <a:rPr lang="en-US" b="1" i="1" dirty="0"/>
              <a:t> </a:t>
            </a:r>
            <a:r>
              <a:rPr lang="en-US" b="1" i="1" dirty="0" smtClean="0"/>
              <a:t>Simile,</a:t>
            </a:r>
            <a:r>
              <a:rPr lang="en-US" b="1" i="1" dirty="0"/>
              <a:t> </a:t>
            </a:r>
            <a:r>
              <a:rPr lang="en-US" b="1" i="1" dirty="0" smtClean="0"/>
              <a:t>Personification)</a:t>
            </a:r>
            <a:endParaRPr lang="en-GB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79831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STRUCTURE OF THE SONG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b="1" i="1" dirty="0" smtClean="0"/>
              <a:t>Intro</a:t>
            </a:r>
            <a:r>
              <a:rPr lang="en-US" b="1" i="1" dirty="0"/>
              <a:t>,</a:t>
            </a:r>
            <a:r>
              <a:rPr lang="en-US" dirty="0"/>
              <a:t> </a:t>
            </a:r>
            <a:r>
              <a:rPr lang="en-US" dirty="0" err="1"/>
              <a:t>yaitu</a:t>
            </a:r>
            <a:r>
              <a:rPr lang="en-US" dirty="0"/>
              <a:t> </a:t>
            </a:r>
            <a:r>
              <a:rPr lang="en-US" dirty="0" err="1"/>
              <a:t>bagian</a:t>
            </a:r>
            <a:r>
              <a:rPr lang="en-US" dirty="0"/>
              <a:t> </a:t>
            </a:r>
            <a:r>
              <a:rPr lang="en-US" dirty="0" err="1"/>
              <a:t>awal</a:t>
            </a:r>
            <a:r>
              <a:rPr lang="en-US" dirty="0"/>
              <a:t> </a:t>
            </a:r>
            <a:r>
              <a:rPr lang="en-US" dirty="0" err="1"/>
              <a:t>lagu</a:t>
            </a:r>
            <a:r>
              <a:rPr lang="en-US" dirty="0"/>
              <a:t>, </a:t>
            </a:r>
            <a:r>
              <a:rPr lang="en-US" dirty="0" err="1"/>
              <a:t>biasanya</a:t>
            </a:r>
            <a:r>
              <a:rPr lang="en-US" dirty="0"/>
              <a:t> </a:t>
            </a:r>
            <a:r>
              <a:rPr lang="en-US" dirty="0" err="1"/>
              <a:t>belum</a:t>
            </a:r>
            <a:r>
              <a:rPr lang="en-US" dirty="0"/>
              <a:t> </a:t>
            </a:r>
            <a:r>
              <a:rPr lang="en-US" dirty="0" err="1"/>
              <a:t>terdengar</a:t>
            </a:r>
            <a:r>
              <a:rPr lang="en-US" dirty="0"/>
              <a:t> </a:t>
            </a:r>
            <a:r>
              <a:rPr lang="en-US" dirty="0" err="1"/>
              <a:t>suara</a:t>
            </a:r>
            <a:r>
              <a:rPr lang="en-US" dirty="0"/>
              <a:t> </a:t>
            </a:r>
            <a:r>
              <a:rPr lang="en-US" dirty="0" err="1"/>
              <a:t>penyanyi</a:t>
            </a:r>
            <a:r>
              <a:rPr lang="en-US" dirty="0"/>
              <a:t> (</a:t>
            </a:r>
            <a:r>
              <a:rPr lang="en-US" dirty="0" err="1"/>
              <a:t>hanya</a:t>
            </a:r>
            <a:r>
              <a:rPr lang="en-US" dirty="0"/>
              <a:t> </a:t>
            </a:r>
            <a:r>
              <a:rPr lang="en-US" dirty="0" err="1"/>
              <a:t>instrumennya</a:t>
            </a:r>
            <a:r>
              <a:rPr lang="en-US" dirty="0"/>
              <a:t> </a:t>
            </a:r>
            <a:r>
              <a:rPr lang="en-US" dirty="0" err="1"/>
              <a:t>saja</a:t>
            </a:r>
            <a:r>
              <a:rPr lang="en-US" dirty="0"/>
              <a:t>)</a:t>
            </a:r>
          </a:p>
          <a:p>
            <a:r>
              <a:rPr lang="en-US" b="1" i="1" dirty="0" err="1" smtClean="0"/>
              <a:t>Verse</a:t>
            </a:r>
            <a:r>
              <a:rPr lang="en-US" dirty="0" err="1" smtClean="0"/>
              <a:t>,atau</a:t>
            </a:r>
            <a:r>
              <a:rPr lang="en-US" dirty="0" smtClean="0"/>
              <a:t> </a:t>
            </a:r>
            <a:r>
              <a:rPr lang="en-US" dirty="0"/>
              <a:t>bait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bagian</a:t>
            </a:r>
            <a:r>
              <a:rPr lang="en-US" dirty="0"/>
              <a:t> </a:t>
            </a:r>
            <a:r>
              <a:rPr lang="en-US" dirty="0" err="1"/>
              <a:t>pengantar</a:t>
            </a:r>
            <a:r>
              <a:rPr lang="en-US" dirty="0"/>
              <a:t> </a:t>
            </a:r>
            <a:r>
              <a:rPr lang="en-US" dirty="0" err="1"/>
              <a:t>ke</a:t>
            </a:r>
            <a:r>
              <a:rPr lang="en-US" dirty="0"/>
              <a:t> chorus.</a:t>
            </a:r>
          </a:p>
          <a:p>
            <a:r>
              <a:rPr lang="en-US" b="1" i="1" dirty="0" smtClean="0"/>
              <a:t>Refrain</a:t>
            </a:r>
            <a:r>
              <a:rPr lang="en-US" b="1" i="1" dirty="0"/>
              <a:t>,</a:t>
            </a:r>
            <a:r>
              <a:rPr lang="en-US" dirty="0"/>
              <a:t> </a:t>
            </a:r>
            <a:r>
              <a:rPr lang="en-US" dirty="0" err="1"/>
              <a:t>peralihan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verse </a:t>
            </a:r>
            <a:r>
              <a:rPr lang="en-US" dirty="0" err="1"/>
              <a:t>ke</a:t>
            </a:r>
            <a:r>
              <a:rPr lang="en-US" dirty="0"/>
              <a:t> chorus</a:t>
            </a:r>
          </a:p>
          <a:p>
            <a:r>
              <a:rPr lang="en-US" b="1" i="1" dirty="0" smtClean="0"/>
              <a:t>Chorus</a:t>
            </a:r>
            <a:r>
              <a:rPr lang="en-US" b="1" i="1" dirty="0"/>
              <a:t>,</a:t>
            </a:r>
            <a:r>
              <a:rPr lang="en-US" dirty="0"/>
              <a:t> </a:t>
            </a:r>
            <a:r>
              <a:rPr lang="en-US" dirty="0" err="1"/>
              <a:t>bagian</a:t>
            </a:r>
            <a:r>
              <a:rPr lang="en-US" dirty="0"/>
              <a:t> </a:t>
            </a:r>
            <a:r>
              <a:rPr lang="en-US" dirty="0" err="1"/>
              <a:t>inti</a:t>
            </a:r>
            <a:r>
              <a:rPr lang="en-US" dirty="0"/>
              <a:t>, </a:t>
            </a:r>
            <a:r>
              <a:rPr lang="en-US" dirty="0" err="1"/>
              <a:t>biasanya</a:t>
            </a:r>
            <a:r>
              <a:rPr lang="en-US" dirty="0"/>
              <a:t> yang paling </a:t>
            </a:r>
            <a:r>
              <a:rPr lang="en-US" dirty="0" err="1"/>
              <a:t>mudah</a:t>
            </a:r>
            <a:r>
              <a:rPr lang="en-US" dirty="0"/>
              <a:t> </a:t>
            </a:r>
            <a:r>
              <a:rPr lang="en-US" dirty="0" err="1"/>
              <a:t>diingat</a:t>
            </a:r>
            <a:r>
              <a:rPr lang="en-US" dirty="0"/>
              <a:t>.</a:t>
            </a:r>
          </a:p>
          <a:p>
            <a:r>
              <a:rPr lang="en-US" b="1" i="1" dirty="0" smtClean="0"/>
              <a:t>Bridge</a:t>
            </a:r>
            <a:r>
              <a:rPr lang="en-US" b="1" i="1" dirty="0"/>
              <a:t>,</a:t>
            </a:r>
            <a:r>
              <a:rPr lang="en-US" dirty="0"/>
              <a:t> </a:t>
            </a:r>
            <a:r>
              <a:rPr lang="en-US" dirty="0" err="1"/>
              <a:t>penghubung</a:t>
            </a:r>
            <a:r>
              <a:rPr lang="en-US" dirty="0"/>
              <a:t> chorus </a:t>
            </a:r>
            <a:r>
              <a:rPr lang="en-US" dirty="0" err="1"/>
              <a:t>ke</a:t>
            </a:r>
            <a:r>
              <a:rPr lang="en-US" dirty="0"/>
              <a:t> chorus </a:t>
            </a:r>
            <a:r>
              <a:rPr lang="en-US" dirty="0" err="1"/>
              <a:t>selanjutnya</a:t>
            </a:r>
            <a:r>
              <a:rPr lang="en-US" dirty="0"/>
              <a:t> </a:t>
            </a:r>
            <a:r>
              <a:rPr lang="en-US" dirty="0" err="1"/>
              <a:t>ataupun</a:t>
            </a:r>
            <a:r>
              <a:rPr lang="en-US" dirty="0"/>
              <a:t> </a:t>
            </a:r>
            <a:r>
              <a:rPr lang="en-US" dirty="0" err="1"/>
              <a:t>ke</a:t>
            </a:r>
            <a:r>
              <a:rPr lang="en-US" dirty="0"/>
              <a:t> coda.</a:t>
            </a:r>
          </a:p>
          <a:p>
            <a:r>
              <a:rPr lang="en-US" b="1" i="1" dirty="0" smtClean="0"/>
              <a:t>Coda</a:t>
            </a:r>
            <a:r>
              <a:rPr lang="en-US" b="1" i="1" dirty="0"/>
              <a:t>, </a:t>
            </a:r>
            <a:r>
              <a:rPr lang="en-US" dirty="0" err="1"/>
              <a:t>penutup</a:t>
            </a:r>
            <a:r>
              <a:rPr lang="en-US" dirty="0"/>
              <a:t> </a:t>
            </a:r>
            <a:r>
              <a:rPr lang="en-US" dirty="0" err="1"/>
              <a:t>lagu</a:t>
            </a:r>
            <a:r>
              <a:rPr lang="en-US" dirty="0"/>
              <a:t>. </a:t>
            </a:r>
          </a:p>
          <a:p>
            <a:pPr marL="0" indent="0">
              <a:buNone/>
            </a:pP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150304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225</TotalTime>
  <Words>111</Words>
  <Application>Microsoft Office PowerPoint</Application>
  <PresentationFormat>On-screen Show (4:3)</PresentationFormat>
  <Paragraphs>24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Austin</vt:lpstr>
      <vt:lpstr>SING A SONG</vt:lpstr>
      <vt:lpstr>THE DEFENITION OF SONG</vt:lpstr>
      <vt:lpstr>THE PURPOSE OF THE SONG</vt:lpstr>
      <vt:lpstr>THE LANGUAGE FEATURE OF THE SONG</vt:lpstr>
      <vt:lpstr>STRUCTURE OF THE SONG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SING A SONG</dc:title>
  <dc:creator>USER</dc:creator>
  <cp:lastModifiedBy>USER</cp:lastModifiedBy>
  <cp:revision>11</cp:revision>
  <dcterms:created xsi:type="dcterms:W3CDTF">2021-03-08T02:58:38Z</dcterms:created>
  <dcterms:modified xsi:type="dcterms:W3CDTF">2021-05-27T23:56:26Z</dcterms:modified>
</cp:coreProperties>
</file>