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0C15C9-FFDE-416F-B6BE-31872A3E129F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A95C09-7F42-4C7A-A047-ADF54876ED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SING A SONG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6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DEFENITION OF SONG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i="1" dirty="0"/>
              <a:t>Song is a composition of tone or voice in sequence, combination and temporal relation to </a:t>
            </a:r>
            <a:r>
              <a:rPr lang="en-US" sz="3600" i="1" dirty="0" smtClean="0"/>
              <a:t>produce </a:t>
            </a:r>
            <a:r>
              <a:rPr lang="en-US" sz="3600" i="1" dirty="0"/>
              <a:t>a musical </a:t>
            </a:r>
            <a:r>
              <a:rPr lang="en-US" sz="3600" i="1" dirty="0" smtClean="0"/>
              <a:t>composition </a:t>
            </a:r>
            <a:r>
              <a:rPr lang="en-US" sz="3600" i="1" dirty="0"/>
              <a:t>that has unity and continuity. 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49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PURPOSE OF THE SONG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i="1" dirty="0" smtClean="0"/>
              <a:t>To entertain the listener</a:t>
            </a:r>
            <a:r>
              <a:rPr lang="en-US" sz="3600" i="1" dirty="0" smtClean="0"/>
              <a:t> </a:t>
            </a:r>
            <a:endParaRPr lang="en-US" sz="3600" i="1" dirty="0" smtClean="0"/>
          </a:p>
          <a:p>
            <a:pPr>
              <a:buFont typeface="Wingdings" pitchFamily="2" charset="2"/>
              <a:buChar char="§"/>
            </a:pPr>
            <a:r>
              <a:rPr lang="en-US" sz="3600" i="1" dirty="0" smtClean="0"/>
              <a:t>To teach moral value through the lyrics of the song</a:t>
            </a:r>
            <a:endParaRPr lang="en-US" sz="3600" i="1" dirty="0" smtClean="0"/>
          </a:p>
          <a:p>
            <a:pPr>
              <a:buFont typeface="Wingdings" pitchFamily="2" charset="2"/>
              <a:buChar char="§"/>
            </a:pPr>
            <a:r>
              <a:rPr lang="en-US" sz="3600" i="1" dirty="0" smtClean="0"/>
              <a:t>To provide a way of managing the </a:t>
            </a:r>
            <a:r>
              <a:rPr lang="en-US" sz="3600" i="1" dirty="0" err="1" smtClean="0"/>
              <a:t>realitionship</a:t>
            </a:r>
            <a:r>
              <a:rPr lang="en-US" sz="3600" i="1" dirty="0" smtClean="0"/>
              <a:t>  between our public and private emotion life</a:t>
            </a:r>
          </a:p>
          <a:p>
            <a:pPr>
              <a:buFont typeface="Wingdings" pitchFamily="2" charset="2"/>
              <a:buChar char="§"/>
            </a:pPr>
            <a:r>
              <a:rPr lang="en-US" sz="3600" i="1" dirty="0" smtClean="0"/>
              <a:t>To express personal feeling and cultural value</a:t>
            </a:r>
            <a:endParaRPr lang="en-US" sz="3600" i="1" dirty="0" smtClean="0"/>
          </a:p>
          <a:p>
            <a:pPr>
              <a:buFont typeface="Wingdings" pitchFamily="2" charset="2"/>
              <a:buChar char="§"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8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LANGUAGE FEATURE OF THE SONG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Imagery</a:t>
            </a:r>
            <a:r>
              <a:rPr lang="en-GB" i="1" dirty="0"/>
              <a:t>. Imagery describes about feelings and emotions</a:t>
            </a:r>
            <a:r>
              <a:rPr lang="en-GB" i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Rhythm </a:t>
            </a:r>
            <a:r>
              <a:rPr lang="en-GB" i="1" dirty="0"/>
              <a:t>creates </a:t>
            </a:r>
            <a:r>
              <a:rPr lang="en-GB" i="1" dirty="0" smtClean="0"/>
              <a:t>mood</a:t>
            </a:r>
          </a:p>
          <a:p>
            <a:pPr>
              <a:lnSpc>
                <a:spcPct val="150000"/>
              </a:lnSpc>
            </a:pPr>
            <a:r>
              <a:rPr lang="en-GB" dirty="0"/>
              <a:t>Figures of </a:t>
            </a:r>
            <a:r>
              <a:rPr lang="en-GB" dirty="0" smtClean="0"/>
              <a:t>speech (</a:t>
            </a:r>
            <a:r>
              <a:rPr lang="en-US" b="1" i="1" dirty="0"/>
              <a:t>Metaphor</a:t>
            </a:r>
            <a:r>
              <a:rPr lang="en-US" b="1" i="1" dirty="0" smtClean="0"/>
              <a:t>,</a:t>
            </a:r>
            <a:r>
              <a:rPr lang="en-US" b="1" i="1" dirty="0"/>
              <a:t> </a:t>
            </a:r>
            <a:r>
              <a:rPr lang="en-US" b="1" i="1" dirty="0" smtClean="0"/>
              <a:t>Simile,</a:t>
            </a:r>
            <a:r>
              <a:rPr lang="en-US" b="1" i="1" dirty="0"/>
              <a:t> </a:t>
            </a:r>
            <a:r>
              <a:rPr lang="en-US" b="1" i="1" dirty="0" smtClean="0"/>
              <a:t>Personification)</a:t>
            </a:r>
            <a:endParaRPr lang="en-GB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8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THE SONG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Intro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terdengar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penyanyi</a:t>
            </a:r>
            <a:r>
              <a:rPr lang="en-US" dirty="0"/>
              <a:t> (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instrumennya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)</a:t>
            </a:r>
          </a:p>
          <a:p>
            <a:r>
              <a:rPr lang="en-US" b="1" i="1" dirty="0" err="1" smtClean="0"/>
              <a:t>Verse</a:t>
            </a:r>
            <a:r>
              <a:rPr lang="en-US" dirty="0" err="1" smtClean="0"/>
              <a:t>,atau</a:t>
            </a:r>
            <a:r>
              <a:rPr lang="en-US" dirty="0" smtClean="0"/>
              <a:t> </a:t>
            </a:r>
            <a:r>
              <a:rPr lang="en-US" dirty="0"/>
              <a:t>bait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chorus.</a:t>
            </a:r>
          </a:p>
          <a:p>
            <a:r>
              <a:rPr lang="en-US" b="1" i="1" dirty="0" smtClean="0"/>
              <a:t>Refrain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verse </a:t>
            </a:r>
            <a:r>
              <a:rPr lang="en-US" dirty="0" err="1"/>
              <a:t>ke</a:t>
            </a:r>
            <a:r>
              <a:rPr lang="en-US" dirty="0"/>
              <a:t> chorus</a:t>
            </a:r>
          </a:p>
          <a:p>
            <a:r>
              <a:rPr lang="en-US" b="1" i="1" dirty="0" smtClean="0"/>
              <a:t>Chorus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yang paling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.</a:t>
            </a:r>
          </a:p>
          <a:p>
            <a:r>
              <a:rPr lang="en-US" b="1" i="1" dirty="0" smtClean="0"/>
              <a:t>Bridge</a:t>
            </a:r>
            <a:r>
              <a:rPr lang="en-US" b="1" i="1" dirty="0"/>
              <a:t>,</a:t>
            </a:r>
            <a:r>
              <a:rPr lang="en-US" dirty="0"/>
              <a:t> </a:t>
            </a:r>
            <a:r>
              <a:rPr lang="en-US" dirty="0" err="1"/>
              <a:t>penghubung</a:t>
            </a:r>
            <a:r>
              <a:rPr lang="en-US" dirty="0"/>
              <a:t> chorus </a:t>
            </a:r>
            <a:r>
              <a:rPr lang="en-US" dirty="0" err="1"/>
              <a:t>ke</a:t>
            </a:r>
            <a:r>
              <a:rPr lang="en-US" dirty="0"/>
              <a:t> chorus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coda.</a:t>
            </a:r>
          </a:p>
          <a:p>
            <a:r>
              <a:rPr lang="en-US" b="1" i="1" dirty="0" smtClean="0"/>
              <a:t>Coda</a:t>
            </a:r>
            <a:r>
              <a:rPr lang="en-US" b="1" i="1" dirty="0"/>
              <a:t>, 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. 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03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225</TotalTime>
  <Words>111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SING A SONG</vt:lpstr>
      <vt:lpstr>THE DEFENITION OF SONG</vt:lpstr>
      <vt:lpstr>THE PURPOSE OF THE SONG</vt:lpstr>
      <vt:lpstr>THE LANGUAGE FEATURE OF THE SONG</vt:lpstr>
      <vt:lpstr>STRUCTURE OF THE SONG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 A SONG</dc:title>
  <dc:creator>USER</dc:creator>
  <cp:lastModifiedBy>USER</cp:lastModifiedBy>
  <cp:revision>11</cp:revision>
  <dcterms:created xsi:type="dcterms:W3CDTF">2021-03-08T02:58:38Z</dcterms:created>
  <dcterms:modified xsi:type="dcterms:W3CDTF">2021-05-27T23:56:26Z</dcterms:modified>
</cp:coreProperties>
</file>