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8AE5C-18B2-40F4-A08B-96D37841085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619C-CF09-413B-930F-9BCC8C678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39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8AE5C-18B2-40F4-A08B-96D37841085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619C-CF09-413B-930F-9BCC8C678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9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8AE5C-18B2-40F4-A08B-96D37841085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619C-CF09-413B-930F-9BCC8C678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6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8AE5C-18B2-40F4-A08B-96D37841085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619C-CF09-413B-930F-9BCC8C678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86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8AE5C-18B2-40F4-A08B-96D37841085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619C-CF09-413B-930F-9BCC8C678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38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8AE5C-18B2-40F4-A08B-96D37841085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619C-CF09-413B-930F-9BCC8C678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23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8AE5C-18B2-40F4-A08B-96D37841085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619C-CF09-413B-930F-9BCC8C678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24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8AE5C-18B2-40F4-A08B-96D37841085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619C-CF09-413B-930F-9BCC8C678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616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8AE5C-18B2-40F4-A08B-96D37841085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619C-CF09-413B-930F-9BCC8C678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38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8AE5C-18B2-40F4-A08B-96D37841085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619C-CF09-413B-930F-9BCC8C678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63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8AE5C-18B2-40F4-A08B-96D37841085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619C-CF09-413B-930F-9BCC8C678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79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8AE5C-18B2-40F4-A08B-96D378410851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0619C-CF09-413B-930F-9BCC8C678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100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SIMPLE PRESENT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: MISS INDAH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942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 simple present tense when an action is happening right now, or it happens regularly ( or unceasingly, which is why it’s sometimes called present indefinite).</a:t>
            </a:r>
          </a:p>
          <a:p>
            <a:r>
              <a:rPr lang="en-US" dirty="0" smtClean="0"/>
              <a:t>We use the simple present tense for anything that </a:t>
            </a:r>
            <a:r>
              <a:rPr lang="en-US" dirty="0" err="1" smtClean="0"/>
              <a:t>happensoften</a:t>
            </a:r>
            <a:r>
              <a:rPr lang="en-US" dirty="0" smtClean="0"/>
              <a:t> or is factual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151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Simple present tense is related to two things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: To state Habitual Action</a:t>
            </a:r>
          </a:p>
          <a:p>
            <a:pPr marL="0" indent="0">
              <a:buNone/>
            </a:pPr>
            <a:r>
              <a:rPr lang="en-US" dirty="0" smtClean="0"/>
              <a:t>   Ex :  I go to school everyday</a:t>
            </a:r>
          </a:p>
          <a:p>
            <a:pPr marL="0" indent="0">
              <a:buNone/>
            </a:pPr>
            <a:r>
              <a:rPr lang="en-US" dirty="0" smtClean="0"/>
              <a:t>	She has a glass of milk for breakfast every morning</a:t>
            </a:r>
          </a:p>
          <a:p>
            <a:endParaRPr lang="en-US" dirty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: To state General  truth</a:t>
            </a:r>
          </a:p>
          <a:p>
            <a:pPr marL="0" indent="0">
              <a:buNone/>
            </a:pPr>
            <a:r>
              <a:rPr lang="en-US" dirty="0" smtClean="0"/>
              <a:t>   Ex :  The cock crows every morning </a:t>
            </a:r>
          </a:p>
          <a:p>
            <a:pPr marL="0" indent="0">
              <a:buNone/>
            </a:pPr>
            <a:r>
              <a:rPr lang="en-US" dirty="0" smtClean="0"/>
              <a:t>	The blood is 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072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0630"/>
            <a:ext cx="10515600" cy="979714"/>
          </a:xfrm>
        </p:spPr>
        <p:txBody>
          <a:bodyPr/>
          <a:lstStyle/>
          <a:p>
            <a:r>
              <a:rPr lang="en-US" dirty="0" smtClean="0"/>
              <a:t>SPECIFIC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0344"/>
            <a:ext cx="10515600" cy="552558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Time signals</a:t>
            </a:r>
          </a:p>
          <a:p>
            <a:r>
              <a:rPr lang="en-US" dirty="0" smtClean="0"/>
              <a:t>Today</a:t>
            </a:r>
          </a:p>
          <a:p>
            <a:r>
              <a:rPr lang="en-US" dirty="0" smtClean="0"/>
              <a:t>Every + time (everyday, every week, every year)</a:t>
            </a:r>
          </a:p>
          <a:p>
            <a:endParaRPr lang="en-US" dirty="0"/>
          </a:p>
          <a:p>
            <a:r>
              <a:rPr lang="en-US" dirty="0" smtClean="0"/>
              <a:t>Adverb of Frequency </a:t>
            </a:r>
          </a:p>
          <a:p>
            <a:r>
              <a:rPr lang="en-US" dirty="0" smtClean="0"/>
              <a:t>Always</a:t>
            </a:r>
          </a:p>
          <a:p>
            <a:r>
              <a:rPr lang="en-US" dirty="0" smtClean="0"/>
              <a:t>Sometimes</a:t>
            </a:r>
          </a:p>
          <a:p>
            <a:r>
              <a:rPr lang="en-US" dirty="0" smtClean="0"/>
              <a:t>Usually</a:t>
            </a:r>
          </a:p>
          <a:p>
            <a:r>
              <a:rPr lang="en-US" dirty="0" smtClean="0"/>
              <a:t>Seldom</a:t>
            </a:r>
          </a:p>
          <a:p>
            <a:r>
              <a:rPr lang="en-US" dirty="0" smtClean="0"/>
              <a:t>Often</a:t>
            </a:r>
          </a:p>
          <a:p>
            <a:r>
              <a:rPr lang="en-US" dirty="0" smtClean="0"/>
              <a:t>Generally</a:t>
            </a:r>
          </a:p>
          <a:p>
            <a:r>
              <a:rPr lang="en-US" dirty="0" smtClean="0"/>
              <a:t>Once ….</a:t>
            </a:r>
          </a:p>
          <a:p>
            <a:r>
              <a:rPr lang="en-US" dirty="0" smtClean="0"/>
              <a:t>Twice …</a:t>
            </a:r>
          </a:p>
          <a:p>
            <a:r>
              <a:rPr lang="en-US" dirty="0" smtClean="0"/>
              <a:t>Three times…, so 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821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(+) S + V1 (S/ES)+O/C</a:t>
            </a:r>
          </a:p>
          <a:p>
            <a:endParaRPr lang="en-US" dirty="0"/>
          </a:p>
          <a:p>
            <a:r>
              <a:rPr lang="en-US" dirty="0" smtClean="0"/>
              <a:t>(-) S+DO/DOES+NOT+V1+O/C</a:t>
            </a:r>
          </a:p>
          <a:p>
            <a:endParaRPr lang="en-US" dirty="0"/>
          </a:p>
          <a:p>
            <a:r>
              <a:rPr lang="en-US" dirty="0" smtClean="0"/>
              <a:t>(?) DO/DOES+S+V1+O/C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998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</a:t>
            </a:r>
          </a:p>
          <a:p>
            <a:r>
              <a:rPr lang="en-US" dirty="0" smtClean="0"/>
              <a:t>YOU</a:t>
            </a:r>
          </a:p>
          <a:p>
            <a:r>
              <a:rPr lang="en-US" dirty="0" smtClean="0"/>
              <a:t>THEY</a:t>
            </a:r>
          </a:p>
          <a:p>
            <a:r>
              <a:rPr lang="en-US" dirty="0" smtClean="0"/>
              <a:t>WE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DOES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SHE</a:t>
            </a:r>
          </a:p>
          <a:p>
            <a:r>
              <a:rPr lang="en-US" dirty="0" smtClean="0"/>
              <a:t>HE</a:t>
            </a:r>
          </a:p>
          <a:p>
            <a:r>
              <a:rPr lang="en-US" dirty="0" smtClean="0"/>
              <a:t>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309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eat a slice of bread every morning</a:t>
            </a:r>
          </a:p>
          <a:p>
            <a:r>
              <a:rPr lang="en-US" dirty="0" smtClean="0"/>
              <a:t>She goes to her office by car every day</a:t>
            </a:r>
          </a:p>
          <a:p>
            <a:r>
              <a:rPr lang="en-US" dirty="0" smtClean="0"/>
              <a:t>Mario visits his grandma twice a year</a:t>
            </a:r>
          </a:p>
          <a:p>
            <a:endParaRPr lang="en-US" dirty="0"/>
          </a:p>
          <a:p>
            <a:r>
              <a:rPr lang="en-US" dirty="0" smtClean="0"/>
              <a:t>The sun rises in the east</a:t>
            </a:r>
          </a:p>
          <a:p>
            <a:r>
              <a:rPr lang="en-US" dirty="0" smtClean="0"/>
              <a:t>A new born baby needs much milk</a:t>
            </a:r>
          </a:p>
          <a:p>
            <a:r>
              <a:rPr lang="en-US" dirty="0" smtClean="0"/>
              <a:t>The frog likes to eat mosquitos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695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don’t go to school today</a:t>
            </a:r>
          </a:p>
          <a:p>
            <a:r>
              <a:rPr lang="en-US" dirty="0" smtClean="0"/>
              <a:t>She does not do her assignment</a:t>
            </a:r>
          </a:p>
          <a:p>
            <a:r>
              <a:rPr lang="en-US" dirty="0" smtClean="0"/>
              <a:t>The cat does not </a:t>
            </a:r>
            <a:r>
              <a:rPr lang="en-US" smtClean="0"/>
              <a:t>like fruits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Do you drink milk every day?</a:t>
            </a:r>
          </a:p>
          <a:p>
            <a:r>
              <a:rPr lang="en-US" dirty="0" smtClean="0"/>
              <a:t>Does she swim once a week?</a:t>
            </a:r>
          </a:p>
          <a:p>
            <a:r>
              <a:rPr lang="en-US" dirty="0" smtClean="0"/>
              <a:t>Does the dog bark?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71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211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SIMPLE PRESENT</vt:lpstr>
      <vt:lpstr>DEFINITION</vt:lpstr>
      <vt:lpstr>USAGE</vt:lpstr>
      <vt:lpstr>SPECIFIC FEATURES</vt:lpstr>
      <vt:lpstr>FORMULA</vt:lpstr>
      <vt:lpstr>PowerPoint Presentation</vt:lpstr>
      <vt:lpstr>EXAMPLE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PRESENT</dc:title>
  <dc:creator>Lenovo</dc:creator>
  <cp:lastModifiedBy>Lenovo</cp:lastModifiedBy>
  <cp:revision>7</cp:revision>
  <dcterms:created xsi:type="dcterms:W3CDTF">2021-08-24T02:27:54Z</dcterms:created>
  <dcterms:modified xsi:type="dcterms:W3CDTF">2021-08-24T03:13:48Z</dcterms:modified>
</cp:coreProperties>
</file>