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2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4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0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2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4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1E39B-A8D1-459B-840C-585117DF9BE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0CFF5-5899-4986-B4C0-7B885C90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PAST TENSE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7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/>
              <a:t>SIMPLE PAST TENSE is used to describe a completed activity that happened in the past. In other words, it started in the past and ended in the past.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12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703" y="2099945"/>
            <a:ext cx="10515600" cy="4351338"/>
          </a:xfrm>
        </p:spPr>
        <p:txBody>
          <a:bodyPr/>
          <a:lstStyle/>
          <a:p>
            <a:r>
              <a:rPr lang="en-US" dirty="0" smtClean="0"/>
              <a:t>(+) S + V2 + O/C</a:t>
            </a:r>
          </a:p>
          <a:p>
            <a:endParaRPr lang="en-US" dirty="0" smtClean="0"/>
          </a:p>
          <a:p>
            <a:r>
              <a:rPr lang="en-US" dirty="0" smtClean="0"/>
              <a:t>(-) S + DID + NOT + V1 + 0/C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(?) DID + S + V1 + O/C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2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818"/>
            <a:ext cx="10515600" cy="6400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REGULAR &amp; IRREGULAR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464"/>
            <a:ext cx="10515600" cy="574765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REGULAR VERBS</a:t>
            </a:r>
          </a:p>
          <a:p>
            <a:r>
              <a:rPr lang="en-US" dirty="0" smtClean="0"/>
              <a:t>You can add –d or –</a:t>
            </a:r>
            <a:r>
              <a:rPr lang="en-US" dirty="0" err="1" smtClean="0"/>
              <a:t>ed</a:t>
            </a:r>
            <a:r>
              <a:rPr lang="en-US" dirty="0" smtClean="0"/>
              <a:t> in the end of the verb.</a:t>
            </a:r>
          </a:p>
          <a:p>
            <a:r>
              <a:rPr lang="en-US" dirty="0" smtClean="0"/>
              <a:t>Examples : Walk, Walked </a:t>
            </a:r>
          </a:p>
          <a:p>
            <a:pPr marL="0" indent="0">
              <a:buNone/>
            </a:pPr>
            <a:r>
              <a:rPr lang="en-US" dirty="0" smtClean="0"/>
              <a:t>                       Talk, Talked </a:t>
            </a:r>
          </a:p>
          <a:p>
            <a:pPr marL="0" indent="0">
              <a:buNone/>
            </a:pPr>
            <a:r>
              <a:rPr lang="en-US" dirty="0" smtClean="0"/>
              <a:t>                       Close, Closed </a:t>
            </a:r>
          </a:p>
          <a:p>
            <a:pPr marL="0" indent="0">
              <a:buNone/>
            </a:pPr>
            <a:r>
              <a:rPr lang="en-US" dirty="0" smtClean="0"/>
              <a:t>                       Open, Opened</a:t>
            </a:r>
          </a:p>
          <a:p>
            <a:r>
              <a:rPr lang="en-US" dirty="0" smtClean="0"/>
              <a:t>IRREGULAR VERBS</a:t>
            </a:r>
          </a:p>
          <a:p>
            <a:r>
              <a:rPr lang="en-US" dirty="0" smtClean="0"/>
              <a:t>In irregular verbs, the verbs itself have their own form. Don’t add –d or –ed. </a:t>
            </a:r>
          </a:p>
          <a:p>
            <a:r>
              <a:rPr lang="en-US" dirty="0" smtClean="0"/>
              <a:t>Examples : Eat, Ate </a:t>
            </a:r>
          </a:p>
          <a:p>
            <a:pPr marL="0" indent="0">
              <a:buNone/>
            </a:pPr>
            <a:r>
              <a:rPr lang="en-US" dirty="0" smtClean="0"/>
              <a:t>                       Come, Came </a:t>
            </a:r>
          </a:p>
          <a:p>
            <a:pPr marL="0" indent="0">
              <a:buNone/>
            </a:pPr>
            <a:r>
              <a:rPr lang="en-US" dirty="0" smtClean="0"/>
              <a:t>                       Drink, Drank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Catch, Caught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3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34" y="235130"/>
            <a:ext cx="10556965" cy="620485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some verbs that have no changing. </a:t>
            </a:r>
          </a:p>
          <a:p>
            <a:r>
              <a:rPr lang="en-US" dirty="0" smtClean="0"/>
              <a:t>Examples : Read, </a:t>
            </a:r>
          </a:p>
          <a:p>
            <a:r>
              <a:rPr lang="en-US" dirty="0" smtClean="0"/>
              <a:t>Cut, </a:t>
            </a:r>
          </a:p>
          <a:p>
            <a:r>
              <a:rPr lang="en-US" dirty="0" smtClean="0"/>
              <a:t>Put, </a:t>
            </a:r>
          </a:p>
          <a:p>
            <a:r>
              <a:rPr lang="en-US" dirty="0" smtClean="0"/>
              <a:t>Bid, </a:t>
            </a:r>
          </a:p>
          <a:p>
            <a:r>
              <a:rPr lang="en-US" dirty="0" smtClean="0"/>
              <a:t>Burst, </a:t>
            </a:r>
          </a:p>
          <a:p>
            <a:r>
              <a:rPr lang="en-US" dirty="0" smtClean="0"/>
              <a:t>Cast, </a:t>
            </a:r>
          </a:p>
          <a:p>
            <a:r>
              <a:rPr lang="en-US" dirty="0" smtClean="0"/>
              <a:t>Hit</a:t>
            </a:r>
            <a:r>
              <a:rPr lang="en-US" dirty="0" smtClean="0"/>
              <a:t>, </a:t>
            </a:r>
          </a:p>
          <a:p>
            <a:r>
              <a:rPr lang="en-US" dirty="0" smtClean="0"/>
              <a:t>Hurt, </a:t>
            </a:r>
          </a:p>
          <a:p>
            <a:r>
              <a:rPr lang="en-US" dirty="0" smtClean="0"/>
              <a:t>Let, </a:t>
            </a:r>
          </a:p>
          <a:p>
            <a:r>
              <a:rPr lang="en-US" dirty="0" smtClean="0"/>
              <a:t>Set, </a:t>
            </a:r>
          </a:p>
          <a:p>
            <a:r>
              <a:rPr lang="en-US" dirty="0" smtClean="0"/>
              <a:t>Shed, </a:t>
            </a:r>
          </a:p>
          <a:p>
            <a:r>
              <a:rPr lang="en-US" dirty="0" smtClean="0"/>
              <a:t>Shut, </a:t>
            </a:r>
          </a:p>
          <a:p>
            <a:r>
              <a:rPr lang="en-US" dirty="0" smtClean="0"/>
              <a:t>Slit, </a:t>
            </a:r>
          </a:p>
          <a:p>
            <a:r>
              <a:rPr lang="en-US" dirty="0" smtClean="0"/>
              <a:t>Split, </a:t>
            </a:r>
          </a:p>
          <a:p>
            <a:r>
              <a:rPr lang="en-US" dirty="0" smtClean="0"/>
              <a:t>Spread,</a:t>
            </a:r>
          </a:p>
          <a:p>
            <a:r>
              <a:rPr lang="en-US" dirty="0" smtClean="0"/>
              <a:t>Thrust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3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past time signals in writing simple past sentences, such as…</a:t>
            </a:r>
          </a:p>
          <a:p>
            <a:endParaRPr lang="en-US" dirty="0"/>
          </a:p>
          <a:p>
            <a:r>
              <a:rPr lang="en-US" dirty="0" smtClean="0"/>
              <a:t>YESTERDAY</a:t>
            </a:r>
          </a:p>
          <a:p>
            <a:r>
              <a:rPr lang="en-US" dirty="0" smtClean="0"/>
              <a:t>LAST …..(last year, last month, last week)</a:t>
            </a:r>
          </a:p>
          <a:p>
            <a:r>
              <a:rPr lang="en-US" dirty="0" smtClean="0"/>
              <a:t>…… AGO ( a week ago, two months  ago, five years ago</a:t>
            </a:r>
            <a:r>
              <a:rPr lang="en-US" dirty="0" smtClean="0"/>
              <a:t>)</a:t>
            </a:r>
          </a:p>
          <a:p>
            <a:r>
              <a:rPr lang="en-US" dirty="0" smtClean="0"/>
              <a:t>2000, </a:t>
            </a:r>
            <a:r>
              <a:rPr lang="en-US" dirty="0" err="1" smtClean="0"/>
              <a:t>july</a:t>
            </a:r>
            <a:r>
              <a:rPr lang="en-US" dirty="0" smtClean="0"/>
              <a:t> 1990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89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She made a delicious cake last week</a:t>
            </a:r>
          </a:p>
          <a:p>
            <a:r>
              <a:rPr lang="en-US" dirty="0" smtClean="0"/>
              <a:t>She didn’t make delicious cake last week</a:t>
            </a:r>
          </a:p>
          <a:p>
            <a:r>
              <a:rPr lang="en-US" dirty="0" smtClean="0"/>
              <a:t>Did she make delicious cake last week?</a:t>
            </a:r>
          </a:p>
          <a:p>
            <a:r>
              <a:rPr lang="en-US" dirty="0" smtClean="0"/>
              <a:t>Yes, she did/ No, she didn’t</a:t>
            </a:r>
          </a:p>
          <a:p>
            <a:endParaRPr lang="en-US" dirty="0"/>
          </a:p>
          <a:p>
            <a:r>
              <a:rPr lang="en-US" dirty="0" err="1" smtClean="0"/>
              <a:t>Angga</a:t>
            </a:r>
            <a:r>
              <a:rPr lang="en-US" dirty="0" smtClean="0"/>
              <a:t> put some books on the table yesterday</a:t>
            </a:r>
          </a:p>
          <a:p>
            <a:r>
              <a:rPr lang="en-US" dirty="0" err="1" smtClean="0"/>
              <a:t>Angga</a:t>
            </a:r>
            <a:r>
              <a:rPr lang="en-US" dirty="0" smtClean="0"/>
              <a:t> didn’t put some books on the table yesterday</a:t>
            </a:r>
          </a:p>
          <a:p>
            <a:r>
              <a:rPr lang="en-US" dirty="0" smtClean="0"/>
              <a:t>Did </a:t>
            </a:r>
            <a:r>
              <a:rPr lang="en-US" dirty="0" err="1" smtClean="0"/>
              <a:t>Angga</a:t>
            </a:r>
            <a:r>
              <a:rPr lang="en-US" dirty="0" smtClean="0"/>
              <a:t> put some books on the table yesterday?</a:t>
            </a:r>
          </a:p>
          <a:p>
            <a:r>
              <a:rPr lang="en-US" dirty="0" smtClean="0"/>
              <a:t>Yes, he did/ No, he didn’t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5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298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SIMPLE PAST TENSE</vt:lpstr>
      <vt:lpstr>DEFINITION</vt:lpstr>
      <vt:lpstr>FORMULA</vt:lpstr>
      <vt:lpstr>REGULAR &amp; IRREGULAR VERBS</vt:lpstr>
      <vt:lpstr>PowerPoint Presentation</vt:lpstr>
      <vt:lpstr>TIME SIGNALS</vt:lpstr>
      <vt:lpstr>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PAST TENSE</dc:title>
  <dc:creator>Lenovo</dc:creator>
  <cp:lastModifiedBy>Lenovo</cp:lastModifiedBy>
  <cp:revision>10</cp:revision>
  <dcterms:created xsi:type="dcterms:W3CDTF">2021-08-31T01:25:00Z</dcterms:created>
  <dcterms:modified xsi:type="dcterms:W3CDTF">2021-09-01T07:42:31Z</dcterms:modified>
</cp:coreProperties>
</file>