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16779" y="5345429"/>
            <a:ext cx="4427220" cy="1512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696709" y="5877559"/>
            <a:ext cx="3031490" cy="3022600"/>
          </a:xfrm>
          <a:custGeom>
            <a:avLst/>
            <a:gdLst/>
            <a:ahLst/>
            <a:cxnLst/>
            <a:rect l="l" t="t" r="r" b="b"/>
            <a:pathLst>
              <a:path w="3031490" h="3022600">
                <a:moveTo>
                  <a:pt x="2023685" y="942857"/>
                </a:moveTo>
                <a:lnTo>
                  <a:pt x="0" y="2971800"/>
                </a:lnTo>
                <a:lnTo>
                  <a:pt x="58420" y="3022600"/>
                </a:lnTo>
                <a:lnTo>
                  <a:pt x="2091288" y="990600"/>
                </a:lnTo>
                <a:lnTo>
                  <a:pt x="1983740" y="990600"/>
                </a:lnTo>
                <a:lnTo>
                  <a:pt x="1993900" y="977900"/>
                </a:lnTo>
                <a:lnTo>
                  <a:pt x="2023685" y="942857"/>
                </a:lnTo>
                <a:close/>
              </a:path>
              <a:path w="3031490" h="3022600">
                <a:moveTo>
                  <a:pt x="2148859" y="933053"/>
                </a:moveTo>
                <a:lnTo>
                  <a:pt x="2091288" y="990600"/>
                </a:lnTo>
                <a:lnTo>
                  <a:pt x="2100580" y="990600"/>
                </a:lnTo>
                <a:lnTo>
                  <a:pt x="2110740" y="977900"/>
                </a:lnTo>
                <a:lnTo>
                  <a:pt x="2148859" y="933053"/>
                </a:lnTo>
                <a:close/>
              </a:path>
              <a:path w="3031490" h="3022600">
                <a:moveTo>
                  <a:pt x="2039402" y="927100"/>
                </a:moveTo>
                <a:lnTo>
                  <a:pt x="2037079" y="927100"/>
                </a:lnTo>
                <a:lnTo>
                  <a:pt x="2023685" y="942857"/>
                </a:lnTo>
                <a:lnTo>
                  <a:pt x="2039402" y="927100"/>
                </a:lnTo>
                <a:close/>
              </a:path>
              <a:path w="3031490" h="3022600">
                <a:moveTo>
                  <a:pt x="2154815" y="927100"/>
                </a:moveTo>
                <a:lnTo>
                  <a:pt x="2153920" y="927100"/>
                </a:lnTo>
                <a:lnTo>
                  <a:pt x="2148859" y="933053"/>
                </a:lnTo>
                <a:lnTo>
                  <a:pt x="2154815" y="927100"/>
                </a:lnTo>
                <a:close/>
              </a:path>
              <a:path w="3031490" h="3022600">
                <a:moveTo>
                  <a:pt x="2048794" y="917683"/>
                </a:moveTo>
                <a:lnTo>
                  <a:pt x="2039402" y="927100"/>
                </a:lnTo>
                <a:lnTo>
                  <a:pt x="2045970" y="927100"/>
                </a:lnTo>
                <a:lnTo>
                  <a:pt x="2048794" y="917683"/>
                </a:lnTo>
                <a:close/>
              </a:path>
              <a:path w="3031490" h="3022600">
                <a:moveTo>
                  <a:pt x="2166234" y="915686"/>
                </a:moveTo>
                <a:lnTo>
                  <a:pt x="2154815" y="927100"/>
                </a:lnTo>
                <a:lnTo>
                  <a:pt x="2162810" y="927100"/>
                </a:lnTo>
                <a:lnTo>
                  <a:pt x="2166234" y="915686"/>
                </a:lnTo>
                <a:close/>
              </a:path>
              <a:path w="3031490" h="3022600">
                <a:moveTo>
                  <a:pt x="2052069" y="914400"/>
                </a:moveTo>
                <a:lnTo>
                  <a:pt x="2049779" y="914400"/>
                </a:lnTo>
                <a:lnTo>
                  <a:pt x="2048794" y="917683"/>
                </a:lnTo>
                <a:lnTo>
                  <a:pt x="2052069" y="914400"/>
                </a:lnTo>
                <a:close/>
              </a:path>
              <a:path w="3031490" h="3022600">
                <a:moveTo>
                  <a:pt x="2167520" y="914400"/>
                </a:moveTo>
                <a:lnTo>
                  <a:pt x="2166620" y="914400"/>
                </a:lnTo>
                <a:lnTo>
                  <a:pt x="2166234" y="915686"/>
                </a:lnTo>
                <a:lnTo>
                  <a:pt x="2167520" y="914400"/>
                </a:lnTo>
                <a:close/>
              </a:path>
              <a:path w="3031490" h="3022600">
                <a:moveTo>
                  <a:pt x="2074223" y="892189"/>
                </a:moveTo>
                <a:lnTo>
                  <a:pt x="2052069" y="914400"/>
                </a:lnTo>
                <a:lnTo>
                  <a:pt x="2058670" y="914400"/>
                </a:lnTo>
                <a:lnTo>
                  <a:pt x="2071370" y="901700"/>
                </a:lnTo>
                <a:lnTo>
                  <a:pt x="2074223" y="892189"/>
                </a:lnTo>
                <a:close/>
              </a:path>
              <a:path w="3031490" h="3022600">
                <a:moveTo>
                  <a:pt x="2191629" y="890301"/>
                </a:moveTo>
                <a:lnTo>
                  <a:pt x="2167520" y="914400"/>
                </a:lnTo>
                <a:lnTo>
                  <a:pt x="2175510" y="914400"/>
                </a:lnTo>
                <a:lnTo>
                  <a:pt x="2188210" y="901700"/>
                </a:lnTo>
                <a:lnTo>
                  <a:pt x="2191629" y="890301"/>
                </a:lnTo>
                <a:close/>
              </a:path>
              <a:path w="3031490" h="3022600">
                <a:moveTo>
                  <a:pt x="2077404" y="889000"/>
                </a:moveTo>
                <a:lnTo>
                  <a:pt x="2075179" y="889000"/>
                </a:lnTo>
                <a:lnTo>
                  <a:pt x="2074223" y="892189"/>
                </a:lnTo>
                <a:lnTo>
                  <a:pt x="2077404" y="889000"/>
                </a:lnTo>
                <a:close/>
              </a:path>
              <a:path w="3031490" h="3022600">
                <a:moveTo>
                  <a:pt x="2192931" y="889000"/>
                </a:moveTo>
                <a:lnTo>
                  <a:pt x="2192020" y="889000"/>
                </a:lnTo>
                <a:lnTo>
                  <a:pt x="2191629" y="890301"/>
                </a:lnTo>
                <a:lnTo>
                  <a:pt x="2192931" y="889000"/>
                </a:lnTo>
                <a:close/>
              </a:path>
              <a:path w="3031490" h="3022600">
                <a:moveTo>
                  <a:pt x="2088533" y="877842"/>
                </a:moveTo>
                <a:lnTo>
                  <a:pt x="2077404" y="889000"/>
                </a:lnTo>
                <a:lnTo>
                  <a:pt x="2084070" y="889000"/>
                </a:lnTo>
                <a:lnTo>
                  <a:pt x="2088533" y="877842"/>
                </a:lnTo>
                <a:close/>
              </a:path>
              <a:path w="3031490" h="3022600">
                <a:moveTo>
                  <a:pt x="2294890" y="787400"/>
                </a:moveTo>
                <a:lnTo>
                  <a:pt x="2294575" y="787400"/>
                </a:lnTo>
                <a:lnTo>
                  <a:pt x="2192931" y="889000"/>
                </a:lnTo>
                <a:lnTo>
                  <a:pt x="2200910" y="889000"/>
                </a:lnTo>
                <a:lnTo>
                  <a:pt x="2205990" y="876300"/>
                </a:lnTo>
                <a:lnTo>
                  <a:pt x="2212340" y="876300"/>
                </a:lnTo>
                <a:lnTo>
                  <a:pt x="2244090" y="838200"/>
                </a:lnTo>
                <a:lnTo>
                  <a:pt x="2250440" y="838200"/>
                </a:lnTo>
                <a:lnTo>
                  <a:pt x="2256790" y="825500"/>
                </a:lnTo>
                <a:lnTo>
                  <a:pt x="2263140" y="825500"/>
                </a:lnTo>
                <a:lnTo>
                  <a:pt x="2269490" y="812800"/>
                </a:lnTo>
                <a:lnTo>
                  <a:pt x="2275840" y="812800"/>
                </a:lnTo>
                <a:lnTo>
                  <a:pt x="2282190" y="800100"/>
                </a:lnTo>
                <a:lnTo>
                  <a:pt x="2288540" y="800100"/>
                </a:lnTo>
                <a:lnTo>
                  <a:pt x="2294890" y="787400"/>
                </a:lnTo>
                <a:close/>
              </a:path>
              <a:path w="3031490" h="3022600">
                <a:moveTo>
                  <a:pt x="2090071" y="876300"/>
                </a:moveTo>
                <a:lnTo>
                  <a:pt x="2089150" y="876300"/>
                </a:lnTo>
                <a:lnTo>
                  <a:pt x="2088533" y="877842"/>
                </a:lnTo>
                <a:lnTo>
                  <a:pt x="2090071" y="876300"/>
                </a:lnTo>
                <a:close/>
              </a:path>
              <a:path w="3031490" h="3022600">
                <a:moveTo>
                  <a:pt x="2123072" y="843213"/>
                </a:moveTo>
                <a:lnTo>
                  <a:pt x="2090071" y="876300"/>
                </a:lnTo>
                <a:lnTo>
                  <a:pt x="2095500" y="876300"/>
                </a:lnTo>
                <a:lnTo>
                  <a:pt x="2123072" y="843213"/>
                </a:lnTo>
                <a:close/>
              </a:path>
              <a:path w="3031490" h="3022600">
                <a:moveTo>
                  <a:pt x="2128072" y="838200"/>
                </a:moveTo>
                <a:lnTo>
                  <a:pt x="2127250" y="838200"/>
                </a:lnTo>
                <a:lnTo>
                  <a:pt x="2123072" y="843213"/>
                </a:lnTo>
                <a:lnTo>
                  <a:pt x="2128072" y="838200"/>
                </a:lnTo>
                <a:close/>
              </a:path>
              <a:path w="3031490" h="3022600">
                <a:moveTo>
                  <a:pt x="2139156" y="827087"/>
                </a:moveTo>
                <a:lnTo>
                  <a:pt x="2128072" y="838200"/>
                </a:lnTo>
                <a:lnTo>
                  <a:pt x="2133600" y="838200"/>
                </a:lnTo>
                <a:lnTo>
                  <a:pt x="2139156" y="827087"/>
                </a:lnTo>
                <a:close/>
              </a:path>
              <a:path w="3031490" h="3022600">
                <a:moveTo>
                  <a:pt x="2140739" y="825500"/>
                </a:moveTo>
                <a:lnTo>
                  <a:pt x="2139950" y="825500"/>
                </a:lnTo>
                <a:lnTo>
                  <a:pt x="2139156" y="827087"/>
                </a:lnTo>
                <a:lnTo>
                  <a:pt x="2140739" y="825500"/>
                </a:lnTo>
                <a:close/>
              </a:path>
              <a:path w="3031490" h="3022600">
                <a:moveTo>
                  <a:pt x="2151889" y="814321"/>
                </a:moveTo>
                <a:lnTo>
                  <a:pt x="2140739" y="825500"/>
                </a:lnTo>
                <a:lnTo>
                  <a:pt x="2146300" y="825500"/>
                </a:lnTo>
                <a:lnTo>
                  <a:pt x="2151889" y="814321"/>
                </a:lnTo>
                <a:close/>
              </a:path>
              <a:path w="3031490" h="3022600">
                <a:moveTo>
                  <a:pt x="2153406" y="812800"/>
                </a:moveTo>
                <a:lnTo>
                  <a:pt x="2152650" y="812800"/>
                </a:lnTo>
                <a:lnTo>
                  <a:pt x="2151889" y="814321"/>
                </a:lnTo>
                <a:lnTo>
                  <a:pt x="2153406" y="812800"/>
                </a:lnTo>
                <a:close/>
              </a:path>
              <a:path w="3031490" h="3022600">
                <a:moveTo>
                  <a:pt x="2164622" y="801555"/>
                </a:moveTo>
                <a:lnTo>
                  <a:pt x="2153406" y="812800"/>
                </a:lnTo>
                <a:lnTo>
                  <a:pt x="2159000" y="812800"/>
                </a:lnTo>
                <a:lnTo>
                  <a:pt x="2164622" y="801555"/>
                </a:lnTo>
                <a:close/>
              </a:path>
              <a:path w="3031490" h="3022600">
                <a:moveTo>
                  <a:pt x="2166073" y="800100"/>
                </a:moveTo>
                <a:lnTo>
                  <a:pt x="2165350" y="800100"/>
                </a:lnTo>
                <a:lnTo>
                  <a:pt x="2164622" y="801555"/>
                </a:lnTo>
                <a:lnTo>
                  <a:pt x="2166073" y="800100"/>
                </a:lnTo>
                <a:close/>
              </a:path>
              <a:path w="3031490" h="3022600">
                <a:moveTo>
                  <a:pt x="2177355" y="788789"/>
                </a:moveTo>
                <a:lnTo>
                  <a:pt x="2166073" y="800100"/>
                </a:lnTo>
                <a:lnTo>
                  <a:pt x="2171700" y="800100"/>
                </a:lnTo>
                <a:lnTo>
                  <a:pt x="2177355" y="788789"/>
                </a:lnTo>
                <a:close/>
              </a:path>
              <a:path w="3031490" h="3022600">
                <a:moveTo>
                  <a:pt x="2178740" y="787400"/>
                </a:moveTo>
                <a:lnTo>
                  <a:pt x="2178050" y="787400"/>
                </a:lnTo>
                <a:lnTo>
                  <a:pt x="2177355" y="788789"/>
                </a:lnTo>
                <a:lnTo>
                  <a:pt x="2178740" y="787400"/>
                </a:lnTo>
                <a:close/>
              </a:path>
              <a:path w="3031490" h="3022600">
                <a:moveTo>
                  <a:pt x="2292306" y="673539"/>
                </a:moveTo>
                <a:lnTo>
                  <a:pt x="2178740" y="787400"/>
                </a:lnTo>
                <a:lnTo>
                  <a:pt x="2294575" y="787400"/>
                </a:lnTo>
                <a:lnTo>
                  <a:pt x="2396218" y="685800"/>
                </a:lnTo>
                <a:lnTo>
                  <a:pt x="2291079" y="685800"/>
                </a:lnTo>
                <a:lnTo>
                  <a:pt x="2292306" y="673539"/>
                </a:lnTo>
                <a:close/>
              </a:path>
              <a:path w="3031490" h="3022600">
                <a:moveTo>
                  <a:pt x="2355824" y="609856"/>
                </a:moveTo>
                <a:lnTo>
                  <a:pt x="2292744" y="673100"/>
                </a:lnTo>
                <a:lnTo>
                  <a:pt x="2407920" y="673100"/>
                </a:lnTo>
                <a:lnTo>
                  <a:pt x="2291079" y="685800"/>
                </a:lnTo>
                <a:lnTo>
                  <a:pt x="2396218" y="685800"/>
                </a:lnTo>
                <a:lnTo>
                  <a:pt x="2459745" y="622299"/>
                </a:lnTo>
                <a:lnTo>
                  <a:pt x="2354579" y="622300"/>
                </a:lnTo>
                <a:lnTo>
                  <a:pt x="2355824" y="609856"/>
                </a:lnTo>
                <a:close/>
              </a:path>
              <a:path w="3031490" h="3022600">
                <a:moveTo>
                  <a:pt x="2292744" y="673100"/>
                </a:moveTo>
                <a:lnTo>
                  <a:pt x="2292350" y="673100"/>
                </a:lnTo>
                <a:lnTo>
                  <a:pt x="2292306" y="673539"/>
                </a:lnTo>
                <a:lnTo>
                  <a:pt x="2292744" y="673100"/>
                </a:lnTo>
                <a:close/>
              </a:path>
              <a:path w="3031490" h="3022600">
                <a:moveTo>
                  <a:pt x="2417185" y="548335"/>
                </a:moveTo>
                <a:lnTo>
                  <a:pt x="2356080" y="609600"/>
                </a:lnTo>
                <a:lnTo>
                  <a:pt x="2447290" y="609600"/>
                </a:lnTo>
                <a:lnTo>
                  <a:pt x="2354579" y="622300"/>
                </a:lnTo>
                <a:lnTo>
                  <a:pt x="2459745" y="622299"/>
                </a:lnTo>
                <a:lnTo>
                  <a:pt x="2497862" y="584199"/>
                </a:lnTo>
                <a:lnTo>
                  <a:pt x="2392679" y="584200"/>
                </a:lnTo>
                <a:lnTo>
                  <a:pt x="2447290" y="571500"/>
                </a:lnTo>
                <a:lnTo>
                  <a:pt x="2405379" y="571500"/>
                </a:lnTo>
                <a:lnTo>
                  <a:pt x="2447290" y="558800"/>
                </a:lnTo>
                <a:lnTo>
                  <a:pt x="2413000" y="558800"/>
                </a:lnTo>
                <a:lnTo>
                  <a:pt x="2417185" y="548335"/>
                </a:lnTo>
                <a:close/>
              </a:path>
              <a:path w="3031490" h="3022600">
                <a:moveTo>
                  <a:pt x="2356080" y="609600"/>
                </a:moveTo>
                <a:lnTo>
                  <a:pt x="2355850" y="609600"/>
                </a:lnTo>
                <a:lnTo>
                  <a:pt x="2355824" y="609856"/>
                </a:lnTo>
                <a:lnTo>
                  <a:pt x="2356080" y="609600"/>
                </a:lnTo>
                <a:close/>
              </a:path>
              <a:path w="3031490" h="3022600">
                <a:moveTo>
                  <a:pt x="2973070" y="0"/>
                </a:moveTo>
                <a:lnTo>
                  <a:pt x="2444750" y="520700"/>
                </a:lnTo>
                <a:lnTo>
                  <a:pt x="2447290" y="520700"/>
                </a:lnTo>
                <a:lnTo>
                  <a:pt x="2447290" y="584200"/>
                </a:lnTo>
                <a:lnTo>
                  <a:pt x="2497862" y="584199"/>
                </a:lnTo>
                <a:lnTo>
                  <a:pt x="3031490" y="50800"/>
                </a:lnTo>
                <a:lnTo>
                  <a:pt x="2973070" y="0"/>
                </a:lnTo>
                <a:close/>
              </a:path>
              <a:path w="3031490" h="3022600">
                <a:moveTo>
                  <a:pt x="2419415" y="546100"/>
                </a:moveTo>
                <a:lnTo>
                  <a:pt x="2418079" y="546100"/>
                </a:lnTo>
                <a:lnTo>
                  <a:pt x="2417185" y="548335"/>
                </a:lnTo>
                <a:lnTo>
                  <a:pt x="2419415" y="546100"/>
                </a:lnTo>
                <a:close/>
              </a:path>
              <a:path w="3031490" h="3022600">
                <a:moveTo>
                  <a:pt x="2429907" y="535580"/>
                </a:moveTo>
                <a:lnTo>
                  <a:pt x="2419415" y="546100"/>
                </a:lnTo>
                <a:lnTo>
                  <a:pt x="2425700" y="546100"/>
                </a:lnTo>
                <a:lnTo>
                  <a:pt x="2429907" y="535580"/>
                </a:lnTo>
                <a:close/>
              </a:path>
              <a:path w="3031490" h="3022600">
                <a:moveTo>
                  <a:pt x="2432082" y="533400"/>
                </a:moveTo>
                <a:lnTo>
                  <a:pt x="2430779" y="533400"/>
                </a:lnTo>
                <a:lnTo>
                  <a:pt x="2429907" y="535580"/>
                </a:lnTo>
                <a:lnTo>
                  <a:pt x="2432082" y="533400"/>
                </a:lnTo>
                <a:close/>
              </a:path>
              <a:path w="3031490" h="3022600">
                <a:moveTo>
                  <a:pt x="2442629" y="522825"/>
                </a:moveTo>
                <a:lnTo>
                  <a:pt x="2432082" y="533400"/>
                </a:lnTo>
                <a:lnTo>
                  <a:pt x="2438400" y="533400"/>
                </a:lnTo>
                <a:lnTo>
                  <a:pt x="2442629" y="522825"/>
                </a:lnTo>
                <a:close/>
              </a:path>
              <a:path w="3031490" h="3022600">
                <a:moveTo>
                  <a:pt x="2444750" y="520700"/>
                </a:moveTo>
                <a:lnTo>
                  <a:pt x="2443479" y="520700"/>
                </a:lnTo>
                <a:lnTo>
                  <a:pt x="2442629" y="522825"/>
                </a:lnTo>
                <a:lnTo>
                  <a:pt x="2444750" y="520700"/>
                </a:lnTo>
                <a:close/>
              </a:path>
            </a:pathLst>
          </a:custGeom>
          <a:solidFill>
            <a:srgbClr val="006A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37969" y="93979"/>
            <a:ext cx="6068060" cy="391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79550" y="4398009"/>
            <a:ext cx="6184900" cy="1066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98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98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98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16779" y="5345429"/>
            <a:ext cx="4427220" cy="1512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696709" y="5877559"/>
            <a:ext cx="3031490" cy="3022600"/>
          </a:xfrm>
          <a:custGeom>
            <a:avLst/>
            <a:gdLst/>
            <a:ahLst/>
            <a:cxnLst/>
            <a:rect l="l" t="t" r="r" b="b"/>
            <a:pathLst>
              <a:path w="3031490" h="3022600">
                <a:moveTo>
                  <a:pt x="2023685" y="942857"/>
                </a:moveTo>
                <a:lnTo>
                  <a:pt x="0" y="2971800"/>
                </a:lnTo>
                <a:lnTo>
                  <a:pt x="58420" y="3022600"/>
                </a:lnTo>
                <a:lnTo>
                  <a:pt x="2091288" y="990600"/>
                </a:lnTo>
                <a:lnTo>
                  <a:pt x="1983740" y="990600"/>
                </a:lnTo>
                <a:lnTo>
                  <a:pt x="1993900" y="977900"/>
                </a:lnTo>
                <a:lnTo>
                  <a:pt x="2023685" y="942857"/>
                </a:lnTo>
                <a:close/>
              </a:path>
              <a:path w="3031490" h="3022600">
                <a:moveTo>
                  <a:pt x="2148859" y="933053"/>
                </a:moveTo>
                <a:lnTo>
                  <a:pt x="2091288" y="990600"/>
                </a:lnTo>
                <a:lnTo>
                  <a:pt x="2100580" y="990600"/>
                </a:lnTo>
                <a:lnTo>
                  <a:pt x="2110740" y="977900"/>
                </a:lnTo>
                <a:lnTo>
                  <a:pt x="2148859" y="933053"/>
                </a:lnTo>
                <a:close/>
              </a:path>
              <a:path w="3031490" h="3022600">
                <a:moveTo>
                  <a:pt x="2039402" y="927100"/>
                </a:moveTo>
                <a:lnTo>
                  <a:pt x="2037079" y="927100"/>
                </a:lnTo>
                <a:lnTo>
                  <a:pt x="2023685" y="942857"/>
                </a:lnTo>
                <a:lnTo>
                  <a:pt x="2039402" y="927100"/>
                </a:lnTo>
                <a:close/>
              </a:path>
              <a:path w="3031490" h="3022600">
                <a:moveTo>
                  <a:pt x="2154815" y="927100"/>
                </a:moveTo>
                <a:lnTo>
                  <a:pt x="2153920" y="927100"/>
                </a:lnTo>
                <a:lnTo>
                  <a:pt x="2148859" y="933053"/>
                </a:lnTo>
                <a:lnTo>
                  <a:pt x="2154815" y="927100"/>
                </a:lnTo>
                <a:close/>
              </a:path>
              <a:path w="3031490" h="3022600">
                <a:moveTo>
                  <a:pt x="2048794" y="917683"/>
                </a:moveTo>
                <a:lnTo>
                  <a:pt x="2039402" y="927100"/>
                </a:lnTo>
                <a:lnTo>
                  <a:pt x="2045970" y="927100"/>
                </a:lnTo>
                <a:lnTo>
                  <a:pt x="2048794" y="917683"/>
                </a:lnTo>
                <a:close/>
              </a:path>
              <a:path w="3031490" h="3022600">
                <a:moveTo>
                  <a:pt x="2166234" y="915686"/>
                </a:moveTo>
                <a:lnTo>
                  <a:pt x="2154815" y="927100"/>
                </a:lnTo>
                <a:lnTo>
                  <a:pt x="2162810" y="927100"/>
                </a:lnTo>
                <a:lnTo>
                  <a:pt x="2166234" y="915686"/>
                </a:lnTo>
                <a:close/>
              </a:path>
              <a:path w="3031490" h="3022600">
                <a:moveTo>
                  <a:pt x="2052069" y="914400"/>
                </a:moveTo>
                <a:lnTo>
                  <a:pt x="2049779" y="914400"/>
                </a:lnTo>
                <a:lnTo>
                  <a:pt x="2048794" y="917683"/>
                </a:lnTo>
                <a:lnTo>
                  <a:pt x="2052069" y="914400"/>
                </a:lnTo>
                <a:close/>
              </a:path>
              <a:path w="3031490" h="3022600">
                <a:moveTo>
                  <a:pt x="2167520" y="914400"/>
                </a:moveTo>
                <a:lnTo>
                  <a:pt x="2166620" y="914400"/>
                </a:lnTo>
                <a:lnTo>
                  <a:pt x="2166234" y="915686"/>
                </a:lnTo>
                <a:lnTo>
                  <a:pt x="2167520" y="914400"/>
                </a:lnTo>
                <a:close/>
              </a:path>
              <a:path w="3031490" h="3022600">
                <a:moveTo>
                  <a:pt x="2074223" y="892189"/>
                </a:moveTo>
                <a:lnTo>
                  <a:pt x="2052069" y="914400"/>
                </a:lnTo>
                <a:lnTo>
                  <a:pt x="2058670" y="914400"/>
                </a:lnTo>
                <a:lnTo>
                  <a:pt x="2071370" y="901700"/>
                </a:lnTo>
                <a:lnTo>
                  <a:pt x="2074223" y="892189"/>
                </a:lnTo>
                <a:close/>
              </a:path>
              <a:path w="3031490" h="3022600">
                <a:moveTo>
                  <a:pt x="2191629" y="890301"/>
                </a:moveTo>
                <a:lnTo>
                  <a:pt x="2167520" y="914400"/>
                </a:lnTo>
                <a:lnTo>
                  <a:pt x="2175510" y="914400"/>
                </a:lnTo>
                <a:lnTo>
                  <a:pt x="2188210" y="901700"/>
                </a:lnTo>
                <a:lnTo>
                  <a:pt x="2191629" y="890301"/>
                </a:lnTo>
                <a:close/>
              </a:path>
              <a:path w="3031490" h="3022600">
                <a:moveTo>
                  <a:pt x="2077404" y="889000"/>
                </a:moveTo>
                <a:lnTo>
                  <a:pt x="2075179" y="889000"/>
                </a:lnTo>
                <a:lnTo>
                  <a:pt x="2074223" y="892189"/>
                </a:lnTo>
                <a:lnTo>
                  <a:pt x="2077404" y="889000"/>
                </a:lnTo>
                <a:close/>
              </a:path>
              <a:path w="3031490" h="3022600">
                <a:moveTo>
                  <a:pt x="2192931" y="889000"/>
                </a:moveTo>
                <a:lnTo>
                  <a:pt x="2192020" y="889000"/>
                </a:lnTo>
                <a:lnTo>
                  <a:pt x="2191629" y="890301"/>
                </a:lnTo>
                <a:lnTo>
                  <a:pt x="2192931" y="889000"/>
                </a:lnTo>
                <a:close/>
              </a:path>
              <a:path w="3031490" h="3022600">
                <a:moveTo>
                  <a:pt x="2088533" y="877842"/>
                </a:moveTo>
                <a:lnTo>
                  <a:pt x="2077404" y="889000"/>
                </a:lnTo>
                <a:lnTo>
                  <a:pt x="2084070" y="889000"/>
                </a:lnTo>
                <a:lnTo>
                  <a:pt x="2088533" y="877842"/>
                </a:lnTo>
                <a:close/>
              </a:path>
              <a:path w="3031490" h="3022600">
                <a:moveTo>
                  <a:pt x="2294890" y="787400"/>
                </a:moveTo>
                <a:lnTo>
                  <a:pt x="2294575" y="787400"/>
                </a:lnTo>
                <a:lnTo>
                  <a:pt x="2192931" y="889000"/>
                </a:lnTo>
                <a:lnTo>
                  <a:pt x="2200910" y="889000"/>
                </a:lnTo>
                <a:lnTo>
                  <a:pt x="2205990" y="876300"/>
                </a:lnTo>
                <a:lnTo>
                  <a:pt x="2212340" y="876300"/>
                </a:lnTo>
                <a:lnTo>
                  <a:pt x="2244090" y="838200"/>
                </a:lnTo>
                <a:lnTo>
                  <a:pt x="2250440" y="838200"/>
                </a:lnTo>
                <a:lnTo>
                  <a:pt x="2256790" y="825500"/>
                </a:lnTo>
                <a:lnTo>
                  <a:pt x="2263140" y="825500"/>
                </a:lnTo>
                <a:lnTo>
                  <a:pt x="2269490" y="812800"/>
                </a:lnTo>
                <a:lnTo>
                  <a:pt x="2275840" y="812800"/>
                </a:lnTo>
                <a:lnTo>
                  <a:pt x="2282190" y="800100"/>
                </a:lnTo>
                <a:lnTo>
                  <a:pt x="2288540" y="800100"/>
                </a:lnTo>
                <a:lnTo>
                  <a:pt x="2294890" y="787400"/>
                </a:lnTo>
                <a:close/>
              </a:path>
              <a:path w="3031490" h="3022600">
                <a:moveTo>
                  <a:pt x="2090071" y="876300"/>
                </a:moveTo>
                <a:lnTo>
                  <a:pt x="2089150" y="876300"/>
                </a:lnTo>
                <a:lnTo>
                  <a:pt x="2088533" y="877842"/>
                </a:lnTo>
                <a:lnTo>
                  <a:pt x="2090071" y="876300"/>
                </a:lnTo>
                <a:close/>
              </a:path>
              <a:path w="3031490" h="3022600">
                <a:moveTo>
                  <a:pt x="2123072" y="843213"/>
                </a:moveTo>
                <a:lnTo>
                  <a:pt x="2090071" y="876300"/>
                </a:lnTo>
                <a:lnTo>
                  <a:pt x="2095500" y="876300"/>
                </a:lnTo>
                <a:lnTo>
                  <a:pt x="2123072" y="843213"/>
                </a:lnTo>
                <a:close/>
              </a:path>
              <a:path w="3031490" h="3022600">
                <a:moveTo>
                  <a:pt x="2128072" y="838200"/>
                </a:moveTo>
                <a:lnTo>
                  <a:pt x="2127250" y="838200"/>
                </a:lnTo>
                <a:lnTo>
                  <a:pt x="2123072" y="843213"/>
                </a:lnTo>
                <a:lnTo>
                  <a:pt x="2128072" y="838200"/>
                </a:lnTo>
                <a:close/>
              </a:path>
              <a:path w="3031490" h="3022600">
                <a:moveTo>
                  <a:pt x="2139156" y="827087"/>
                </a:moveTo>
                <a:lnTo>
                  <a:pt x="2128072" y="838200"/>
                </a:lnTo>
                <a:lnTo>
                  <a:pt x="2133600" y="838200"/>
                </a:lnTo>
                <a:lnTo>
                  <a:pt x="2139156" y="827087"/>
                </a:lnTo>
                <a:close/>
              </a:path>
              <a:path w="3031490" h="3022600">
                <a:moveTo>
                  <a:pt x="2140739" y="825500"/>
                </a:moveTo>
                <a:lnTo>
                  <a:pt x="2139950" y="825500"/>
                </a:lnTo>
                <a:lnTo>
                  <a:pt x="2139156" y="827087"/>
                </a:lnTo>
                <a:lnTo>
                  <a:pt x="2140739" y="825500"/>
                </a:lnTo>
                <a:close/>
              </a:path>
              <a:path w="3031490" h="3022600">
                <a:moveTo>
                  <a:pt x="2151889" y="814321"/>
                </a:moveTo>
                <a:lnTo>
                  <a:pt x="2140739" y="825500"/>
                </a:lnTo>
                <a:lnTo>
                  <a:pt x="2146300" y="825500"/>
                </a:lnTo>
                <a:lnTo>
                  <a:pt x="2151889" y="814321"/>
                </a:lnTo>
                <a:close/>
              </a:path>
              <a:path w="3031490" h="3022600">
                <a:moveTo>
                  <a:pt x="2153406" y="812800"/>
                </a:moveTo>
                <a:lnTo>
                  <a:pt x="2152650" y="812800"/>
                </a:lnTo>
                <a:lnTo>
                  <a:pt x="2151889" y="814321"/>
                </a:lnTo>
                <a:lnTo>
                  <a:pt x="2153406" y="812800"/>
                </a:lnTo>
                <a:close/>
              </a:path>
              <a:path w="3031490" h="3022600">
                <a:moveTo>
                  <a:pt x="2164622" y="801555"/>
                </a:moveTo>
                <a:lnTo>
                  <a:pt x="2153406" y="812800"/>
                </a:lnTo>
                <a:lnTo>
                  <a:pt x="2159000" y="812800"/>
                </a:lnTo>
                <a:lnTo>
                  <a:pt x="2164622" y="801555"/>
                </a:lnTo>
                <a:close/>
              </a:path>
              <a:path w="3031490" h="3022600">
                <a:moveTo>
                  <a:pt x="2166073" y="800100"/>
                </a:moveTo>
                <a:lnTo>
                  <a:pt x="2165350" y="800100"/>
                </a:lnTo>
                <a:lnTo>
                  <a:pt x="2164622" y="801555"/>
                </a:lnTo>
                <a:lnTo>
                  <a:pt x="2166073" y="800100"/>
                </a:lnTo>
                <a:close/>
              </a:path>
              <a:path w="3031490" h="3022600">
                <a:moveTo>
                  <a:pt x="2177355" y="788789"/>
                </a:moveTo>
                <a:lnTo>
                  <a:pt x="2166073" y="800100"/>
                </a:lnTo>
                <a:lnTo>
                  <a:pt x="2171700" y="800100"/>
                </a:lnTo>
                <a:lnTo>
                  <a:pt x="2177355" y="788789"/>
                </a:lnTo>
                <a:close/>
              </a:path>
              <a:path w="3031490" h="3022600">
                <a:moveTo>
                  <a:pt x="2178740" y="787400"/>
                </a:moveTo>
                <a:lnTo>
                  <a:pt x="2178050" y="787400"/>
                </a:lnTo>
                <a:lnTo>
                  <a:pt x="2177355" y="788789"/>
                </a:lnTo>
                <a:lnTo>
                  <a:pt x="2178740" y="787400"/>
                </a:lnTo>
                <a:close/>
              </a:path>
              <a:path w="3031490" h="3022600">
                <a:moveTo>
                  <a:pt x="2292306" y="673539"/>
                </a:moveTo>
                <a:lnTo>
                  <a:pt x="2178740" y="787400"/>
                </a:lnTo>
                <a:lnTo>
                  <a:pt x="2294575" y="787400"/>
                </a:lnTo>
                <a:lnTo>
                  <a:pt x="2396218" y="685800"/>
                </a:lnTo>
                <a:lnTo>
                  <a:pt x="2291079" y="685800"/>
                </a:lnTo>
                <a:lnTo>
                  <a:pt x="2292306" y="673539"/>
                </a:lnTo>
                <a:close/>
              </a:path>
              <a:path w="3031490" h="3022600">
                <a:moveTo>
                  <a:pt x="2355824" y="609856"/>
                </a:moveTo>
                <a:lnTo>
                  <a:pt x="2292744" y="673100"/>
                </a:lnTo>
                <a:lnTo>
                  <a:pt x="2407920" y="673100"/>
                </a:lnTo>
                <a:lnTo>
                  <a:pt x="2291079" y="685800"/>
                </a:lnTo>
                <a:lnTo>
                  <a:pt x="2396218" y="685800"/>
                </a:lnTo>
                <a:lnTo>
                  <a:pt x="2459745" y="622299"/>
                </a:lnTo>
                <a:lnTo>
                  <a:pt x="2354579" y="622300"/>
                </a:lnTo>
                <a:lnTo>
                  <a:pt x="2355824" y="609856"/>
                </a:lnTo>
                <a:close/>
              </a:path>
              <a:path w="3031490" h="3022600">
                <a:moveTo>
                  <a:pt x="2292744" y="673100"/>
                </a:moveTo>
                <a:lnTo>
                  <a:pt x="2292350" y="673100"/>
                </a:lnTo>
                <a:lnTo>
                  <a:pt x="2292306" y="673539"/>
                </a:lnTo>
                <a:lnTo>
                  <a:pt x="2292744" y="673100"/>
                </a:lnTo>
                <a:close/>
              </a:path>
              <a:path w="3031490" h="3022600">
                <a:moveTo>
                  <a:pt x="2417185" y="548335"/>
                </a:moveTo>
                <a:lnTo>
                  <a:pt x="2356080" y="609600"/>
                </a:lnTo>
                <a:lnTo>
                  <a:pt x="2447290" y="609600"/>
                </a:lnTo>
                <a:lnTo>
                  <a:pt x="2354579" y="622300"/>
                </a:lnTo>
                <a:lnTo>
                  <a:pt x="2459745" y="622299"/>
                </a:lnTo>
                <a:lnTo>
                  <a:pt x="2497862" y="584199"/>
                </a:lnTo>
                <a:lnTo>
                  <a:pt x="2392679" y="584200"/>
                </a:lnTo>
                <a:lnTo>
                  <a:pt x="2447290" y="571500"/>
                </a:lnTo>
                <a:lnTo>
                  <a:pt x="2405379" y="571500"/>
                </a:lnTo>
                <a:lnTo>
                  <a:pt x="2447290" y="558800"/>
                </a:lnTo>
                <a:lnTo>
                  <a:pt x="2413000" y="558800"/>
                </a:lnTo>
                <a:lnTo>
                  <a:pt x="2417185" y="548335"/>
                </a:lnTo>
                <a:close/>
              </a:path>
              <a:path w="3031490" h="3022600">
                <a:moveTo>
                  <a:pt x="2356080" y="609600"/>
                </a:moveTo>
                <a:lnTo>
                  <a:pt x="2355850" y="609600"/>
                </a:lnTo>
                <a:lnTo>
                  <a:pt x="2355824" y="609856"/>
                </a:lnTo>
                <a:lnTo>
                  <a:pt x="2356080" y="609600"/>
                </a:lnTo>
                <a:close/>
              </a:path>
              <a:path w="3031490" h="3022600">
                <a:moveTo>
                  <a:pt x="2973070" y="0"/>
                </a:moveTo>
                <a:lnTo>
                  <a:pt x="2444750" y="520700"/>
                </a:lnTo>
                <a:lnTo>
                  <a:pt x="2447290" y="520700"/>
                </a:lnTo>
                <a:lnTo>
                  <a:pt x="2447290" y="584200"/>
                </a:lnTo>
                <a:lnTo>
                  <a:pt x="2497862" y="584199"/>
                </a:lnTo>
                <a:lnTo>
                  <a:pt x="3031490" y="50800"/>
                </a:lnTo>
                <a:lnTo>
                  <a:pt x="2973070" y="0"/>
                </a:lnTo>
                <a:close/>
              </a:path>
              <a:path w="3031490" h="3022600">
                <a:moveTo>
                  <a:pt x="2419415" y="546100"/>
                </a:moveTo>
                <a:lnTo>
                  <a:pt x="2418079" y="546100"/>
                </a:lnTo>
                <a:lnTo>
                  <a:pt x="2417185" y="548335"/>
                </a:lnTo>
                <a:lnTo>
                  <a:pt x="2419415" y="546100"/>
                </a:lnTo>
                <a:close/>
              </a:path>
              <a:path w="3031490" h="3022600">
                <a:moveTo>
                  <a:pt x="2429907" y="535580"/>
                </a:moveTo>
                <a:lnTo>
                  <a:pt x="2419415" y="546100"/>
                </a:lnTo>
                <a:lnTo>
                  <a:pt x="2425700" y="546100"/>
                </a:lnTo>
                <a:lnTo>
                  <a:pt x="2429907" y="535580"/>
                </a:lnTo>
                <a:close/>
              </a:path>
              <a:path w="3031490" h="3022600">
                <a:moveTo>
                  <a:pt x="2432082" y="533400"/>
                </a:moveTo>
                <a:lnTo>
                  <a:pt x="2430779" y="533400"/>
                </a:lnTo>
                <a:lnTo>
                  <a:pt x="2429907" y="535580"/>
                </a:lnTo>
                <a:lnTo>
                  <a:pt x="2432082" y="533400"/>
                </a:lnTo>
                <a:close/>
              </a:path>
              <a:path w="3031490" h="3022600">
                <a:moveTo>
                  <a:pt x="2442629" y="522825"/>
                </a:moveTo>
                <a:lnTo>
                  <a:pt x="2432082" y="533400"/>
                </a:lnTo>
                <a:lnTo>
                  <a:pt x="2438400" y="533400"/>
                </a:lnTo>
                <a:lnTo>
                  <a:pt x="2442629" y="522825"/>
                </a:lnTo>
                <a:close/>
              </a:path>
              <a:path w="3031490" h="3022600">
                <a:moveTo>
                  <a:pt x="2444750" y="520700"/>
                </a:moveTo>
                <a:lnTo>
                  <a:pt x="2443479" y="520700"/>
                </a:lnTo>
                <a:lnTo>
                  <a:pt x="2442629" y="522825"/>
                </a:lnTo>
                <a:lnTo>
                  <a:pt x="2444750" y="520700"/>
                </a:lnTo>
                <a:close/>
              </a:path>
            </a:pathLst>
          </a:custGeom>
          <a:solidFill>
            <a:srgbClr val="006A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16779" y="5345429"/>
            <a:ext cx="4427220" cy="15125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696709" y="5877559"/>
            <a:ext cx="3031490" cy="3022600"/>
          </a:xfrm>
          <a:custGeom>
            <a:avLst/>
            <a:gdLst/>
            <a:ahLst/>
            <a:cxnLst/>
            <a:rect l="l" t="t" r="r" b="b"/>
            <a:pathLst>
              <a:path w="3031490" h="3022600">
                <a:moveTo>
                  <a:pt x="2023685" y="942857"/>
                </a:moveTo>
                <a:lnTo>
                  <a:pt x="0" y="2971800"/>
                </a:lnTo>
                <a:lnTo>
                  <a:pt x="58420" y="3022600"/>
                </a:lnTo>
                <a:lnTo>
                  <a:pt x="2091288" y="990600"/>
                </a:lnTo>
                <a:lnTo>
                  <a:pt x="1983740" y="990600"/>
                </a:lnTo>
                <a:lnTo>
                  <a:pt x="1993900" y="977900"/>
                </a:lnTo>
                <a:lnTo>
                  <a:pt x="2023685" y="942857"/>
                </a:lnTo>
                <a:close/>
              </a:path>
              <a:path w="3031490" h="3022600">
                <a:moveTo>
                  <a:pt x="2148859" y="933053"/>
                </a:moveTo>
                <a:lnTo>
                  <a:pt x="2091288" y="990600"/>
                </a:lnTo>
                <a:lnTo>
                  <a:pt x="2100580" y="990600"/>
                </a:lnTo>
                <a:lnTo>
                  <a:pt x="2110740" y="977900"/>
                </a:lnTo>
                <a:lnTo>
                  <a:pt x="2148859" y="933053"/>
                </a:lnTo>
                <a:close/>
              </a:path>
              <a:path w="3031490" h="3022600">
                <a:moveTo>
                  <a:pt x="2039402" y="927100"/>
                </a:moveTo>
                <a:lnTo>
                  <a:pt x="2037079" y="927100"/>
                </a:lnTo>
                <a:lnTo>
                  <a:pt x="2023685" y="942857"/>
                </a:lnTo>
                <a:lnTo>
                  <a:pt x="2039402" y="927100"/>
                </a:lnTo>
                <a:close/>
              </a:path>
              <a:path w="3031490" h="3022600">
                <a:moveTo>
                  <a:pt x="2154815" y="927100"/>
                </a:moveTo>
                <a:lnTo>
                  <a:pt x="2153920" y="927100"/>
                </a:lnTo>
                <a:lnTo>
                  <a:pt x="2148859" y="933053"/>
                </a:lnTo>
                <a:lnTo>
                  <a:pt x="2154815" y="927100"/>
                </a:lnTo>
                <a:close/>
              </a:path>
              <a:path w="3031490" h="3022600">
                <a:moveTo>
                  <a:pt x="2048794" y="917683"/>
                </a:moveTo>
                <a:lnTo>
                  <a:pt x="2039402" y="927100"/>
                </a:lnTo>
                <a:lnTo>
                  <a:pt x="2045970" y="927100"/>
                </a:lnTo>
                <a:lnTo>
                  <a:pt x="2048794" y="917683"/>
                </a:lnTo>
                <a:close/>
              </a:path>
              <a:path w="3031490" h="3022600">
                <a:moveTo>
                  <a:pt x="2166234" y="915686"/>
                </a:moveTo>
                <a:lnTo>
                  <a:pt x="2154815" y="927100"/>
                </a:lnTo>
                <a:lnTo>
                  <a:pt x="2162810" y="927100"/>
                </a:lnTo>
                <a:lnTo>
                  <a:pt x="2166234" y="915686"/>
                </a:lnTo>
                <a:close/>
              </a:path>
              <a:path w="3031490" h="3022600">
                <a:moveTo>
                  <a:pt x="2052069" y="914400"/>
                </a:moveTo>
                <a:lnTo>
                  <a:pt x="2049779" y="914400"/>
                </a:lnTo>
                <a:lnTo>
                  <a:pt x="2048794" y="917683"/>
                </a:lnTo>
                <a:lnTo>
                  <a:pt x="2052069" y="914400"/>
                </a:lnTo>
                <a:close/>
              </a:path>
              <a:path w="3031490" h="3022600">
                <a:moveTo>
                  <a:pt x="2167520" y="914400"/>
                </a:moveTo>
                <a:lnTo>
                  <a:pt x="2166620" y="914400"/>
                </a:lnTo>
                <a:lnTo>
                  <a:pt x="2166234" y="915686"/>
                </a:lnTo>
                <a:lnTo>
                  <a:pt x="2167520" y="914400"/>
                </a:lnTo>
                <a:close/>
              </a:path>
              <a:path w="3031490" h="3022600">
                <a:moveTo>
                  <a:pt x="2074223" y="892189"/>
                </a:moveTo>
                <a:lnTo>
                  <a:pt x="2052069" y="914400"/>
                </a:lnTo>
                <a:lnTo>
                  <a:pt x="2058670" y="914400"/>
                </a:lnTo>
                <a:lnTo>
                  <a:pt x="2071370" y="901700"/>
                </a:lnTo>
                <a:lnTo>
                  <a:pt x="2074223" y="892189"/>
                </a:lnTo>
                <a:close/>
              </a:path>
              <a:path w="3031490" h="3022600">
                <a:moveTo>
                  <a:pt x="2191629" y="890301"/>
                </a:moveTo>
                <a:lnTo>
                  <a:pt x="2167520" y="914400"/>
                </a:lnTo>
                <a:lnTo>
                  <a:pt x="2175510" y="914400"/>
                </a:lnTo>
                <a:lnTo>
                  <a:pt x="2188210" y="901700"/>
                </a:lnTo>
                <a:lnTo>
                  <a:pt x="2191629" y="890301"/>
                </a:lnTo>
                <a:close/>
              </a:path>
              <a:path w="3031490" h="3022600">
                <a:moveTo>
                  <a:pt x="2077404" y="889000"/>
                </a:moveTo>
                <a:lnTo>
                  <a:pt x="2075179" y="889000"/>
                </a:lnTo>
                <a:lnTo>
                  <a:pt x="2074223" y="892189"/>
                </a:lnTo>
                <a:lnTo>
                  <a:pt x="2077404" y="889000"/>
                </a:lnTo>
                <a:close/>
              </a:path>
              <a:path w="3031490" h="3022600">
                <a:moveTo>
                  <a:pt x="2192931" y="889000"/>
                </a:moveTo>
                <a:lnTo>
                  <a:pt x="2192020" y="889000"/>
                </a:lnTo>
                <a:lnTo>
                  <a:pt x="2191629" y="890301"/>
                </a:lnTo>
                <a:lnTo>
                  <a:pt x="2192931" y="889000"/>
                </a:lnTo>
                <a:close/>
              </a:path>
              <a:path w="3031490" h="3022600">
                <a:moveTo>
                  <a:pt x="2088533" y="877842"/>
                </a:moveTo>
                <a:lnTo>
                  <a:pt x="2077404" y="889000"/>
                </a:lnTo>
                <a:lnTo>
                  <a:pt x="2084070" y="889000"/>
                </a:lnTo>
                <a:lnTo>
                  <a:pt x="2088533" y="877842"/>
                </a:lnTo>
                <a:close/>
              </a:path>
              <a:path w="3031490" h="3022600">
                <a:moveTo>
                  <a:pt x="2294890" y="787400"/>
                </a:moveTo>
                <a:lnTo>
                  <a:pt x="2294575" y="787400"/>
                </a:lnTo>
                <a:lnTo>
                  <a:pt x="2192931" y="889000"/>
                </a:lnTo>
                <a:lnTo>
                  <a:pt x="2200910" y="889000"/>
                </a:lnTo>
                <a:lnTo>
                  <a:pt x="2205990" y="876300"/>
                </a:lnTo>
                <a:lnTo>
                  <a:pt x="2212340" y="876300"/>
                </a:lnTo>
                <a:lnTo>
                  <a:pt x="2244090" y="838200"/>
                </a:lnTo>
                <a:lnTo>
                  <a:pt x="2250440" y="838200"/>
                </a:lnTo>
                <a:lnTo>
                  <a:pt x="2256790" y="825500"/>
                </a:lnTo>
                <a:lnTo>
                  <a:pt x="2263140" y="825500"/>
                </a:lnTo>
                <a:lnTo>
                  <a:pt x="2269490" y="812800"/>
                </a:lnTo>
                <a:lnTo>
                  <a:pt x="2275840" y="812800"/>
                </a:lnTo>
                <a:lnTo>
                  <a:pt x="2282190" y="800100"/>
                </a:lnTo>
                <a:lnTo>
                  <a:pt x="2288540" y="800100"/>
                </a:lnTo>
                <a:lnTo>
                  <a:pt x="2294890" y="787400"/>
                </a:lnTo>
                <a:close/>
              </a:path>
              <a:path w="3031490" h="3022600">
                <a:moveTo>
                  <a:pt x="2090071" y="876300"/>
                </a:moveTo>
                <a:lnTo>
                  <a:pt x="2089150" y="876300"/>
                </a:lnTo>
                <a:lnTo>
                  <a:pt x="2088533" y="877842"/>
                </a:lnTo>
                <a:lnTo>
                  <a:pt x="2090071" y="876300"/>
                </a:lnTo>
                <a:close/>
              </a:path>
              <a:path w="3031490" h="3022600">
                <a:moveTo>
                  <a:pt x="2123072" y="843213"/>
                </a:moveTo>
                <a:lnTo>
                  <a:pt x="2090071" y="876300"/>
                </a:lnTo>
                <a:lnTo>
                  <a:pt x="2095500" y="876300"/>
                </a:lnTo>
                <a:lnTo>
                  <a:pt x="2123072" y="843213"/>
                </a:lnTo>
                <a:close/>
              </a:path>
              <a:path w="3031490" h="3022600">
                <a:moveTo>
                  <a:pt x="2128072" y="838200"/>
                </a:moveTo>
                <a:lnTo>
                  <a:pt x="2127250" y="838200"/>
                </a:lnTo>
                <a:lnTo>
                  <a:pt x="2123072" y="843213"/>
                </a:lnTo>
                <a:lnTo>
                  <a:pt x="2128072" y="838200"/>
                </a:lnTo>
                <a:close/>
              </a:path>
              <a:path w="3031490" h="3022600">
                <a:moveTo>
                  <a:pt x="2139156" y="827087"/>
                </a:moveTo>
                <a:lnTo>
                  <a:pt x="2128072" y="838200"/>
                </a:lnTo>
                <a:lnTo>
                  <a:pt x="2133600" y="838200"/>
                </a:lnTo>
                <a:lnTo>
                  <a:pt x="2139156" y="827087"/>
                </a:lnTo>
                <a:close/>
              </a:path>
              <a:path w="3031490" h="3022600">
                <a:moveTo>
                  <a:pt x="2140739" y="825500"/>
                </a:moveTo>
                <a:lnTo>
                  <a:pt x="2139950" y="825500"/>
                </a:lnTo>
                <a:lnTo>
                  <a:pt x="2139156" y="827087"/>
                </a:lnTo>
                <a:lnTo>
                  <a:pt x="2140739" y="825500"/>
                </a:lnTo>
                <a:close/>
              </a:path>
              <a:path w="3031490" h="3022600">
                <a:moveTo>
                  <a:pt x="2151889" y="814321"/>
                </a:moveTo>
                <a:lnTo>
                  <a:pt x="2140739" y="825500"/>
                </a:lnTo>
                <a:lnTo>
                  <a:pt x="2146300" y="825500"/>
                </a:lnTo>
                <a:lnTo>
                  <a:pt x="2151889" y="814321"/>
                </a:lnTo>
                <a:close/>
              </a:path>
              <a:path w="3031490" h="3022600">
                <a:moveTo>
                  <a:pt x="2153406" y="812800"/>
                </a:moveTo>
                <a:lnTo>
                  <a:pt x="2152650" y="812800"/>
                </a:lnTo>
                <a:lnTo>
                  <a:pt x="2151889" y="814321"/>
                </a:lnTo>
                <a:lnTo>
                  <a:pt x="2153406" y="812800"/>
                </a:lnTo>
                <a:close/>
              </a:path>
              <a:path w="3031490" h="3022600">
                <a:moveTo>
                  <a:pt x="2164622" y="801555"/>
                </a:moveTo>
                <a:lnTo>
                  <a:pt x="2153406" y="812800"/>
                </a:lnTo>
                <a:lnTo>
                  <a:pt x="2159000" y="812800"/>
                </a:lnTo>
                <a:lnTo>
                  <a:pt x="2164622" y="801555"/>
                </a:lnTo>
                <a:close/>
              </a:path>
              <a:path w="3031490" h="3022600">
                <a:moveTo>
                  <a:pt x="2166073" y="800100"/>
                </a:moveTo>
                <a:lnTo>
                  <a:pt x="2165350" y="800100"/>
                </a:lnTo>
                <a:lnTo>
                  <a:pt x="2164622" y="801555"/>
                </a:lnTo>
                <a:lnTo>
                  <a:pt x="2166073" y="800100"/>
                </a:lnTo>
                <a:close/>
              </a:path>
              <a:path w="3031490" h="3022600">
                <a:moveTo>
                  <a:pt x="2177355" y="788789"/>
                </a:moveTo>
                <a:lnTo>
                  <a:pt x="2166073" y="800100"/>
                </a:lnTo>
                <a:lnTo>
                  <a:pt x="2171700" y="800100"/>
                </a:lnTo>
                <a:lnTo>
                  <a:pt x="2177355" y="788789"/>
                </a:lnTo>
                <a:close/>
              </a:path>
              <a:path w="3031490" h="3022600">
                <a:moveTo>
                  <a:pt x="2178740" y="787400"/>
                </a:moveTo>
                <a:lnTo>
                  <a:pt x="2178050" y="787400"/>
                </a:lnTo>
                <a:lnTo>
                  <a:pt x="2177355" y="788789"/>
                </a:lnTo>
                <a:lnTo>
                  <a:pt x="2178740" y="787400"/>
                </a:lnTo>
                <a:close/>
              </a:path>
              <a:path w="3031490" h="3022600">
                <a:moveTo>
                  <a:pt x="2292306" y="673539"/>
                </a:moveTo>
                <a:lnTo>
                  <a:pt x="2178740" y="787400"/>
                </a:lnTo>
                <a:lnTo>
                  <a:pt x="2294575" y="787400"/>
                </a:lnTo>
                <a:lnTo>
                  <a:pt x="2396218" y="685800"/>
                </a:lnTo>
                <a:lnTo>
                  <a:pt x="2291079" y="685800"/>
                </a:lnTo>
                <a:lnTo>
                  <a:pt x="2292306" y="673539"/>
                </a:lnTo>
                <a:close/>
              </a:path>
              <a:path w="3031490" h="3022600">
                <a:moveTo>
                  <a:pt x="2355824" y="609856"/>
                </a:moveTo>
                <a:lnTo>
                  <a:pt x="2292744" y="673100"/>
                </a:lnTo>
                <a:lnTo>
                  <a:pt x="2407920" y="673100"/>
                </a:lnTo>
                <a:lnTo>
                  <a:pt x="2291079" y="685800"/>
                </a:lnTo>
                <a:lnTo>
                  <a:pt x="2396218" y="685800"/>
                </a:lnTo>
                <a:lnTo>
                  <a:pt x="2459745" y="622299"/>
                </a:lnTo>
                <a:lnTo>
                  <a:pt x="2354579" y="622300"/>
                </a:lnTo>
                <a:lnTo>
                  <a:pt x="2355824" y="609856"/>
                </a:lnTo>
                <a:close/>
              </a:path>
              <a:path w="3031490" h="3022600">
                <a:moveTo>
                  <a:pt x="2292744" y="673100"/>
                </a:moveTo>
                <a:lnTo>
                  <a:pt x="2292350" y="673100"/>
                </a:lnTo>
                <a:lnTo>
                  <a:pt x="2292306" y="673539"/>
                </a:lnTo>
                <a:lnTo>
                  <a:pt x="2292744" y="673100"/>
                </a:lnTo>
                <a:close/>
              </a:path>
              <a:path w="3031490" h="3022600">
                <a:moveTo>
                  <a:pt x="2417185" y="548335"/>
                </a:moveTo>
                <a:lnTo>
                  <a:pt x="2356080" y="609600"/>
                </a:lnTo>
                <a:lnTo>
                  <a:pt x="2447290" y="609600"/>
                </a:lnTo>
                <a:lnTo>
                  <a:pt x="2354579" y="622300"/>
                </a:lnTo>
                <a:lnTo>
                  <a:pt x="2459745" y="622299"/>
                </a:lnTo>
                <a:lnTo>
                  <a:pt x="2497862" y="584199"/>
                </a:lnTo>
                <a:lnTo>
                  <a:pt x="2392679" y="584200"/>
                </a:lnTo>
                <a:lnTo>
                  <a:pt x="2447290" y="571500"/>
                </a:lnTo>
                <a:lnTo>
                  <a:pt x="2405379" y="571500"/>
                </a:lnTo>
                <a:lnTo>
                  <a:pt x="2447290" y="558800"/>
                </a:lnTo>
                <a:lnTo>
                  <a:pt x="2413000" y="558800"/>
                </a:lnTo>
                <a:lnTo>
                  <a:pt x="2417185" y="548335"/>
                </a:lnTo>
                <a:close/>
              </a:path>
              <a:path w="3031490" h="3022600">
                <a:moveTo>
                  <a:pt x="2356080" y="609600"/>
                </a:moveTo>
                <a:lnTo>
                  <a:pt x="2355850" y="609600"/>
                </a:lnTo>
                <a:lnTo>
                  <a:pt x="2355824" y="609856"/>
                </a:lnTo>
                <a:lnTo>
                  <a:pt x="2356080" y="609600"/>
                </a:lnTo>
                <a:close/>
              </a:path>
              <a:path w="3031490" h="3022600">
                <a:moveTo>
                  <a:pt x="2973070" y="0"/>
                </a:moveTo>
                <a:lnTo>
                  <a:pt x="2444750" y="520700"/>
                </a:lnTo>
                <a:lnTo>
                  <a:pt x="2447290" y="520700"/>
                </a:lnTo>
                <a:lnTo>
                  <a:pt x="2447290" y="584200"/>
                </a:lnTo>
                <a:lnTo>
                  <a:pt x="2497862" y="584199"/>
                </a:lnTo>
                <a:lnTo>
                  <a:pt x="3031490" y="50800"/>
                </a:lnTo>
                <a:lnTo>
                  <a:pt x="2973070" y="0"/>
                </a:lnTo>
                <a:close/>
              </a:path>
              <a:path w="3031490" h="3022600">
                <a:moveTo>
                  <a:pt x="2419415" y="546100"/>
                </a:moveTo>
                <a:lnTo>
                  <a:pt x="2418079" y="546100"/>
                </a:lnTo>
                <a:lnTo>
                  <a:pt x="2417185" y="548335"/>
                </a:lnTo>
                <a:lnTo>
                  <a:pt x="2419415" y="546100"/>
                </a:lnTo>
                <a:close/>
              </a:path>
              <a:path w="3031490" h="3022600">
                <a:moveTo>
                  <a:pt x="2429907" y="535580"/>
                </a:moveTo>
                <a:lnTo>
                  <a:pt x="2419415" y="546100"/>
                </a:lnTo>
                <a:lnTo>
                  <a:pt x="2425700" y="546100"/>
                </a:lnTo>
                <a:lnTo>
                  <a:pt x="2429907" y="535580"/>
                </a:lnTo>
                <a:close/>
              </a:path>
              <a:path w="3031490" h="3022600">
                <a:moveTo>
                  <a:pt x="2432082" y="533400"/>
                </a:moveTo>
                <a:lnTo>
                  <a:pt x="2430779" y="533400"/>
                </a:lnTo>
                <a:lnTo>
                  <a:pt x="2429907" y="535580"/>
                </a:lnTo>
                <a:lnTo>
                  <a:pt x="2432082" y="533400"/>
                </a:lnTo>
                <a:close/>
              </a:path>
              <a:path w="3031490" h="3022600">
                <a:moveTo>
                  <a:pt x="2442629" y="522825"/>
                </a:moveTo>
                <a:lnTo>
                  <a:pt x="2432082" y="533400"/>
                </a:lnTo>
                <a:lnTo>
                  <a:pt x="2438400" y="533400"/>
                </a:lnTo>
                <a:lnTo>
                  <a:pt x="2442629" y="522825"/>
                </a:lnTo>
                <a:close/>
              </a:path>
              <a:path w="3031490" h="3022600">
                <a:moveTo>
                  <a:pt x="2444750" y="520700"/>
                </a:moveTo>
                <a:lnTo>
                  <a:pt x="2443479" y="520700"/>
                </a:lnTo>
                <a:lnTo>
                  <a:pt x="2442629" y="522825"/>
                </a:lnTo>
                <a:lnTo>
                  <a:pt x="2444750" y="520700"/>
                </a:lnTo>
                <a:close/>
              </a:path>
            </a:pathLst>
          </a:custGeom>
          <a:solidFill>
            <a:srgbClr val="006A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414020"/>
            <a:ext cx="21285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98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2625" y="1633220"/>
            <a:ext cx="7778749" cy="2462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6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5.png"/><Relationship Id="rId10" Type="http://schemas.openxmlformats.org/officeDocument/2006/relationships/image" Target="../media/image13.png"/><Relationship Id="rId19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 marR="508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Simple</a:t>
            </a:r>
            <a:r>
              <a:rPr spc="-100" dirty="0"/>
              <a:t> </a:t>
            </a:r>
            <a:r>
              <a:rPr spc="-5" dirty="0"/>
              <a:t>Past  </a:t>
            </a:r>
            <a:r>
              <a:rPr dirty="0"/>
              <a:t>vs. </a:t>
            </a:r>
            <a:r>
              <a:rPr spc="-5" dirty="0"/>
              <a:t>Present  Perfect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79550" y="4398009"/>
            <a:ext cx="4854575" cy="106680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568960" marR="5080" indent="-556260">
              <a:lnSpc>
                <a:spcPts val="3879"/>
              </a:lnSpc>
              <a:spcBef>
                <a:spcPts val="595"/>
              </a:spcBef>
            </a:pPr>
            <a:r>
              <a:rPr sz="3600" b="1" spc="-5" dirty="0">
                <a:latin typeface="Comic Sans MS"/>
                <a:cs typeface="Comic Sans MS"/>
              </a:rPr>
              <a:t>When do we </a:t>
            </a:r>
            <a:r>
              <a:rPr sz="3600" b="1" dirty="0">
                <a:latin typeface="Comic Sans MS"/>
                <a:cs typeface="Comic Sans MS"/>
              </a:rPr>
              <a:t>use</a:t>
            </a:r>
            <a:r>
              <a:rPr sz="3600" b="1" spc="-75" dirty="0">
                <a:latin typeface="Comic Sans MS"/>
                <a:cs typeface="Comic Sans MS"/>
              </a:rPr>
              <a:t> </a:t>
            </a:r>
            <a:r>
              <a:rPr sz="3600" b="1" dirty="0">
                <a:latin typeface="Comic Sans MS"/>
                <a:cs typeface="Comic Sans MS"/>
              </a:rPr>
              <a:t>each  </a:t>
            </a:r>
            <a:r>
              <a:rPr sz="3600" b="1" spc="-5" dirty="0">
                <a:latin typeface="Comic Sans MS"/>
                <a:cs typeface="Comic Sans MS"/>
              </a:rPr>
              <a:t>tense </a:t>
            </a:r>
            <a:r>
              <a:rPr sz="3600" b="1" dirty="0">
                <a:latin typeface="Comic Sans MS"/>
                <a:cs typeface="Comic Sans MS"/>
              </a:rPr>
              <a:t>in</a:t>
            </a:r>
            <a:r>
              <a:rPr sz="3600" b="1" spc="-35" dirty="0">
                <a:latin typeface="Comic Sans MS"/>
                <a:cs typeface="Comic Sans MS"/>
              </a:rPr>
              <a:t> </a:t>
            </a:r>
            <a:r>
              <a:rPr sz="3600" b="1" spc="-5" dirty="0">
                <a:latin typeface="Comic Sans MS"/>
                <a:cs typeface="Comic Sans MS"/>
              </a:rPr>
              <a:t>English?</a:t>
            </a:r>
            <a:endParaRPr sz="3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73450" y="1389380"/>
            <a:ext cx="1060450" cy="0"/>
          </a:xfrm>
          <a:custGeom>
            <a:avLst/>
            <a:gdLst/>
            <a:ahLst/>
            <a:cxnLst/>
            <a:rect l="l" t="t" r="r" b="b"/>
            <a:pathLst>
              <a:path w="1060450">
                <a:moveTo>
                  <a:pt x="0" y="0"/>
                </a:moveTo>
                <a:lnTo>
                  <a:pt x="106045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50590" y="1366519"/>
            <a:ext cx="1060450" cy="0"/>
          </a:xfrm>
          <a:custGeom>
            <a:avLst/>
            <a:gdLst/>
            <a:ahLst/>
            <a:cxnLst/>
            <a:rect l="l" t="t" r="r" b="b"/>
            <a:pathLst>
              <a:path w="1060450">
                <a:moveTo>
                  <a:pt x="0" y="0"/>
                </a:moveTo>
                <a:lnTo>
                  <a:pt x="106045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500" y="3054350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8640" y="3031489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58569" y="3643629"/>
            <a:ext cx="3437890" cy="0"/>
          </a:xfrm>
          <a:custGeom>
            <a:avLst/>
            <a:gdLst/>
            <a:ahLst/>
            <a:cxnLst/>
            <a:rect l="l" t="t" r="r" b="b"/>
            <a:pathLst>
              <a:path w="3437890">
                <a:moveTo>
                  <a:pt x="0" y="0"/>
                </a:moveTo>
                <a:lnTo>
                  <a:pt x="343789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35710" y="3620770"/>
            <a:ext cx="3437890" cy="0"/>
          </a:xfrm>
          <a:custGeom>
            <a:avLst/>
            <a:gdLst/>
            <a:ahLst/>
            <a:cxnLst/>
            <a:rect l="l" t="t" r="r" b="b"/>
            <a:pathLst>
              <a:path w="3437890">
                <a:moveTo>
                  <a:pt x="0" y="0"/>
                </a:moveTo>
                <a:lnTo>
                  <a:pt x="343789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5940" y="414020"/>
            <a:ext cx="7562215" cy="3742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70312"/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omic Sans MS"/>
                <a:cs typeface="Comic Sans MS"/>
              </a:rPr>
              <a:t>We </a:t>
            </a:r>
            <a:r>
              <a:rPr sz="3200" spc="-5" dirty="0">
                <a:latin typeface="Comic Sans MS"/>
                <a:cs typeface="Comic Sans MS"/>
              </a:rPr>
              <a:t>often </a:t>
            </a:r>
            <a:r>
              <a:rPr sz="3200" dirty="0">
                <a:latin typeface="Comic Sans MS"/>
                <a:cs typeface="Comic Sans MS"/>
              </a:rPr>
              <a:t>use present perfect </a:t>
            </a:r>
            <a:r>
              <a:rPr sz="3200" spc="5" dirty="0">
                <a:latin typeface="Comic Sans MS"/>
                <a:cs typeface="Comic Sans MS"/>
              </a:rPr>
              <a:t>to </a:t>
            </a:r>
            <a:r>
              <a:rPr sz="3200" dirty="0">
                <a:latin typeface="Comic Sans MS"/>
                <a:cs typeface="Comic Sans MS"/>
              </a:rPr>
              <a:t>say  that </a:t>
            </a:r>
            <a:r>
              <a:rPr sz="3200" spc="5" dirty="0">
                <a:latin typeface="Comic Sans MS"/>
                <a:cs typeface="Comic Sans MS"/>
              </a:rPr>
              <a:t>we </a:t>
            </a:r>
            <a:r>
              <a:rPr sz="3200" dirty="0">
                <a:latin typeface="Comic Sans MS"/>
                <a:cs typeface="Comic Sans MS"/>
              </a:rPr>
              <a:t>have </a:t>
            </a:r>
            <a:r>
              <a:rPr sz="3200" b="1" spc="-5" dirty="0">
                <a:latin typeface="Comic Sans MS"/>
                <a:cs typeface="Comic Sans MS"/>
              </a:rPr>
              <a:t>never </a:t>
            </a:r>
            <a:r>
              <a:rPr sz="3200" spc="-5" dirty="0">
                <a:latin typeface="Comic Sans MS"/>
                <a:cs typeface="Comic Sans MS"/>
              </a:rPr>
              <a:t>done something</a:t>
            </a:r>
            <a:r>
              <a:rPr sz="3200" spc="-445" dirty="0">
                <a:latin typeface="Comic Sans MS"/>
                <a:cs typeface="Comic Sans MS"/>
              </a:rPr>
              <a:t> </a:t>
            </a:r>
            <a:r>
              <a:rPr sz="3200" spc="5" dirty="0">
                <a:latin typeface="Comic Sans MS"/>
                <a:cs typeface="Comic Sans MS"/>
              </a:rPr>
              <a:t>at  </a:t>
            </a:r>
            <a:r>
              <a:rPr sz="3200" dirty="0">
                <a:latin typeface="Comic Sans MS"/>
                <a:cs typeface="Comic Sans MS"/>
              </a:rPr>
              <a:t>any time in the</a:t>
            </a:r>
            <a:r>
              <a:rPr sz="3200" spc="-1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past.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Comic Sans MS"/>
                <a:cs typeface="Comic Sans MS"/>
              </a:rPr>
              <a:t>Example:</a:t>
            </a:r>
            <a:endParaRPr sz="3200">
              <a:latin typeface="Comic Sans MS"/>
              <a:cs typeface="Comic Sans MS"/>
            </a:endParaRPr>
          </a:p>
          <a:p>
            <a:pPr marL="355600" marR="973455">
              <a:lnSpc>
                <a:spcPct val="100000"/>
              </a:lnSpc>
              <a:spcBef>
                <a:spcPts val="800"/>
              </a:spcBef>
              <a:tabLst>
                <a:tab pos="5920105" algn="l"/>
              </a:tabLst>
            </a:pPr>
            <a:r>
              <a:rPr sz="3200" dirty="0">
                <a:latin typeface="Comic Sans MS"/>
                <a:cs typeface="Comic Sans MS"/>
              </a:rPr>
              <a:t>I</a:t>
            </a:r>
            <a:r>
              <a:rPr sz="3200" spc="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ha</a:t>
            </a:r>
            <a:r>
              <a:rPr sz="3200" spc="5" dirty="0">
                <a:latin typeface="Comic Sans MS"/>
                <a:cs typeface="Comic Sans MS"/>
              </a:rPr>
              <a:t>v</a:t>
            </a:r>
            <a:r>
              <a:rPr sz="3200" dirty="0">
                <a:latin typeface="Comic Sans MS"/>
                <a:cs typeface="Comic Sans MS"/>
              </a:rPr>
              <a:t>e</a:t>
            </a:r>
            <a:r>
              <a:rPr sz="3200" spc="5" dirty="0">
                <a:latin typeface="Comic Sans MS"/>
                <a:cs typeface="Comic Sans MS"/>
              </a:rPr>
              <a:t> n</a:t>
            </a:r>
            <a:r>
              <a:rPr sz="3200" spc="-5" dirty="0">
                <a:latin typeface="Comic Sans MS"/>
                <a:cs typeface="Comic Sans MS"/>
              </a:rPr>
              <a:t>e</a:t>
            </a:r>
            <a:r>
              <a:rPr sz="3200" dirty="0">
                <a:latin typeface="Comic Sans MS"/>
                <a:cs typeface="Comic Sans MS"/>
              </a:rPr>
              <a:t>v</a:t>
            </a:r>
            <a:r>
              <a:rPr sz="3200" spc="-5" dirty="0">
                <a:latin typeface="Comic Sans MS"/>
                <a:cs typeface="Comic Sans MS"/>
              </a:rPr>
              <a:t>e</a:t>
            </a:r>
            <a:r>
              <a:rPr sz="3200" dirty="0">
                <a:latin typeface="Comic Sans MS"/>
                <a:cs typeface="Comic Sans MS"/>
              </a:rPr>
              <a:t>r</a:t>
            </a:r>
            <a:r>
              <a:rPr sz="3200" spc="5" dirty="0">
                <a:latin typeface="Comic Sans MS"/>
                <a:cs typeface="Comic Sans MS"/>
              </a:rPr>
              <a:t> v</a:t>
            </a:r>
            <a:r>
              <a:rPr sz="3200" spc="-10" dirty="0">
                <a:latin typeface="Comic Sans MS"/>
                <a:cs typeface="Comic Sans MS"/>
              </a:rPr>
              <a:t>i</a:t>
            </a:r>
            <a:r>
              <a:rPr sz="3200" spc="10" dirty="0">
                <a:latin typeface="Comic Sans MS"/>
                <a:cs typeface="Comic Sans MS"/>
              </a:rPr>
              <a:t>s</a:t>
            </a:r>
            <a:r>
              <a:rPr sz="3200" spc="-10" dirty="0">
                <a:latin typeface="Comic Sans MS"/>
                <a:cs typeface="Comic Sans MS"/>
              </a:rPr>
              <a:t>i</a:t>
            </a:r>
            <a:r>
              <a:rPr sz="3200" spc="10" dirty="0">
                <a:latin typeface="Comic Sans MS"/>
                <a:cs typeface="Comic Sans MS"/>
              </a:rPr>
              <a:t>t</a:t>
            </a:r>
            <a:r>
              <a:rPr sz="3200" spc="-5" dirty="0">
                <a:latin typeface="Comic Sans MS"/>
                <a:cs typeface="Comic Sans MS"/>
              </a:rPr>
              <a:t>e</a:t>
            </a:r>
            <a:r>
              <a:rPr sz="3200" dirty="0">
                <a:latin typeface="Comic Sans MS"/>
                <a:cs typeface="Comic Sans MS"/>
              </a:rPr>
              <a:t>d</a:t>
            </a:r>
            <a:r>
              <a:rPr sz="3200" spc="5" dirty="0">
                <a:latin typeface="Comic Sans MS"/>
                <a:cs typeface="Comic Sans MS"/>
              </a:rPr>
              <a:t> L</a:t>
            </a:r>
            <a:r>
              <a:rPr sz="3200" spc="-5" dirty="0">
                <a:latin typeface="Comic Sans MS"/>
                <a:cs typeface="Comic Sans MS"/>
              </a:rPr>
              <a:t>o</a:t>
            </a:r>
            <a:r>
              <a:rPr sz="3200" dirty="0">
                <a:latin typeface="Comic Sans MS"/>
                <a:cs typeface="Comic Sans MS"/>
              </a:rPr>
              <a:t>nd</a:t>
            </a:r>
            <a:r>
              <a:rPr sz="3200" spc="-5" dirty="0">
                <a:latin typeface="Comic Sans MS"/>
                <a:cs typeface="Comic Sans MS"/>
              </a:rPr>
              <a:t>o</a:t>
            </a:r>
            <a:r>
              <a:rPr sz="3200" dirty="0">
                <a:latin typeface="Comic Sans MS"/>
                <a:cs typeface="Comic Sans MS"/>
              </a:rPr>
              <a:t>n.	B</a:t>
            </a:r>
            <a:r>
              <a:rPr sz="3200" spc="5" dirty="0">
                <a:latin typeface="Comic Sans MS"/>
                <a:cs typeface="Comic Sans MS"/>
              </a:rPr>
              <a:t>u</a:t>
            </a:r>
            <a:r>
              <a:rPr sz="3200" dirty="0">
                <a:latin typeface="Comic Sans MS"/>
                <a:cs typeface="Comic Sans MS"/>
              </a:rPr>
              <a:t>t  </a:t>
            </a:r>
            <a:r>
              <a:rPr sz="3200" spc="-5" dirty="0">
                <a:latin typeface="Comic Sans MS"/>
                <a:cs typeface="Comic Sans MS"/>
              </a:rPr>
              <a:t>someday, </a:t>
            </a:r>
            <a:r>
              <a:rPr sz="3200" dirty="0">
                <a:latin typeface="Comic Sans MS"/>
                <a:cs typeface="Comic Sans MS"/>
              </a:rPr>
              <a:t>I </a:t>
            </a:r>
            <a:r>
              <a:rPr sz="3200" spc="-5" dirty="0">
                <a:latin typeface="Comic Sans MS"/>
                <a:cs typeface="Comic Sans MS"/>
              </a:rPr>
              <a:t>hope </a:t>
            </a:r>
            <a:r>
              <a:rPr sz="3200" dirty="0">
                <a:latin typeface="Comic Sans MS"/>
                <a:cs typeface="Comic Sans MS"/>
              </a:rPr>
              <a:t>to travel</a:t>
            </a:r>
            <a:r>
              <a:rPr sz="3200" spc="-5" dirty="0">
                <a:latin typeface="Comic Sans MS"/>
                <a:cs typeface="Comic Sans MS"/>
              </a:rPr>
              <a:t> there.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64429" y="5873750"/>
            <a:ext cx="2807970" cy="0"/>
          </a:xfrm>
          <a:custGeom>
            <a:avLst/>
            <a:gdLst/>
            <a:ahLst/>
            <a:cxnLst/>
            <a:rect l="l" t="t" r="r" b="b"/>
            <a:pathLst>
              <a:path w="2807970">
                <a:moveTo>
                  <a:pt x="0" y="0"/>
                </a:moveTo>
                <a:lnTo>
                  <a:pt x="2807970" y="0"/>
                </a:lnTo>
              </a:path>
            </a:pathLst>
          </a:custGeom>
          <a:ln w="482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50790" y="5980429"/>
            <a:ext cx="2589530" cy="0"/>
          </a:xfrm>
          <a:custGeom>
            <a:avLst/>
            <a:gdLst/>
            <a:ahLst/>
            <a:cxnLst/>
            <a:rect l="l" t="t" r="r" b="b"/>
            <a:pathLst>
              <a:path w="2589529">
                <a:moveTo>
                  <a:pt x="0" y="0"/>
                </a:moveTo>
                <a:lnTo>
                  <a:pt x="2589530" y="0"/>
                </a:lnTo>
              </a:path>
            </a:pathLst>
          </a:custGeom>
          <a:ln w="558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91859" y="6097270"/>
            <a:ext cx="1228090" cy="0"/>
          </a:xfrm>
          <a:custGeom>
            <a:avLst/>
            <a:gdLst/>
            <a:ahLst/>
            <a:cxnLst/>
            <a:rect l="l" t="t" r="r" b="b"/>
            <a:pathLst>
              <a:path w="1228090">
                <a:moveTo>
                  <a:pt x="0" y="0"/>
                </a:moveTo>
                <a:lnTo>
                  <a:pt x="1228089" y="0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32269" y="509142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482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58129" y="6106795"/>
            <a:ext cx="605790" cy="0"/>
          </a:xfrm>
          <a:custGeom>
            <a:avLst/>
            <a:gdLst/>
            <a:ahLst/>
            <a:cxnLst/>
            <a:rect l="l" t="t" r="r" b="b"/>
            <a:pathLst>
              <a:path w="605789">
                <a:moveTo>
                  <a:pt x="0" y="0"/>
                </a:moveTo>
                <a:lnTo>
                  <a:pt x="605790" y="0"/>
                </a:lnTo>
              </a:path>
            </a:pathLst>
          </a:custGeom>
          <a:ln w="495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69940" y="6209665"/>
            <a:ext cx="605790" cy="0"/>
          </a:xfrm>
          <a:custGeom>
            <a:avLst/>
            <a:gdLst/>
            <a:ahLst/>
            <a:cxnLst/>
            <a:rect l="l" t="t" r="r" b="b"/>
            <a:pathLst>
              <a:path w="605789">
                <a:moveTo>
                  <a:pt x="0" y="0"/>
                </a:moveTo>
                <a:lnTo>
                  <a:pt x="605789" y="0"/>
                </a:lnTo>
              </a:path>
            </a:pathLst>
          </a:custGeom>
          <a:ln w="495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69150" y="4605020"/>
            <a:ext cx="143509" cy="170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13930" y="4837429"/>
            <a:ext cx="0" cy="265430"/>
          </a:xfrm>
          <a:custGeom>
            <a:avLst/>
            <a:gdLst/>
            <a:ahLst/>
            <a:cxnLst/>
            <a:rect l="l" t="t" r="r" b="b"/>
            <a:pathLst>
              <a:path h="265429">
                <a:moveTo>
                  <a:pt x="0" y="0"/>
                </a:moveTo>
                <a:lnTo>
                  <a:pt x="0" y="26543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16444" y="4837429"/>
            <a:ext cx="0" cy="25907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73900" y="482727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90">
                <a:moveTo>
                  <a:pt x="0" y="0"/>
                </a:moveTo>
                <a:lnTo>
                  <a:pt x="275590" y="0"/>
                </a:lnTo>
              </a:path>
            </a:pathLst>
          </a:custGeom>
          <a:ln w="33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89775" y="4582159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73900" y="456565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90">
                <a:moveTo>
                  <a:pt x="0" y="0"/>
                </a:moveTo>
                <a:lnTo>
                  <a:pt x="275590" y="0"/>
                </a:lnTo>
              </a:path>
            </a:pathLst>
          </a:custGeom>
          <a:ln w="33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19619" y="45053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39940" y="4445634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589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7880" y="4114800"/>
            <a:ext cx="99060" cy="316230"/>
          </a:xfrm>
          <a:custGeom>
            <a:avLst/>
            <a:gdLst/>
            <a:ahLst/>
            <a:cxnLst/>
            <a:rect l="l" t="t" r="r" b="b"/>
            <a:pathLst>
              <a:path w="99059" h="316229">
                <a:moveTo>
                  <a:pt x="66040" y="0"/>
                </a:moveTo>
                <a:lnTo>
                  <a:pt x="34290" y="0"/>
                </a:lnTo>
                <a:lnTo>
                  <a:pt x="34290" y="111760"/>
                </a:lnTo>
                <a:lnTo>
                  <a:pt x="0" y="152400"/>
                </a:lnTo>
                <a:lnTo>
                  <a:pt x="0" y="316230"/>
                </a:lnTo>
                <a:lnTo>
                  <a:pt x="31750" y="316230"/>
                </a:lnTo>
                <a:lnTo>
                  <a:pt x="31750" y="163830"/>
                </a:lnTo>
                <a:lnTo>
                  <a:pt x="49529" y="142239"/>
                </a:lnTo>
                <a:lnTo>
                  <a:pt x="90254" y="142239"/>
                </a:lnTo>
                <a:lnTo>
                  <a:pt x="66040" y="114300"/>
                </a:lnTo>
                <a:lnTo>
                  <a:pt x="66040" y="0"/>
                </a:lnTo>
                <a:close/>
              </a:path>
              <a:path w="99059" h="316229">
                <a:moveTo>
                  <a:pt x="90254" y="142239"/>
                </a:moveTo>
                <a:lnTo>
                  <a:pt x="49529" y="142239"/>
                </a:lnTo>
                <a:lnTo>
                  <a:pt x="66040" y="163830"/>
                </a:lnTo>
                <a:lnTo>
                  <a:pt x="66040" y="316230"/>
                </a:lnTo>
                <a:lnTo>
                  <a:pt x="99060" y="316230"/>
                </a:lnTo>
                <a:lnTo>
                  <a:pt x="99060" y="152400"/>
                </a:lnTo>
                <a:lnTo>
                  <a:pt x="90254" y="142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92420" y="5219700"/>
            <a:ext cx="0" cy="657860"/>
          </a:xfrm>
          <a:custGeom>
            <a:avLst/>
            <a:gdLst/>
            <a:ahLst/>
            <a:cxnLst/>
            <a:rect l="l" t="t" r="r" b="b"/>
            <a:pathLst>
              <a:path h="657860">
                <a:moveTo>
                  <a:pt x="0" y="0"/>
                </a:moveTo>
                <a:lnTo>
                  <a:pt x="0" y="65786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74995" y="4464050"/>
            <a:ext cx="0" cy="897890"/>
          </a:xfrm>
          <a:custGeom>
            <a:avLst/>
            <a:gdLst/>
            <a:ahLst/>
            <a:cxnLst/>
            <a:rect l="l" t="t" r="r" b="b"/>
            <a:pathLst>
              <a:path h="897889">
                <a:moveTo>
                  <a:pt x="0" y="0"/>
                </a:moveTo>
                <a:lnTo>
                  <a:pt x="0" y="89789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16295" y="4469129"/>
            <a:ext cx="0" cy="941069"/>
          </a:xfrm>
          <a:custGeom>
            <a:avLst/>
            <a:gdLst/>
            <a:ahLst/>
            <a:cxnLst/>
            <a:rect l="l" t="t" r="r" b="b"/>
            <a:pathLst>
              <a:path h="941070">
                <a:moveTo>
                  <a:pt x="0" y="0"/>
                </a:moveTo>
                <a:lnTo>
                  <a:pt x="0" y="94107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77129" y="5219700"/>
            <a:ext cx="115570" cy="657860"/>
          </a:xfrm>
          <a:custGeom>
            <a:avLst/>
            <a:gdLst/>
            <a:ahLst/>
            <a:cxnLst/>
            <a:rect l="l" t="t" r="r" b="b"/>
            <a:pathLst>
              <a:path w="115570" h="657860">
                <a:moveTo>
                  <a:pt x="39370" y="0"/>
                </a:moveTo>
                <a:lnTo>
                  <a:pt x="0" y="0"/>
                </a:lnTo>
                <a:lnTo>
                  <a:pt x="0" y="657860"/>
                </a:lnTo>
                <a:lnTo>
                  <a:pt x="39370" y="657860"/>
                </a:lnTo>
                <a:lnTo>
                  <a:pt x="39370" y="132080"/>
                </a:lnTo>
                <a:lnTo>
                  <a:pt x="82550" y="83819"/>
                </a:lnTo>
                <a:lnTo>
                  <a:pt x="115570" y="83819"/>
                </a:lnTo>
                <a:lnTo>
                  <a:pt x="115570" y="72390"/>
                </a:lnTo>
                <a:lnTo>
                  <a:pt x="39370" y="72390"/>
                </a:lnTo>
                <a:lnTo>
                  <a:pt x="39370" y="0"/>
                </a:lnTo>
                <a:close/>
              </a:path>
              <a:path w="115570" h="657860">
                <a:moveTo>
                  <a:pt x="115570" y="44450"/>
                </a:moveTo>
                <a:lnTo>
                  <a:pt x="64770" y="44450"/>
                </a:lnTo>
                <a:lnTo>
                  <a:pt x="39370" y="72390"/>
                </a:lnTo>
                <a:lnTo>
                  <a:pt x="115570" y="72390"/>
                </a:lnTo>
                <a:lnTo>
                  <a:pt x="115570" y="44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26990" y="5207000"/>
            <a:ext cx="220980" cy="2019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02219" y="5219700"/>
            <a:ext cx="0" cy="670560"/>
          </a:xfrm>
          <a:custGeom>
            <a:avLst/>
            <a:gdLst/>
            <a:ahLst/>
            <a:cxnLst/>
            <a:rect l="l" t="t" r="r" b="b"/>
            <a:pathLst>
              <a:path h="670560">
                <a:moveTo>
                  <a:pt x="0" y="0"/>
                </a:moveTo>
                <a:lnTo>
                  <a:pt x="0" y="67056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35519" y="5207000"/>
            <a:ext cx="148589" cy="2006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21219" y="5219700"/>
            <a:ext cx="0" cy="670560"/>
          </a:xfrm>
          <a:custGeom>
            <a:avLst/>
            <a:gdLst/>
            <a:ahLst/>
            <a:cxnLst/>
            <a:rect l="l" t="t" r="r" b="b"/>
            <a:pathLst>
              <a:path h="670560">
                <a:moveTo>
                  <a:pt x="0" y="0"/>
                </a:moveTo>
                <a:lnTo>
                  <a:pt x="0" y="670560"/>
                </a:lnTo>
              </a:path>
            </a:pathLst>
          </a:custGeom>
          <a:ln w="406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61709" y="520445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10">
                <a:moveTo>
                  <a:pt x="0" y="0"/>
                </a:moveTo>
                <a:lnTo>
                  <a:pt x="0" y="67690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193790" y="520445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10">
                <a:moveTo>
                  <a:pt x="0" y="0"/>
                </a:moveTo>
                <a:lnTo>
                  <a:pt x="0" y="676909"/>
                </a:lnTo>
              </a:path>
            </a:pathLst>
          </a:custGeom>
          <a:ln w="406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13855" y="520445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10">
                <a:moveTo>
                  <a:pt x="0" y="0"/>
                </a:moveTo>
                <a:lnTo>
                  <a:pt x="0" y="676909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45300" y="520445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10">
                <a:moveTo>
                  <a:pt x="0" y="0"/>
                </a:moveTo>
                <a:lnTo>
                  <a:pt x="0" y="67690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02350" y="5218429"/>
            <a:ext cx="109220" cy="1168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53859" y="5218429"/>
            <a:ext cx="107950" cy="1168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06969" y="5264150"/>
            <a:ext cx="109220" cy="9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64400" y="5264150"/>
            <a:ext cx="107950" cy="90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53000" y="5407659"/>
            <a:ext cx="1107440" cy="0"/>
          </a:xfrm>
          <a:custGeom>
            <a:avLst/>
            <a:gdLst/>
            <a:ahLst/>
            <a:cxnLst/>
            <a:rect l="l" t="t" r="r" b="b"/>
            <a:pathLst>
              <a:path w="1107439">
                <a:moveTo>
                  <a:pt x="0" y="0"/>
                </a:moveTo>
                <a:lnTo>
                  <a:pt x="1107439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52820" y="5335270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129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703059" y="533527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60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213600" y="5335270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129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454900" y="5335270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129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47840" y="5407659"/>
            <a:ext cx="831850" cy="0"/>
          </a:xfrm>
          <a:custGeom>
            <a:avLst/>
            <a:gdLst/>
            <a:ahLst/>
            <a:cxnLst/>
            <a:rect l="l" t="t" r="r" b="b"/>
            <a:pathLst>
              <a:path w="831850">
                <a:moveTo>
                  <a:pt x="0" y="0"/>
                </a:moveTo>
                <a:lnTo>
                  <a:pt x="831850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46115" y="4871720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1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19395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76825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89165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522844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776719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7115" y="5440679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605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794375" y="4871720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1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42634" y="4871720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1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746115" y="5256529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84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794375" y="5256529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84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842634" y="5256529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84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8068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4477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35965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5053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2038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69023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76008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82993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89978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969634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285865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55715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425565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94779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6463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63448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94944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025005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86294" y="4903470"/>
            <a:ext cx="0" cy="257810"/>
          </a:xfrm>
          <a:custGeom>
            <a:avLst/>
            <a:gdLst/>
            <a:ahLst/>
            <a:cxnLst/>
            <a:rect l="l" t="t" r="r" b="b"/>
            <a:pathLst>
              <a:path h="257810">
                <a:moveTo>
                  <a:pt x="0" y="0"/>
                </a:moveTo>
                <a:lnTo>
                  <a:pt x="0" y="257809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248525" y="4903470"/>
            <a:ext cx="0" cy="257810"/>
          </a:xfrm>
          <a:custGeom>
            <a:avLst/>
            <a:gdLst/>
            <a:ahLst/>
            <a:cxnLst/>
            <a:rect l="l" t="t" r="r" b="b"/>
            <a:pathLst>
              <a:path h="257810">
                <a:moveTo>
                  <a:pt x="0" y="0"/>
                </a:moveTo>
                <a:lnTo>
                  <a:pt x="0" y="257809"/>
                </a:lnTo>
              </a:path>
            </a:pathLst>
          </a:custGeom>
          <a:ln w="13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099300" y="5480050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69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16550" y="5363209"/>
            <a:ext cx="370840" cy="0"/>
          </a:xfrm>
          <a:custGeom>
            <a:avLst/>
            <a:gdLst/>
            <a:ahLst/>
            <a:cxnLst/>
            <a:rect l="l" t="t" r="r" b="b"/>
            <a:pathLst>
              <a:path w="370839">
                <a:moveTo>
                  <a:pt x="0" y="0"/>
                </a:moveTo>
                <a:lnTo>
                  <a:pt x="370839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962650" y="5353050"/>
            <a:ext cx="85090" cy="20320"/>
          </a:xfrm>
          <a:custGeom>
            <a:avLst/>
            <a:gdLst/>
            <a:ahLst/>
            <a:cxnLst/>
            <a:rect l="l" t="t" r="r" b="b"/>
            <a:pathLst>
              <a:path w="85089" h="20320">
                <a:moveTo>
                  <a:pt x="0" y="20319"/>
                </a:moveTo>
                <a:lnTo>
                  <a:pt x="85089" y="20319"/>
                </a:lnTo>
                <a:lnTo>
                  <a:pt x="85089" y="0"/>
                </a:lnTo>
                <a:lnTo>
                  <a:pt x="0" y="0"/>
                </a:lnTo>
                <a:lnTo>
                  <a:pt x="0" y="203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216650" y="5363209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97600" y="5407025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836409" y="5363209"/>
            <a:ext cx="392430" cy="0"/>
          </a:xfrm>
          <a:custGeom>
            <a:avLst/>
            <a:gdLst/>
            <a:ahLst/>
            <a:cxnLst/>
            <a:rect l="l" t="t" r="r" b="b"/>
            <a:pathLst>
              <a:path w="392429">
                <a:moveTo>
                  <a:pt x="0" y="0"/>
                </a:moveTo>
                <a:lnTo>
                  <a:pt x="392430" y="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68009" y="4241800"/>
            <a:ext cx="299720" cy="541020"/>
          </a:xfrm>
          <a:custGeom>
            <a:avLst/>
            <a:gdLst/>
            <a:ahLst/>
            <a:cxnLst/>
            <a:rect l="l" t="t" r="r" b="b"/>
            <a:pathLst>
              <a:path w="299720" h="541020">
                <a:moveTo>
                  <a:pt x="299719" y="521969"/>
                </a:moveTo>
                <a:lnTo>
                  <a:pt x="0" y="521969"/>
                </a:lnTo>
                <a:lnTo>
                  <a:pt x="0" y="541019"/>
                </a:lnTo>
                <a:lnTo>
                  <a:pt x="299719" y="541019"/>
                </a:lnTo>
                <a:lnTo>
                  <a:pt x="299719" y="521969"/>
                </a:lnTo>
                <a:close/>
              </a:path>
              <a:path w="299720" h="541020">
                <a:moveTo>
                  <a:pt x="172719" y="300989"/>
                </a:moveTo>
                <a:lnTo>
                  <a:pt x="69850" y="300989"/>
                </a:lnTo>
                <a:lnTo>
                  <a:pt x="3810" y="521969"/>
                </a:lnTo>
                <a:lnTo>
                  <a:pt x="54610" y="521969"/>
                </a:lnTo>
                <a:lnTo>
                  <a:pt x="105410" y="347980"/>
                </a:lnTo>
                <a:lnTo>
                  <a:pt x="172719" y="347980"/>
                </a:lnTo>
                <a:lnTo>
                  <a:pt x="172719" y="300989"/>
                </a:lnTo>
                <a:close/>
              </a:path>
              <a:path w="299720" h="541020">
                <a:moveTo>
                  <a:pt x="143510" y="0"/>
                </a:moveTo>
                <a:lnTo>
                  <a:pt x="125729" y="0"/>
                </a:lnTo>
                <a:lnTo>
                  <a:pt x="125729" y="300989"/>
                </a:lnTo>
                <a:lnTo>
                  <a:pt x="143510" y="300989"/>
                </a:lnTo>
                <a:lnTo>
                  <a:pt x="1435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143000" y="6163309"/>
            <a:ext cx="2954020" cy="0"/>
          </a:xfrm>
          <a:custGeom>
            <a:avLst/>
            <a:gdLst/>
            <a:ahLst/>
            <a:cxnLst/>
            <a:rect l="l" t="t" r="r" b="b"/>
            <a:pathLst>
              <a:path w="2954020">
                <a:moveTo>
                  <a:pt x="0" y="0"/>
                </a:moveTo>
                <a:lnTo>
                  <a:pt x="2954020" y="0"/>
                </a:lnTo>
              </a:path>
            </a:pathLst>
          </a:custGeom>
          <a:ln w="431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86230" y="6255384"/>
            <a:ext cx="2148840" cy="0"/>
          </a:xfrm>
          <a:custGeom>
            <a:avLst/>
            <a:gdLst/>
            <a:ahLst/>
            <a:cxnLst/>
            <a:rect l="l" t="t" r="r" b="b"/>
            <a:pathLst>
              <a:path w="2148840">
                <a:moveTo>
                  <a:pt x="0" y="0"/>
                </a:moveTo>
                <a:lnTo>
                  <a:pt x="2148840" y="0"/>
                </a:lnTo>
              </a:path>
            </a:pathLst>
          </a:custGeom>
          <a:ln w="444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668779" y="5932170"/>
            <a:ext cx="585470" cy="0"/>
          </a:xfrm>
          <a:custGeom>
            <a:avLst/>
            <a:gdLst/>
            <a:ahLst/>
            <a:cxnLst/>
            <a:rect l="l" t="t" r="r" b="b"/>
            <a:pathLst>
              <a:path w="585469">
                <a:moveTo>
                  <a:pt x="0" y="0"/>
                </a:moveTo>
                <a:lnTo>
                  <a:pt x="585469" y="0"/>
                </a:lnTo>
              </a:path>
            </a:pathLst>
          </a:custGeom>
          <a:ln w="355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904489" y="5929629"/>
            <a:ext cx="586740" cy="0"/>
          </a:xfrm>
          <a:custGeom>
            <a:avLst/>
            <a:gdLst/>
            <a:ahLst/>
            <a:cxnLst/>
            <a:rect l="l" t="t" r="r" b="b"/>
            <a:pathLst>
              <a:path w="586739">
                <a:moveTo>
                  <a:pt x="0" y="0"/>
                </a:moveTo>
                <a:lnTo>
                  <a:pt x="586739" y="0"/>
                </a:lnTo>
              </a:path>
            </a:pathLst>
          </a:custGeom>
          <a:ln w="355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29129" y="6391909"/>
            <a:ext cx="584200" cy="0"/>
          </a:xfrm>
          <a:custGeom>
            <a:avLst/>
            <a:gdLst/>
            <a:ahLst/>
            <a:cxnLst/>
            <a:rect l="l" t="t" r="r" b="b"/>
            <a:pathLst>
              <a:path w="584200">
                <a:moveTo>
                  <a:pt x="0" y="0"/>
                </a:moveTo>
                <a:lnTo>
                  <a:pt x="584200" y="0"/>
                </a:lnTo>
              </a:path>
            </a:pathLst>
          </a:custGeom>
          <a:ln w="355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60270" y="4643120"/>
            <a:ext cx="62230" cy="1000760"/>
          </a:xfrm>
          <a:custGeom>
            <a:avLst/>
            <a:gdLst/>
            <a:ahLst/>
            <a:cxnLst/>
            <a:rect l="l" t="t" r="r" b="b"/>
            <a:pathLst>
              <a:path w="62230" h="1000760">
                <a:moveTo>
                  <a:pt x="62230" y="130809"/>
                </a:moveTo>
                <a:lnTo>
                  <a:pt x="35560" y="130809"/>
                </a:lnTo>
                <a:lnTo>
                  <a:pt x="0" y="224789"/>
                </a:lnTo>
                <a:lnTo>
                  <a:pt x="0" y="1000759"/>
                </a:lnTo>
                <a:lnTo>
                  <a:pt x="27940" y="1000759"/>
                </a:lnTo>
                <a:lnTo>
                  <a:pt x="27940" y="238759"/>
                </a:lnTo>
                <a:lnTo>
                  <a:pt x="25400" y="238759"/>
                </a:lnTo>
                <a:lnTo>
                  <a:pt x="60960" y="143509"/>
                </a:lnTo>
                <a:lnTo>
                  <a:pt x="62230" y="140969"/>
                </a:lnTo>
                <a:lnTo>
                  <a:pt x="62230" y="130809"/>
                </a:lnTo>
                <a:close/>
              </a:path>
              <a:path w="62230" h="1000760">
                <a:moveTo>
                  <a:pt x="27940" y="232409"/>
                </a:moveTo>
                <a:lnTo>
                  <a:pt x="25400" y="238759"/>
                </a:lnTo>
                <a:lnTo>
                  <a:pt x="27940" y="238759"/>
                </a:lnTo>
                <a:lnTo>
                  <a:pt x="27940" y="232409"/>
                </a:lnTo>
                <a:close/>
              </a:path>
              <a:path w="62230" h="1000760">
                <a:moveTo>
                  <a:pt x="62230" y="0"/>
                </a:moveTo>
                <a:lnTo>
                  <a:pt x="33019" y="0"/>
                </a:lnTo>
                <a:lnTo>
                  <a:pt x="33019" y="137159"/>
                </a:lnTo>
                <a:lnTo>
                  <a:pt x="35560" y="130809"/>
                </a:lnTo>
                <a:lnTo>
                  <a:pt x="62230" y="130809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603500" y="4859020"/>
            <a:ext cx="137160" cy="190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096135" y="4495800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811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55495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093595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30425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062479" y="4812029"/>
            <a:ext cx="25400" cy="26670"/>
          </a:xfrm>
          <a:custGeom>
            <a:avLst/>
            <a:gdLst/>
            <a:ahLst/>
            <a:cxnLst/>
            <a:rect l="l" t="t" r="r" b="b"/>
            <a:pathLst>
              <a:path w="25400" h="26670">
                <a:moveTo>
                  <a:pt x="25400" y="26670"/>
                </a:moveTo>
                <a:lnTo>
                  <a:pt x="25400" y="0"/>
                </a:lnTo>
                <a:lnTo>
                  <a:pt x="0" y="0"/>
                </a:lnTo>
                <a:lnTo>
                  <a:pt x="0" y="26670"/>
                </a:lnTo>
                <a:lnTo>
                  <a:pt x="2540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100579" y="4812029"/>
            <a:ext cx="24130" cy="26670"/>
          </a:xfrm>
          <a:custGeom>
            <a:avLst/>
            <a:gdLst/>
            <a:ahLst/>
            <a:cxnLst/>
            <a:rect l="l" t="t" r="r" b="b"/>
            <a:pathLst>
              <a:path w="24130" h="26670">
                <a:moveTo>
                  <a:pt x="24130" y="26670"/>
                </a:moveTo>
                <a:lnTo>
                  <a:pt x="24130" y="0"/>
                </a:lnTo>
                <a:lnTo>
                  <a:pt x="0" y="0"/>
                </a:lnTo>
                <a:lnTo>
                  <a:pt x="0" y="26670"/>
                </a:lnTo>
                <a:lnTo>
                  <a:pt x="2413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36750" y="5189854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936750" y="5391150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60600" y="5098415"/>
            <a:ext cx="847090" cy="0"/>
          </a:xfrm>
          <a:custGeom>
            <a:avLst/>
            <a:gdLst/>
            <a:ahLst/>
            <a:cxnLst/>
            <a:rect l="l" t="t" r="r" b="b"/>
            <a:pathLst>
              <a:path w="847089">
                <a:moveTo>
                  <a:pt x="0" y="0"/>
                </a:moveTo>
                <a:lnTo>
                  <a:pt x="84708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936750" y="5457190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36750" y="4914265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920239" y="4643120"/>
            <a:ext cx="62230" cy="1022350"/>
          </a:xfrm>
          <a:custGeom>
            <a:avLst/>
            <a:gdLst/>
            <a:ahLst/>
            <a:cxnLst/>
            <a:rect l="l" t="t" r="r" b="b"/>
            <a:pathLst>
              <a:path w="62230" h="1022350">
                <a:moveTo>
                  <a:pt x="62230" y="0"/>
                </a:moveTo>
                <a:lnTo>
                  <a:pt x="35560" y="0"/>
                </a:lnTo>
                <a:lnTo>
                  <a:pt x="35560" y="134619"/>
                </a:lnTo>
                <a:lnTo>
                  <a:pt x="1270" y="224789"/>
                </a:lnTo>
                <a:lnTo>
                  <a:pt x="0" y="229869"/>
                </a:lnTo>
                <a:lnTo>
                  <a:pt x="0" y="1022349"/>
                </a:lnTo>
                <a:lnTo>
                  <a:pt x="29210" y="1022349"/>
                </a:lnTo>
                <a:lnTo>
                  <a:pt x="29210" y="236219"/>
                </a:lnTo>
                <a:lnTo>
                  <a:pt x="62230" y="143509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100070" y="4643120"/>
            <a:ext cx="63500" cy="1000760"/>
          </a:xfrm>
          <a:custGeom>
            <a:avLst/>
            <a:gdLst/>
            <a:ahLst/>
            <a:cxnLst/>
            <a:rect l="l" t="t" r="r" b="b"/>
            <a:pathLst>
              <a:path w="63500" h="1000760">
                <a:moveTo>
                  <a:pt x="63500" y="0"/>
                </a:moveTo>
                <a:lnTo>
                  <a:pt x="34290" y="0"/>
                </a:lnTo>
                <a:lnTo>
                  <a:pt x="34290" y="134619"/>
                </a:lnTo>
                <a:lnTo>
                  <a:pt x="0" y="224789"/>
                </a:lnTo>
                <a:lnTo>
                  <a:pt x="0" y="1000759"/>
                </a:lnTo>
                <a:lnTo>
                  <a:pt x="27940" y="1000759"/>
                </a:lnTo>
                <a:lnTo>
                  <a:pt x="27940" y="236219"/>
                </a:lnTo>
                <a:lnTo>
                  <a:pt x="60960" y="143509"/>
                </a:lnTo>
                <a:lnTo>
                  <a:pt x="63500" y="140969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338829" y="4643120"/>
            <a:ext cx="62230" cy="1017269"/>
          </a:xfrm>
          <a:custGeom>
            <a:avLst/>
            <a:gdLst/>
            <a:ahLst/>
            <a:cxnLst/>
            <a:rect l="l" t="t" r="r" b="b"/>
            <a:pathLst>
              <a:path w="62229" h="1017270">
                <a:moveTo>
                  <a:pt x="35560" y="134166"/>
                </a:moveTo>
                <a:lnTo>
                  <a:pt x="1270" y="224789"/>
                </a:lnTo>
                <a:lnTo>
                  <a:pt x="0" y="229869"/>
                </a:lnTo>
                <a:lnTo>
                  <a:pt x="0" y="1017269"/>
                </a:lnTo>
                <a:lnTo>
                  <a:pt x="27940" y="1017269"/>
                </a:lnTo>
                <a:lnTo>
                  <a:pt x="27940" y="238759"/>
                </a:lnTo>
                <a:lnTo>
                  <a:pt x="25400" y="238759"/>
                </a:lnTo>
                <a:lnTo>
                  <a:pt x="60960" y="143509"/>
                </a:lnTo>
                <a:lnTo>
                  <a:pt x="62230" y="140969"/>
                </a:lnTo>
                <a:lnTo>
                  <a:pt x="62230" y="137159"/>
                </a:lnTo>
                <a:lnTo>
                  <a:pt x="35560" y="137159"/>
                </a:lnTo>
                <a:lnTo>
                  <a:pt x="35560" y="134166"/>
                </a:lnTo>
                <a:close/>
              </a:path>
              <a:path w="62229" h="1017270">
                <a:moveTo>
                  <a:pt x="27940" y="232409"/>
                </a:moveTo>
                <a:lnTo>
                  <a:pt x="25400" y="238759"/>
                </a:lnTo>
                <a:lnTo>
                  <a:pt x="27940" y="238759"/>
                </a:lnTo>
                <a:lnTo>
                  <a:pt x="27940" y="232409"/>
                </a:lnTo>
                <a:close/>
              </a:path>
              <a:path w="62229" h="1017270">
                <a:moveTo>
                  <a:pt x="62230" y="130809"/>
                </a:moveTo>
                <a:lnTo>
                  <a:pt x="36830" y="130809"/>
                </a:lnTo>
                <a:lnTo>
                  <a:pt x="35560" y="137159"/>
                </a:lnTo>
                <a:lnTo>
                  <a:pt x="62230" y="137159"/>
                </a:lnTo>
                <a:lnTo>
                  <a:pt x="62230" y="130809"/>
                </a:lnTo>
                <a:close/>
              </a:path>
              <a:path w="62229" h="1017270">
                <a:moveTo>
                  <a:pt x="62230" y="0"/>
                </a:moveTo>
                <a:lnTo>
                  <a:pt x="35560" y="0"/>
                </a:lnTo>
                <a:lnTo>
                  <a:pt x="35560" y="134166"/>
                </a:lnTo>
                <a:lnTo>
                  <a:pt x="36830" y="130809"/>
                </a:lnTo>
                <a:lnTo>
                  <a:pt x="62230" y="130809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955800" y="4643120"/>
            <a:ext cx="69850" cy="1000760"/>
          </a:xfrm>
          <a:custGeom>
            <a:avLst/>
            <a:gdLst/>
            <a:ahLst/>
            <a:cxnLst/>
            <a:rect l="l" t="t" r="r" b="b"/>
            <a:pathLst>
              <a:path w="69850" h="1000760">
                <a:moveTo>
                  <a:pt x="26669" y="0"/>
                </a:moveTo>
                <a:lnTo>
                  <a:pt x="0" y="0"/>
                </a:lnTo>
                <a:lnTo>
                  <a:pt x="0" y="142239"/>
                </a:lnTo>
                <a:lnTo>
                  <a:pt x="1269" y="144779"/>
                </a:lnTo>
                <a:lnTo>
                  <a:pt x="40639" y="236219"/>
                </a:lnTo>
                <a:lnTo>
                  <a:pt x="40639" y="1000759"/>
                </a:lnTo>
                <a:lnTo>
                  <a:pt x="69850" y="1000759"/>
                </a:lnTo>
                <a:lnTo>
                  <a:pt x="69850" y="228599"/>
                </a:lnTo>
                <a:lnTo>
                  <a:pt x="68580" y="224789"/>
                </a:lnTo>
                <a:lnTo>
                  <a:pt x="26669" y="133349"/>
                </a:lnTo>
                <a:lnTo>
                  <a:pt x="26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193289" y="4643120"/>
            <a:ext cx="71120" cy="1000760"/>
          </a:xfrm>
          <a:custGeom>
            <a:avLst/>
            <a:gdLst/>
            <a:ahLst/>
            <a:cxnLst/>
            <a:rect l="l" t="t" r="r" b="b"/>
            <a:pathLst>
              <a:path w="71119" h="1000760">
                <a:moveTo>
                  <a:pt x="29210" y="0"/>
                </a:moveTo>
                <a:lnTo>
                  <a:pt x="0" y="0"/>
                </a:lnTo>
                <a:lnTo>
                  <a:pt x="0" y="142239"/>
                </a:lnTo>
                <a:lnTo>
                  <a:pt x="2540" y="144779"/>
                </a:lnTo>
                <a:lnTo>
                  <a:pt x="43180" y="236219"/>
                </a:lnTo>
                <a:lnTo>
                  <a:pt x="43180" y="1000759"/>
                </a:lnTo>
                <a:lnTo>
                  <a:pt x="71120" y="1000759"/>
                </a:lnTo>
                <a:lnTo>
                  <a:pt x="71120" y="228599"/>
                </a:lnTo>
                <a:lnTo>
                  <a:pt x="69850" y="224789"/>
                </a:lnTo>
                <a:lnTo>
                  <a:pt x="29210" y="133349"/>
                </a:lnTo>
                <a:lnTo>
                  <a:pt x="292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34360" y="4643120"/>
            <a:ext cx="69850" cy="1000760"/>
          </a:xfrm>
          <a:custGeom>
            <a:avLst/>
            <a:gdLst/>
            <a:ahLst/>
            <a:cxnLst/>
            <a:rect l="l" t="t" r="r" b="b"/>
            <a:pathLst>
              <a:path w="69850" h="1000760">
                <a:moveTo>
                  <a:pt x="29209" y="0"/>
                </a:moveTo>
                <a:lnTo>
                  <a:pt x="0" y="0"/>
                </a:lnTo>
                <a:lnTo>
                  <a:pt x="0" y="142239"/>
                </a:lnTo>
                <a:lnTo>
                  <a:pt x="2539" y="144779"/>
                </a:lnTo>
                <a:lnTo>
                  <a:pt x="43179" y="236219"/>
                </a:lnTo>
                <a:lnTo>
                  <a:pt x="43179" y="1000759"/>
                </a:lnTo>
                <a:lnTo>
                  <a:pt x="69850" y="1000759"/>
                </a:lnTo>
                <a:lnTo>
                  <a:pt x="69850" y="228599"/>
                </a:lnTo>
                <a:lnTo>
                  <a:pt x="68579" y="224789"/>
                </a:lnTo>
                <a:lnTo>
                  <a:pt x="29209" y="133349"/>
                </a:lnTo>
                <a:lnTo>
                  <a:pt x="292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374390" y="4643120"/>
            <a:ext cx="68580" cy="1022350"/>
          </a:xfrm>
          <a:custGeom>
            <a:avLst/>
            <a:gdLst/>
            <a:ahLst/>
            <a:cxnLst/>
            <a:rect l="l" t="t" r="r" b="b"/>
            <a:pathLst>
              <a:path w="68579" h="1022350">
                <a:moveTo>
                  <a:pt x="26670" y="0"/>
                </a:moveTo>
                <a:lnTo>
                  <a:pt x="0" y="0"/>
                </a:lnTo>
                <a:lnTo>
                  <a:pt x="0" y="142239"/>
                </a:lnTo>
                <a:lnTo>
                  <a:pt x="1270" y="144779"/>
                </a:lnTo>
                <a:lnTo>
                  <a:pt x="40639" y="236219"/>
                </a:lnTo>
                <a:lnTo>
                  <a:pt x="40639" y="1022349"/>
                </a:lnTo>
                <a:lnTo>
                  <a:pt x="68580" y="1022349"/>
                </a:lnTo>
                <a:lnTo>
                  <a:pt x="68580" y="228599"/>
                </a:lnTo>
                <a:lnTo>
                  <a:pt x="67310" y="224789"/>
                </a:lnTo>
                <a:lnTo>
                  <a:pt x="26670" y="133349"/>
                </a:lnTo>
                <a:lnTo>
                  <a:pt x="266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01520" y="4699000"/>
            <a:ext cx="184150" cy="175260"/>
          </a:xfrm>
          <a:custGeom>
            <a:avLst/>
            <a:gdLst/>
            <a:ahLst/>
            <a:cxnLst/>
            <a:rect l="l" t="t" r="r" b="b"/>
            <a:pathLst>
              <a:path w="184150" h="175260">
                <a:moveTo>
                  <a:pt x="92710" y="0"/>
                </a:moveTo>
                <a:lnTo>
                  <a:pt x="82550" y="7619"/>
                </a:lnTo>
                <a:lnTo>
                  <a:pt x="78740" y="12700"/>
                </a:lnTo>
                <a:lnTo>
                  <a:pt x="69850" y="21589"/>
                </a:lnTo>
                <a:lnTo>
                  <a:pt x="55880" y="38100"/>
                </a:lnTo>
                <a:lnTo>
                  <a:pt x="39369" y="58419"/>
                </a:lnTo>
                <a:lnTo>
                  <a:pt x="26669" y="83819"/>
                </a:lnTo>
                <a:lnTo>
                  <a:pt x="12700" y="110489"/>
                </a:lnTo>
                <a:lnTo>
                  <a:pt x="2540" y="142239"/>
                </a:lnTo>
                <a:lnTo>
                  <a:pt x="0" y="175260"/>
                </a:lnTo>
                <a:lnTo>
                  <a:pt x="27940" y="175260"/>
                </a:lnTo>
                <a:lnTo>
                  <a:pt x="29210" y="153669"/>
                </a:lnTo>
                <a:lnTo>
                  <a:pt x="35560" y="132080"/>
                </a:lnTo>
                <a:lnTo>
                  <a:pt x="52069" y="93980"/>
                </a:lnTo>
                <a:lnTo>
                  <a:pt x="82550" y="52069"/>
                </a:lnTo>
                <a:lnTo>
                  <a:pt x="92710" y="43180"/>
                </a:lnTo>
                <a:lnTo>
                  <a:pt x="133350" y="43180"/>
                </a:lnTo>
                <a:lnTo>
                  <a:pt x="129540" y="38100"/>
                </a:lnTo>
                <a:lnTo>
                  <a:pt x="115569" y="21589"/>
                </a:lnTo>
                <a:lnTo>
                  <a:pt x="104140" y="12700"/>
                </a:lnTo>
                <a:lnTo>
                  <a:pt x="100330" y="7619"/>
                </a:lnTo>
                <a:lnTo>
                  <a:pt x="92710" y="0"/>
                </a:lnTo>
                <a:close/>
              </a:path>
              <a:path w="184150" h="175260">
                <a:moveTo>
                  <a:pt x="133350" y="43180"/>
                </a:moveTo>
                <a:lnTo>
                  <a:pt x="92710" y="43180"/>
                </a:lnTo>
                <a:lnTo>
                  <a:pt x="100330" y="52069"/>
                </a:lnTo>
                <a:lnTo>
                  <a:pt x="110490" y="63500"/>
                </a:lnTo>
                <a:lnTo>
                  <a:pt x="121919" y="77469"/>
                </a:lnTo>
                <a:lnTo>
                  <a:pt x="132080" y="93980"/>
                </a:lnTo>
                <a:lnTo>
                  <a:pt x="149860" y="132080"/>
                </a:lnTo>
                <a:lnTo>
                  <a:pt x="154940" y="153669"/>
                </a:lnTo>
                <a:lnTo>
                  <a:pt x="157480" y="175260"/>
                </a:lnTo>
                <a:lnTo>
                  <a:pt x="184150" y="175260"/>
                </a:lnTo>
                <a:lnTo>
                  <a:pt x="181610" y="142239"/>
                </a:lnTo>
                <a:lnTo>
                  <a:pt x="172719" y="110489"/>
                </a:lnTo>
                <a:lnTo>
                  <a:pt x="158750" y="83819"/>
                </a:lnTo>
                <a:lnTo>
                  <a:pt x="144780" y="58419"/>
                </a:lnTo>
                <a:lnTo>
                  <a:pt x="13335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80079" y="4699000"/>
            <a:ext cx="184150" cy="175260"/>
          </a:xfrm>
          <a:custGeom>
            <a:avLst/>
            <a:gdLst/>
            <a:ahLst/>
            <a:cxnLst/>
            <a:rect l="l" t="t" r="r" b="b"/>
            <a:pathLst>
              <a:path w="184150" h="175260">
                <a:moveTo>
                  <a:pt x="92709" y="0"/>
                </a:moveTo>
                <a:lnTo>
                  <a:pt x="80009" y="12700"/>
                </a:lnTo>
                <a:lnTo>
                  <a:pt x="69850" y="21589"/>
                </a:lnTo>
                <a:lnTo>
                  <a:pt x="55880" y="38100"/>
                </a:lnTo>
                <a:lnTo>
                  <a:pt x="39369" y="58419"/>
                </a:lnTo>
                <a:lnTo>
                  <a:pt x="26669" y="83819"/>
                </a:lnTo>
                <a:lnTo>
                  <a:pt x="12700" y="110489"/>
                </a:lnTo>
                <a:lnTo>
                  <a:pt x="2539" y="142239"/>
                </a:lnTo>
                <a:lnTo>
                  <a:pt x="0" y="175260"/>
                </a:lnTo>
                <a:lnTo>
                  <a:pt x="27939" y="175260"/>
                </a:lnTo>
                <a:lnTo>
                  <a:pt x="29209" y="153669"/>
                </a:lnTo>
                <a:lnTo>
                  <a:pt x="35559" y="132080"/>
                </a:lnTo>
                <a:lnTo>
                  <a:pt x="53339" y="93980"/>
                </a:lnTo>
                <a:lnTo>
                  <a:pt x="85090" y="52069"/>
                </a:lnTo>
                <a:lnTo>
                  <a:pt x="92709" y="43180"/>
                </a:lnTo>
                <a:lnTo>
                  <a:pt x="133350" y="43180"/>
                </a:lnTo>
                <a:lnTo>
                  <a:pt x="129540" y="38100"/>
                </a:lnTo>
                <a:lnTo>
                  <a:pt x="115569" y="21589"/>
                </a:lnTo>
                <a:lnTo>
                  <a:pt x="101599" y="7619"/>
                </a:lnTo>
                <a:lnTo>
                  <a:pt x="92709" y="0"/>
                </a:lnTo>
                <a:close/>
              </a:path>
              <a:path w="184150" h="175260">
                <a:moveTo>
                  <a:pt x="133350" y="43180"/>
                </a:moveTo>
                <a:lnTo>
                  <a:pt x="92709" y="43180"/>
                </a:lnTo>
                <a:lnTo>
                  <a:pt x="101599" y="52069"/>
                </a:lnTo>
                <a:lnTo>
                  <a:pt x="110490" y="63500"/>
                </a:lnTo>
                <a:lnTo>
                  <a:pt x="149859" y="132080"/>
                </a:lnTo>
                <a:lnTo>
                  <a:pt x="157480" y="175260"/>
                </a:lnTo>
                <a:lnTo>
                  <a:pt x="184149" y="175260"/>
                </a:lnTo>
                <a:lnTo>
                  <a:pt x="181609" y="142239"/>
                </a:lnTo>
                <a:lnTo>
                  <a:pt x="172719" y="110489"/>
                </a:lnTo>
                <a:lnTo>
                  <a:pt x="158749" y="83819"/>
                </a:lnTo>
                <a:lnTo>
                  <a:pt x="144780" y="58419"/>
                </a:lnTo>
                <a:lnTo>
                  <a:pt x="13335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972310" y="4598670"/>
            <a:ext cx="237490" cy="210820"/>
          </a:xfrm>
          <a:custGeom>
            <a:avLst/>
            <a:gdLst/>
            <a:ahLst/>
            <a:cxnLst/>
            <a:rect l="l" t="t" r="r" b="b"/>
            <a:pathLst>
              <a:path w="237489" h="210820">
                <a:moveTo>
                  <a:pt x="165100" y="0"/>
                </a:moveTo>
                <a:lnTo>
                  <a:pt x="73659" y="0"/>
                </a:lnTo>
                <a:lnTo>
                  <a:pt x="68579" y="10159"/>
                </a:lnTo>
                <a:lnTo>
                  <a:pt x="0" y="199389"/>
                </a:lnTo>
                <a:lnTo>
                  <a:pt x="26669" y="210819"/>
                </a:lnTo>
                <a:lnTo>
                  <a:pt x="92709" y="33019"/>
                </a:lnTo>
                <a:lnTo>
                  <a:pt x="176078" y="33019"/>
                </a:lnTo>
                <a:lnTo>
                  <a:pt x="167639" y="10159"/>
                </a:lnTo>
                <a:lnTo>
                  <a:pt x="165100" y="0"/>
                </a:lnTo>
                <a:close/>
              </a:path>
              <a:path w="237489" h="210820">
                <a:moveTo>
                  <a:pt x="176078" y="33019"/>
                </a:moveTo>
                <a:lnTo>
                  <a:pt x="146050" y="33019"/>
                </a:lnTo>
                <a:lnTo>
                  <a:pt x="212089" y="210819"/>
                </a:lnTo>
                <a:lnTo>
                  <a:pt x="237489" y="199389"/>
                </a:lnTo>
                <a:lnTo>
                  <a:pt x="176078" y="33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152139" y="4598670"/>
            <a:ext cx="237490" cy="210820"/>
          </a:xfrm>
          <a:custGeom>
            <a:avLst/>
            <a:gdLst/>
            <a:ahLst/>
            <a:cxnLst/>
            <a:rect l="l" t="t" r="r" b="b"/>
            <a:pathLst>
              <a:path w="237489" h="210820">
                <a:moveTo>
                  <a:pt x="163830" y="0"/>
                </a:moveTo>
                <a:lnTo>
                  <a:pt x="72390" y="0"/>
                </a:lnTo>
                <a:lnTo>
                  <a:pt x="69850" y="10159"/>
                </a:lnTo>
                <a:lnTo>
                  <a:pt x="0" y="199389"/>
                </a:lnTo>
                <a:lnTo>
                  <a:pt x="26670" y="210819"/>
                </a:lnTo>
                <a:lnTo>
                  <a:pt x="91440" y="33019"/>
                </a:lnTo>
                <a:lnTo>
                  <a:pt x="176078" y="33019"/>
                </a:lnTo>
                <a:lnTo>
                  <a:pt x="167639" y="10159"/>
                </a:lnTo>
                <a:lnTo>
                  <a:pt x="163830" y="0"/>
                </a:lnTo>
                <a:close/>
              </a:path>
              <a:path w="237489" h="210820">
                <a:moveTo>
                  <a:pt x="176078" y="33019"/>
                </a:moveTo>
                <a:lnTo>
                  <a:pt x="144780" y="33019"/>
                </a:lnTo>
                <a:lnTo>
                  <a:pt x="210820" y="210819"/>
                </a:lnTo>
                <a:lnTo>
                  <a:pt x="237489" y="199389"/>
                </a:lnTo>
                <a:lnTo>
                  <a:pt x="176078" y="33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275329" y="4495800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811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235325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272154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310890" y="5017770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7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43579" y="4812029"/>
            <a:ext cx="22860" cy="26670"/>
          </a:xfrm>
          <a:custGeom>
            <a:avLst/>
            <a:gdLst/>
            <a:ahLst/>
            <a:cxnLst/>
            <a:rect l="l" t="t" r="r" b="b"/>
            <a:pathLst>
              <a:path w="22860" h="26670">
                <a:moveTo>
                  <a:pt x="22859" y="26670"/>
                </a:moveTo>
                <a:lnTo>
                  <a:pt x="22859" y="0"/>
                </a:lnTo>
                <a:lnTo>
                  <a:pt x="0" y="0"/>
                </a:lnTo>
                <a:lnTo>
                  <a:pt x="0" y="26670"/>
                </a:lnTo>
                <a:lnTo>
                  <a:pt x="22859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280409" y="4812029"/>
            <a:ext cx="24130" cy="26670"/>
          </a:xfrm>
          <a:custGeom>
            <a:avLst/>
            <a:gdLst/>
            <a:ahLst/>
            <a:cxnLst/>
            <a:rect l="l" t="t" r="r" b="b"/>
            <a:pathLst>
              <a:path w="24129" h="26670">
                <a:moveTo>
                  <a:pt x="24129" y="26670"/>
                </a:moveTo>
                <a:lnTo>
                  <a:pt x="24129" y="0"/>
                </a:lnTo>
                <a:lnTo>
                  <a:pt x="0" y="0"/>
                </a:lnTo>
                <a:lnTo>
                  <a:pt x="0" y="26670"/>
                </a:lnTo>
                <a:lnTo>
                  <a:pt x="24129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15310" y="5189854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115310" y="5391150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115310" y="5457190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115310" y="4907279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>
                <a:moveTo>
                  <a:pt x="0" y="0"/>
                </a:moveTo>
                <a:lnTo>
                  <a:pt x="318769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258060" y="5706109"/>
            <a:ext cx="148590" cy="614680"/>
          </a:xfrm>
          <a:custGeom>
            <a:avLst/>
            <a:gdLst/>
            <a:ahLst/>
            <a:cxnLst/>
            <a:rect l="l" t="t" r="r" b="b"/>
            <a:pathLst>
              <a:path w="148589" h="614679">
                <a:moveTo>
                  <a:pt x="27939" y="0"/>
                </a:moveTo>
                <a:lnTo>
                  <a:pt x="0" y="0"/>
                </a:lnTo>
                <a:lnTo>
                  <a:pt x="0" y="124459"/>
                </a:lnTo>
                <a:lnTo>
                  <a:pt x="11429" y="128269"/>
                </a:lnTo>
                <a:lnTo>
                  <a:pt x="25400" y="132079"/>
                </a:lnTo>
                <a:lnTo>
                  <a:pt x="41909" y="139699"/>
                </a:lnTo>
                <a:lnTo>
                  <a:pt x="77469" y="160019"/>
                </a:lnTo>
                <a:lnTo>
                  <a:pt x="107950" y="190499"/>
                </a:lnTo>
                <a:lnTo>
                  <a:pt x="120650" y="231139"/>
                </a:lnTo>
                <a:lnTo>
                  <a:pt x="120650" y="614679"/>
                </a:lnTo>
                <a:lnTo>
                  <a:pt x="148589" y="614679"/>
                </a:lnTo>
                <a:lnTo>
                  <a:pt x="148589" y="232409"/>
                </a:lnTo>
                <a:lnTo>
                  <a:pt x="144779" y="203199"/>
                </a:lnTo>
                <a:lnTo>
                  <a:pt x="120650" y="157479"/>
                </a:lnTo>
                <a:lnTo>
                  <a:pt x="80009" y="124459"/>
                </a:lnTo>
                <a:lnTo>
                  <a:pt x="41909" y="104139"/>
                </a:lnTo>
                <a:lnTo>
                  <a:pt x="27939" y="100329"/>
                </a:lnTo>
                <a:lnTo>
                  <a:pt x="27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766570" y="5730240"/>
            <a:ext cx="140970" cy="408940"/>
          </a:xfrm>
          <a:custGeom>
            <a:avLst/>
            <a:gdLst/>
            <a:ahLst/>
            <a:cxnLst/>
            <a:rect l="l" t="t" r="r" b="b"/>
            <a:pathLst>
              <a:path w="140969" h="408939">
                <a:moveTo>
                  <a:pt x="139700" y="0"/>
                </a:moveTo>
                <a:lnTo>
                  <a:pt x="111760" y="2540"/>
                </a:lnTo>
                <a:lnTo>
                  <a:pt x="113030" y="78740"/>
                </a:lnTo>
                <a:lnTo>
                  <a:pt x="87630" y="91440"/>
                </a:lnTo>
                <a:lnTo>
                  <a:pt x="45719" y="119380"/>
                </a:lnTo>
                <a:lnTo>
                  <a:pt x="16510" y="152400"/>
                </a:lnTo>
                <a:lnTo>
                  <a:pt x="1269" y="187960"/>
                </a:lnTo>
                <a:lnTo>
                  <a:pt x="0" y="208280"/>
                </a:lnTo>
                <a:lnTo>
                  <a:pt x="0" y="408940"/>
                </a:lnTo>
                <a:lnTo>
                  <a:pt x="29210" y="408940"/>
                </a:lnTo>
                <a:lnTo>
                  <a:pt x="29210" y="208280"/>
                </a:lnTo>
                <a:lnTo>
                  <a:pt x="30480" y="194310"/>
                </a:lnTo>
                <a:lnTo>
                  <a:pt x="55880" y="151130"/>
                </a:lnTo>
                <a:lnTo>
                  <a:pt x="88900" y="127000"/>
                </a:lnTo>
                <a:lnTo>
                  <a:pt x="132080" y="105410"/>
                </a:lnTo>
                <a:lnTo>
                  <a:pt x="140969" y="101600"/>
                </a:lnTo>
                <a:lnTo>
                  <a:pt x="140969" y="90170"/>
                </a:lnTo>
                <a:lnTo>
                  <a:pt x="139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436620" y="5744209"/>
            <a:ext cx="148590" cy="410209"/>
          </a:xfrm>
          <a:custGeom>
            <a:avLst/>
            <a:gdLst/>
            <a:ahLst/>
            <a:cxnLst/>
            <a:rect l="l" t="t" r="r" b="b"/>
            <a:pathLst>
              <a:path w="148589" h="410210">
                <a:moveTo>
                  <a:pt x="27939" y="0"/>
                </a:moveTo>
                <a:lnTo>
                  <a:pt x="0" y="0"/>
                </a:lnTo>
                <a:lnTo>
                  <a:pt x="0" y="86359"/>
                </a:lnTo>
                <a:lnTo>
                  <a:pt x="11429" y="90169"/>
                </a:lnTo>
                <a:lnTo>
                  <a:pt x="25400" y="93979"/>
                </a:lnTo>
                <a:lnTo>
                  <a:pt x="41909" y="101599"/>
                </a:lnTo>
                <a:lnTo>
                  <a:pt x="78739" y="121919"/>
                </a:lnTo>
                <a:lnTo>
                  <a:pt x="109219" y="152399"/>
                </a:lnTo>
                <a:lnTo>
                  <a:pt x="120650" y="193039"/>
                </a:lnTo>
                <a:lnTo>
                  <a:pt x="120650" y="410209"/>
                </a:lnTo>
                <a:lnTo>
                  <a:pt x="148589" y="410209"/>
                </a:lnTo>
                <a:lnTo>
                  <a:pt x="148589" y="194309"/>
                </a:lnTo>
                <a:lnTo>
                  <a:pt x="144779" y="165099"/>
                </a:lnTo>
                <a:lnTo>
                  <a:pt x="120650" y="119379"/>
                </a:lnTo>
                <a:lnTo>
                  <a:pt x="82550" y="86359"/>
                </a:lnTo>
                <a:lnTo>
                  <a:pt x="60959" y="76199"/>
                </a:lnTo>
                <a:lnTo>
                  <a:pt x="43179" y="66039"/>
                </a:lnTo>
                <a:lnTo>
                  <a:pt x="27939" y="62229"/>
                </a:lnTo>
                <a:lnTo>
                  <a:pt x="27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946400" y="5711190"/>
            <a:ext cx="139700" cy="496570"/>
          </a:xfrm>
          <a:custGeom>
            <a:avLst/>
            <a:gdLst/>
            <a:ahLst/>
            <a:cxnLst/>
            <a:rect l="l" t="t" r="r" b="b"/>
            <a:pathLst>
              <a:path w="139700" h="496570">
                <a:moveTo>
                  <a:pt x="139700" y="0"/>
                </a:moveTo>
                <a:lnTo>
                  <a:pt x="110489" y="0"/>
                </a:lnTo>
                <a:lnTo>
                  <a:pt x="111760" y="97790"/>
                </a:lnTo>
                <a:lnTo>
                  <a:pt x="86360" y="110490"/>
                </a:lnTo>
                <a:lnTo>
                  <a:pt x="44450" y="138430"/>
                </a:lnTo>
                <a:lnTo>
                  <a:pt x="16510" y="171450"/>
                </a:lnTo>
                <a:lnTo>
                  <a:pt x="1269" y="207010"/>
                </a:lnTo>
                <a:lnTo>
                  <a:pt x="0" y="227330"/>
                </a:lnTo>
                <a:lnTo>
                  <a:pt x="0" y="496570"/>
                </a:lnTo>
                <a:lnTo>
                  <a:pt x="27939" y="496570"/>
                </a:lnTo>
                <a:lnTo>
                  <a:pt x="27939" y="227330"/>
                </a:lnTo>
                <a:lnTo>
                  <a:pt x="29210" y="213360"/>
                </a:lnTo>
                <a:lnTo>
                  <a:pt x="55880" y="170180"/>
                </a:lnTo>
                <a:lnTo>
                  <a:pt x="87630" y="146050"/>
                </a:lnTo>
                <a:lnTo>
                  <a:pt x="130810" y="124460"/>
                </a:lnTo>
                <a:lnTo>
                  <a:pt x="139700" y="120650"/>
                </a:lnTo>
                <a:lnTo>
                  <a:pt x="139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173480" y="5701029"/>
            <a:ext cx="2966720" cy="189230"/>
          </a:xfrm>
          <a:custGeom>
            <a:avLst/>
            <a:gdLst/>
            <a:ahLst/>
            <a:cxnLst/>
            <a:rect l="l" t="t" r="r" b="b"/>
            <a:pathLst>
              <a:path w="2966720" h="189229">
                <a:moveTo>
                  <a:pt x="1600200" y="0"/>
                </a:moveTo>
                <a:lnTo>
                  <a:pt x="1365250" y="0"/>
                </a:lnTo>
                <a:lnTo>
                  <a:pt x="1308100" y="2540"/>
                </a:lnTo>
                <a:lnTo>
                  <a:pt x="1080770" y="7620"/>
                </a:lnTo>
                <a:lnTo>
                  <a:pt x="1024889" y="11430"/>
                </a:lnTo>
                <a:lnTo>
                  <a:pt x="969009" y="13970"/>
                </a:lnTo>
                <a:lnTo>
                  <a:pt x="915669" y="17780"/>
                </a:lnTo>
                <a:lnTo>
                  <a:pt x="863600" y="20320"/>
                </a:lnTo>
                <a:lnTo>
                  <a:pt x="811530" y="25400"/>
                </a:lnTo>
                <a:lnTo>
                  <a:pt x="758189" y="27940"/>
                </a:lnTo>
                <a:lnTo>
                  <a:pt x="709930" y="33020"/>
                </a:lnTo>
                <a:lnTo>
                  <a:pt x="659130" y="36830"/>
                </a:lnTo>
                <a:lnTo>
                  <a:pt x="610869" y="41910"/>
                </a:lnTo>
                <a:lnTo>
                  <a:pt x="563880" y="48260"/>
                </a:lnTo>
                <a:lnTo>
                  <a:pt x="471169" y="58420"/>
                </a:lnTo>
                <a:lnTo>
                  <a:pt x="341629" y="77470"/>
                </a:lnTo>
                <a:lnTo>
                  <a:pt x="302259" y="85090"/>
                </a:lnTo>
                <a:lnTo>
                  <a:pt x="261619" y="91440"/>
                </a:lnTo>
                <a:lnTo>
                  <a:pt x="152400" y="114300"/>
                </a:lnTo>
                <a:lnTo>
                  <a:pt x="119379" y="123190"/>
                </a:lnTo>
                <a:lnTo>
                  <a:pt x="57150" y="138430"/>
                </a:lnTo>
                <a:lnTo>
                  <a:pt x="27939" y="148590"/>
                </a:lnTo>
                <a:lnTo>
                  <a:pt x="0" y="157480"/>
                </a:lnTo>
                <a:lnTo>
                  <a:pt x="7619" y="189230"/>
                </a:lnTo>
                <a:lnTo>
                  <a:pt x="63500" y="171450"/>
                </a:lnTo>
                <a:lnTo>
                  <a:pt x="93979" y="163830"/>
                </a:lnTo>
                <a:lnTo>
                  <a:pt x="127000" y="156210"/>
                </a:lnTo>
                <a:lnTo>
                  <a:pt x="158750" y="146050"/>
                </a:lnTo>
                <a:lnTo>
                  <a:pt x="267969" y="123190"/>
                </a:lnTo>
                <a:lnTo>
                  <a:pt x="306069" y="116840"/>
                </a:lnTo>
                <a:lnTo>
                  <a:pt x="347979" y="109220"/>
                </a:lnTo>
                <a:lnTo>
                  <a:pt x="389889" y="104140"/>
                </a:lnTo>
                <a:lnTo>
                  <a:pt x="521969" y="85090"/>
                </a:lnTo>
                <a:lnTo>
                  <a:pt x="567689" y="80010"/>
                </a:lnTo>
                <a:lnTo>
                  <a:pt x="614680" y="73660"/>
                </a:lnTo>
                <a:lnTo>
                  <a:pt x="662939" y="69850"/>
                </a:lnTo>
                <a:lnTo>
                  <a:pt x="712469" y="64770"/>
                </a:lnTo>
                <a:lnTo>
                  <a:pt x="918209" y="49530"/>
                </a:lnTo>
                <a:lnTo>
                  <a:pt x="972819" y="46990"/>
                </a:lnTo>
                <a:lnTo>
                  <a:pt x="1026159" y="43180"/>
                </a:lnTo>
                <a:lnTo>
                  <a:pt x="1082039" y="40640"/>
                </a:lnTo>
                <a:lnTo>
                  <a:pt x="1137920" y="39370"/>
                </a:lnTo>
                <a:lnTo>
                  <a:pt x="1193800" y="36830"/>
                </a:lnTo>
                <a:lnTo>
                  <a:pt x="1366520" y="33020"/>
                </a:lnTo>
                <a:lnTo>
                  <a:pt x="2256790" y="33020"/>
                </a:lnTo>
                <a:lnTo>
                  <a:pt x="2207260" y="27940"/>
                </a:lnTo>
                <a:lnTo>
                  <a:pt x="2156460" y="25400"/>
                </a:lnTo>
                <a:lnTo>
                  <a:pt x="2103120" y="20320"/>
                </a:lnTo>
                <a:lnTo>
                  <a:pt x="2049780" y="17780"/>
                </a:lnTo>
                <a:lnTo>
                  <a:pt x="1996439" y="13970"/>
                </a:lnTo>
                <a:lnTo>
                  <a:pt x="1941830" y="11430"/>
                </a:lnTo>
                <a:lnTo>
                  <a:pt x="1887220" y="7620"/>
                </a:lnTo>
                <a:lnTo>
                  <a:pt x="1658620" y="2540"/>
                </a:lnTo>
                <a:lnTo>
                  <a:pt x="1600200" y="0"/>
                </a:lnTo>
                <a:close/>
              </a:path>
              <a:path w="2966720" h="189229">
                <a:moveTo>
                  <a:pt x="2256790" y="33020"/>
                </a:moveTo>
                <a:lnTo>
                  <a:pt x="1600200" y="33020"/>
                </a:lnTo>
                <a:lnTo>
                  <a:pt x="1772920" y="36830"/>
                </a:lnTo>
                <a:lnTo>
                  <a:pt x="1830070" y="39370"/>
                </a:lnTo>
                <a:lnTo>
                  <a:pt x="1884680" y="40640"/>
                </a:lnTo>
                <a:lnTo>
                  <a:pt x="1940559" y="43180"/>
                </a:lnTo>
                <a:lnTo>
                  <a:pt x="1993900" y="46990"/>
                </a:lnTo>
                <a:lnTo>
                  <a:pt x="2048509" y="49530"/>
                </a:lnTo>
                <a:lnTo>
                  <a:pt x="2254249" y="64770"/>
                </a:lnTo>
                <a:lnTo>
                  <a:pt x="2303780" y="69850"/>
                </a:lnTo>
                <a:lnTo>
                  <a:pt x="2350770" y="73660"/>
                </a:lnTo>
                <a:lnTo>
                  <a:pt x="2399030" y="80010"/>
                </a:lnTo>
                <a:lnTo>
                  <a:pt x="2444749" y="85090"/>
                </a:lnTo>
                <a:lnTo>
                  <a:pt x="2534920" y="97790"/>
                </a:lnTo>
                <a:lnTo>
                  <a:pt x="2576830" y="104140"/>
                </a:lnTo>
                <a:lnTo>
                  <a:pt x="2618740" y="109220"/>
                </a:lnTo>
                <a:lnTo>
                  <a:pt x="2659380" y="116840"/>
                </a:lnTo>
                <a:lnTo>
                  <a:pt x="2697480" y="123190"/>
                </a:lnTo>
                <a:lnTo>
                  <a:pt x="2772410" y="138430"/>
                </a:lnTo>
                <a:lnTo>
                  <a:pt x="2806699" y="146050"/>
                </a:lnTo>
                <a:lnTo>
                  <a:pt x="2840990" y="156210"/>
                </a:lnTo>
                <a:lnTo>
                  <a:pt x="2872740" y="163830"/>
                </a:lnTo>
                <a:lnTo>
                  <a:pt x="2903220" y="171450"/>
                </a:lnTo>
                <a:lnTo>
                  <a:pt x="2959099" y="189230"/>
                </a:lnTo>
                <a:lnTo>
                  <a:pt x="2966720" y="157480"/>
                </a:lnTo>
                <a:lnTo>
                  <a:pt x="2938780" y="148590"/>
                </a:lnTo>
                <a:lnTo>
                  <a:pt x="2909570" y="138430"/>
                </a:lnTo>
                <a:lnTo>
                  <a:pt x="2814320" y="114300"/>
                </a:lnTo>
                <a:lnTo>
                  <a:pt x="2741930" y="99060"/>
                </a:lnTo>
                <a:lnTo>
                  <a:pt x="2703830" y="91440"/>
                </a:lnTo>
                <a:lnTo>
                  <a:pt x="2665730" y="85090"/>
                </a:lnTo>
                <a:lnTo>
                  <a:pt x="2623820" y="77470"/>
                </a:lnTo>
                <a:lnTo>
                  <a:pt x="2494280" y="58420"/>
                </a:lnTo>
                <a:lnTo>
                  <a:pt x="2404110" y="48260"/>
                </a:lnTo>
                <a:lnTo>
                  <a:pt x="2355849" y="41910"/>
                </a:lnTo>
                <a:lnTo>
                  <a:pt x="2306320" y="36830"/>
                </a:lnTo>
                <a:lnTo>
                  <a:pt x="225679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173480" y="5626100"/>
            <a:ext cx="2966720" cy="189230"/>
          </a:xfrm>
          <a:custGeom>
            <a:avLst/>
            <a:gdLst/>
            <a:ahLst/>
            <a:cxnLst/>
            <a:rect l="l" t="t" r="r" b="b"/>
            <a:pathLst>
              <a:path w="2966720" h="189229">
                <a:moveTo>
                  <a:pt x="1600200" y="0"/>
                </a:moveTo>
                <a:lnTo>
                  <a:pt x="1365250" y="0"/>
                </a:lnTo>
                <a:lnTo>
                  <a:pt x="1249680" y="2540"/>
                </a:lnTo>
                <a:lnTo>
                  <a:pt x="1192530" y="5080"/>
                </a:lnTo>
                <a:lnTo>
                  <a:pt x="1080770" y="7619"/>
                </a:lnTo>
                <a:lnTo>
                  <a:pt x="1024889" y="10159"/>
                </a:lnTo>
                <a:lnTo>
                  <a:pt x="969009" y="13969"/>
                </a:lnTo>
                <a:lnTo>
                  <a:pt x="915669" y="16509"/>
                </a:lnTo>
                <a:lnTo>
                  <a:pt x="709930" y="31750"/>
                </a:lnTo>
                <a:lnTo>
                  <a:pt x="563880" y="46990"/>
                </a:lnTo>
                <a:lnTo>
                  <a:pt x="516889" y="53340"/>
                </a:lnTo>
                <a:lnTo>
                  <a:pt x="471169" y="58419"/>
                </a:lnTo>
                <a:lnTo>
                  <a:pt x="384809" y="71119"/>
                </a:lnTo>
                <a:lnTo>
                  <a:pt x="341629" y="78740"/>
                </a:lnTo>
                <a:lnTo>
                  <a:pt x="302259" y="85090"/>
                </a:lnTo>
                <a:lnTo>
                  <a:pt x="261619" y="92709"/>
                </a:lnTo>
                <a:lnTo>
                  <a:pt x="152400" y="115569"/>
                </a:lnTo>
                <a:lnTo>
                  <a:pt x="119379" y="123190"/>
                </a:lnTo>
                <a:lnTo>
                  <a:pt x="87629" y="132080"/>
                </a:lnTo>
                <a:lnTo>
                  <a:pt x="57150" y="139700"/>
                </a:lnTo>
                <a:lnTo>
                  <a:pt x="27939" y="148590"/>
                </a:lnTo>
                <a:lnTo>
                  <a:pt x="0" y="158750"/>
                </a:lnTo>
                <a:lnTo>
                  <a:pt x="7619" y="189230"/>
                </a:lnTo>
                <a:lnTo>
                  <a:pt x="35559" y="180340"/>
                </a:lnTo>
                <a:lnTo>
                  <a:pt x="63500" y="172719"/>
                </a:lnTo>
                <a:lnTo>
                  <a:pt x="93979" y="162559"/>
                </a:lnTo>
                <a:lnTo>
                  <a:pt x="158750" y="147319"/>
                </a:lnTo>
                <a:lnTo>
                  <a:pt x="267969" y="124459"/>
                </a:lnTo>
                <a:lnTo>
                  <a:pt x="306069" y="118109"/>
                </a:lnTo>
                <a:lnTo>
                  <a:pt x="347979" y="110490"/>
                </a:lnTo>
                <a:lnTo>
                  <a:pt x="389889" y="104140"/>
                </a:lnTo>
                <a:lnTo>
                  <a:pt x="433069" y="99059"/>
                </a:lnTo>
                <a:lnTo>
                  <a:pt x="521969" y="86359"/>
                </a:lnTo>
                <a:lnTo>
                  <a:pt x="567689" y="81280"/>
                </a:lnTo>
                <a:lnTo>
                  <a:pt x="614680" y="74930"/>
                </a:lnTo>
                <a:lnTo>
                  <a:pt x="662939" y="71119"/>
                </a:lnTo>
                <a:lnTo>
                  <a:pt x="763269" y="60959"/>
                </a:lnTo>
                <a:lnTo>
                  <a:pt x="814069" y="58419"/>
                </a:lnTo>
                <a:lnTo>
                  <a:pt x="866139" y="53340"/>
                </a:lnTo>
                <a:lnTo>
                  <a:pt x="918209" y="50800"/>
                </a:lnTo>
                <a:lnTo>
                  <a:pt x="972819" y="46990"/>
                </a:lnTo>
                <a:lnTo>
                  <a:pt x="1137920" y="39369"/>
                </a:lnTo>
                <a:lnTo>
                  <a:pt x="1366520" y="34290"/>
                </a:lnTo>
                <a:lnTo>
                  <a:pt x="2281555" y="34290"/>
                </a:lnTo>
                <a:lnTo>
                  <a:pt x="2256790" y="31750"/>
                </a:lnTo>
                <a:lnTo>
                  <a:pt x="2049780" y="16509"/>
                </a:lnTo>
                <a:lnTo>
                  <a:pt x="1996439" y="13969"/>
                </a:lnTo>
                <a:lnTo>
                  <a:pt x="1941830" y="10159"/>
                </a:lnTo>
                <a:lnTo>
                  <a:pt x="1887220" y="7619"/>
                </a:lnTo>
                <a:lnTo>
                  <a:pt x="1774189" y="5080"/>
                </a:lnTo>
                <a:lnTo>
                  <a:pt x="1717039" y="2540"/>
                </a:lnTo>
                <a:lnTo>
                  <a:pt x="1600200" y="0"/>
                </a:lnTo>
                <a:close/>
              </a:path>
              <a:path w="2966720" h="189229">
                <a:moveTo>
                  <a:pt x="2281555" y="34290"/>
                </a:moveTo>
                <a:lnTo>
                  <a:pt x="1600200" y="34290"/>
                </a:lnTo>
                <a:lnTo>
                  <a:pt x="1830070" y="39369"/>
                </a:lnTo>
                <a:lnTo>
                  <a:pt x="1993900" y="46990"/>
                </a:lnTo>
                <a:lnTo>
                  <a:pt x="2048509" y="50800"/>
                </a:lnTo>
                <a:lnTo>
                  <a:pt x="2100580" y="53340"/>
                </a:lnTo>
                <a:lnTo>
                  <a:pt x="2152649" y="58419"/>
                </a:lnTo>
                <a:lnTo>
                  <a:pt x="2203449" y="60959"/>
                </a:lnTo>
                <a:lnTo>
                  <a:pt x="2303780" y="71119"/>
                </a:lnTo>
                <a:lnTo>
                  <a:pt x="2350770" y="74930"/>
                </a:lnTo>
                <a:lnTo>
                  <a:pt x="2399030" y="81280"/>
                </a:lnTo>
                <a:lnTo>
                  <a:pt x="2444749" y="86359"/>
                </a:lnTo>
                <a:lnTo>
                  <a:pt x="2534920" y="99059"/>
                </a:lnTo>
                <a:lnTo>
                  <a:pt x="2576830" y="104140"/>
                </a:lnTo>
                <a:lnTo>
                  <a:pt x="2618740" y="110490"/>
                </a:lnTo>
                <a:lnTo>
                  <a:pt x="2659380" y="118109"/>
                </a:lnTo>
                <a:lnTo>
                  <a:pt x="2697480" y="124459"/>
                </a:lnTo>
                <a:lnTo>
                  <a:pt x="2772410" y="139700"/>
                </a:lnTo>
                <a:lnTo>
                  <a:pt x="2840990" y="154940"/>
                </a:lnTo>
                <a:lnTo>
                  <a:pt x="2872740" y="162559"/>
                </a:lnTo>
                <a:lnTo>
                  <a:pt x="2903220" y="172719"/>
                </a:lnTo>
                <a:lnTo>
                  <a:pt x="2931160" y="180340"/>
                </a:lnTo>
                <a:lnTo>
                  <a:pt x="2959099" y="189230"/>
                </a:lnTo>
                <a:lnTo>
                  <a:pt x="2966720" y="158750"/>
                </a:lnTo>
                <a:lnTo>
                  <a:pt x="2938780" y="148590"/>
                </a:lnTo>
                <a:lnTo>
                  <a:pt x="2909570" y="139700"/>
                </a:lnTo>
                <a:lnTo>
                  <a:pt x="2879090" y="132080"/>
                </a:lnTo>
                <a:lnTo>
                  <a:pt x="2848610" y="123190"/>
                </a:lnTo>
                <a:lnTo>
                  <a:pt x="2778760" y="107950"/>
                </a:lnTo>
                <a:lnTo>
                  <a:pt x="2665730" y="85090"/>
                </a:lnTo>
                <a:lnTo>
                  <a:pt x="2623820" y="78740"/>
                </a:lnTo>
                <a:lnTo>
                  <a:pt x="2581910" y="71119"/>
                </a:lnTo>
                <a:lnTo>
                  <a:pt x="2494280" y="58419"/>
                </a:lnTo>
                <a:lnTo>
                  <a:pt x="2449830" y="53340"/>
                </a:lnTo>
                <a:lnTo>
                  <a:pt x="2404110" y="46990"/>
                </a:lnTo>
                <a:lnTo>
                  <a:pt x="2281555" y="342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263139" y="4972684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>
                <a:moveTo>
                  <a:pt x="0" y="0"/>
                </a:moveTo>
                <a:lnTo>
                  <a:pt x="37211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13989" y="4972684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>
                <a:moveTo>
                  <a:pt x="0" y="0"/>
                </a:moveTo>
                <a:lnTo>
                  <a:pt x="40005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263139" y="5043804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900" y="0"/>
                </a:lnTo>
              </a:path>
            </a:pathLst>
          </a:custGeom>
          <a:ln w="342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341879" y="5715000"/>
            <a:ext cx="173989" cy="1625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851150" y="5707379"/>
            <a:ext cx="171450" cy="1612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173480" y="4996179"/>
            <a:ext cx="768350" cy="744220"/>
          </a:xfrm>
          <a:custGeom>
            <a:avLst/>
            <a:gdLst/>
            <a:ahLst/>
            <a:cxnLst/>
            <a:rect l="l" t="t" r="r" b="b"/>
            <a:pathLst>
              <a:path w="768350" h="744220">
                <a:moveTo>
                  <a:pt x="748030" y="0"/>
                </a:moveTo>
                <a:lnTo>
                  <a:pt x="728980" y="43180"/>
                </a:lnTo>
                <a:lnTo>
                  <a:pt x="709930" y="87630"/>
                </a:lnTo>
                <a:lnTo>
                  <a:pt x="687069" y="130810"/>
                </a:lnTo>
                <a:lnTo>
                  <a:pt x="660400" y="173990"/>
                </a:lnTo>
                <a:lnTo>
                  <a:pt x="632459" y="217170"/>
                </a:lnTo>
                <a:lnTo>
                  <a:pt x="603250" y="260350"/>
                </a:lnTo>
                <a:lnTo>
                  <a:pt x="571500" y="302260"/>
                </a:lnTo>
                <a:lnTo>
                  <a:pt x="538480" y="342900"/>
                </a:lnTo>
                <a:lnTo>
                  <a:pt x="502919" y="383540"/>
                </a:lnTo>
                <a:lnTo>
                  <a:pt x="466089" y="421640"/>
                </a:lnTo>
                <a:lnTo>
                  <a:pt x="427989" y="458470"/>
                </a:lnTo>
                <a:lnTo>
                  <a:pt x="389889" y="494030"/>
                </a:lnTo>
                <a:lnTo>
                  <a:pt x="347979" y="528320"/>
                </a:lnTo>
                <a:lnTo>
                  <a:pt x="306069" y="560070"/>
                </a:lnTo>
                <a:lnTo>
                  <a:pt x="265429" y="591820"/>
                </a:lnTo>
                <a:lnTo>
                  <a:pt x="193039" y="636270"/>
                </a:lnTo>
                <a:lnTo>
                  <a:pt x="165100" y="652780"/>
                </a:lnTo>
                <a:lnTo>
                  <a:pt x="135889" y="666750"/>
                </a:lnTo>
                <a:lnTo>
                  <a:pt x="107950" y="680720"/>
                </a:lnTo>
                <a:lnTo>
                  <a:pt x="80009" y="690880"/>
                </a:lnTo>
                <a:lnTo>
                  <a:pt x="52069" y="702310"/>
                </a:lnTo>
                <a:lnTo>
                  <a:pt x="26669" y="711200"/>
                </a:lnTo>
                <a:lnTo>
                  <a:pt x="0" y="718820"/>
                </a:lnTo>
                <a:lnTo>
                  <a:pt x="5079" y="744220"/>
                </a:lnTo>
                <a:lnTo>
                  <a:pt x="33019" y="736600"/>
                </a:lnTo>
                <a:lnTo>
                  <a:pt x="59689" y="726440"/>
                </a:lnTo>
                <a:lnTo>
                  <a:pt x="87629" y="716280"/>
                </a:lnTo>
                <a:lnTo>
                  <a:pt x="115569" y="703580"/>
                </a:lnTo>
                <a:lnTo>
                  <a:pt x="143509" y="689610"/>
                </a:lnTo>
                <a:lnTo>
                  <a:pt x="201929" y="659130"/>
                </a:lnTo>
                <a:lnTo>
                  <a:pt x="231139" y="640080"/>
                </a:lnTo>
                <a:lnTo>
                  <a:pt x="274319" y="613410"/>
                </a:lnTo>
                <a:lnTo>
                  <a:pt x="360679" y="549910"/>
                </a:lnTo>
                <a:lnTo>
                  <a:pt x="441959" y="478790"/>
                </a:lnTo>
                <a:lnTo>
                  <a:pt x="480059" y="440690"/>
                </a:lnTo>
                <a:lnTo>
                  <a:pt x="552450" y="360680"/>
                </a:lnTo>
                <a:lnTo>
                  <a:pt x="588009" y="318770"/>
                </a:lnTo>
                <a:lnTo>
                  <a:pt x="619759" y="275590"/>
                </a:lnTo>
                <a:lnTo>
                  <a:pt x="678180" y="189230"/>
                </a:lnTo>
                <a:lnTo>
                  <a:pt x="704850" y="144780"/>
                </a:lnTo>
                <a:lnTo>
                  <a:pt x="727709" y="100330"/>
                </a:lnTo>
                <a:lnTo>
                  <a:pt x="749300" y="55880"/>
                </a:lnTo>
                <a:lnTo>
                  <a:pt x="768350" y="11430"/>
                </a:lnTo>
                <a:lnTo>
                  <a:pt x="748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452880" y="5143500"/>
            <a:ext cx="488950" cy="534670"/>
          </a:xfrm>
          <a:custGeom>
            <a:avLst/>
            <a:gdLst/>
            <a:ahLst/>
            <a:cxnLst/>
            <a:rect l="l" t="t" r="r" b="b"/>
            <a:pathLst>
              <a:path w="488950" h="534670">
                <a:moveTo>
                  <a:pt x="468630" y="0"/>
                </a:moveTo>
                <a:lnTo>
                  <a:pt x="452119" y="38100"/>
                </a:lnTo>
                <a:lnTo>
                  <a:pt x="433069" y="74930"/>
                </a:lnTo>
                <a:lnTo>
                  <a:pt x="412750" y="111759"/>
                </a:lnTo>
                <a:lnTo>
                  <a:pt x="389889" y="147319"/>
                </a:lnTo>
                <a:lnTo>
                  <a:pt x="365759" y="181609"/>
                </a:lnTo>
                <a:lnTo>
                  <a:pt x="339089" y="217169"/>
                </a:lnTo>
                <a:lnTo>
                  <a:pt x="311150" y="251459"/>
                </a:lnTo>
                <a:lnTo>
                  <a:pt x="280669" y="285750"/>
                </a:lnTo>
                <a:lnTo>
                  <a:pt x="218439" y="350519"/>
                </a:lnTo>
                <a:lnTo>
                  <a:pt x="184150" y="381000"/>
                </a:lnTo>
                <a:lnTo>
                  <a:pt x="148589" y="410209"/>
                </a:lnTo>
                <a:lnTo>
                  <a:pt x="113029" y="438150"/>
                </a:lnTo>
                <a:lnTo>
                  <a:pt x="76200" y="463550"/>
                </a:lnTo>
                <a:lnTo>
                  <a:pt x="38100" y="488950"/>
                </a:lnTo>
                <a:lnTo>
                  <a:pt x="0" y="511809"/>
                </a:lnTo>
                <a:lnTo>
                  <a:pt x="8889" y="534669"/>
                </a:lnTo>
                <a:lnTo>
                  <a:pt x="46989" y="511809"/>
                </a:lnTo>
                <a:lnTo>
                  <a:pt x="85089" y="485140"/>
                </a:lnTo>
                <a:lnTo>
                  <a:pt x="124459" y="459740"/>
                </a:lnTo>
                <a:lnTo>
                  <a:pt x="161289" y="430530"/>
                </a:lnTo>
                <a:lnTo>
                  <a:pt x="196850" y="401319"/>
                </a:lnTo>
                <a:lnTo>
                  <a:pt x="229869" y="368300"/>
                </a:lnTo>
                <a:lnTo>
                  <a:pt x="264159" y="336550"/>
                </a:lnTo>
                <a:lnTo>
                  <a:pt x="327659" y="267969"/>
                </a:lnTo>
                <a:lnTo>
                  <a:pt x="354330" y="232409"/>
                </a:lnTo>
                <a:lnTo>
                  <a:pt x="382269" y="198119"/>
                </a:lnTo>
                <a:lnTo>
                  <a:pt x="407669" y="161290"/>
                </a:lnTo>
                <a:lnTo>
                  <a:pt x="431800" y="123190"/>
                </a:lnTo>
                <a:lnTo>
                  <a:pt x="452119" y="86360"/>
                </a:lnTo>
                <a:lnTo>
                  <a:pt x="471169" y="49530"/>
                </a:lnTo>
                <a:lnTo>
                  <a:pt x="488950" y="11430"/>
                </a:lnTo>
                <a:lnTo>
                  <a:pt x="4686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832610" y="5259070"/>
            <a:ext cx="0" cy="417830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829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711325" y="54305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49"/>
                </a:lnTo>
              </a:path>
            </a:pathLst>
          </a:custGeom>
          <a:ln w="215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78610" y="5554979"/>
            <a:ext cx="0" cy="156210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62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422650" y="4996179"/>
            <a:ext cx="768350" cy="744220"/>
          </a:xfrm>
          <a:custGeom>
            <a:avLst/>
            <a:gdLst/>
            <a:ahLst/>
            <a:cxnLst/>
            <a:rect l="l" t="t" r="r" b="b"/>
            <a:pathLst>
              <a:path w="768350" h="744220">
                <a:moveTo>
                  <a:pt x="20320" y="0"/>
                </a:moveTo>
                <a:lnTo>
                  <a:pt x="0" y="11430"/>
                </a:lnTo>
                <a:lnTo>
                  <a:pt x="19050" y="55880"/>
                </a:lnTo>
                <a:lnTo>
                  <a:pt x="40639" y="100330"/>
                </a:lnTo>
                <a:lnTo>
                  <a:pt x="63500" y="144780"/>
                </a:lnTo>
                <a:lnTo>
                  <a:pt x="90170" y="189230"/>
                </a:lnTo>
                <a:lnTo>
                  <a:pt x="118110" y="232410"/>
                </a:lnTo>
                <a:lnTo>
                  <a:pt x="148589" y="275590"/>
                </a:lnTo>
                <a:lnTo>
                  <a:pt x="180339" y="318770"/>
                </a:lnTo>
                <a:lnTo>
                  <a:pt x="214629" y="360680"/>
                </a:lnTo>
                <a:lnTo>
                  <a:pt x="250189" y="400050"/>
                </a:lnTo>
                <a:lnTo>
                  <a:pt x="288289" y="440690"/>
                </a:lnTo>
                <a:lnTo>
                  <a:pt x="326389" y="478790"/>
                </a:lnTo>
                <a:lnTo>
                  <a:pt x="367029" y="514350"/>
                </a:lnTo>
                <a:lnTo>
                  <a:pt x="406400" y="549910"/>
                </a:lnTo>
                <a:lnTo>
                  <a:pt x="492760" y="613410"/>
                </a:lnTo>
                <a:lnTo>
                  <a:pt x="535939" y="640080"/>
                </a:lnTo>
                <a:lnTo>
                  <a:pt x="565150" y="659130"/>
                </a:lnTo>
                <a:lnTo>
                  <a:pt x="623570" y="689610"/>
                </a:lnTo>
                <a:lnTo>
                  <a:pt x="680720" y="716280"/>
                </a:lnTo>
                <a:lnTo>
                  <a:pt x="736600" y="736600"/>
                </a:lnTo>
                <a:lnTo>
                  <a:pt x="763270" y="744220"/>
                </a:lnTo>
                <a:lnTo>
                  <a:pt x="768350" y="718820"/>
                </a:lnTo>
                <a:lnTo>
                  <a:pt x="741679" y="711200"/>
                </a:lnTo>
                <a:lnTo>
                  <a:pt x="715010" y="702310"/>
                </a:lnTo>
                <a:lnTo>
                  <a:pt x="687070" y="690880"/>
                </a:lnTo>
                <a:lnTo>
                  <a:pt x="660400" y="680720"/>
                </a:lnTo>
                <a:lnTo>
                  <a:pt x="631189" y="666750"/>
                </a:lnTo>
                <a:lnTo>
                  <a:pt x="603250" y="652780"/>
                </a:lnTo>
                <a:lnTo>
                  <a:pt x="576579" y="636270"/>
                </a:lnTo>
                <a:lnTo>
                  <a:pt x="504189" y="591820"/>
                </a:lnTo>
                <a:lnTo>
                  <a:pt x="420370" y="528320"/>
                </a:lnTo>
                <a:lnTo>
                  <a:pt x="378460" y="494030"/>
                </a:lnTo>
                <a:lnTo>
                  <a:pt x="340360" y="458470"/>
                </a:lnTo>
                <a:lnTo>
                  <a:pt x="302260" y="421640"/>
                </a:lnTo>
                <a:lnTo>
                  <a:pt x="265429" y="383540"/>
                </a:lnTo>
                <a:lnTo>
                  <a:pt x="231139" y="342900"/>
                </a:lnTo>
                <a:lnTo>
                  <a:pt x="198120" y="302260"/>
                </a:lnTo>
                <a:lnTo>
                  <a:pt x="165100" y="260350"/>
                </a:lnTo>
                <a:lnTo>
                  <a:pt x="135889" y="217170"/>
                </a:lnTo>
                <a:lnTo>
                  <a:pt x="107950" y="173990"/>
                </a:lnTo>
                <a:lnTo>
                  <a:pt x="82550" y="130810"/>
                </a:lnTo>
                <a:lnTo>
                  <a:pt x="58420" y="87630"/>
                </a:lnTo>
                <a:lnTo>
                  <a:pt x="39370" y="43180"/>
                </a:lnTo>
                <a:lnTo>
                  <a:pt x="20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422650" y="5143500"/>
            <a:ext cx="490220" cy="534670"/>
          </a:xfrm>
          <a:custGeom>
            <a:avLst/>
            <a:gdLst/>
            <a:ahLst/>
            <a:cxnLst/>
            <a:rect l="l" t="t" r="r" b="b"/>
            <a:pathLst>
              <a:path w="490220" h="534670">
                <a:moveTo>
                  <a:pt x="20320" y="0"/>
                </a:moveTo>
                <a:lnTo>
                  <a:pt x="0" y="11430"/>
                </a:lnTo>
                <a:lnTo>
                  <a:pt x="17779" y="49530"/>
                </a:lnTo>
                <a:lnTo>
                  <a:pt x="38100" y="86360"/>
                </a:lnTo>
                <a:lnTo>
                  <a:pt x="57150" y="123190"/>
                </a:lnTo>
                <a:lnTo>
                  <a:pt x="82550" y="161290"/>
                </a:lnTo>
                <a:lnTo>
                  <a:pt x="106679" y="198119"/>
                </a:lnTo>
                <a:lnTo>
                  <a:pt x="134620" y="232409"/>
                </a:lnTo>
                <a:lnTo>
                  <a:pt x="162560" y="267969"/>
                </a:lnTo>
                <a:lnTo>
                  <a:pt x="193039" y="302259"/>
                </a:lnTo>
                <a:lnTo>
                  <a:pt x="224789" y="336550"/>
                </a:lnTo>
                <a:lnTo>
                  <a:pt x="257810" y="368300"/>
                </a:lnTo>
                <a:lnTo>
                  <a:pt x="293370" y="401319"/>
                </a:lnTo>
                <a:lnTo>
                  <a:pt x="327660" y="430530"/>
                </a:lnTo>
                <a:lnTo>
                  <a:pt x="365760" y="459740"/>
                </a:lnTo>
                <a:lnTo>
                  <a:pt x="402589" y="485140"/>
                </a:lnTo>
                <a:lnTo>
                  <a:pt x="440689" y="511809"/>
                </a:lnTo>
                <a:lnTo>
                  <a:pt x="480060" y="534669"/>
                </a:lnTo>
                <a:lnTo>
                  <a:pt x="490220" y="511809"/>
                </a:lnTo>
                <a:lnTo>
                  <a:pt x="450850" y="488950"/>
                </a:lnTo>
                <a:lnTo>
                  <a:pt x="412750" y="463550"/>
                </a:lnTo>
                <a:lnTo>
                  <a:pt x="375920" y="438150"/>
                </a:lnTo>
                <a:lnTo>
                  <a:pt x="340360" y="410209"/>
                </a:lnTo>
                <a:lnTo>
                  <a:pt x="304800" y="381000"/>
                </a:lnTo>
                <a:lnTo>
                  <a:pt x="271779" y="350519"/>
                </a:lnTo>
                <a:lnTo>
                  <a:pt x="238760" y="317500"/>
                </a:lnTo>
                <a:lnTo>
                  <a:pt x="208279" y="285750"/>
                </a:lnTo>
                <a:lnTo>
                  <a:pt x="177800" y="251459"/>
                </a:lnTo>
                <a:lnTo>
                  <a:pt x="149860" y="217169"/>
                </a:lnTo>
                <a:lnTo>
                  <a:pt x="123189" y="181609"/>
                </a:lnTo>
                <a:lnTo>
                  <a:pt x="99060" y="147319"/>
                </a:lnTo>
                <a:lnTo>
                  <a:pt x="76200" y="111759"/>
                </a:lnTo>
                <a:lnTo>
                  <a:pt x="55879" y="74930"/>
                </a:lnTo>
                <a:lnTo>
                  <a:pt x="38100" y="38100"/>
                </a:lnTo>
                <a:lnTo>
                  <a:pt x="20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531870" y="5247640"/>
            <a:ext cx="0" cy="424180"/>
          </a:xfrm>
          <a:custGeom>
            <a:avLst/>
            <a:gdLst/>
            <a:ahLst/>
            <a:cxnLst/>
            <a:rect l="l" t="t" r="r" b="b"/>
            <a:pathLst>
              <a:path h="424179">
                <a:moveTo>
                  <a:pt x="0" y="0"/>
                </a:moveTo>
                <a:lnTo>
                  <a:pt x="0" y="424180"/>
                </a:lnTo>
              </a:path>
            </a:pathLst>
          </a:custGeom>
          <a:ln w="203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654425" y="5410200"/>
            <a:ext cx="0" cy="274320"/>
          </a:xfrm>
          <a:custGeom>
            <a:avLst/>
            <a:gdLst/>
            <a:ahLst/>
            <a:cxnLst/>
            <a:rect l="l" t="t" r="r" b="b"/>
            <a:pathLst>
              <a:path h="274320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215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786504" y="5541009"/>
            <a:ext cx="0" cy="165100"/>
          </a:xfrm>
          <a:custGeom>
            <a:avLst/>
            <a:gdLst/>
            <a:ahLst/>
            <a:cxnLst/>
            <a:rect l="l" t="t" r="r" b="b"/>
            <a:pathLst>
              <a:path h="165100">
                <a:moveTo>
                  <a:pt x="0" y="0"/>
                </a:moveTo>
                <a:lnTo>
                  <a:pt x="0" y="165099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4070" y="1389380"/>
            <a:ext cx="4023360" cy="0"/>
          </a:xfrm>
          <a:custGeom>
            <a:avLst/>
            <a:gdLst/>
            <a:ahLst/>
            <a:cxnLst/>
            <a:rect l="l" t="t" r="r" b="b"/>
            <a:pathLst>
              <a:path w="4023359">
                <a:moveTo>
                  <a:pt x="0" y="0"/>
                </a:moveTo>
                <a:lnTo>
                  <a:pt x="402336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31209" y="1366519"/>
            <a:ext cx="4023360" cy="0"/>
          </a:xfrm>
          <a:custGeom>
            <a:avLst/>
            <a:gdLst/>
            <a:ahLst/>
            <a:cxnLst/>
            <a:rect l="l" t="t" r="r" b="b"/>
            <a:pathLst>
              <a:path w="4023359">
                <a:moveTo>
                  <a:pt x="0" y="0"/>
                </a:moveTo>
                <a:lnTo>
                  <a:pt x="402336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500" y="2566670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8640" y="2543810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4090" y="3155950"/>
            <a:ext cx="3056890" cy="0"/>
          </a:xfrm>
          <a:custGeom>
            <a:avLst/>
            <a:gdLst/>
            <a:ahLst/>
            <a:cxnLst/>
            <a:rect l="l" t="t" r="r" b="b"/>
            <a:pathLst>
              <a:path w="3056890">
                <a:moveTo>
                  <a:pt x="0" y="0"/>
                </a:moveTo>
                <a:lnTo>
                  <a:pt x="305689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61229" y="3133089"/>
            <a:ext cx="3056890" cy="0"/>
          </a:xfrm>
          <a:custGeom>
            <a:avLst/>
            <a:gdLst/>
            <a:ahLst/>
            <a:cxnLst/>
            <a:rect l="l" t="t" r="r" b="b"/>
            <a:pathLst>
              <a:path w="3056890">
                <a:moveTo>
                  <a:pt x="0" y="0"/>
                </a:moveTo>
                <a:lnTo>
                  <a:pt x="305689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3643629"/>
            <a:ext cx="3332479" cy="0"/>
          </a:xfrm>
          <a:custGeom>
            <a:avLst/>
            <a:gdLst/>
            <a:ahLst/>
            <a:cxnLst/>
            <a:rect l="l" t="t" r="r" b="b"/>
            <a:pathLst>
              <a:path w="3332479">
                <a:moveTo>
                  <a:pt x="0" y="0"/>
                </a:moveTo>
                <a:lnTo>
                  <a:pt x="3332479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1539" y="3620770"/>
            <a:ext cx="3332479" cy="0"/>
          </a:xfrm>
          <a:custGeom>
            <a:avLst/>
            <a:gdLst/>
            <a:ahLst/>
            <a:cxnLst/>
            <a:rect l="l" t="t" r="r" b="b"/>
            <a:pathLst>
              <a:path w="3332479">
                <a:moveTo>
                  <a:pt x="0" y="0"/>
                </a:moveTo>
                <a:lnTo>
                  <a:pt x="3332479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5940" y="414020"/>
            <a:ext cx="7824470" cy="325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70312"/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omic Sans MS"/>
                <a:cs typeface="Comic Sans MS"/>
              </a:rPr>
              <a:t>We </a:t>
            </a:r>
            <a:r>
              <a:rPr sz="3200" spc="-5" dirty="0">
                <a:latin typeface="Comic Sans MS"/>
                <a:cs typeface="Comic Sans MS"/>
              </a:rPr>
              <a:t>often </a:t>
            </a:r>
            <a:r>
              <a:rPr sz="3200" dirty="0">
                <a:latin typeface="Comic Sans MS"/>
                <a:cs typeface="Comic Sans MS"/>
              </a:rPr>
              <a:t>use present perfect with the  </a:t>
            </a:r>
            <a:r>
              <a:rPr sz="3200" spc="-5" dirty="0">
                <a:latin typeface="Comic Sans MS"/>
                <a:cs typeface="Comic Sans MS"/>
              </a:rPr>
              <a:t>expression: “This </a:t>
            </a:r>
            <a:r>
              <a:rPr sz="3200" dirty="0">
                <a:latin typeface="Comic Sans MS"/>
                <a:cs typeface="Comic Sans MS"/>
              </a:rPr>
              <a:t>is the first</a:t>
            </a:r>
            <a:r>
              <a:rPr sz="3200" spc="1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time.”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Comic Sans MS"/>
                <a:cs typeface="Comic Sans MS"/>
              </a:rPr>
              <a:t>Example:</a:t>
            </a:r>
            <a:endParaRPr sz="3200">
              <a:latin typeface="Comic Sans MS"/>
              <a:cs typeface="Comic Sans MS"/>
            </a:endParaRPr>
          </a:p>
          <a:p>
            <a:pPr marL="355600" marR="535305">
              <a:lnSpc>
                <a:spcPct val="100000"/>
              </a:lnSpc>
              <a:spcBef>
                <a:spcPts val="800"/>
              </a:spcBef>
              <a:tabLst>
                <a:tab pos="4224655" algn="l"/>
              </a:tabLst>
            </a:pPr>
            <a:r>
              <a:rPr sz="3200" spc="-5" dirty="0">
                <a:latin typeface="Comic Sans MS"/>
                <a:cs typeface="Comic Sans MS"/>
              </a:rPr>
              <a:t>Leonard</a:t>
            </a:r>
            <a:r>
              <a:rPr sz="3200" spc="1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is</a:t>
            </a:r>
            <a:r>
              <a:rPr sz="3200" spc="1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nervous.	</a:t>
            </a:r>
            <a:r>
              <a:rPr sz="3200" spc="-5" dirty="0">
                <a:latin typeface="Comic Sans MS"/>
                <a:cs typeface="Comic Sans MS"/>
              </a:rPr>
              <a:t>This is </a:t>
            </a:r>
            <a:r>
              <a:rPr sz="3200" dirty="0">
                <a:latin typeface="Comic Sans MS"/>
                <a:cs typeface="Comic Sans MS"/>
              </a:rPr>
              <a:t>the</a:t>
            </a:r>
            <a:r>
              <a:rPr sz="3200" spc="-6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first  </a:t>
            </a:r>
            <a:r>
              <a:rPr sz="3200" spc="-5" dirty="0">
                <a:latin typeface="Comic Sans MS"/>
                <a:cs typeface="Comic Sans MS"/>
              </a:rPr>
              <a:t>time he </a:t>
            </a:r>
            <a:r>
              <a:rPr sz="3200" dirty="0">
                <a:latin typeface="Comic Sans MS"/>
                <a:cs typeface="Comic Sans MS"/>
              </a:rPr>
              <a:t>has </a:t>
            </a:r>
            <a:r>
              <a:rPr sz="3200" spc="-5" dirty="0">
                <a:latin typeface="Comic Sans MS"/>
                <a:cs typeface="Comic Sans MS"/>
              </a:rPr>
              <a:t>flown on </a:t>
            </a:r>
            <a:r>
              <a:rPr sz="3200" spc="5" dirty="0">
                <a:latin typeface="Comic Sans MS"/>
                <a:cs typeface="Comic Sans MS"/>
              </a:rPr>
              <a:t>an</a:t>
            </a:r>
            <a:r>
              <a:rPr sz="3200" spc="5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airplane!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88459" y="4161790"/>
            <a:ext cx="2457449" cy="1659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7750" y="2566670"/>
            <a:ext cx="1770380" cy="0"/>
          </a:xfrm>
          <a:custGeom>
            <a:avLst/>
            <a:gdLst/>
            <a:ahLst/>
            <a:cxnLst/>
            <a:rect l="l" t="t" r="r" b="b"/>
            <a:pathLst>
              <a:path w="1770379">
                <a:moveTo>
                  <a:pt x="0" y="0"/>
                </a:moveTo>
                <a:lnTo>
                  <a:pt x="177038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4890" y="2543810"/>
            <a:ext cx="1770380" cy="0"/>
          </a:xfrm>
          <a:custGeom>
            <a:avLst/>
            <a:gdLst/>
            <a:ahLst/>
            <a:cxnLst/>
            <a:rect l="l" t="t" r="r" b="b"/>
            <a:pathLst>
              <a:path w="1770379">
                <a:moveTo>
                  <a:pt x="0" y="0"/>
                </a:moveTo>
                <a:lnTo>
                  <a:pt x="177038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414020"/>
            <a:ext cx="8031480" cy="384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83615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70312"/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omic Sans MS"/>
                <a:cs typeface="Comic Sans MS"/>
              </a:rPr>
              <a:t>We </a:t>
            </a:r>
            <a:r>
              <a:rPr sz="3200" spc="-5" dirty="0">
                <a:latin typeface="Comic Sans MS"/>
                <a:cs typeface="Comic Sans MS"/>
              </a:rPr>
              <a:t>often </a:t>
            </a:r>
            <a:r>
              <a:rPr sz="3200" dirty="0">
                <a:latin typeface="Comic Sans MS"/>
                <a:cs typeface="Comic Sans MS"/>
              </a:rPr>
              <a:t>use present perfect with  </a:t>
            </a:r>
            <a:r>
              <a:rPr sz="3200" spc="-5" dirty="0">
                <a:latin typeface="Comic Sans MS"/>
                <a:cs typeface="Comic Sans MS"/>
              </a:rPr>
              <a:t>“ever” </a:t>
            </a:r>
            <a:r>
              <a:rPr sz="3200" dirty="0">
                <a:latin typeface="Comic Sans MS"/>
                <a:cs typeface="Comic Sans MS"/>
              </a:rPr>
              <a:t>and</a:t>
            </a:r>
            <a:r>
              <a:rPr sz="3200" spc="2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“never.”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3028950">
              <a:lnSpc>
                <a:spcPct val="100000"/>
              </a:lnSpc>
            </a:pPr>
            <a:r>
              <a:rPr sz="3200" b="1" spc="-5" dirty="0">
                <a:latin typeface="Comic Sans MS"/>
                <a:cs typeface="Comic Sans MS"/>
              </a:rPr>
              <a:t>Example:</a:t>
            </a:r>
            <a:endParaRPr sz="3200">
              <a:latin typeface="Comic Sans MS"/>
              <a:cs typeface="Comic Sans MS"/>
            </a:endParaRPr>
          </a:p>
          <a:p>
            <a:pPr marL="355600">
              <a:lnSpc>
                <a:spcPct val="100000"/>
              </a:lnSpc>
              <a:spcBef>
                <a:spcPts val="800"/>
              </a:spcBef>
              <a:tabLst>
                <a:tab pos="2175510" algn="l"/>
              </a:tabLst>
            </a:pPr>
            <a:r>
              <a:rPr sz="3200" dirty="0">
                <a:latin typeface="Comic Sans MS"/>
                <a:cs typeface="Comic Sans MS"/>
              </a:rPr>
              <a:t>Patricia:	Have </a:t>
            </a:r>
            <a:r>
              <a:rPr sz="3200" spc="-5" dirty="0">
                <a:latin typeface="Comic Sans MS"/>
                <a:cs typeface="Comic Sans MS"/>
              </a:rPr>
              <a:t>you ever </a:t>
            </a:r>
            <a:r>
              <a:rPr sz="3200" dirty="0">
                <a:latin typeface="Comic Sans MS"/>
                <a:cs typeface="Comic Sans MS"/>
              </a:rPr>
              <a:t>played</a:t>
            </a:r>
            <a:r>
              <a:rPr sz="3200" spc="-2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tennis?</a:t>
            </a:r>
            <a:endParaRPr sz="3200">
              <a:latin typeface="Comic Sans MS"/>
              <a:cs typeface="Comic Sans MS"/>
            </a:endParaRPr>
          </a:p>
          <a:p>
            <a:pPr marL="355600" marR="5080">
              <a:lnSpc>
                <a:spcPct val="100000"/>
              </a:lnSpc>
              <a:spcBef>
                <a:spcPts val="800"/>
              </a:spcBef>
              <a:tabLst>
                <a:tab pos="1720214" algn="l"/>
              </a:tabLst>
            </a:pPr>
            <a:r>
              <a:rPr sz="3200" dirty="0">
                <a:latin typeface="Comic Sans MS"/>
                <a:cs typeface="Comic Sans MS"/>
              </a:rPr>
              <a:t>Linda:	No, I’ve never played </a:t>
            </a:r>
            <a:r>
              <a:rPr sz="3200" spc="-5" dirty="0">
                <a:latin typeface="Comic Sans MS"/>
                <a:cs typeface="Comic Sans MS"/>
              </a:rPr>
              <a:t>before, but  </a:t>
            </a:r>
            <a:r>
              <a:rPr sz="3200" dirty="0">
                <a:latin typeface="Comic Sans MS"/>
                <a:cs typeface="Comic Sans MS"/>
              </a:rPr>
              <a:t>I </a:t>
            </a:r>
            <a:r>
              <a:rPr sz="3200" spc="-5" dirty="0">
                <a:latin typeface="Comic Sans MS"/>
                <a:cs typeface="Comic Sans MS"/>
              </a:rPr>
              <a:t>would </a:t>
            </a:r>
            <a:r>
              <a:rPr sz="3200" dirty="0">
                <a:latin typeface="Comic Sans MS"/>
                <a:cs typeface="Comic Sans MS"/>
              </a:rPr>
              <a:t>like to</a:t>
            </a:r>
            <a:r>
              <a:rPr sz="3200" spc="-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learn!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5400" y="4572000"/>
            <a:ext cx="1742439" cy="1741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414020"/>
            <a:ext cx="2923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Remember!</a:t>
            </a:r>
            <a:endParaRPr sz="4400"/>
          </a:p>
        </p:txBody>
      </p:sp>
      <p:sp>
        <p:nvSpPr>
          <p:cNvPr id="5" name="object 5"/>
          <p:cNvSpPr/>
          <p:nvPr/>
        </p:nvSpPr>
        <p:spPr>
          <a:xfrm>
            <a:off x="4572000" y="3458209"/>
            <a:ext cx="1266190" cy="0"/>
          </a:xfrm>
          <a:custGeom>
            <a:avLst/>
            <a:gdLst/>
            <a:ahLst/>
            <a:cxnLst/>
            <a:rect l="l" t="t" r="r" b="b"/>
            <a:pathLst>
              <a:path w="1266189">
                <a:moveTo>
                  <a:pt x="0" y="0"/>
                </a:moveTo>
                <a:lnTo>
                  <a:pt x="126619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9140" y="3435350"/>
            <a:ext cx="1266190" cy="0"/>
          </a:xfrm>
          <a:custGeom>
            <a:avLst/>
            <a:gdLst/>
            <a:ahLst/>
            <a:cxnLst/>
            <a:rect l="l" t="t" r="r" b="b"/>
            <a:pathLst>
              <a:path w="1266189">
                <a:moveTo>
                  <a:pt x="0" y="0"/>
                </a:moveTo>
                <a:lnTo>
                  <a:pt x="126619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940" y="1995170"/>
            <a:ext cx="7320280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112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omic Sans MS"/>
                <a:cs typeface="Comic Sans MS"/>
              </a:rPr>
              <a:t>If you </a:t>
            </a:r>
            <a:r>
              <a:rPr sz="3200" b="1" spc="-5" dirty="0">
                <a:latin typeface="Comic Sans MS"/>
                <a:cs typeface="Comic Sans MS"/>
              </a:rPr>
              <a:t>are </a:t>
            </a:r>
            <a:r>
              <a:rPr sz="3200" b="1" dirty="0">
                <a:latin typeface="Comic Sans MS"/>
                <a:cs typeface="Comic Sans MS"/>
              </a:rPr>
              <a:t>talking </a:t>
            </a:r>
            <a:r>
              <a:rPr sz="3200" b="1" spc="-5" dirty="0">
                <a:latin typeface="Comic Sans MS"/>
                <a:cs typeface="Comic Sans MS"/>
              </a:rPr>
              <a:t>about </a:t>
            </a:r>
            <a:r>
              <a:rPr sz="3200" b="1" dirty="0">
                <a:latin typeface="Comic Sans MS"/>
                <a:cs typeface="Comic Sans MS"/>
              </a:rPr>
              <a:t>a specific  </a:t>
            </a:r>
            <a:r>
              <a:rPr sz="3200" b="1" spc="-5" dirty="0">
                <a:latin typeface="Comic Sans MS"/>
                <a:cs typeface="Comic Sans MS"/>
              </a:rPr>
              <a:t>time </a:t>
            </a:r>
            <a:r>
              <a:rPr sz="3200" b="1" spc="5" dirty="0">
                <a:latin typeface="Comic Sans MS"/>
                <a:cs typeface="Comic Sans MS"/>
              </a:rPr>
              <a:t>in </a:t>
            </a:r>
            <a:r>
              <a:rPr sz="3200" b="1" dirty="0">
                <a:latin typeface="Comic Sans MS"/>
                <a:cs typeface="Comic Sans MS"/>
              </a:rPr>
              <a:t>the </a:t>
            </a:r>
            <a:r>
              <a:rPr sz="3200" b="1" spc="-5" dirty="0">
                <a:latin typeface="Comic Sans MS"/>
                <a:cs typeface="Comic Sans MS"/>
              </a:rPr>
              <a:t>past </a:t>
            </a:r>
            <a:r>
              <a:rPr sz="3200" b="1" dirty="0">
                <a:latin typeface="Comic Sans MS"/>
                <a:cs typeface="Comic Sans MS"/>
              </a:rPr>
              <a:t>(yesterday, </a:t>
            </a:r>
            <a:r>
              <a:rPr sz="3200" b="1" spc="-5" dirty="0">
                <a:latin typeface="Comic Sans MS"/>
                <a:cs typeface="Comic Sans MS"/>
              </a:rPr>
              <a:t>last  month, </a:t>
            </a:r>
            <a:r>
              <a:rPr sz="3200" b="1" dirty="0">
                <a:latin typeface="Comic Sans MS"/>
                <a:cs typeface="Comic Sans MS"/>
              </a:rPr>
              <a:t>etc.), you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cannot </a:t>
            </a:r>
            <a:r>
              <a:rPr sz="3200" b="1" dirty="0">
                <a:latin typeface="Comic Sans MS"/>
                <a:cs typeface="Comic Sans MS"/>
              </a:rPr>
              <a:t>use the  </a:t>
            </a:r>
            <a:r>
              <a:rPr sz="3200" b="1" spc="-5" dirty="0">
                <a:latin typeface="Comic Sans MS"/>
                <a:cs typeface="Comic Sans MS"/>
              </a:rPr>
              <a:t>present </a:t>
            </a:r>
            <a:r>
              <a:rPr sz="3200" b="1" dirty="0">
                <a:latin typeface="Comic Sans MS"/>
                <a:cs typeface="Comic Sans MS"/>
              </a:rPr>
              <a:t>perfect.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In these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cases,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use the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simple</a:t>
            </a:r>
            <a:r>
              <a:rPr sz="3200" b="1" spc="-35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past.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7850" y="1021080"/>
            <a:ext cx="2101850" cy="0"/>
          </a:xfrm>
          <a:custGeom>
            <a:avLst/>
            <a:gdLst/>
            <a:ahLst/>
            <a:cxnLst/>
            <a:rect l="l" t="t" r="r" b="b"/>
            <a:pathLst>
              <a:path w="2101850">
                <a:moveTo>
                  <a:pt x="0" y="0"/>
                </a:moveTo>
                <a:lnTo>
                  <a:pt x="210185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</a:t>
            </a:r>
            <a:r>
              <a:rPr spc="10" dirty="0"/>
              <a:t>r</a:t>
            </a:r>
            <a:r>
              <a:rPr spc="-15" dirty="0"/>
              <a:t>a</a:t>
            </a:r>
            <a:r>
              <a:rPr spc="5" dirty="0"/>
              <a:t>c</a:t>
            </a:r>
            <a:r>
              <a:rPr spc="-5" dirty="0"/>
              <a:t>tic</a:t>
            </a:r>
            <a:r>
              <a:rPr spc="-10" dirty="0"/>
              <a:t>e</a:t>
            </a:r>
            <a:r>
              <a:rPr dirty="0"/>
              <a:t>!</a:t>
            </a:r>
          </a:p>
        </p:txBody>
      </p:sp>
      <p:sp>
        <p:nvSpPr>
          <p:cNvPr id="6" name="object 6"/>
          <p:cNvSpPr/>
          <p:nvPr/>
        </p:nvSpPr>
        <p:spPr>
          <a:xfrm>
            <a:off x="548640" y="991869"/>
            <a:ext cx="2101850" cy="0"/>
          </a:xfrm>
          <a:custGeom>
            <a:avLst/>
            <a:gdLst/>
            <a:ahLst/>
            <a:cxnLst/>
            <a:rect l="l" t="t" r="r" b="b"/>
            <a:pathLst>
              <a:path w="2101850">
                <a:moveTo>
                  <a:pt x="0" y="0"/>
                </a:moveTo>
                <a:lnTo>
                  <a:pt x="2101850" y="0"/>
                </a:lnTo>
              </a:path>
            </a:pathLst>
          </a:custGeom>
          <a:ln w="36830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940" y="1023620"/>
            <a:ext cx="7407909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b="1" spc="5" dirty="0">
                <a:latin typeface="Comic Sans MS"/>
                <a:cs typeface="Comic Sans MS"/>
              </a:rPr>
              <a:t>Do </a:t>
            </a:r>
            <a:r>
              <a:rPr sz="3200" b="1" dirty="0">
                <a:latin typeface="Comic Sans MS"/>
                <a:cs typeface="Comic Sans MS"/>
              </a:rPr>
              <a:t>these </a:t>
            </a:r>
            <a:r>
              <a:rPr sz="3200" b="1" spc="-5" dirty="0">
                <a:latin typeface="Comic Sans MS"/>
                <a:cs typeface="Comic Sans MS"/>
              </a:rPr>
              <a:t>exercises </a:t>
            </a:r>
            <a:r>
              <a:rPr sz="3200" b="1" dirty="0">
                <a:latin typeface="Comic Sans MS"/>
                <a:cs typeface="Comic Sans MS"/>
              </a:rPr>
              <a:t>with </a:t>
            </a:r>
            <a:r>
              <a:rPr sz="3200" b="1" spc="-5" dirty="0">
                <a:latin typeface="Comic Sans MS"/>
                <a:cs typeface="Comic Sans MS"/>
              </a:rPr>
              <a:t>your</a:t>
            </a:r>
            <a:r>
              <a:rPr sz="3200" b="1" spc="-1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class.</a:t>
            </a:r>
            <a:endParaRPr sz="3200">
              <a:latin typeface="Comic Sans MS"/>
              <a:cs typeface="Comic Sans MS"/>
            </a:endParaRPr>
          </a:p>
          <a:p>
            <a:pPr marL="622300">
              <a:lnSpc>
                <a:spcPct val="100000"/>
              </a:lnSpc>
              <a:spcBef>
                <a:spcPts val="800"/>
              </a:spcBef>
            </a:pP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Choose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the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simple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past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or present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73750" y="2688589"/>
            <a:ext cx="739140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50890" y="2665729"/>
            <a:ext cx="739140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45539" y="2200909"/>
            <a:ext cx="70192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perfect and talk about why each</a:t>
            </a:r>
            <a:r>
              <a:rPr sz="3200" b="1" spc="3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spc="5" dirty="0">
                <a:solidFill>
                  <a:srgbClr val="000098"/>
                </a:solidFill>
                <a:latin typeface="Comic Sans MS"/>
                <a:cs typeface="Comic Sans MS"/>
              </a:rPr>
              <a:t>is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415963"/>
            <a:ext cx="3804285" cy="1356360"/>
          </a:xfrm>
          <a:prstGeom prst="rect">
            <a:avLst/>
          </a:prstGeom>
        </p:spPr>
        <p:txBody>
          <a:bodyPr vert="horz" wrap="square" lIns="0" tIns="285115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2245"/>
              </a:spcBef>
            </a:pP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necessary.</a:t>
            </a:r>
            <a:endParaRPr sz="3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2400" b="1" spc="-5" dirty="0">
                <a:latin typeface="Comic Sans MS"/>
                <a:cs typeface="Comic Sans MS"/>
              </a:rPr>
              <a:t>1. </a:t>
            </a:r>
            <a:r>
              <a:rPr sz="2400" b="1" dirty="0">
                <a:latin typeface="Comic Sans MS"/>
                <a:cs typeface="Comic Sans MS"/>
              </a:rPr>
              <a:t>When I was a child,</a:t>
            </a:r>
            <a:r>
              <a:rPr sz="2400" b="1" spc="-105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I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59101" y="3735577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>
                <a:moveTo>
                  <a:pt x="0" y="0"/>
                </a:moveTo>
                <a:lnTo>
                  <a:pt x="15245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103904" y="3380740"/>
            <a:ext cx="18789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omic Sans MS"/>
                <a:cs typeface="Comic Sans MS"/>
              </a:rPr>
              <a:t>(swim) </a:t>
            </a:r>
            <a:r>
              <a:rPr sz="2400" b="1" dirty="0">
                <a:latin typeface="Comic Sans MS"/>
                <a:cs typeface="Comic Sans MS"/>
              </a:rPr>
              <a:t>a</a:t>
            </a:r>
            <a:r>
              <a:rPr sz="2400" b="1" spc="-8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lot.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85051" y="4177538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>
                <a:moveTo>
                  <a:pt x="0" y="0"/>
                </a:moveTo>
                <a:lnTo>
                  <a:pt x="15245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51392" y="4619497"/>
            <a:ext cx="1905635" cy="0"/>
          </a:xfrm>
          <a:custGeom>
            <a:avLst/>
            <a:gdLst/>
            <a:ahLst/>
            <a:cxnLst/>
            <a:rect l="l" t="t" r="r" b="b"/>
            <a:pathLst>
              <a:path w="1905635">
                <a:moveTo>
                  <a:pt x="0" y="0"/>
                </a:moveTo>
                <a:lnTo>
                  <a:pt x="19055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97720" y="5060188"/>
            <a:ext cx="1715135" cy="0"/>
          </a:xfrm>
          <a:custGeom>
            <a:avLst/>
            <a:gdLst/>
            <a:ahLst/>
            <a:cxnLst/>
            <a:rect l="l" t="t" r="r" b="b"/>
            <a:pathLst>
              <a:path w="1715135">
                <a:moveTo>
                  <a:pt x="0" y="0"/>
                </a:moveTo>
                <a:lnTo>
                  <a:pt x="17150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41103" y="5867908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>
                <a:moveTo>
                  <a:pt x="0" y="0"/>
                </a:moveTo>
                <a:lnTo>
                  <a:pt x="15245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60499" y="6309867"/>
            <a:ext cx="1334135" cy="0"/>
          </a:xfrm>
          <a:custGeom>
            <a:avLst/>
            <a:gdLst/>
            <a:ahLst/>
            <a:cxnLst/>
            <a:rect l="l" t="t" r="r" b="b"/>
            <a:pathLst>
              <a:path w="1334135">
                <a:moveTo>
                  <a:pt x="0" y="0"/>
                </a:moveTo>
                <a:lnTo>
                  <a:pt x="13340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97720" y="6751828"/>
            <a:ext cx="1524635" cy="0"/>
          </a:xfrm>
          <a:custGeom>
            <a:avLst/>
            <a:gdLst/>
            <a:ahLst/>
            <a:cxnLst/>
            <a:rect l="l" t="t" r="r" b="b"/>
            <a:pathLst>
              <a:path w="1524635">
                <a:moveTo>
                  <a:pt x="0" y="0"/>
                </a:moveTo>
                <a:lnTo>
                  <a:pt x="1524595" y="0"/>
                </a:lnTo>
              </a:path>
            </a:pathLst>
          </a:custGeom>
          <a:ln w="27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5940" y="3746500"/>
            <a:ext cx="7392670" cy="30416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2915" indent="-450850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463550" algn="l"/>
                <a:tab pos="5406390" algn="l"/>
              </a:tabLst>
            </a:pPr>
            <a:r>
              <a:rPr sz="2400" b="1" dirty="0">
                <a:latin typeface="Comic Sans MS"/>
                <a:cs typeface="Comic Sans MS"/>
              </a:rPr>
              <a:t>So far </a:t>
            </a:r>
            <a:r>
              <a:rPr sz="2400" b="1" spc="-5" dirty="0">
                <a:latin typeface="Comic Sans MS"/>
                <a:cs typeface="Comic Sans MS"/>
              </a:rPr>
              <a:t>this</a:t>
            </a:r>
            <a:r>
              <a:rPr sz="2400" b="1" spc="15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week,</a:t>
            </a:r>
            <a:r>
              <a:rPr sz="2400" b="1" spc="10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we	</a:t>
            </a:r>
            <a:r>
              <a:rPr sz="2400" b="1" spc="-5" dirty="0">
                <a:latin typeface="Comic Sans MS"/>
                <a:cs typeface="Comic Sans MS"/>
              </a:rPr>
              <a:t>(study) </a:t>
            </a:r>
            <a:r>
              <a:rPr sz="2400" b="1" dirty="0">
                <a:latin typeface="Comic Sans MS"/>
                <a:cs typeface="Comic Sans MS"/>
              </a:rPr>
              <a:t>a</a:t>
            </a:r>
            <a:r>
              <a:rPr sz="2400" b="1" spc="-8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lot.</a:t>
            </a:r>
            <a:endParaRPr sz="2400">
              <a:latin typeface="Comic Sans MS"/>
              <a:cs typeface="Comic Sans MS"/>
            </a:endParaRPr>
          </a:p>
          <a:p>
            <a:pPr marL="462915" indent="-45085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63550" algn="l"/>
                <a:tab pos="3352165" algn="l"/>
              </a:tabLst>
            </a:pPr>
            <a:r>
              <a:rPr sz="2400" b="1" dirty="0">
                <a:latin typeface="Comic Sans MS"/>
                <a:cs typeface="Comic Sans MS"/>
              </a:rPr>
              <a:t>Theo	(be) </a:t>
            </a:r>
            <a:r>
              <a:rPr sz="2400" b="1" spc="-5" dirty="0">
                <a:latin typeface="Comic Sans MS"/>
                <a:cs typeface="Comic Sans MS"/>
              </a:rPr>
              <a:t>very sick recently.</a:t>
            </a:r>
            <a:endParaRPr sz="2400">
              <a:latin typeface="Comic Sans MS"/>
              <a:cs typeface="Comic Sans MS"/>
            </a:endParaRPr>
          </a:p>
          <a:p>
            <a:pPr marL="463550" marR="825500" indent="-463550">
              <a:lnSpc>
                <a:spcPct val="100000"/>
              </a:lnSpc>
              <a:spcBef>
                <a:spcPts val="590"/>
              </a:spcBef>
              <a:buAutoNum type="arabicPeriod" startAt="2"/>
              <a:tabLst>
                <a:tab pos="463550" algn="l"/>
                <a:tab pos="2609215" algn="l"/>
              </a:tabLst>
            </a:pPr>
            <a:r>
              <a:rPr sz="2400" b="1" dirty="0">
                <a:latin typeface="Comic Sans MS"/>
                <a:cs typeface="Comic Sans MS"/>
              </a:rPr>
              <a:t>I	</a:t>
            </a:r>
            <a:r>
              <a:rPr sz="2400" b="1" spc="-5" dirty="0">
                <a:latin typeface="Comic Sans MS"/>
                <a:cs typeface="Comic Sans MS"/>
              </a:rPr>
              <a:t>(have) </a:t>
            </a:r>
            <a:r>
              <a:rPr sz="2400" b="1" dirty="0">
                <a:latin typeface="Comic Sans MS"/>
                <a:cs typeface="Comic Sans MS"/>
              </a:rPr>
              <a:t>a </a:t>
            </a:r>
            <a:r>
              <a:rPr sz="2400" b="1" spc="-5" dirty="0">
                <a:latin typeface="Comic Sans MS"/>
                <a:cs typeface="Comic Sans MS"/>
              </a:rPr>
              <a:t>terrible headache  yesterday.</a:t>
            </a:r>
            <a:endParaRPr sz="2400">
              <a:latin typeface="Comic Sans MS"/>
              <a:cs typeface="Comic Sans MS"/>
            </a:endParaRPr>
          </a:p>
          <a:p>
            <a:pPr marL="462915" indent="-45085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63550" algn="l"/>
                <a:tab pos="2560955" algn="l"/>
              </a:tabLst>
            </a:pPr>
            <a:r>
              <a:rPr sz="2400" b="1" spc="-5" dirty="0">
                <a:latin typeface="Comic Sans MS"/>
                <a:cs typeface="Comic Sans MS"/>
              </a:rPr>
              <a:t>It	(rain) </a:t>
            </a:r>
            <a:r>
              <a:rPr sz="2400" b="1" dirty="0">
                <a:latin typeface="Comic Sans MS"/>
                <a:cs typeface="Comic Sans MS"/>
              </a:rPr>
              <a:t>a </a:t>
            </a:r>
            <a:r>
              <a:rPr sz="2400" b="1" spc="-5" dirty="0">
                <a:latin typeface="Comic Sans MS"/>
                <a:cs typeface="Comic Sans MS"/>
              </a:rPr>
              <a:t>lot</a:t>
            </a:r>
            <a:r>
              <a:rPr sz="2400" b="1" spc="-2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lately.</a:t>
            </a:r>
            <a:endParaRPr sz="2400">
              <a:latin typeface="Comic Sans MS"/>
              <a:cs typeface="Comic Sans MS"/>
            </a:endParaRPr>
          </a:p>
          <a:p>
            <a:pPr marL="462915" indent="-45085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63550" algn="l"/>
                <a:tab pos="2789555" algn="l"/>
                <a:tab pos="4886960" algn="l"/>
              </a:tabLst>
            </a:pPr>
            <a:r>
              <a:rPr sz="2400" b="1" dirty="0">
                <a:latin typeface="Comic Sans MS"/>
                <a:cs typeface="Comic Sans MS"/>
              </a:rPr>
              <a:t>They	</a:t>
            </a:r>
            <a:r>
              <a:rPr sz="2400" b="1" spc="-5" dirty="0">
                <a:latin typeface="Comic Sans MS"/>
                <a:cs typeface="Comic Sans MS"/>
              </a:rPr>
              <a:t>(get)</a:t>
            </a:r>
            <a:r>
              <a:rPr sz="2400" b="1" spc="15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married	ten years</a:t>
            </a:r>
            <a:r>
              <a:rPr sz="2400" b="1" spc="-3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ago.</a:t>
            </a:r>
            <a:endParaRPr sz="2400">
              <a:latin typeface="Comic Sans MS"/>
              <a:cs typeface="Comic Sans MS"/>
            </a:endParaRPr>
          </a:p>
          <a:p>
            <a:pPr marL="462915" indent="-45085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463550" algn="l"/>
                <a:tab pos="2418715" algn="l"/>
              </a:tabLst>
            </a:pPr>
            <a:r>
              <a:rPr sz="2400" b="1" dirty="0">
                <a:latin typeface="Comic Sans MS"/>
                <a:cs typeface="Comic Sans MS"/>
              </a:rPr>
              <a:t>I	</a:t>
            </a:r>
            <a:r>
              <a:rPr sz="2400" b="1" spc="-5" dirty="0">
                <a:latin typeface="Comic Sans MS"/>
                <a:cs typeface="Comic Sans MS"/>
              </a:rPr>
              <a:t>(be) to Balboa Park many</a:t>
            </a:r>
            <a:r>
              <a:rPr sz="2400" b="1" spc="15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times.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0390" y="1079500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50" y="0"/>
                </a:lnTo>
              </a:path>
            </a:pathLst>
          </a:custGeom>
          <a:ln w="406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940" y="414020"/>
            <a:ext cx="23698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A</a:t>
            </a:r>
            <a:r>
              <a:rPr sz="4400" spc="-5" dirty="0"/>
              <a:t>n</a:t>
            </a:r>
            <a:r>
              <a:rPr sz="4400" spc="10" dirty="0"/>
              <a:t>s</a:t>
            </a:r>
            <a:r>
              <a:rPr sz="4400" spc="-5" dirty="0"/>
              <a:t>wer</a:t>
            </a:r>
            <a:r>
              <a:rPr sz="4400" spc="10" dirty="0"/>
              <a:t>s</a:t>
            </a:r>
            <a:r>
              <a:rPr sz="4400" dirty="0"/>
              <a:t>!</a:t>
            </a:r>
            <a:endParaRPr sz="4400"/>
          </a:p>
        </p:txBody>
      </p:sp>
      <p:sp>
        <p:nvSpPr>
          <p:cNvPr id="6" name="object 6"/>
          <p:cNvSpPr/>
          <p:nvPr/>
        </p:nvSpPr>
        <p:spPr>
          <a:xfrm>
            <a:off x="548640" y="1047750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50" y="0"/>
                </a:lnTo>
              </a:path>
            </a:pathLst>
          </a:custGeom>
          <a:ln w="40640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1200" y="1838960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40">
                <a:moveTo>
                  <a:pt x="0" y="0"/>
                </a:moveTo>
                <a:lnTo>
                  <a:pt x="101854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68340" y="1816100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40">
                <a:moveTo>
                  <a:pt x="0" y="0"/>
                </a:moveTo>
                <a:lnTo>
                  <a:pt x="101854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54979" y="2428239"/>
            <a:ext cx="2484120" cy="0"/>
          </a:xfrm>
          <a:custGeom>
            <a:avLst/>
            <a:gdLst/>
            <a:ahLst/>
            <a:cxnLst/>
            <a:rect l="l" t="t" r="r" b="b"/>
            <a:pathLst>
              <a:path w="2484120">
                <a:moveTo>
                  <a:pt x="0" y="0"/>
                </a:moveTo>
                <a:lnTo>
                  <a:pt x="248412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32120" y="2405379"/>
            <a:ext cx="2484120" cy="0"/>
          </a:xfrm>
          <a:custGeom>
            <a:avLst/>
            <a:gdLst/>
            <a:ahLst/>
            <a:cxnLst/>
            <a:rect l="l" t="t" r="r" b="b"/>
            <a:pathLst>
              <a:path w="2484120">
                <a:moveTo>
                  <a:pt x="0" y="0"/>
                </a:moveTo>
                <a:lnTo>
                  <a:pt x="248412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8860" y="3503929"/>
            <a:ext cx="1743710" cy="0"/>
          </a:xfrm>
          <a:custGeom>
            <a:avLst/>
            <a:gdLst/>
            <a:ahLst/>
            <a:cxnLst/>
            <a:rect l="l" t="t" r="r" b="b"/>
            <a:pathLst>
              <a:path w="1743710">
                <a:moveTo>
                  <a:pt x="0" y="0"/>
                </a:moveTo>
                <a:lnTo>
                  <a:pt x="174371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6000" y="3481070"/>
            <a:ext cx="1743710" cy="0"/>
          </a:xfrm>
          <a:custGeom>
            <a:avLst/>
            <a:gdLst/>
            <a:ahLst/>
            <a:cxnLst/>
            <a:rect l="l" t="t" r="r" b="b"/>
            <a:pathLst>
              <a:path w="1743710">
                <a:moveTo>
                  <a:pt x="0" y="0"/>
                </a:moveTo>
                <a:lnTo>
                  <a:pt x="174371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72260" y="4093209"/>
            <a:ext cx="699770" cy="0"/>
          </a:xfrm>
          <a:custGeom>
            <a:avLst/>
            <a:gdLst/>
            <a:ahLst/>
            <a:cxnLst/>
            <a:rect l="l" t="t" r="r" b="b"/>
            <a:pathLst>
              <a:path w="699769">
                <a:moveTo>
                  <a:pt x="0" y="0"/>
                </a:moveTo>
                <a:lnTo>
                  <a:pt x="69977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49400" y="4070350"/>
            <a:ext cx="699770" cy="0"/>
          </a:xfrm>
          <a:custGeom>
            <a:avLst/>
            <a:gdLst/>
            <a:ahLst/>
            <a:cxnLst/>
            <a:rect l="l" t="t" r="r" b="b"/>
            <a:pathLst>
              <a:path w="699769">
                <a:moveTo>
                  <a:pt x="0" y="0"/>
                </a:moveTo>
                <a:lnTo>
                  <a:pt x="69977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65300" y="4682490"/>
            <a:ext cx="2049780" cy="0"/>
          </a:xfrm>
          <a:custGeom>
            <a:avLst/>
            <a:gdLst/>
            <a:ahLst/>
            <a:cxnLst/>
            <a:rect l="l" t="t" r="r" b="b"/>
            <a:pathLst>
              <a:path w="2049779">
                <a:moveTo>
                  <a:pt x="0" y="0"/>
                </a:moveTo>
                <a:lnTo>
                  <a:pt x="204978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42439" y="4659629"/>
            <a:ext cx="2049780" cy="0"/>
          </a:xfrm>
          <a:custGeom>
            <a:avLst/>
            <a:gdLst/>
            <a:ahLst/>
            <a:cxnLst/>
            <a:rect l="l" t="t" r="r" b="b"/>
            <a:pathLst>
              <a:path w="2049779">
                <a:moveTo>
                  <a:pt x="0" y="0"/>
                </a:moveTo>
                <a:lnTo>
                  <a:pt x="204978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21560" y="5271770"/>
            <a:ext cx="621030" cy="0"/>
          </a:xfrm>
          <a:custGeom>
            <a:avLst/>
            <a:gdLst/>
            <a:ahLst/>
            <a:cxnLst/>
            <a:rect l="l" t="t" r="r" b="b"/>
            <a:pathLst>
              <a:path w="621030">
                <a:moveTo>
                  <a:pt x="0" y="0"/>
                </a:moveTo>
                <a:lnTo>
                  <a:pt x="62103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98700" y="5248909"/>
            <a:ext cx="621030" cy="0"/>
          </a:xfrm>
          <a:custGeom>
            <a:avLst/>
            <a:gdLst/>
            <a:ahLst/>
            <a:cxnLst/>
            <a:rect l="l" t="t" r="r" b="b"/>
            <a:pathLst>
              <a:path w="621030">
                <a:moveTo>
                  <a:pt x="0" y="0"/>
                </a:moveTo>
                <a:lnTo>
                  <a:pt x="62103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72260" y="5815329"/>
            <a:ext cx="1971039" cy="0"/>
          </a:xfrm>
          <a:custGeom>
            <a:avLst/>
            <a:gdLst/>
            <a:ahLst/>
            <a:cxnLst/>
            <a:rect l="l" t="t" r="r" b="b"/>
            <a:pathLst>
              <a:path w="1971039">
                <a:moveTo>
                  <a:pt x="0" y="0"/>
                </a:moveTo>
                <a:lnTo>
                  <a:pt x="1971039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49400" y="5792470"/>
            <a:ext cx="1971039" cy="0"/>
          </a:xfrm>
          <a:custGeom>
            <a:avLst/>
            <a:gdLst/>
            <a:ahLst/>
            <a:cxnLst/>
            <a:rect l="l" t="t" r="r" b="b"/>
            <a:pathLst>
              <a:path w="1971039">
                <a:moveTo>
                  <a:pt x="0" y="0"/>
                </a:moveTo>
                <a:lnTo>
                  <a:pt x="1971039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35940" y="1249680"/>
            <a:ext cx="8115300" cy="56680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614680" indent="-601980">
              <a:lnSpc>
                <a:spcPct val="100000"/>
              </a:lnSpc>
              <a:spcBef>
                <a:spcPts val="900"/>
              </a:spcBef>
              <a:buClr>
                <a:srgbClr val="000000"/>
              </a:buClr>
              <a:buAutoNum type="arabicPeriod"/>
              <a:tabLst>
                <a:tab pos="614680" algn="l"/>
              </a:tabLst>
            </a:pP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When </a:t>
            </a:r>
            <a:r>
              <a:rPr sz="3200" b="1" dirty="0">
                <a:solidFill>
                  <a:srgbClr val="006600"/>
                </a:solidFill>
                <a:latin typeface="Comic Sans MS"/>
                <a:cs typeface="Comic Sans MS"/>
              </a:rPr>
              <a:t>I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was </a:t>
            </a:r>
            <a:r>
              <a:rPr sz="3200" b="1" dirty="0">
                <a:solidFill>
                  <a:srgbClr val="006600"/>
                </a:solidFill>
                <a:latin typeface="Comic Sans MS"/>
                <a:cs typeface="Comic Sans MS"/>
              </a:rPr>
              <a:t>a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child</a:t>
            </a:r>
            <a:r>
              <a:rPr sz="3200" b="1" spc="-5" dirty="0">
                <a:latin typeface="Comic Sans MS"/>
                <a:cs typeface="Comic Sans MS"/>
              </a:rPr>
              <a:t>, </a:t>
            </a:r>
            <a:r>
              <a:rPr sz="3200" b="1" dirty="0">
                <a:latin typeface="Comic Sans MS"/>
                <a:cs typeface="Comic Sans MS"/>
              </a:rPr>
              <a:t>I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 swam</a:t>
            </a:r>
            <a:r>
              <a:rPr sz="3200" b="1" dirty="0">
                <a:latin typeface="Comic Sans MS"/>
                <a:cs typeface="Comic Sans MS"/>
              </a:rPr>
              <a:t> a</a:t>
            </a:r>
            <a:r>
              <a:rPr sz="3200" b="1" spc="2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lot.</a:t>
            </a:r>
            <a:endParaRPr sz="3200">
              <a:latin typeface="Comic Sans MS"/>
              <a:cs typeface="Comic Sans MS"/>
            </a:endParaRPr>
          </a:p>
          <a:p>
            <a:pPr marL="622300" marR="224790" indent="-609600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AutoNum type="arabicPeriod"/>
              <a:tabLst>
                <a:tab pos="614680" algn="l"/>
              </a:tabLst>
            </a:pPr>
            <a:r>
              <a:rPr sz="3200" b="1" dirty="0">
                <a:solidFill>
                  <a:srgbClr val="006600"/>
                </a:solidFill>
                <a:latin typeface="Comic Sans MS"/>
                <a:cs typeface="Comic Sans MS"/>
              </a:rPr>
              <a:t>So far this week</a:t>
            </a:r>
            <a:r>
              <a:rPr sz="3200" b="1" dirty="0">
                <a:latin typeface="Comic Sans MS"/>
                <a:cs typeface="Comic Sans MS"/>
              </a:rPr>
              <a:t>, </a:t>
            </a:r>
            <a:r>
              <a:rPr sz="3200" b="1" spc="5" dirty="0">
                <a:latin typeface="Comic Sans MS"/>
                <a:cs typeface="Comic Sans MS"/>
              </a:rPr>
              <a:t>we</a:t>
            </a:r>
            <a:r>
              <a:rPr sz="3200" b="1" spc="5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have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studied</a:t>
            </a:r>
            <a:r>
              <a:rPr sz="3200" b="1" spc="-7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a  </a:t>
            </a:r>
            <a:r>
              <a:rPr sz="3200" b="1" spc="-5" dirty="0">
                <a:latin typeface="Comic Sans MS"/>
                <a:cs typeface="Comic Sans MS"/>
              </a:rPr>
              <a:t>lot.</a:t>
            </a:r>
            <a:endParaRPr sz="32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614680" algn="l"/>
              </a:tabLst>
            </a:pPr>
            <a:r>
              <a:rPr sz="3200" b="1" spc="-5" dirty="0">
                <a:latin typeface="Comic Sans MS"/>
                <a:cs typeface="Comic Sans MS"/>
              </a:rPr>
              <a:t>Theo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 has been</a:t>
            </a:r>
            <a:r>
              <a:rPr sz="3200" b="1" spc="-5" dirty="0">
                <a:latin typeface="Comic Sans MS"/>
                <a:cs typeface="Comic Sans MS"/>
              </a:rPr>
              <a:t> very sick</a:t>
            </a:r>
            <a:r>
              <a:rPr sz="3200" b="1" spc="55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recently</a:t>
            </a:r>
            <a:r>
              <a:rPr sz="3200" b="1" spc="-5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614680" algn="l"/>
              </a:tabLst>
            </a:pPr>
            <a:r>
              <a:rPr sz="3200" b="1" dirty="0">
                <a:latin typeface="Comic Sans MS"/>
                <a:cs typeface="Comic Sans MS"/>
              </a:rPr>
              <a:t>I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 had</a:t>
            </a:r>
            <a:r>
              <a:rPr sz="3200" b="1" dirty="0">
                <a:latin typeface="Comic Sans MS"/>
                <a:cs typeface="Comic Sans MS"/>
              </a:rPr>
              <a:t> a </a:t>
            </a:r>
            <a:r>
              <a:rPr sz="3200" b="1" spc="-5" dirty="0">
                <a:latin typeface="Comic Sans MS"/>
                <a:cs typeface="Comic Sans MS"/>
              </a:rPr>
              <a:t>terrible headache</a:t>
            </a:r>
            <a:r>
              <a:rPr sz="3200" b="1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yesterday</a:t>
            </a:r>
            <a:r>
              <a:rPr sz="3200" b="1" spc="-5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614680" algn="l"/>
              </a:tabLst>
            </a:pPr>
            <a:r>
              <a:rPr sz="3200" b="1" dirty="0">
                <a:latin typeface="Comic Sans MS"/>
                <a:cs typeface="Comic Sans MS"/>
              </a:rPr>
              <a:t>It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has rained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a </a:t>
            </a:r>
            <a:r>
              <a:rPr sz="3200" b="1" spc="-5" dirty="0">
                <a:latin typeface="Comic Sans MS"/>
                <a:cs typeface="Comic Sans MS"/>
              </a:rPr>
              <a:t>lot</a:t>
            </a:r>
            <a:r>
              <a:rPr sz="3200" b="1" spc="45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lately</a:t>
            </a:r>
            <a:r>
              <a:rPr sz="3200" b="1" spc="-5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614680" algn="l"/>
              </a:tabLst>
            </a:pPr>
            <a:r>
              <a:rPr sz="3200" b="1" spc="-5" dirty="0">
                <a:latin typeface="Comic Sans MS"/>
                <a:cs typeface="Comic Sans MS"/>
              </a:rPr>
              <a:t>They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 got</a:t>
            </a:r>
            <a:r>
              <a:rPr sz="3200" b="1" spc="-5" dirty="0">
                <a:latin typeface="Comic Sans MS"/>
                <a:cs typeface="Comic Sans MS"/>
              </a:rPr>
              <a:t> married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 ten years</a:t>
            </a:r>
            <a:r>
              <a:rPr sz="3200" b="1" spc="50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3200" b="1" dirty="0">
                <a:solidFill>
                  <a:srgbClr val="006600"/>
                </a:solidFill>
                <a:latin typeface="Comic Sans MS"/>
                <a:cs typeface="Comic Sans MS"/>
              </a:rPr>
              <a:t>ago</a:t>
            </a:r>
            <a:r>
              <a:rPr sz="3200" b="1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622300" marR="902335" indent="-609600">
              <a:lnSpc>
                <a:spcPct val="100000"/>
              </a:lnSpc>
              <a:spcBef>
                <a:spcPts val="440"/>
              </a:spcBef>
              <a:buAutoNum type="arabicPeriod"/>
              <a:tabLst>
                <a:tab pos="614680" algn="l"/>
              </a:tabLst>
            </a:pPr>
            <a:r>
              <a:rPr sz="3200" b="1" dirty="0">
                <a:latin typeface="Comic Sans MS"/>
                <a:cs typeface="Comic Sans MS"/>
              </a:rPr>
              <a:t>I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 have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been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to </a:t>
            </a:r>
            <a:r>
              <a:rPr sz="3200" b="1" spc="-5" dirty="0">
                <a:latin typeface="Comic Sans MS"/>
                <a:cs typeface="Comic Sans MS"/>
              </a:rPr>
              <a:t>Balboa Park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 many  times. </a:t>
            </a:r>
            <a:r>
              <a:rPr sz="1800" b="1" spc="-5" dirty="0">
                <a:solidFill>
                  <a:srgbClr val="006600"/>
                </a:solidFill>
                <a:latin typeface="Comic Sans MS"/>
                <a:cs typeface="Comic Sans MS"/>
              </a:rPr>
              <a:t>(possibly again in </a:t>
            </a:r>
            <a:r>
              <a:rPr sz="1800" b="1" dirty="0">
                <a:solidFill>
                  <a:srgbClr val="006600"/>
                </a:solidFill>
                <a:latin typeface="Comic Sans MS"/>
                <a:cs typeface="Comic Sans MS"/>
              </a:rPr>
              <a:t>the</a:t>
            </a:r>
            <a:r>
              <a:rPr sz="1800" b="1" spc="30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1800" b="1" spc="-5" dirty="0">
                <a:solidFill>
                  <a:srgbClr val="006600"/>
                </a:solidFill>
                <a:latin typeface="Comic Sans MS"/>
                <a:cs typeface="Comic Sans MS"/>
              </a:rPr>
              <a:t>future)</a:t>
            </a:r>
            <a:endParaRPr sz="18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614680" algn="l"/>
              </a:tabLst>
            </a:pPr>
            <a:r>
              <a:rPr sz="3200" b="1" dirty="0">
                <a:latin typeface="Comic Sans MS"/>
                <a:cs typeface="Comic Sans MS"/>
              </a:rPr>
              <a:t>My </a:t>
            </a:r>
            <a:r>
              <a:rPr sz="3200" b="1" spc="-5" dirty="0">
                <a:latin typeface="Comic Sans MS"/>
                <a:cs typeface="Comic Sans MS"/>
              </a:rPr>
              <a:t>family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 took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a </a:t>
            </a:r>
            <a:r>
              <a:rPr sz="3200" b="1" spc="-5" dirty="0">
                <a:latin typeface="Comic Sans MS"/>
                <a:cs typeface="Comic Sans MS"/>
              </a:rPr>
              <a:t>vacation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 last</a:t>
            </a:r>
            <a:r>
              <a:rPr sz="3200" b="1" spc="50" dirty="0">
                <a:solidFill>
                  <a:srgbClr val="006600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6600"/>
                </a:solidFill>
                <a:latin typeface="Comic Sans MS"/>
                <a:cs typeface="Comic Sans MS"/>
              </a:rPr>
              <a:t>year</a:t>
            </a:r>
            <a:r>
              <a:rPr sz="3200" b="1" spc="-5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4500" y="5345429"/>
            <a:ext cx="3619500" cy="1614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00070" y="1165860"/>
            <a:ext cx="2764790" cy="0"/>
          </a:xfrm>
          <a:custGeom>
            <a:avLst/>
            <a:gdLst/>
            <a:ahLst/>
            <a:cxnLst/>
            <a:rect l="l" t="t" r="r" b="b"/>
            <a:pathLst>
              <a:path w="2764790">
                <a:moveTo>
                  <a:pt x="0" y="0"/>
                </a:moveTo>
                <a:lnTo>
                  <a:pt x="2764790" y="0"/>
                </a:lnTo>
              </a:path>
            </a:pathLst>
          </a:custGeom>
          <a:ln w="4064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8320" y="1134110"/>
            <a:ext cx="2764790" cy="0"/>
          </a:xfrm>
          <a:custGeom>
            <a:avLst/>
            <a:gdLst/>
            <a:ahLst/>
            <a:cxnLst/>
            <a:rect l="l" t="t" r="r" b="b"/>
            <a:pathLst>
              <a:path w="2764790">
                <a:moveTo>
                  <a:pt x="0" y="0"/>
                </a:moveTo>
                <a:lnTo>
                  <a:pt x="2764790" y="0"/>
                </a:lnTo>
              </a:path>
            </a:pathLst>
          </a:custGeom>
          <a:ln w="406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55620" y="500379"/>
            <a:ext cx="30327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solidFill>
                  <a:srgbClr val="000000"/>
                </a:solidFill>
              </a:rPr>
              <a:t>Remember:</a:t>
            </a:r>
            <a:endParaRPr sz="440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Grammar has</a:t>
            </a:r>
            <a:r>
              <a:rPr spc="5" dirty="0"/>
              <a:t> </a:t>
            </a:r>
            <a:r>
              <a:rPr spc="-5" dirty="0"/>
              <a:t>meaning!</a:t>
            </a:r>
          </a:p>
          <a:p>
            <a:pPr marL="208279" marR="5080">
              <a:lnSpc>
                <a:spcPct val="100000"/>
              </a:lnSpc>
              <a:spcBef>
                <a:spcPts val="3840"/>
              </a:spcBef>
            </a:pPr>
            <a:r>
              <a:rPr spc="-5" dirty="0"/>
              <a:t>Different grammar </a:t>
            </a:r>
            <a:r>
              <a:rPr dirty="0"/>
              <a:t>tenses </a:t>
            </a:r>
            <a:r>
              <a:rPr spc="-5" dirty="0"/>
              <a:t>are used </a:t>
            </a:r>
            <a:r>
              <a:rPr dirty="0"/>
              <a:t>in  different situations </a:t>
            </a:r>
            <a:r>
              <a:rPr spc="-5" dirty="0"/>
              <a:t>or </a:t>
            </a:r>
            <a:r>
              <a:rPr dirty="0"/>
              <a:t>contexts </a:t>
            </a:r>
            <a:r>
              <a:rPr spc="-5" dirty="0"/>
              <a:t>and  they carry different</a:t>
            </a:r>
            <a:r>
              <a:rPr spc="40" dirty="0"/>
              <a:t> </a:t>
            </a:r>
            <a:r>
              <a:rPr spc="-5" dirty="0"/>
              <a:t>meanings.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5940" y="5045709"/>
            <a:ext cx="52006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latin typeface="Comic Sans MS"/>
                <a:cs typeface="Comic Sans MS"/>
              </a:rPr>
              <a:t>For </a:t>
            </a:r>
            <a:r>
              <a:rPr sz="4800" b="1" spc="-5" dirty="0">
                <a:latin typeface="Comic Sans MS"/>
                <a:cs typeface="Comic Sans MS"/>
              </a:rPr>
              <a:t>example </a:t>
            </a:r>
            <a:r>
              <a:rPr sz="4800" b="1" dirty="0">
                <a:latin typeface="Comic Sans MS"/>
                <a:cs typeface="Comic Sans MS"/>
              </a:rPr>
              <a:t>. .</a:t>
            </a:r>
            <a:r>
              <a:rPr sz="4800" b="1" spc="-120" dirty="0">
                <a:latin typeface="Comic Sans MS"/>
                <a:cs typeface="Comic Sans MS"/>
              </a:rPr>
              <a:t> </a:t>
            </a:r>
            <a:r>
              <a:rPr sz="4800" b="1" dirty="0">
                <a:latin typeface="Comic Sans MS"/>
                <a:cs typeface="Comic Sans MS"/>
              </a:rPr>
              <a:t>.</a:t>
            </a:r>
            <a:endParaRPr sz="4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40050" y="1036319"/>
            <a:ext cx="1470660" cy="0"/>
          </a:xfrm>
          <a:custGeom>
            <a:avLst/>
            <a:gdLst/>
            <a:ahLst/>
            <a:cxnLst/>
            <a:rect l="l" t="t" r="r" b="b"/>
            <a:pathLst>
              <a:path w="1470660">
                <a:moveTo>
                  <a:pt x="0" y="0"/>
                </a:moveTo>
                <a:lnTo>
                  <a:pt x="147066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38595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855" indent="-35179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67500"/>
              <a:buFont typeface="Wingdings"/>
              <a:buChar char=""/>
              <a:tabLst>
                <a:tab pos="364490" algn="l"/>
              </a:tabLst>
            </a:pPr>
            <a:r>
              <a:rPr sz="4000" spc="-10" dirty="0">
                <a:latin typeface="Comic Sans MS"/>
                <a:cs typeface="Comic Sans MS"/>
              </a:rPr>
              <a:t>Use the</a:t>
            </a:r>
            <a:r>
              <a:rPr sz="4000" spc="-65" dirty="0">
                <a:latin typeface="Comic Sans MS"/>
                <a:cs typeface="Comic Sans MS"/>
              </a:rPr>
              <a:t> </a:t>
            </a:r>
            <a:r>
              <a:rPr sz="4000" spc="-5" dirty="0">
                <a:latin typeface="Comic Sans MS"/>
                <a:cs typeface="Comic Sans MS"/>
              </a:rPr>
              <a:t>simple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10839" y="1007110"/>
            <a:ext cx="1470660" cy="0"/>
          </a:xfrm>
          <a:custGeom>
            <a:avLst/>
            <a:gdLst/>
            <a:ahLst/>
            <a:cxnLst/>
            <a:rect l="l" t="t" r="r" b="b"/>
            <a:pathLst>
              <a:path w="1470660">
                <a:moveTo>
                  <a:pt x="0" y="0"/>
                </a:moveTo>
                <a:lnTo>
                  <a:pt x="147066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0750" y="1583689"/>
            <a:ext cx="1016000" cy="0"/>
          </a:xfrm>
          <a:custGeom>
            <a:avLst/>
            <a:gdLst/>
            <a:ahLst/>
            <a:cxnLst/>
            <a:rect l="l" t="t" r="r" b="b"/>
            <a:pathLst>
              <a:path w="1016000">
                <a:moveTo>
                  <a:pt x="0" y="0"/>
                </a:moveTo>
                <a:lnTo>
                  <a:pt x="101600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539" y="1554480"/>
            <a:ext cx="1016000" cy="0"/>
          </a:xfrm>
          <a:custGeom>
            <a:avLst/>
            <a:gdLst/>
            <a:ahLst/>
            <a:cxnLst/>
            <a:rect l="l" t="t" r="r" b="b"/>
            <a:pathLst>
              <a:path w="1016000">
                <a:moveTo>
                  <a:pt x="0" y="0"/>
                </a:moveTo>
                <a:lnTo>
                  <a:pt x="101600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8839" y="976629"/>
            <a:ext cx="19627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Comic Sans MS"/>
                <a:cs typeface="Comic Sans MS"/>
              </a:rPr>
              <a:t>past</a:t>
            </a:r>
            <a:r>
              <a:rPr sz="4000" spc="-95" dirty="0">
                <a:latin typeface="Comic Sans MS"/>
                <a:cs typeface="Comic Sans MS"/>
              </a:rPr>
              <a:t> </a:t>
            </a:r>
            <a:r>
              <a:rPr sz="4000" spc="-5" dirty="0">
                <a:latin typeface="Comic Sans MS"/>
                <a:cs typeface="Comic Sans MS"/>
              </a:rPr>
              <a:t>for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0750" y="5043170"/>
            <a:ext cx="1040130" cy="0"/>
          </a:xfrm>
          <a:custGeom>
            <a:avLst/>
            <a:gdLst/>
            <a:ahLst/>
            <a:cxnLst/>
            <a:rect l="l" t="t" r="r" b="b"/>
            <a:pathLst>
              <a:path w="1040130">
                <a:moveTo>
                  <a:pt x="0" y="0"/>
                </a:moveTo>
                <a:lnTo>
                  <a:pt x="104013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1539" y="5013959"/>
            <a:ext cx="1040130" cy="0"/>
          </a:xfrm>
          <a:custGeom>
            <a:avLst/>
            <a:gdLst/>
            <a:ahLst/>
            <a:cxnLst/>
            <a:rect l="l" t="t" r="r" b="b"/>
            <a:pathLst>
              <a:path w="1040130">
                <a:moveTo>
                  <a:pt x="0" y="0"/>
                </a:moveTo>
                <a:lnTo>
                  <a:pt x="104013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4250" y="5043170"/>
            <a:ext cx="1113790" cy="0"/>
          </a:xfrm>
          <a:custGeom>
            <a:avLst/>
            <a:gdLst/>
            <a:ahLst/>
            <a:cxnLst/>
            <a:rect l="l" t="t" r="r" b="b"/>
            <a:pathLst>
              <a:path w="1113789">
                <a:moveTo>
                  <a:pt x="0" y="0"/>
                </a:moveTo>
                <a:lnTo>
                  <a:pt x="111379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5039" y="5013959"/>
            <a:ext cx="1113790" cy="0"/>
          </a:xfrm>
          <a:custGeom>
            <a:avLst/>
            <a:gdLst/>
            <a:ahLst/>
            <a:cxnLst/>
            <a:rect l="l" t="t" r="r" b="b"/>
            <a:pathLst>
              <a:path w="1113789">
                <a:moveTo>
                  <a:pt x="0" y="0"/>
                </a:moveTo>
                <a:lnTo>
                  <a:pt x="111379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0750" y="5591809"/>
            <a:ext cx="1927860" cy="0"/>
          </a:xfrm>
          <a:custGeom>
            <a:avLst/>
            <a:gdLst/>
            <a:ahLst/>
            <a:cxnLst/>
            <a:rect l="l" t="t" r="r" b="b"/>
            <a:pathLst>
              <a:path w="1927860">
                <a:moveTo>
                  <a:pt x="0" y="0"/>
                </a:moveTo>
                <a:lnTo>
                  <a:pt x="192786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1539" y="5562600"/>
            <a:ext cx="1927860" cy="0"/>
          </a:xfrm>
          <a:custGeom>
            <a:avLst/>
            <a:gdLst/>
            <a:ahLst/>
            <a:cxnLst/>
            <a:rect l="l" t="t" r="r" b="b"/>
            <a:pathLst>
              <a:path w="1927860">
                <a:moveTo>
                  <a:pt x="0" y="0"/>
                </a:moveTo>
                <a:lnTo>
                  <a:pt x="192786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78839" y="1525270"/>
            <a:ext cx="2978785" cy="4094479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585"/>
              </a:spcBef>
              <a:tabLst>
                <a:tab pos="2142490" algn="l"/>
              </a:tabLst>
            </a:pPr>
            <a:r>
              <a:rPr sz="4000" spc="-10" dirty="0">
                <a:latin typeface="Comic Sans MS"/>
                <a:cs typeface="Comic Sans MS"/>
              </a:rPr>
              <a:t>action </a:t>
            </a:r>
            <a:r>
              <a:rPr sz="4000" spc="-5" dirty="0">
                <a:latin typeface="Comic Sans MS"/>
                <a:cs typeface="Comic Sans MS"/>
              </a:rPr>
              <a:t>that  </a:t>
            </a:r>
            <a:r>
              <a:rPr sz="4000" spc="-10" dirty="0">
                <a:latin typeface="Comic Sans MS"/>
                <a:cs typeface="Comic Sans MS"/>
              </a:rPr>
              <a:t>happened </a:t>
            </a:r>
            <a:r>
              <a:rPr sz="4000" spc="-5" dirty="0">
                <a:latin typeface="Comic Sans MS"/>
                <a:cs typeface="Comic Sans MS"/>
              </a:rPr>
              <a:t>in  t</a:t>
            </a:r>
            <a:r>
              <a:rPr sz="4000" dirty="0">
                <a:latin typeface="Comic Sans MS"/>
                <a:cs typeface="Comic Sans MS"/>
              </a:rPr>
              <a:t>he</a:t>
            </a:r>
            <a:r>
              <a:rPr sz="4000" spc="-10" dirty="0">
                <a:latin typeface="Comic Sans MS"/>
                <a:cs typeface="Comic Sans MS"/>
              </a:rPr>
              <a:t> </a:t>
            </a:r>
            <a:r>
              <a:rPr sz="4000" dirty="0">
                <a:latin typeface="Comic Sans MS"/>
                <a:cs typeface="Comic Sans MS"/>
              </a:rPr>
              <a:t>p</a:t>
            </a:r>
            <a:r>
              <a:rPr sz="4000" spc="-10" dirty="0">
                <a:latin typeface="Comic Sans MS"/>
                <a:cs typeface="Comic Sans MS"/>
              </a:rPr>
              <a:t>as</a:t>
            </a:r>
            <a:r>
              <a:rPr sz="4000" dirty="0">
                <a:latin typeface="Comic Sans MS"/>
                <a:cs typeface="Comic Sans MS"/>
              </a:rPr>
              <a:t>t	</a:t>
            </a:r>
            <a:r>
              <a:rPr sz="4000" spc="-10" dirty="0">
                <a:latin typeface="Comic Sans MS"/>
                <a:cs typeface="Comic Sans MS"/>
              </a:rPr>
              <a:t>a</a:t>
            </a:r>
            <a:r>
              <a:rPr sz="4000" spc="-5" dirty="0">
                <a:latin typeface="Comic Sans MS"/>
                <a:cs typeface="Comic Sans MS"/>
              </a:rPr>
              <a:t>nd  is:</a:t>
            </a:r>
            <a:endParaRPr sz="40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950">
              <a:latin typeface="Times New Roman"/>
              <a:cs typeface="Times New Roman"/>
            </a:endParaRPr>
          </a:p>
          <a:p>
            <a:pPr marL="12700" marR="369570">
              <a:lnSpc>
                <a:spcPts val="4320"/>
              </a:lnSpc>
            </a:pPr>
            <a:r>
              <a:rPr sz="4000" b="1" spc="-5" dirty="0">
                <a:latin typeface="Comic Sans MS"/>
                <a:cs typeface="Comic Sans MS"/>
              </a:rPr>
              <a:t>over</a:t>
            </a:r>
            <a:r>
              <a:rPr sz="4000" spc="-5" dirty="0">
                <a:latin typeface="Comic Sans MS"/>
                <a:cs typeface="Comic Sans MS"/>
              </a:rPr>
              <a:t>,</a:t>
            </a:r>
            <a:r>
              <a:rPr sz="4000" spc="-90" dirty="0">
                <a:latin typeface="Comic Sans MS"/>
                <a:cs typeface="Comic Sans MS"/>
              </a:rPr>
              <a:t> </a:t>
            </a:r>
            <a:r>
              <a:rPr sz="4000" b="1" spc="-5" dirty="0">
                <a:latin typeface="Comic Sans MS"/>
                <a:cs typeface="Comic Sans MS"/>
              </a:rPr>
              <a:t>done</a:t>
            </a:r>
            <a:r>
              <a:rPr sz="4000" spc="-5" dirty="0">
                <a:latin typeface="Comic Sans MS"/>
                <a:cs typeface="Comic Sans MS"/>
              </a:rPr>
              <a:t>,  </a:t>
            </a:r>
            <a:r>
              <a:rPr sz="4000" b="1" spc="-10" dirty="0">
                <a:latin typeface="Comic Sans MS"/>
                <a:cs typeface="Comic Sans MS"/>
              </a:rPr>
              <a:t>finished</a:t>
            </a:r>
            <a:r>
              <a:rPr sz="4000" spc="-10" dirty="0">
                <a:latin typeface="Comic Sans MS"/>
                <a:cs typeface="Comic Sans MS"/>
              </a:rPr>
              <a:t>!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264150" y="1588769"/>
            <a:ext cx="1821180" cy="0"/>
          </a:xfrm>
          <a:custGeom>
            <a:avLst/>
            <a:gdLst/>
            <a:ahLst/>
            <a:cxnLst/>
            <a:rect l="l" t="t" r="r" b="b"/>
            <a:pathLst>
              <a:path w="1821179">
                <a:moveTo>
                  <a:pt x="0" y="0"/>
                </a:moveTo>
                <a:lnTo>
                  <a:pt x="182118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34940" y="1559560"/>
            <a:ext cx="1821180" cy="0"/>
          </a:xfrm>
          <a:custGeom>
            <a:avLst/>
            <a:gdLst/>
            <a:ahLst/>
            <a:cxnLst/>
            <a:rect l="l" t="t" r="r" b="b"/>
            <a:pathLst>
              <a:path w="1821179">
                <a:moveTo>
                  <a:pt x="0" y="0"/>
                </a:moveTo>
                <a:lnTo>
                  <a:pt x="182118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64150" y="2136139"/>
            <a:ext cx="1827530" cy="0"/>
          </a:xfrm>
          <a:custGeom>
            <a:avLst/>
            <a:gdLst/>
            <a:ahLst/>
            <a:cxnLst/>
            <a:rect l="l" t="t" r="r" b="b"/>
            <a:pathLst>
              <a:path w="1827529">
                <a:moveTo>
                  <a:pt x="0" y="0"/>
                </a:moveTo>
                <a:lnTo>
                  <a:pt x="182753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34940" y="2106929"/>
            <a:ext cx="1827530" cy="0"/>
          </a:xfrm>
          <a:custGeom>
            <a:avLst/>
            <a:gdLst/>
            <a:ahLst/>
            <a:cxnLst/>
            <a:rect l="l" t="t" r="r" b="b"/>
            <a:pathLst>
              <a:path w="1827529">
                <a:moveTo>
                  <a:pt x="0" y="0"/>
                </a:moveTo>
                <a:lnTo>
                  <a:pt x="182753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879340" y="433070"/>
            <a:ext cx="3117215" cy="17310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9900"/>
              </a:lnSpc>
              <a:spcBef>
                <a:spcPts val="585"/>
              </a:spcBef>
              <a:buClr>
                <a:srgbClr val="EDC75D"/>
              </a:buClr>
              <a:buSzPct val="67500"/>
              <a:buFont typeface="Wingdings"/>
              <a:buChar char=""/>
              <a:tabLst>
                <a:tab pos="364490" algn="l"/>
              </a:tabLst>
            </a:pPr>
            <a:r>
              <a:rPr sz="4000" spc="-10" dirty="0">
                <a:latin typeface="Comic Sans MS"/>
                <a:cs typeface="Comic Sans MS"/>
              </a:rPr>
              <a:t>Use the  </a:t>
            </a:r>
            <a:r>
              <a:rPr sz="4000" spc="-5" dirty="0">
                <a:latin typeface="Comic Sans MS"/>
                <a:cs typeface="Comic Sans MS"/>
              </a:rPr>
              <a:t>present  </a:t>
            </a:r>
            <a:r>
              <a:rPr sz="4000" spc="-10" dirty="0">
                <a:latin typeface="Comic Sans MS"/>
                <a:cs typeface="Comic Sans MS"/>
              </a:rPr>
              <a:t>perfect</a:t>
            </a:r>
            <a:r>
              <a:rPr sz="4000" spc="-65" dirty="0">
                <a:latin typeface="Comic Sans MS"/>
                <a:cs typeface="Comic Sans MS"/>
              </a:rPr>
              <a:t> </a:t>
            </a:r>
            <a:r>
              <a:rPr sz="4000" spc="-5" dirty="0">
                <a:latin typeface="Comic Sans MS"/>
                <a:cs typeface="Comic Sans MS"/>
              </a:rPr>
              <a:t>for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22240" y="2077720"/>
            <a:ext cx="3353435" cy="17310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585"/>
              </a:spcBef>
            </a:pPr>
            <a:r>
              <a:rPr sz="4000" spc="-10" dirty="0">
                <a:latin typeface="Comic Sans MS"/>
                <a:cs typeface="Comic Sans MS"/>
              </a:rPr>
              <a:t>action </a:t>
            </a:r>
            <a:r>
              <a:rPr sz="4000" spc="-5" dirty="0">
                <a:latin typeface="Comic Sans MS"/>
                <a:cs typeface="Comic Sans MS"/>
              </a:rPr>
              <a:t>that  started in</a:t>
            </a:r>
            <a:r>
              <a:rPr sz="4000" spc="-75" dirty="0">
                <a:latin typeface="Comic Sans MS"/>
                <a:cs typeface="Comic Sans MS"/>
              </a:rPr>
              <a:t> </a:t>
            </a:r>
            <a:r>
              <a:rPr sz="4000" spc="-5" dirty="0">
                <a:latin typeface="Comic Sans MS"/>
                <a:cs typeface="Comic Sans MS"/>
              </a:rPr>
              <a:t>the  past, but </a:t>
            </a:r>
            <a:r>
              <a:rPr sz="4000" dirty="0">
                <a:latin typeface="Comic Sans MS"/>
                <a:cs typeface="Comic Sans MS"/>
              </a:rPr>
              <a:t>. .</a:t>
            </a:r>
            <a:r>
              <a:rPr sz="4000" spc="-40" dirty="0">
                <a:latin typeface="Comic Sans MS"/>
                <a:cs typeface="Comic Sans MS"/>
              </a:rPr>
              <a:t> </a:t>
            </a:r>
            <a:r>
              <a:rPr sz="4000" dirty="0">
                <a:latin typeface="Comic Sans MS"/>
                <a:cs typeface="Comic Sans MS"/>
              </a:rPr>
              <a:t>.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264150" y="5130800"/>
            <a:ext cx="2762250" cy="0"/>
          </a:xfrm>
          <a:custGeom>
            <a:avLst/>
            <a:gdLst/>
            <a:ahLst/>
            <a:cxnLst/>
            <a:rect l="l" t="t" r="r" b="b"/>
            <a:pathLst>
              <a:path w="2762250">
                <a:moveTo>
                  <a:pt x="0" y="0"/>
                </a:moveTo>
                <a:lnTo>
                  <a:pt x="276225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34940" y="5101590"/>
            <a:ext cx="2762250" cy="0"/>
          </a:xfrm>
          <a:custGeom>
            <a:avLst/>
            <a:gdLst/>
            <a:ahLst/>
            <a:cxnLst/>
            <a:rect l="l" t="t" r="r" b="b"/>
            <a:pathLst>
              <a:path w="2762250">
                <a:moveTo>
                  <a:pt x="0" y="0"/>
                </a:moveTo>
                <a:lnTo>
                  <a:pt x="276225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64150" y="5679440"/>
            <a:ext cx="1586230" cy="0"/>
          </a:xfrm>
          <a:custGeom>
            <a:avLst/>
            <a:gdLst/>
            <a:ahLst/>
            <a:cxnLst/>
            <a:rect l="l" t="t" r="r" b="b"/>
            <a:pathLst>
              <a:path w="1586229">
                <a:moveTo>
                  <a:pt x="0" y="0"/>
                </a:moveTo>
                <a:lnTo>
                  <a:pt x="1586230" y="0"/>
                </a:lnTo>
              </a:path>
            </a:pathLst>
          </a:custGeom>
          <a:ln w="3683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222240" y="4523740"/>
            <a:ext cx="279019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5" dirty="0">
                <a:latin typeface="Comic Sans MS"/>
                <a:cs typeface="Comic Sans MS"/>
              </a:rPr>
              <a:t>is still</a:t>
            </a:r>
            <a:r>
              <a:rPr sz="4000" b="1" spc="-95" dirty="0">
                <a:latin typeface="Comic Sans MS"/>
                <a:cs typeface="Comic Sans MS"/>
              </a:rPr>
              <a:t> </a:t>
            </a:r>
            <a:r>
              <a:rPr sz="4000" b="1" spc="-5" dirty="0">
                <a:latin typeface="Comic Sans MS"/>
                <a:cs typeface="Comic Sans MS"/>
              </a:rPr>
              <a:t>true  today.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234940" y="5650229"/>
            <a:ext cx="1586230" cy="0"/>
          </a:xfrm>
          <a:custGeom>
            <a:avLst/>
            <a:gdLst/>
            <a:ahLst/>
            <a:cxnLst/>
            <a:rect l="l" t="t" r="r" b="b"/>
            <a:pathLst>
              <a:path w="1586229">
                <a:moveTo>
                  <a:pt x="0" y="0"/>
                </a:moveTo>
                <a:lnTo>
                  <a:pt x="158623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1370" y="1663700"/>
            <a:ext cx="1543050" cy="0"/>
          </a:xfrm>
          <a:custGeom>
            <a:avLst/>
            <a:gdLst/>
            <a:ahLst/>
            <a:cxnLst/>
            <a:rect l="l" t="t" r="r" b="b"/>
            <a:pathLst>
              <a:path w="1543050">
                <a:moveTo>
                  <a:pt x="0" y="0"/>
                </a:moveTo>
                <a:lnTo>
                  <a:pt x="154305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58509" y="1640839"/>
            <a:ext cx="1543050" cy="0"/>
          </a:xfrm>
          <a:custGeom>
            <a:avLst/>
            <a:gdLst/>
            <a:ahLst/>
            <a:cxnLst/>
            <a:rect l="l" t="t" r="r" b="b"/>
            <a:pathLst>
              <a:path w="1543050">
                <a:moveTo>
                  <a:pt x="0" y="0"/>
                </a:moveTo>
                <a:lnTo>
                  <a:pt x="154305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3240" y="566420"/>
            <a:ext cx="7988300" cy="4575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marR="248285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70312"/>
              <a:buFont typeface="Wingdings"/>
              <a:buChar char=""/>
              <a:tabLst>
                <a:tab pos="368300" algn="l"/>
              </a:tabLst>
            </a:pPr>
            <a:r>
              <a:rPr sz="3200" spc="-5" dirty="0">
                <a:latin typeface="Comic Sans MS"/>
                <a:cs typeface="Comic Sans MS"/>
              </a:rPr>
              <a:t>The </a:t>
            </a:r>
            <a:r>
              <a:rPr sz="4000" b="1" spc="-5" dirty="0">
                <a:latin typeface="Comic Sans MS"/>
                <a:cs typeface="Comic Sans MS"/>
              </a:rPr>
              <a:t>simple past</a:t>
            </a:r>
            <a:r>
              <a:rPr sz="4000" b="1" spc="-83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always </a:t>
            </a:r>
            <a:r>
              <a:rPr sz="3200" spc="-5" dirty="0">
                <a:latin typeface="Comic Sans MS"/>
                <a:cs typeface="Comic Sans MS"/>
              </a:rPr>
              <a:t>refers </a:t>
            </a:r>
            <a:r>
              <a:rPr sz="3200" dirty="0">
                <a:latin typeface="Comic Sans MS"/>
                <a:cs typeface="Comic Sans MS"/>
              </a:rPr>
              <a:t>to an  action </a:t>
            </a:r>
            <a:r>
              <a:rPr sz="3200" spc="-5" dirty="0">
                <a:latin typeface="Comic Sans MS"/>
                <a:cs typeface="Comic Sans MS"/>
              </a:rPr>
              <a:t>or </a:t>
            </a:r>
            <a:r>
              <a:rPr sz="3200" dirty="0">
                <a:latin typeface="Comic Sans MS"/>
                <a:cs typeface="Comic Sans MS"/>
              </a:rPr>
              <a:t>situation that is</a:t>
            </a:r>
            <a:r>
              <a:rPr sz="3200" spc="-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finished.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EDC75D"/>
              </a:buClr>
              <a:buFont typeface="Wingdings"/>
              <a:buChar char=""/>
            </a:pPr>
            <a:endParaRPr sz="4700">
              <a:latin typeface="Times New Roman"/>
              <a:cs typeface="Times New Roman"/>
            </a:endParaRPr>
          </a:p>
          <a:p>
            <a:pPr marL="368300" marR="17780" indent="-342900">
              <a:lnSpc>
                <a:spcPct val="100000"/>
              </a:lnSpc>
              <a:buClr>
                <a:srgbClr val="EDC75D"/>
              </a:buClr>
              <a:buSzPct val="70312"/>
              <a:buFont typeface="Wingdings"/>
              <a:buChar char=""/>
              <a:tabLst>
                <a:tab pos="368300" algn="l"/>
              </a:tabLst>
            </a:pPr>
            <a:r>
              <a:rPr sz="3200" spc="-5" dirty="0">
                <a:latin typeface="Comic Sans MS"/>
                <a:cs typeface="Comic Sans MS"/>
              </a:rPr>
              <a:t>The </a:t>
            </a:r>
            <a:r>
              <a:rPr sz="4000" b="1" spc="-5" dirty="0">
                <a:latin typeface="Comic Sans MS"/>
                <a:cs typeface="Comic Sans MS"/>
              </a:rPr>
              <a:t>present perfect </a:t>
            </a:r>
            <a:r>
              <a:rPr sz="3300" i="1" spc="-55" dirty="0">
                <a:latin typeface="Comic Sans MS"/>
                <a:cs typeface="Comic Sans MS"/>
              </a:rPr>
              <a:t>connects </a:t>
            </a:r>
            <a:r>
              <a:rPr sz="3200" dirty="0">
                <a:latin typeface="Comic Sans MS"/>
                <a:cs typeface="Comic Sans MS"/>
              </a:rPr>
              <a:t>the  past and the present. It </a:t>
            </a:r>
            <a:r>
              <a:rPr sz="3200" spc="-5" dirty="0">
                <a:latin typeface="Comic Sans MS"/>
                <a:cs typeface="Comic Sans MS"/>
              </a:rPr>
              <a:t>is </a:t>
            </a:r>
            <a:r>
              <a:rPr sz="3200" dirty="0">
                <a:latin typeface="Comic Sans MS"/>
                <a:cs typeface="Comic Sans MS"/>
              </a:rPr>
              <a:t>used to </a:t>
            </a:r>
            <a:r>
              <a:rPr sz="3200" spc="-5" dirty="0">
                <a:latin typeface="Comic Sans MS"/>
                <a:cs typeface="Comic Sans MS"/>
              </a:rPr>
              <a:t>show  </a:t>
            </a:r>
            <a:r>
              <a:rPr sz="3200" dirty="0">
                <a:latin typeface="Comic Sans MS"/>
                <a:cs typeface="Comic Sans MS"/>
              </a:rPr>
              <a:t>that </a:t>
            </a:r>
            <a:r>
              <a:rPr sz="3200" spc="5" dirty="0">
                <a:latin typeface="Comic Sans MS"/>
                <a:cs typeface="Comic Sans MS"/>
              </a:rPr>
              <a:t>an </a:t>
            </a:r>
            <a:r>
              <a:rPr sz="3200" dirty="0">
                <a:latin typeface="Comic Sans MS"/>
                <a:cs typeface="Comic Sans MS"/>
              </a:rPr>
              <a:t>action </a:t>
            </a:r>
            <a:r>
              <a:rPr sz="3200" spc="-5" dirty="0">
                <a:latin typeface="Comic Sans MS"/>
                <a:cs typeface="Comic Sans MS"/>
              </a:rPr>
              <a:t>or </a:t>
            </a:r>
            <a:r>
              <a:rPr sz="3200" dirty="0">
                <a:latin typeface="Comic Sans MS"/>
                <a:cs typeface="Comic Sans MS"/>
              </a:rPr>
              <a:t>situation in the</a:t>
            </a:r>
            <a:r>
              <a:rPr sz="3200" spc="-2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past:</a:t>
            </a:r>
            <a:endParaRPr sz="320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Comic Sans MS"/>
                <a:cs typeface="Comic Sans MS"/>
              </a:rPr>
              <a:t>-continues today,</a:t>
            </a:r>
            <a:r>
              <a:rPr sz="3200" spc="5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OR</a:t>
            </a:r>
            <a:endParaRPr sz="320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3200" spc="-5" dirty="0">
                <a:latin typeface="Comic Sans MS"/>
                <a:cs typeface="Comic Sans MS"/>
              </a:rPr>
              <a:t>-might </a:t>
            </a:r>
            <a:r>
              <a:rPr sz="3200" dirty="0">
                <a:latin typeface="Comic Sans MS"/>
                <a:cs typeface="Comic Sans MS"/>
              </a:rPr>
              <a:t>happen</a:t>
            </a:r>
            <a:r>
              <a:rPr sz="3200" spc="1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again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86529" y="1108710"/>
            <a:ext cx="1525270" cy="0"/>
          </a:xfrm>
          <a:custGeom>
            <a:avLst/>
            <a:gdLst/>
            <a:ahLst/>
            <a:cxnLst/>
            <a:rect l="l" t="t" r="r" b="b"/>
            <a:pathLst>
              <a:path w="1525270">
                <a:moveTo>
                  <a:pt x="0" y="0"/>
                </a:moveTo>
                <a:lnTo>
                  <a:pt x="152527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670" y="1085850"/>
            <a:ext cx="1525270" cy="0"/>
          </a:xfrm>
          <a:custGeom>
            <a:avLst/>
            <a:gdLst/>
            <a:ahLst/>
            <a:cxnLst/>
            <a:rect l="l" t="t" r="r" b="b"/>
            <a:pathLst>
              <a:path w="1525270">
                <a:moveTo>
                  <a:pt x="0" y="0"/>
                </a:moveTo>
                <a:lnTo>
                  <a:pt x="152527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06979" y="2481579"/>
            <a:ext cx="890269" cy="0"/>
          </a:xfrm>
          <a:custGeom>
            <a:avLst/>
            <a:gdLst/>
            <a:ahLst/>
            <a:cxnLst/>
            <a:rect l="l" t="t" r="r" b="b"/>
            <a:pathLst>
              <a:path w="890270">
                <a:moveTo>
                  <a:pt x="0" y="0"/>
                </a:moveTo>
                <a:lnTo>
                  <a:pt x="890269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84120" y="2458720"/>
            <a:ext cx="890269" cy="0"/>
          </a:xfrm>
          <a:custGeom>
            <a:avLst/>
            <a:gdLst/>
            <a:ahLst/>
            <a:cxnLst/>
            <a:rect l="l" t="t" r="r" b="b"/>
            <a:pathLst>
              <a:path w="890270">
                <a:moveTo>
                  <a:pt x="0" y="0"/>
                </a:moveTo>
                <a:lnTo>
                  <a:pt x="890269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6979" y="2973070"/>
            <a:ext cx="1724660" cy="0"/>
          </a:xfrm>
          <a:custGeom>
            <a:avLst/>
            <a:gdLst/>
            <a:ahLst/>
            <a:cxnLst/>
            <a:rect l="l" t="t" r="r" b="b"/>
            <a:pathLst>
              <a:path w="1724660">
                <a:moveTo>
                  <a:pt x="0" y="0"/>
                </a:moveTo>
                <a:lnTo>
                  <a:pt x="172466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84120" y="2950210"/>
            <a:ext cx="1724660" cy="0"/>
          </a:xfrm>
          <a:custGeom>
            <a:avLst/>
            <a:gdLst/>
            <a:ahLst/>
            <a:cxnLst/>
            <a:rect l="l" t="t" r="r" b="b"/>
            <a:pathLst>
              <a:path w="1724660">
                <a:moveTo>
                  <a:pt x="0" y="0"/>
                </a:moveTo>
                <a:lnTo>
                  <a:pt x="172466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4540" y="621029"/>
            <a:ext cx="7451090" cy="62064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46100" marR="5080">
              <a:lnSpc>
                <a:spcPct val="79900"/>
              </a:lnSpc>
              <a:spcBef>
                <a:spcPts val="869"/>
              </a:spcBef>
            </a:pPr>
            <a:r>
              <a:rPr sz="3200" b="1" spc="-5" dirty="0">
                <a:latin typeface="Comic Sans MS"/>
                <a:cs typeface="Comic Sans MS"/>
              </a:rPr>
              <a:t>Compare </a:t>
            </a:r>
            <a:r>
              <a:rPr sz="3200" b="1" dirty="0">
                <a:latin typeface="Comic Sans MS"/>
                <a:cs typeface="Comic Sans MS"/>
              </a:rPr>
              <a:t>the </a:t>
            </a:r>
            <a:r>
              <a:rPr sz="3200" b="1" spc="-5" dirty="0">
                <a:latin typeface="Comic Sans MS"/>
                <a:cs typeface="Comic Sans MS"/>
              </a:rPr>
              <a:t>meaning </a:t>
            </a:r>
            <a:r>
              <a:rPr sz="3200" b="1" dirty="0">
                <a:latin typeface="Comic Sans MS"/>
                <a:cs typeface="Comic Sans MS"/>
              </a:rPr>
              <a:t>of these </a:t>
            </a:r>
            <a:r>
              <a:rPr sz="3200" b="1" spc="-5" dirty="0">
                <a:latin typeface="Comic Sans MS"/>
                <a:cs typeface="Comic Sans MS"/>
              </a:rPr>
              <a:t>two  sentences:</a:t>
            </a:r>
            <a:endParaRPr sz="3200">
              <a:latin typeface="Comic Sans MS"/>
              <a:cs typeface="Comic Sans MS"/>
            </a:endParaRPr>
          </a:p>
          <a:p>
            <a:pPr marL="614045" indent="-601980">
              <a:lnSpc>
                <a:spcPct val="100000"/>
              </a:lnSpc>
              <a:spcBef>
                <a:spcPts val="3900"/>
              </a:spcBef>
              <a:buAutoNum type="arabicPeriod"/>
              <a:tabLst>
                <a:tab pos="614680" algn="l"/>
              </a:tabLst>
            </a:pPr>
            <a:r>
              <a:rPr sz="3200" b="1" spc="-5" dirty="0">
                <a:latin typeface="Comic Sans MS"/>
                <a:cs typeface="Comic Sans MS"/>
              </a:rPr>
              <a:t>Sara lived </a:t>
            </a:r>
            <a:r>
              <a:rPr sz="3200" b="1" dirty="0">
                <a:latin typeface="Comic Sans MS"/>
                <a:cs typeface="Comic Sans MS"/>
              </a:rPr>
              <a:t>in </a:t>
            </a:r>
            <a:r>
              <a:rPr sz="3200" b="1" spc="-5" dirty="0">
                <a:latin typeface="Comic Sans MS"/>
                <a:cs typeface="Comic Sans MS"/>
              </a:rPr>
              <a:t>Boston for </a:t>
            </a:r>
            <a:r>
              <a:rPr sz="3200" b="1" dirty="0">
                <a:latin typeface="Comic Sans MS"/>
                <a:cs typeface="Comic Sans MS"/>
              </a:rPr>
              <a:t>5</a:t>
            </a:r>
            <a:r>
              <a:rPr sz="3200" b="1" spc="2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years.</a:t>
            </a:r>
            <a:endParaRPr sz="3200">
              <a:latin typeface="Comic Sans MS"/>
              <a:cs typeface="Comic Sans MS"/>
            </a:endParaRPr>
          </a:p>
          <a:p>
            <a:pPr marL="546100" marR="813435" indent="-533400">
              <a:lnSpc>
                <a:spcPct val="79900"/>
              </a:lnSpc>
              <a:spcBef>
                <a:spcPts val="800"/>
              </a:spcBef>
              <a:buAutoNum type="arabicPeriod"/>
              <a:tabLst>
                <a:tab pos="614680" algn="l"/>
              </a:tabLst>
            </a:pPr>
            <a:r>
              <a:rPr dirty="0"/>
              <a:t>	</a:t>
            </a:r>
            <a:r>
              <a:rPr sz="3200" b="1" spc="-5" dirty="0">
                <a:latin typeface="Comic Sans MS"/>
                <a:cs typeface="Comic Sans MS"/>
              </a:rPr>
              <a:t>Sara has lived </a:t>
            </a:r>
            <a:r>
              <a:rPr sz="3200" b="1" spc="5" dirty="0">
                <a:latin typeface="Comic Sans MS"/>
                <a:cs typeface="Comic Sans MS"/>
              </a:rPr>
              <a:t>in </a:t>
            </a:r>
            <a:r>
              <a:rPr sz="3200" b="1" spc="-5" dirty="0">
                <a:latin typeface="Comic Sans MS"/>
                <a:cs typeface="Comic Sans MS"/>
              </a:rPr>
              <a:t>Boston for </a:t>
            </a:r>
            <a:r>
              <a:rPr sz="3200" b="1" dirty="0">
                <a:latin typeface="Comic Sans MS"/>
                <a:cs typeface="Comic Sans MS"/>
              </a:rPr>
              <a:t>5  </a:t>
            </a:r>
            <a:r>
              <a:rPr sz="3200" b="1" spc="-5" dirty="0">
                <a:latin typeface="Comic Sans MS"/>
                <a:cs typeface="Comic Sans MS"/>
              </a:rPr>
              <a:t>years.</a:t>
            </a:r>
            <a:endParaRPr sz="3200">
              <a:latin typeface="Comic Sans MS"/>
              <a:cs typeface="Comic Sans MS"/>
            </a:endParaRPr>
          </a:p>
          <a:p>
            <a:pPr marL="12700" marR="2529205">
              <a:lnSpc>
                <a:spcPct val="100800"/>
              </a:lnSpc>
              <a:spcBef>
                <a:spcPts val="3870"/>
              </a:spcBef>
            </a:pPr>
            <a:r>
              <a:rPr sz="3200" b="1" dirty="0">
                <a:latin typeface="Comic Sans MS"/>
                <a:cs typeface="Comic Sans MS"/>
              </a:rPr>
              <a:t>The first sentence</a:t>
            </a:r>
            <a:r>
              <a:rPr sz="3200" b="1" spc="-100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uses:  </a:t>
            </a:r>
            <a:r>
              <a:rPr sz="3200" b="1" spc="-5" dirty="0">
                <a:latin typeface="Comic Sans MS"/>
                <a:cs typeface="Comic Sans MS"/>
              </a:rPr>
              <a:t>Simple</a:t>
            </a:r>
            <a:r>
              <a:rPr sz="3200" b="1" spc="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Past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12700" marR="2135505">
              <a:lnSpc>
                <a:spcPct val="100499"/>
              </a:lnSpc>
              <a:spcBef>
                <a:spcPts val="2695"/>
              </a:spcBef>
            </a:pPr>
            <a:r>
              <a:rPr sz="3200" b="1" dirty="0">
                <a:latin typeface="Comic Sans MS"/>
                <a:cs typeface="Comic Sans MS"/>
              </a:rPr>
              <a:t>The </a:t>
            </a:r>
            <a:r>
              <a:rPr sz="3200" b="1" spc="-5" dirty="0">
                <a:latin typeface="Comic Sans MS"/>
                <a:cs typeface="Comic Sans MS"/>
              </a:rPr>
              <a:t>second sentence </a:t>
            </a:r>
            <a:r>
              <a:rPr sz="3200" b="1" dirty="0">
                <a:latin typeface="Comic Sans MS"/>
                <a:cs typeface="Comic Sans MS"/>
              </a:rPr>
              <a:t>uses:  </a:t>
            </a:r>
            <a:r>
              <a:rPr sz="3200" b="1" spc="-5" dirty="0">
                <a:latin typeface="Comic Sans MS"/>
                <a:cs typeface="Comic Sans MS"/>
              </a:rPr>
              <a:t>Present</a:t>
            </a:r>
            <a:r>
              <a:rPr sz="3200" b="1" spc="-10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Perfect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900" y="928369"/>
            <a:ext cx="890269" cy="0"/>
          </a:xfrm>
          <a:custGeom>
            <a:avLst/>
            <a:gdLst/>
            <a:ahLst/>
            <a:cxnLst/>
            <a:rect l="l" t="t" r="r" b="b"/>
            <a:pathLst>
              <a:path w="890269">
                <a:moveTo>
                  <a:pt x="0" y="0"/>
                </a:moveTo>
                <a:lnTo>
                  <a:pt x="890269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44039" y="905510"/>
            <a:ext cx="890269" cy="0"/>
          </a:xfrm>
          <a:custGeom>
            <a:avLst/>
            <a:gdLst/>
            <a:ahLst/>
            <a:cxnLst/>
            <a:rect l="l" t="t" r="r" b="b"/>
            <a:pathLst>
              <a:path w="890269">
                <a:moveTo>
                  <a:pt x="0" y="0"/>
                </a:moveTo>
                <a:lnTo>
                  <a:pt x="890269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000" y="2009139"/>
            <a:ext cx="1746250" cy="0"/>
          </a:xfrm>
          <a:custGeom>
            <a:avLst/>
            <a:gdLst/>
            <a:ahLst/>
            <a:cxnLst/>
            <a:rect l="l" t="t" r="r" b="b"/>
            <a:pathLst>
              <a:path w="1746250">
                <a:moveTo>
                  <a:pt x="0" y="0"/>
                </a:moveTo>
                <a:lnTo>
                  <a:pt x="174625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9140" y="1986279"/>
            <a:ext cx="1746250" cy="0"/>
          </a:xfrm>
          <a:custGeom>
            <a:avLst/>
            <a:gdLst/>
            <a:ahLst/>
            <a:cxnLst/>
            <a:rect l="l" t="t" r="r" b="b"/>
            <a:pathLst>
              <a:path w="1746250">
                <a:moveTo>
                  <a:pt x="0" y="0"/>
                </a:moveTo>
                <a:lnTo>
                  <a:pt x="174625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01870" y="3561079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80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9009" y="3538220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80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6440" y="440690"/>
            <a:ext cx="6955155" cy="569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Comic Sans MS"/>
                <a:cs typeface="Comic Sans MS"/>
              </a:rPr>
              <a:t>Sara lived </a:t>
            </a:r>
            <a:r>
              <a:rPr sz="3200" b="1" dirty="0">
                <a:latin typeface="Comic Sans MS"/>
                <a:cs typeface="Comic Sans MS"/>
              </a:rPr>
              <a:t>in </a:t>
            </a:r>
            <a:r>
              <a:rPr sz="3200" b="1" spc="-5" dirty="0">
                <a:latin typeface="Comic Sans MS"/>
                <a:cs typeface="Comic Sans MS"/>
              </a:rPr>
              <a:t>Boston for </a:t>
            </a:r>
            <a:r>
              <a:rPr sz="3200" b="1" dirty="0">
                <a:latin typeface="Comic Sans MS"/>
                <a:cs typeface="Comic Sans MS"/>
              </a:rPr>
              <a:t>5</a:t>
            </a:r>
            <a:r>
              <a:rPr sz="3200" b="1" spc="2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years.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400">
              <a:latin typeface="Times New Roman"/>
              <a:cs typeface="Times New Roman"/>
            </a:endParaRPr>
          </a:p>
          <a:p>
            <a:pPr marL="12700" marR="87630">
              <a:lnSpc>
                <a:spcPts val="3450"/>
              </a:lnSpc>
            </a:pP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Meaning: </a:t>
            </a:r>
            <a:r>
              <a:rPr sz="3200" b="1" dirty="0">
                <a:latin typeface="Comic Sans MS"/>
                <a:cs typeface="Comic Sans MS"/>
              </a:rPr>
              <a:t>by using the simple </a:t>
            </a:r>
            <a:r>
              <a:rPr sz="3200" b="1" spc="-5" dirty="0">
                <a:latin typeface="Comic Sans MS"/>
                <a:cs typeface="Comic Sans MS"/>
              </a:rPr>
              <a:t>past  tense, </a:t>
            </a:r>
            <a:r>
              <a:rPr sz="3200" b="1" spc="5" dirty="0">
                <a:latin typeface="Comic Sans MS"/>
                <a:cs typeface="Comic Sans MS"/>
              </a:rPr>
              <a:t>we </a:t>
            </a:r>
            <a:r>
              <a:rPr sz="3200" b="1" spc="-10" dirty="0">
                <a:latin typeface="Comic Sans MS"/>
                <a:cs typeface="Comic Sans MS"/>
              </a:rPr>
              <a:t>mean </a:t>
            </a:r>
            <a:r>
              <a:rPr sz="3200" b="1" spc="-5" dirty="0">
                <a:latin typeface="Comic Sans MS"/>
                <a:cs typeface="Comic Sans MS"/>
              </a:rPr>
              <a:t>that Sara started  </a:t>
            </a:r>
            <a:r>
              <a:rPr sz="3200" b="1" dirty="0">
                <a:latin typeface="Comic Sans MS"/>
                <a:cs typeface="Comic Sans MS"/>
              </a:rPr>
              <a:t>living in </a:t>
            </a:r>
            <a:r>
              <a:rPr sz="3200" b="1" spc="-5" dirty="0">
                <a:latin typeface="Comic Sans MS"/>
                <a:cs typeface="Comic Sans MS"/>
              </a:rPr>
              <a:t>Boston </a:t>
            </a:r>
            <a:r>
              <a:rPr sz="3200" b="1" dirty="0">
                <a:latin typeface="Comic Sans MS"/>
                <a:cs typeface="Comic Sans MS"/>
              </a:rPr>
              <a:t>5 </a:t>
            </a:r>
            <a:r>
              <a:rPr sz="3200" b="1" spc="-5" dirty="0">
                <a:latin typeface="Comic Sans MS"/>
                <a:cs typeface="Comic Sans MS"/>
              </a:rPr>
              <a:t>years </a:t>
            </a:r>
            <a:r>
              <a:rPr sz="3200" b="1" dirty="0">
                <a:latin typeface="Comic Sans MS"/>
                <a:cs typeface="Comic Sans MS"/>
              </a:rPr>
              <a:t>ago . .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3200" b="1" spc="-5" dirty="0">
                <a:latin typeface="Comic Sans MS"/>
                <a:cs typeface="Comic Sans MS"/>
              </a:rPr>
              <a:t>AND </a:t>
            </a:r>
            <a:r>
              <a:rPr sz="3200" b="1" dirty="0">
                <a:latin typeface="Comic Sans MS"/>
                <a:cs typeface="Comic Sans MS"/>
              </a:rPr>
              <a:t>. . . </a:t>
            </a:r>
            <a:r>
              <a:rPr sz="3200" b="1" spc="-5" dirty="0">
                <a:latin typeface="Comic Sans MS"/>
                <a:cs typeface="Comic Sans MS"/>
              </a:rPr>
              <a:t>then </a:t>
            </a:r>
            <a:r>
              <a:rPr sz="3200" b="1" dirty="0">
                <a:latin typeface="Comic Sans MS"/>
                <a:cs typeface="Comic Sans MS"/>
              </a:rPr>
              <a:t>she</a:t>
            </a:r>
            <a:r>
              <a:rPr sz="3200" b="1" spc="25" dirty="0">
                <a:latin typeface="Comic Sans MS"/>
                <a:cs typeface="Comic Sans MS"/>
              </a:rPr>
              <a:t> </a:t>
            </a:r>
            <a:r>
              <a:rPr sz="3200" b="1" spc="-5" dirty="0">
                <a:latin typeface="Comic Sans MS"/>
                <a:cs typeface="Comic Sans MS"/>
              </a:rPr>
              <a:t>moved!</a:t>
            </a:r>
            <a:endParaRPr sz="3200">
              <a:latin typeface="Comic Sans MS"/>
              <a:cs typeface="Comic Sans MS"/>
            </a:endParaRPr>
          </a:p>
          <a:p>
            <a:pPr marL="12700" marR="249554">
              <a:lnSpc>
                <a:spcPts val="3450"/>
              </a:lnSpc>
              <a:spcBef>
                <a:spcPts val="850"/>
              </a:spcBef>
            </a:pPr>
            <a:r>
              <a:rPr sz="3200" b="1" spc="-5" dirty="0">
                <a:latin typeface="Comic Sans MS"/>
                <a:cs typeface="Comic Sans MS"/>
              </a:rPr>
              <a:t>Now </a:t>
            </a:r>
            <a:r>
              <a:rPr sz="3200" b="1" dirty="0">
                <a:latin typeface="Comic Sans MS"/>
                <a:cs typeface="Comic Sans MS"/>
              </a:rPr>
              <a:t>she </a:t>
            </a:r>
            <a:r>
              <a:rPr sz="3200" b="1" spc="-5" dirty="0">
                <a:latin typeface="Comic Sans MS"/>
                <a:cs typeface="Comic Sans MS"/>
              </a:rPr>
              <a:t>lives </a:t>
            </a:r>
            <a:r>
              <a:rPr sz="3200" b="1" spc="5" dirty="0">
                <a:latin typeface="Comic Sans MS"/>
                <a:cs typeface="Comic Sans MS"/>
              </a:rPr>
              <a:t>in </a:t>
            </a:r>
            <a:r>
              <a:rPr sz="3200" b="1" dirty="0">
                <a:latin typeface="Comic Sans MS"/>
                <a:cs typeface="Comic Sans MS"/>
              </a:rPr>
              <a:t>a </a:t>
            </a:r>
            <a:r>
              <a:rPr sz="3200" b="1" spc="-5" dirty="0">
                <a:latin typeface="Comic Sans MS"/>
                <a:cs typeface="Comic Sans MS"/>
              </a:rPr>
              <a:t>different </a:t>
            </a:r>
            <a:r>
              <a:rPr sz="3200" b="1" dirty="0">
                <a:latin typeface="Comic Sans MS"/>
                <a:cs typeface="Comic Sans MS"/>
              </a:rPr>
              <a:t>city,  </a:t>
            </a:r>
            <a:r>
              <a:rPr sz="3200" b="1" spc="-5" dirty="0">
                <a:latin typeface="Comic Sans MS"/>
                <a:cs typeface="Comic Sans MS"/>
              </a:rPr>
              <a:t>like Paris.</a:t>
            </a:r>
            <a:endParaRPr sz="3200">
              <a:latin typeface="Comic Sans MS"/>
              <a:cs typeface="Comic Sans MS"/>
            </a:endParaRPr>
          </a:p>
          <a:p>
            <a:pPr marL="12700" marR="5080">
              <a:lnSpc>
                <a:spcPts val="3450"/>
              </a:lnSpc>
              <a:spcBef>
                <a:spcPts val="2000"/>
              </a:spcBef>
            </a:pP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Remember,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the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simple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past is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used  for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a situation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that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is </a:t>
            </a:r>
            <a:r>
              <a:rPr sz="3200" b="1" spc="-5" dirty="0">
                <a:latin typeface="Comic Sans MS"/>
                <a:cs typeface="Comic Sans MS"/>
              </a:rPr>
              <a:t>over,  </a:t>
            </a:r>
            <a:r>
              <a:rPr sz="3200" b="1" dirty="0">
                <a:latin typeface="Comic Sans MS"/>
                <a:cs typeface="Comic Sans MS"/>
              </a:rPr>
              <a:t>finished,</a:t>
            </a:r>
            <a:r>
              <a:rPr sz="3200" b="1" spc="-5" dirty="0">
                <a:latin typeface="Comic Sans MS"/>
                <a:cs typeface="Comic Sans MS"/>
              </a:rPr>
              <a:t> done!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39000" y="2209800"/>
            <a:ext cx="1905000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97290" y="6511290"/>
            <a:ext cx="346710" cy="346710"/>
          </a:xfrm>
          <a:custGeom>
            <a:avLst/>
            <a:gdLst/>
            <a:ahLst/>
            <a:cxnLst/>
            <a:rect l="l" t="t" r="r" b="b"/>
            <a:pathLst>
              <a:path w="346709" h="346709">
                <a:moveTo>
                  <a:pt x="346709" y="82549"/>
                </a:moveTo>
                <a:lnTo>
                  <a:pt x="264159" y="82549"/>
                </a:lnTo>
                <a:lnTo>
                  <a:pt x="262889" y="83819"/>
                </a:lnTo>
                <a:lnTo>
                  <a:pt x="346709" y="83819"/>
                </a:lnTo>
                <a:lnTo>
                  <a:pt x="346709" y="82549"/>
                </a:lnTo>
                <a:close/>
              </a:path>
              <a:path w="346709" h="346709">
                <a:moveTo>
                  <a:pt x="346709" y="78739"/>
                </a:moveTo>
                <a:lnTo>
                  <a:pt x="267969" y="78739"/>
                </a:lnTo>
                <a:lnTo>
                  <a:pt x="265429" y="81279"/>
                </a:lnTo>
                <a:lnTo>
                  <a:pt x="346709" y="81279"/>
                </a:lnTo>
                <a:lnTo>
                  <a:pt x="346709" y="78739"/>
                </a:lnTo>
                <a:close/>
              </a:path>
              <a:path w="346709" h="346709">
                <a:moveTo>
                  <a:pt x="346709" y="76199"/>
                </a:moveTo>
                <a:lnTo>
                  <a:pt x="270509" y="76199"/>
                </a:lnTo>
                <a:lnTo>
                  <a:pt x="269239" y="77469"/>
                </a:lnTo>
                <a:lnTo>
                  <a:pt x="346709" y="77469"/>
                </a:lnTo>
                <a:lnTo>
                  <a:pt x="346709" y="76199"/>
                </a:lnTo>
                <a:close/>
              </a:path>
              <a:path w="346709" h="346709">
                <a:moveTo>
                  <a:pt x="346709" y="72389"/>
                </a:moveTo>
                <a:lnTo>
                  <a:pt x="274319" y="72389"/>
                </a:lnTo>
                <a:lnTo>
                  <a:pt x="271779" y="74929"/>
                </a:lnTo>
                <a:lnTo>
                  <a:pt x="346709" y="74929"/>
                </a:lnTo>
                <a:lnTo>
                  <a:pt x="346709" y="72389"/>
                </a:lnTo>
                <a:close/>
              </a:path>
              <a:path w="346709" h="346709">
                <a:moveTo>
                  <a:pt x="346709" y="69849"/>
                </a:moveTo>
                <a:lnTo>
                  <a:pt x="276859" y="69849"/>
                </a:lnTo>
                <a:lnTo>
                  <a:pt x="275589" y="71119"/>
                </a:lnTo>
                <a:lnTo>
                  <a:pt x="346709" y="71119"/>
                </a:lnTo>
                <a:lnTo>
                  <a:pt x="346709" y="69849"/>
                </a:lnTo>
                <a:close/>
              </a:path>
              <a:path w="346709" h="346709">
                <a:moveTo>
                  <a:pt x="346709" y="66039"/>
                </a:moveTo>
                <a:lnTo>
                  <a:pt x="280669" y="66039"/>
                </a:lnTo>
                <a:lnTo>
                  <a:pt x="278129" y="68579"/>
                </a:lnTo>
                <a:lnTo>
                  <a:pt x="346709" y="68579"/>
                </a:lnTo>
                <a:lnTo>
                  <a:pt x="346709" y="66039"/>
                </a:lnTo>
                <a:close/>
              </a:path>
              <a:path w="346709" h="346709">
                <a:moveTo>
                  <a:pt x="346709" y="63499"/>
                </a:moveTo>
                <a:lnTo>
                  <a:pt x="283209" y="63499"/>
                </a:lnTo>
                <a:lnTo>
                  <a:pt x="281939" y="64769"/>
                </a:lnTo>
                <a:lnTo>
                  <a:pt x="346709" y="64769"/>
                </a:lnTo>
                <a:lnTo>
                  <a:pt x="346709" y="63499"/>
                </a:lnTo>
                <a:close/>
              </a:path>
              <a:path w="346709" h="346709">
                <a:moveTo>
                  <a:pt x="346709" y="59689"/>
                </a:moveTo>
                <a:lnTo>
                  <a:pt x="287019" y="59689"/>
                </a:lnTo>
                <a:lnTo>
                  <a:pt x="284479" y="62229"/>
                </a:lnTo>
                <a:lnTo>
                  <a:pt x="346709" y="62229"/>
                </a:lnTo>
                <a:lnTo>
                  <a:pt x="346709" y="59689"/>
                </a:lnTo>
                <a:close/>
              </a:path>
              <a:path w="346709" h="346709">
                <a:moveTo>
                  <a:pt x="346709" y="57149"/>
                </a:moveTo>
                <a:lnTo>
                  <a:pt x="289559" y="57149"/>
                </a:lnTo>
                <a:lnTo>
                  <a:pt x="288289" y="58419"/>
                </a:lnTo>
                <a:lnTo>
                  <a:pt x="346709" y="58419"/>
                </a:lnTo>
                <a:lnTo>
                  <a:pt x="346709" y="57149"/>
                </a:lnTo>
                <a:close/>
              </a:path>
              <a:path w="346709" h="346709">
                <a:moveTo>
                  <a:pt x="346709" y="53339"/>
                </a:moveTo>
                <a:lnTo>
                  <a:pt x="293369" y="53339"/>
                </a:lnTo>
                <a:lnTo>
                  <a:pt x="290829" y="55879"/>
                </a:lnTo>
                <a:lnTo>
                  <a:pt x="346709" y="55879"/>
                </a:lnTo>
                <a:lnTo>
                  <a:pt x="346709" y="53339"/>
                </a:lnTo>
                <a:close/>
              </a:path>
              <a:path w="346709" h="346709">
                <a:moveTo>
                  <a:pt x="346709" y="50799"/>
                </a:moveTo>
                <a:lnTo>
                  <a:pt x="295909" y="50799"/>
                </a:lnTo>
                <a:lnTo>
                  <a:pt x="294639" y="52069"/>
                </a:lnTo>
                <a:lnTo>
                  <a:pt x="346709" y="52069"/>
                </a:lnTo>
                <a:lnTo>
                  <a:pt x="346709" y="50799"/>
                </a:lnTo>
                <a:close/>
              </a:path>
              <a:path w="346709" h="346709">
                <a:moveTo>
                  <a:pt x="346709" y="46989"/>
                </a:moveTo>
                <a:lnTo>
                  <a:pt x="299719" y="46989"/>
                </a:lnTo>
                <a:lnTo>
                  <a:pt x="297179" y="49529"/>
                </a:lnTo>
                <a:lnTo>
                  <a:pt x="346709" y="49529"/>
                </a:lnTo>
                <a:lnTo>
                  <a:pt x="346709" y="46989"/>
                </a:lnTo>
                <a:close/>
              </a:path>
              <a:path w="346709" h="346709">
                <a:moveTo>
                  <a:pt x="346709" y="44449"/>
                </a:moveTo>
                <a:lnTo>
                  <a:pt x="302259" y="44449"/>
                </a:lnTo>
                <a:lnTo>
                  <a:pt x="300989" y="45719"/>
                </a:lnTo>
                <a:lnTo>
                  <a:pt x="346709" y="45719"/>
                </a:lnTo>
                <a:lnTo>
                  <a:pt x="346709" y="44449"/>
                </a:lnTo>
                <a:close/>
              </a:path>
              <a:path w="346709" h="346709">
                <a:moveTo>
                  <a:pt x="346709" y="40639"/>
                </a:moveTo>
                <a:lnTo>
                  <a:pt x="306069" y="40639"/>
                </a:lnTo>
                <a:lnTo>
                  <a:pt x="303529" y="43179"/>
                </a:lnTo>
                <a:lnTo>
                  <a:pt x="346709" y="43179"/>
                </a:lnTo>
                <a:lnTo>
                  <a:pt x="346709" y="40639"/>
                </a:lnTo>
                <a:close/>
              </a:path>
              <a:path w="346709" h="346709">
                <a:moveTo>
                  <a:pt x="346709" y="38099"/>
                </a:moveTo>
                <a:lnTo>
                  <a:pt x="308609" y="38099"/>
                </a:lnTo>
                <a:lnTo>
                  <a:pt x="307339" y="39369"/>
                </a:lnTo>
                <a:lnTo>
                  <a:pt x="346709" y="39369"/>
                </a:lnTo>
                <a:lnTo>
                  <a:pt x="346709" y="38099"/>
                </a:lnTo>
                <a:close/>
              </a:path>
              <a:path w="346709" h="346709">
                <a:moveTo>
                  <a:pt x="346709" y="34289"/>
                </a:moveTo>
                <a:lnTo>
                  <a:pt x="312419" y="34289"/>
                </a:lnTo>
                <a:lnTo>
                  <a:pt x="309879" y="36829"/>
                </a:lnTo>
                <a:lnTo>
                  <a:pt x="346709" y="36829"/>
                </a:lnTo>
                <a:lnTo>
                  <a:pt x="346709" y="34289"/>
                </a:lnTo>
                <a:close/>
              </a:path>
              <a:path w="346709" h="346709">
                <a:moveTo>
                  <a:pt x="346709" y="31749"/>
                </a:moveTo>
                <a:lnTo>
                  <a:pt x="314959" y="31749"/>
                </a:lnTo>
                <a:lnTo>
                  <a:pt x="313689" y="33019"/>
                </a:lnTo>
                <a:lnTo>
                  <a:pt x="346709" y="33019"/>
                </a:lnTo>
                <a:lnTo>
                  <a:pt x="346709" y="31749"/>
                </a:lnTo>
                <a:close/>
              </a:path>
              <a:path w="346709" h="346709">
                <a:moveTo>
                  <a:pt x="346709" y="27939"/>
                </a:moveTo>
                <a:lnTo>
                  <a:pt x="318769" y="27939"/>
                </a:lnTo>
                <a:lnTo>
                  <a:pt x="316229" y="30479"/>
                </a:lnTo>
                <a:lnTo>
                  <a:pt x="346709" y="30479"/>
                </a:lnTo>
                <a:lnTo>
                  <a:pt x="346709" y="27939"/>
                </a:lnTo>
                <a:close/>
              </a:path>
              <a:path w="346709" h="346709">
                <a:moveTo>
                  <a:pt x="346709" y="25399"/>
                </a:moveTo>
                <a:lnTo>
                  <a:pt x="321309" y="25399"/>
                </a:lnTo>
                <a:lnTo>
                  <a:pt x="320039" y="26669"/>
                </a:lnTo>
                <a:lnTo>
                  <a:pt x="346709" y="26669"/>
                </a:lnTo>
                <a:lnTo>
                  <a:pt x="346709" y="25399"/>
                </a:lnTo>
                <a:close/>
              </a:path>
              <a:path w="346709" h="346709">
                <a:moveTo>
                  <a:pt x="346709" y="21589"/>
                </a:moveTo>
                <a:lnTo>
                  <a:pt x="325119" y="21589"/>
                </a:lnTo>
                <a:lnTo>
                  <a:pt x="322579" y="24129"/>
                </a:lnTo>
                <a:lnTo>
                  <a:pt x="346709" y="24129"/>
                </a:lnTo>
                <a:lnTo>
                  <a:pt x="346709" y="21589"/>
                </a:lnTo>
                <a:close/>
              </a:path>
              <a:path w="346709" h="346709">
                <a:moveTo>
                  <a:pt x="346709" y="19049"/>
                </a:moveTo>
                <a:lnTo>
                  <a:pt x="327659" y="19049"/>
                </a:lnTo>
                <a:lnTo>
                  <a:pt x="326389" y="20319"/>
                </a:lnTo>
                <a:lnTo>
                  <a:pt x="346709" y="20319"/>
                </a:lnTo>
                <a:lnTo>
                  <a:pt x="346709" y="19049"/>
                </a:lnTo>
                <a:close/>
              </a:path>
              <a:path w="346709" h="346709">
                <a:moveTo>
                  <a:pt x="346709" y="15239"/>
                </a:moveTo>
                <a:lnTo>
                  <a:pt x="331469" y="15239"/>
                </a:lnTo>
                <a:lnTo>
                  <a:pt x="328929" y="17779"/>
                </a:lnTo>
                <a:lnTo>
                  <a:pt x="346709" y="17779"/>
                </a:lnTo>
                <a:lnTo>
                  <a:pt x="346709" y="15239"/>
                </a:lnTo>
                <a:close/>
              </a:path>
              <a:path w="346709" h="346709">
                <a:moveTo>
                  <a:pt x="346709" y="12699"/>
                </a:moveTo>
                <a:lnTo>
                  <a:pt x="334009" y="12699"/>
                </a:lnTo>
                <a:lnTo>
                  <a:pt x="332739" y="13969"/>
                </a:lnTo>
                <a:lnTo>
                  <a:pt x="346709" y="13969"/>
                </a:lnTo>
                <a:lnTo>
                  <a:pt x="346709" y="12699"/>
                </a:lnTo>
                <a:close/>
              </a:path>
              <a:path w="346709" h="346709">
                <a:moveTo>
                  <a:pt x="346709" y="8889"/>
                </a:moveTo>
                <a:lnTo>
                  <a:pt x="337819" y="8889"/>
                </a:lnTo>
                <a:lnTo>
                  <a:pt x="335279" y="11429"/>
                </a:lnTo>
                <a:lnTo>
                  <a:pt x="346709" y="11429"/>
                </a:lnTo>
                <a:lnTo>
                  <a:pt x="346709" y="8889"/>
                </a:lnTo>
                <a:close/>
              </a:path>
              <a:path w="346709" h="346709">
                <a:moveTo>
                  <a:pt x="346709" y="6349"/>
                </a:moveTo>
                <a:lnTo>
                  <a:pt x="340359" y="6349"/>
                </a:lnTo>
                <a:lnTo>
                  <a:pt x="339089" y="7619"/>
                </a:lnTo>
                <a:lnTo>
                  <a:pt x="346709" y="7619"/>
                </a:lnTo>
                <a:lnTo>
                  <a:pt x="346709" y="6349"/>
                </a:lnTo>
                <a:close/>
              </a:path>
              <a:path w="346709" h="346709">
                <a:moveTo>
                  <a:pt x="346709" y="2539"/>
                </a:moveTo>
                <a:lnTo>
                  <a:pt x="344169" y="2539"/>
                </a:lnTo>
                <a:lnTo>
                  <a:pt x="341629" y="5079"/>
                </a:lnTo>
                <a:lnTo>
                  <a:pt x="346709" y="5079"/>
                </a:lnTo>
                <a:lnTo>
                  <a:pt x="346709" y="2539"/>
                </a:lnTo>
                <a:close/>
              </a:path>
              <a:path w="346709" h="346709">
                <a:moveTo>
                  <a:pt x="346709" y="0"/>
                </a:moveTo>
                <a:lnTo>
                  <a:pt x="345439" y="1269"/>
                </a:lnTo>
                <a:lnTo>
                  <a:pt x="346709" y="1269"/>
                </a:lnTo>
                <a:lnTo>
                  <a:pt x="346709" y="0"/>
                </a:lnTo>
                <a:close/>
              </a:path>
              <a:path w="346709" h="346709">
                <a:moveTo>
                  <a:pt x="346709" y="85089"/>
                </a:moveTo>
                <a:lnTo>
                  <a:pt x="261619" y="85089"/>
                </a:lnTo>
                <a:lnTo>
                  <a:pt x="200659" y="146049"/>
                </a:lnTo>
                <a:lnTo>
                  <a:pt x="317212" y="146049"/>
                </a:lnTo>
                <a:lnTo>
                  <a:pt x="346709" y="116565"/>
                </a:lnTo>
                <a:lnTo>
                  <a:pt x="346709" y="85089"/>
                </a:lnTo>
                <a:close/>
              </a:path>
              <a:path w="346709" h="346709">
                <a:moveTo>
                  <a:pt x="317212" y="146049"/>
                </a:moveTo>
                <a:lnTo>
                  <a:pt x="200659" y="146049"/>
                </a:lnTo>
                <a:lnTo>
                  <a:pt x="181609" y="165099"/>
                </a:lnTo>
                <a:lnTo>
                  <a:pt x="298154" y="165099"/>
                </a:lnTo>
                <a:lnTo>
                  <a:pt x="317212" y="146049"/>
                </a:lnTo>
                <a:close/>
              </a:path>
              <a:path w="346709" h="346709">
                <a:moveTo>
                  <a:pt x="298154" y="165099"/>
                </a:moveTo>
                <a:lnTo>
                  <a:pt x="181609" y="165099"/>
                </a:lnTo>
                <a:lnTo>
                  <a:pt x="105409" y="241299"/>
                </a:lnTo>
                <a:lnTo>
                  <a:pt x="221922" y="241299"/>
                </a:lnTo>
                <a:lnTo>
                  <a:pt x="298154" y="165099"/>
                </a:lnTo>
                <a:close/>
              </a:path>
              <a:path w="346709" h="346709">
                <a:moveTo>
                  <a:pt x="221922" y="241299"/>
                </a:moveTo>
                <a:lnTo>
                  <a:pt x="105409" y="241299"/>
                </a:lnTo>
                <a:lnTo>
                  <a:pt x="0" y="346709"/>
                </a:lnTo>
                <a:lnTo>
                  <a:pt x="116467" y="346709"/>
                </a:lnTo>
                <a:lnTo>
                  <a:pt x="221922" y="241299"/>
                </a:lnTo>
                <a:close/>
              </a:path>
            </a:pathLst>
          </a:custGeom>
          <a:solidFill>
            <a:srgbClr val="0069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3757" y="6627855"/>
            <a:ext cx="230242" cy="230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06309" y="6371590"/>
            <a:ext cx="2540" cy="2540"/>
          </a:xfrm>
          <a:custGeom>
            <a:avLst/>
            <a:gdLst/>
            <a:ahLst/>
            <a:cxnLst/>
            <a:rect l="l" t="t" r="r" b="b"/>
            <a:pathLst>
              <a:path w="2540" h="2539">
                <a:moveTo>
                  <a:pt x="2540" y="1270"/>
                </a:moveTo>
                <a:lnTo>
                  <a:pt x="1270" y="1270"/>
                </a:lnTo>
                <a:lnTo>
                  <a:pt x="1270" y="2540"/>
                </a:lnTo>
                <a:lnTo>
                  <a:pt x="2540" y="1270"/>
                </a:lnTo>
                <a:close/>
              </a:path>
              <a:path w="2540" h="2539">
                <a:moveTo>
                  <a:pt x="1270" y="0"/>
                </a:moveTo>
                <a:lnTo>
                  <a:pt x="0" y="0"/>
                </a:lnTo>
                <a:lnTo>
                  <a:pt x="0" y="1270"/>
                </a:lnTo>
                <a:lnTo>
                  <a:pt x="1270" y="1270"/>
                </a:lnTo>
                <a:lnTo>
                  <a:pt x="1270" y="0"/>
                </a:lnTo>
                <a:close/>
              </a:path>
            </a:pathLst>
          </a:custGeom>
          <a:solidFill>
            <a:srgbClr val="00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07580" y="6372859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3809" y="2539"/>
                </a:moveTo>
                <a:lnTo>
                  <a:pt x="1270" y="2539"/>
                </a:lnTo>
                <a:lnTo>
                  <a:pt x="1270" y="3809"/>
                </a:lnTo>
                <a:lnTo>
                  <a:pt x="2540" y="3809"/>
                </a:lnTo>
                <a:lnTo>
                  <a:pt x="3809" y="2539"/>
                </a:lnTo>
                <a:close/>
              </a:path>
              <a:path w="3809" h="3810">
                <a:moveTo>
                  <a:pt x="1270" y="0"/>
                </a:moveTo>
                <a:lnTo>
                  <a:pt x="0" y="1270"/>
                </a:lnTo>
                <a:lnTo>
                  <a:pt x="0" y="2539"/>
                </a:lnTo>
                <a:lnTo>
                  <a:pt x="2540" y="2539"/>
                </a:lnTo>
                <a:lnTo>
                  <a:pt x="2540" y="1270"/>
                </a:lnTo>
                <a:lnTo>
                  <a:pt x="1270" y="1270"/>
                </a:lnTo>
                <a:lnTo>
                  <a:pt x="1270" y="0"/>
                </a:lnTo>
                <a:close/>
              </a:path>
            </a:pathLst>
          </a:custGeom>
          <a:solidFill>
            <a:srgbClr val="00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10119" y="6375400"/>
            <a:ext cx="2540" cy="4445"/>
          </a:xfrm>
          <a:custGeom>
            <a:avLst/>
            <a:gdLst/>
            <a:ahLst/>
            <a:cxnLst/>
            <a:rect l="l" t="t" r="r" b="b"/>
            <a:pathLst>
              <a:path w="2540" h="4445">
                <a:moveTo>
                  <a:pt x="1269" y="0"/>
                </a:moveTo>
                <a:lnTo>
                  <a:pt x="0" y="1270"/>
                </a:lnTo>
                <a:lnTo>
                  <a:pt x="0" y="3809"/>
                </a:lnTo>
                <a:lnTo>
                  <a:pt x="1270" y="3809"/>
                </a:lnTo>
                <a:lnTo>
                  <a:pt x="1270" y="4381"/>
                </a:lnTo>
                <a:lnTo>
                  <a:pt x="2540" y="3047"/>
                </a:lnTo>
                <a:lnTo>
                  <a:pt x="2540" y="2540"/>
                </a:lnTo>
                <a:lnTo>
                  <a:pt x="1270" y="2540"/>
                </a:lnTo>
                <a:lnTo>
                  <a:pt x="1269" y="0"/>
                </a:lnTo>
                <a:close/>
              </a:path>
            </a:pathLst>
          </a:custGeom>
          <a:solidFill>
            <a:srgbClr val="0096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11390" y="6378447"/>
            <a:ext cx="3810" cy="5080"/>
          </a:xfrm>
          <a:custGeom>
            <a:avLst/>
            <a:gdLst/>
            <a:ahLst/>
            <a:cxnLst/>
            <a:rect l="l" t="t" r="r" b="b"/>
            <a:pathLst>
              <a:path w="3809" h="5079">
                <a:moveTo>
                  <a:pt x="3809" y="2032"/>
                </a:moveTo>
                <a:lnTo>
                  <a:pt x="1269" y="2032"/>
                </a:lnTo>
                <a:lnTo>
                  <a:pt x="1269" y="4572"/>
                </a:lnTo>
                <a:lnTo>
                  <a:pt x="1874" y="4572"/>
                </a:lnTo>
                <a:lnTo>
                  <a:pt x="3809" y="2540"/>
                </a:lnTo>
                <a:lnTo>
                  <a:pt x="3809" y="2032"/>
                </a:lnTo>
                <a:close/>
              </a:path>
              <a:path w="3809" h="5079">
                <a:moveTo>
                  <a:pt x="1270" y="0"/>
                </a:moveTo>
                <a:lnTo>
                  <a:pt x="0" y="1333"/>
                </a:lnTo>
                <a:lnTo>
                  <a:pt x="0" y="2032"/>
                </a:lnTo>
                <a:lnTo>
                  <a:pt x="2540" y="2032"/>
                </a:lnTo>
                <a:lnTo>
                  <a:pt x="2540" y="762"/>
                </a:lnTo>
                <a:lnTo>
                  <a:pt x="1270" y="762"/>
                </a:lnTo>
                <a:lnTo>
                  <a:pt x="1270" y="0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3264" y="6380988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4475" y="2032"/>
                </a:moveTo>
                <a:lnTo>
                  <a:pt x="665" y="2032"/>
                </a:lnTo>
                <a:lnTo>
                  <a:pt x="665" y="3302"/>
                </a:lnTo>
                <a:lnTo>
                  <a:pt x="1935" y="3302"/>
                </a:lnTo>
                <a:lnTo>
                  <a:pt x="1935" y="5207"/>
                </a:lnTo>
                <a:lnTo>
                  <a:pt x="4475" y="2540"/>
                </a:lnTo>
                <a:lnTo>
                  <a:pt x="4475" y="2032"/>
                </a:lnTo>
                <a:close/>
              </a:path>
              <a:path w="5079" h="5714">
                <a:moveTo>
                  <a:pt x="1935" y="0"/>
                </a:moveTo>
                <a:lnTo>
                  <a:pt x="0" y="2032"/>
                </a:lnTo>
                <a:lnTo>
                  <a:pt x="3205" y="2032"/>
                </a:lnTo>
                <a:lnTo>
                  <a:pt x="3205" y="762"/>
                </a:lnTo>
                <a:lnTo>
                  <a:pt x="1935" y="762"/>
                </a:lnTo>
                <a:lnTo>
                  <a:pt x="1935" y="0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15200" y="6383528"/>
            <a:ext cx="5715" cy="6350"/>
          </a:xfrm>
          <a:custGeom>
            <a:avLst/>
            <a:gdLst/>
            <a:ahLst/>
            <a:cxnLst/>
            <a:rect l="l" t="t" r="r" b="b"/>
            <a:pathLst>
              <a:path w="5715" h="6350">
                <a:moveTo>
                  <a:pt x="2539" y="0"/>
                </a:moveTo>
                <a:lnTo>
                  <a:pt x="0" y="2666"/>
                </a:lnTo>
                <a:lnTo>
                  <a:pt x="0" y="3301"/>
                </a:lnTo>
                <a:lnTo>
                  <a:pt x="1270" y="3301"/>
                </a:lnTo>
                <a:lnTo>
                  <a:pt x="1270" y="5841"/>
                </a:lnTo>
                <a:lnTo>
                  <a:pt x="1935" y="5841"/>
                </a:lnTo>
                <a:lnTo>
                  <a:pt x="5563" y="2031"/>
                </a:lnTo>
                <a:lnTo>
                  <a:pt x="3809" y="2031"/>
                </a:lnTo>
                <a:lnTo>
                  <a:pt x="3809" y="761"/>
                </a:lnTo>
                <a:lnTo>
                  <a:pt x="2539" y="761"/>
                </a:lnTo>
                <a:lnTo>
                  <a:pt x="2539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17135" y="6385559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4414" y="0"/>
                </a:moveTo>
                <a:lnTo>
                  <a:pt x="3628" y="0"/>
                </a:lnTo>
                <a:lnTo>
                  <a:pt x="0" y="3809"/>
                </a:lnTo>
                <a:lnTo>
                  <a:pt x="604" y="3809"/>
                </a:lnTo>
                <a:lnTo>
                  <a:pt x="604" y="5079"/>
                </a:lnTo>
                <a:lnTo>
                  <a:pt x="1874" y="5079"/>
                </a:lnTo>
                <a:lnTo>
                  <a:pt x="1874" y="7048"/>
                </a:lnTo>
                <a:lnTo>
                  <a:pt x="6168" y="2539"/>
                </a:lnTo>
                <a:lnTo>
                  <a:pt x="5684" y="2539"/>
                </a:lnTo>
                <a:lnTo>
                  <a:pt x="5684" y="1269"/>
                </a:lnTo>
                <a:lnTo>
                  <a:pt x="4414" y="1269"/>
                </a:lnTo>
                <a:lnTo>
                  <a:pt x="4414" y="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9009" y="6388100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20">
                <a:moveTo>
                  <a:pt x="5080" y="0"/>
                </a:moveTo>
                <a:lnTo>
                  <a:pt x="4293" y="0"/>
                </a:lnTo>
                <a:lnTo>
                  <a:pt x="0" y="4508"/>
                </a:lnTo>
                <a:lnTo>
                  <a:pt x="0" y="5079"/>
                </a:lnTo>
                <a:lnTo>
                  <a:pt x="1270" y="5079"/>
                </a:lnTo>
                <a:lnTo>
                  <a:pt x="1270" y="6350"/>
                </a:lnTo>
                <a:lnTo>
                  <a:pt x="2540" y="6350"/>
                </a:lnTo>
                <a:lnTo>
                  <a:pt x="2540" y="7048"/>
                </a:lnTo>
                <a:lnTo>
                  <a:pt x="6833" y="2540"/>
                </a:lnTo>
                <a:lnTo>
                  <a:pt x="6350" y="2540"/>
                </a:lnTo>
                <a:lnTo>
                  <a:pt x="6350" y="1270"/>
                </a:lnTo>
                <a:lnTo>
                  <a:pt x="5080" y="1270"/>
                </a:lnTo>
                <a:lnTo>
                  <a:pt x="5080" y="0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21550" y="6390640"/>
            <a:ext cx="5080" cy="7620"/>
          </a:xfrm>
          <a:custGeom>
            <a:avLst/>
            <a:gdLst/>
            <a:ahLst/>
            <a:cxnLst/>
            <a:rect l="l" t="t" r="r" b="b"/>
            <a:pathLst>
              <a:path w="5079" h="7620">
                <a:moveTo>
                  <a:pt x="5079" y="0"/>
                </a:moveTo>
                <a:lnTo>
                  <a:pt x="4293" y="0"/>
                </a:lnTo>
                <a:lnTo>
                  <a:pt x="120" y="4381"/>
                </a:lnTo>
                <a:lnTo>
                  <a:pt x="0" y="6350"/>
                </a:lnTo>
                <a:lnTo>
                  <a:pt x="1270" y="6350"/>
                </a:lnTo>
                <a:lnTo>
                  <a:pt x="1270" y="7620"/>
                </a:lnTo>
                <a:lnTo>
                  <a:pt x="1995" y="7620"/>
                </a:lnTo>
                <a:lnTo>
                  <a:pt x="4959" y="4508"/>
                </a:lnTo>
                <a:lnTo>
                  <a:pt x="5079" y="0"/>
                </a:lnTo>
                <a:close/>
              </a:path>
            </a:pathLst>
          </a:custGeom>
          <a:solidFill>
            <a:srgbClr val="008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23546" y="6395021"/>
            <a:ext cx="3175" cy="6985"/>
          </a:xfrm>
          <a:custGeom>
            <a:avLst/>
            <a:gdLst/>
            <a:ahLst/>
            <a:cxnLst/>
            <a:rect l="l" t="t" r="r" b="b"/>
            <a:pathLst>
              <a:path w="3175" h="6985">
                <a:moveTo>
                  <a:pt x="3084" y="0"/>
                </a:moveTo>
                <a:lnTo>
                  <a:pt x="0" y="3238"/>
                </a:lnTo>
                <a:lnTo>
                  <a:pt x="544" y="3238"/>
                </a:lnTo>
                <a:lnTo>
                  <a:pt x="544" y="5778"/>
                </a:lnTo>
                <a:lnTo>
                  <a:pt x="1814" y="5778"/>
                </a:lnTo>
                <a:lnTo>
                  <a:pt x="1814" y="6540"/>
                </a:lnTo>
                <a:lnTo>
                  <a:pt x="3084" y="5207"/>
                </a:lnTo>
                <a:lnTo>
                  <a:pt x="3084" y="0"/>
                </a:lnTo>
                <a:close/>
              </a:path>
            </a:pathLst>
          </a:custGeom>
          <a:solidFill>
            <a:srgbClr val="008D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96150" y="6343650"/>
            <a:ext cx="1270" cy="3810"/>
          </a:xfrm>
          <a:custGeom>
            <a:avLst/>
            <a:gdLst/>
            <a:ahLst/>
            <a:cxnLst/>
            <a:rect l="l" t="t" r="r" b="b"/>
            <a:pathLst>
              <a:path w="1270" h="3810">
                <a:moveTo>
                  <a:pt x="1270" y="0"/>
                </a:moveTo>
                <a:lnTo>
                  <a:pt x="1270" y="2166"/>
                </a:lnTo>
                <a:lnTo>
                  <a:pt x="0" y="3361"/>
                </a:lnTo>
                <a:lnTo>
                  <a:pt x="0" y="0"/>
                </a:lnTo>
                <a:lnTo>
                  <a:pt x="1270" y="0"/>
                </a:lnTo>
                <a:close/>
              </a:path>
            </a:pathLst>
          </a:custGeom>
          <a:solidFill>
            <a:srgbClr val="00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96150" y="6345816"/>
            <a:ext cx="7620" cy="18415"/>
          </a:xfrm>
          <a:custGeom>
            <a:avLst/>
            <a:gdLst/>
            <a:ahLst/>
            <a:cxnLst/>
            <a:rect l="l" t="t" r="r" b="b"/>
            <a:pathLst>
              <a:path w="7620" h="18414">
                <a:moveTo>
                  <a:pt x="1270" y="0"/>
                </a:moveTo>
                <a:lnTo>
                  <a:pt x="0" y="1195"/>
                </a:lnTo>
                <a:lnTo>
                  <a:pt x="0" y="6723"/>
                </a:lnTo>
                <a:lnTo>
                  <a:pt x="2539" y="4183"/>
                </a:lnTo>
                <a:lnTo>
                  <a:pt x="2540" y="373"/>
                </a:lnTo>
                <a:lnTo>
                  <a:pt x="1270" y="373"/>
                </a:lnTo>
                <a:lnTo>
                  <a:pt x="1270" y="0"/>
                </a:lnTo>
                <a:close/>
              </a:path>
              <a:path w="7620" h="18414">
                <a:moveTo>
                  <a:pt x="7620" y="14343"/>
                </a:moveTo>
                <a:lnTo>
                  <a:pt x="0" y="14343"/>
                </a:lnTo>
                <a:lnTo>
                  <a:pt x="0" y="18153"/>
                </a:lnTo>
                <a:lnTo>
                  <a:pt x="7620" y="18153"/>
                </a:lnTo>
                <a:lnTo>
                  <a:pt x="7620" y="14343"/>
                </a:lnTo>
                <a:close/>
              </a:path>
            </a:pathLst>
          </a:custGeom>
          <a:solidFill>
            <a:srgbClr val="00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96150" y="6350000"/>
            <a:ext cx="3810" cy="7620"/>
          </a:xfrm>
          <a:custGeom>
            <a:avLst/>
            <a:gdLst/>
            <a:ahLst/>
            <a:cxnLst/>
            <a:rect l="l" t="t" r="r" b="b"/>
            <a:pathLst>
              <a:path w="3809" h="7620">
                <a:moveTo>
                  <a:pt x="3809" y="0"/>
                </a:moveTo>
                <a:lnTo>
                  <a:pt x="2539" y="0"/>
                </a:lnTo>
                <a:lnTo>
                  <a:pt x="0" y="2539"/>
                </a:lnTo>
                <a:lnTo>
                  <a:pt x="0" y="3809"/>
                </a:lnTo>
                <a:lnTo>
                  <a:pt x="3809" y="3809"/>
                </a:lnTo>
                <a:lnTo>
                  <a:pt x="3809" y="0"/>
                </a:lnTo>
                <a:close/>
              </a:path>
              <a:path w="3809" h="7620">
                <a:moveTo>
                  <a:pt x="3809" y="3810"/>
                </a:moveTo>
                <a:lnTo>
                  <a:pt x="0" y="3810"/>
                </a:lnTo>
                <a:lnTo>
                  <a:pt x="0" y="7619"/>
                </a:lnTo>
                <a:lnTo>
                  <a:pt x="3809" y="3810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96150" y="6353809"/>
            <a:ext cx="5080" cy="8890"/>
          </a:xfrm>
          <a:custGeom>
            <a:avLst/>
            <a:gdLst/>
            <a:ahLst/>
            <a:cxnLst/>
            <a:rect l="l" t="t" r="r" b="b"/>
            <a:pathLst>
              <a:path w="5079" h="8889">
                <a:moveTo>
                  <a:pt x="5079" y="0"/>
                </a:moveTo>
                <a:lnTo>
                  <a:pt x="3809" y="0"/>
                </a:lnTo>
                <a:lnTo>
                  <a:pt x="0" y="3809"/>
                </a:lnTo>
                <a:lnTo>
                  <a:pt x="0" y="6349"/>
                </a:lnTo>
                <a:lnTo>
                  <a:pt x="2540" y="6349"/>
                </a:lnTo>
                <a:lnTo>
                  <a:pt x="5079" y="3809"/>
                </a:lnTo>
                <a:lnTo>
                  <a:pt x="5079" y="0"/>
                </a:lnTo>
                <a:close/>
              </a:path>
              <a:path w="5079" h="8889">
                <a:moveTo>
                  <a:pt x="2540" y="6349"/>
                </a:moveTo>
                <a:lnTo>
                  <a:pt x="0" y="6349"/>
                </a:lnTo>
                <a:lnTo>
                  <a:pt x="0" y="8890"/>
                </a:lnTo>
                <a:lnTo>
                  <a:pt x="2540" y="6349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96150" y="63576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6350" y="0"/>
                </a:moveTo>
                <a:lnTo>
                  <a:pt x="5079" y="0"/>
                </a:lnTo>
                <a:lnTo>
                  <a:pt x="2540" y="2539"/>
                </a:lnTo>
                <a:lnTo>
                  <a:pt x="6350" y="2539"/>
                </a:lnTo>
                <a:lnTo>
                  <a:pt x="6350" y="0"/>
                </a:lnTo>
                <a:close/>
              </a:path>
              <a:path w="7620" h="7620">
                <a:moveTo>
                  <a:pt x="7620" y="2539"/>
                </a:moveTo>
                <a:lnTo>
                  <a:pt x="2540" y="2539"/>
                </a:lnTo>
                <a:lnTo>
                  <a:pt x="0" y="5079"/>
                </a:lnTo>
                <a:lnTo>
                  <a:pt x="0" y="6349"/>
                </a:lnTo>
                <a:lnTo>
                  <a:pt x="1270" y="6349"/>
                </a:lnTo>
                <a:lnTo>
                  <a:pt x="1270" y="7619"/>
                </a:lnTo>
                <a:lnTo>
                  <a:pt x="2540" y="7619"/>
                </a:lnTo>
                <a:lnTo>
                  <a:pt x="7620" y="2539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98690" y="6360159"/>
            <a:ext cx="6350" cy="8890"/>
          </a:xfrm>
          <a:custGeom>
            <a:avLst/>
            <a:gdLst/>
            <a:ahLst/>
            <a:cxnLst/>
            <a:rect l="l" t="t" r="r" b="b"/>
            <a:pathLst>
              <a:path w="6350" h="8889">
                <a:moveTo>
                  <a:pt x="5079" y="0"/>
                </a:moveTo>
                <a:lnTo>
                  <a:pt x="0" y="5079"/>
                </a:lnTo>
                <a:lnTo>
                  <a:pt x="0" y="6349"/>
                </a:lnTo>
                <a:lnTo>
                  <a:pt x="1269" y="6349"/>
                </a:lnTo>
                <a:lnTo>
                  <a:pt x="1269" y="7619"/>
                </a:lnTo>
                <a:lnTo>
                  <a:pt x="2539" y="7619"/>
                </a:lnTo>
                <a:lnTo>
                  <a:pt x="2539" y="8572"/>
                </a:lnTo>
                <a:lnTo>
                  <a:pt x="6350" y="4524"/>
                </a:lnTo>
                <a:lnTo>
                  <a:pt x="6350" y="3809"/>
                </a:lnTo>
                <a:lnTo>
                  <a:pt x="5079" y="3809"/>
                </a:lnTo>
                <a:lnTo>
                  <a:pt x="5079" y="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01230" y="6364684"/>
            <a:ext cx="5080" cy="6985"/>
          </a:xfrm>
          <a:custGeom>
            <a:avLst/>
            <a:gdLst/>
            <a:ahLst/>
            <a:cxnLst/>
            <a:rect l="l" t="t" r="r" b="b"/>
            <a:pathLst>
              <a:path w="5079" h="6985">
                <a:moveTo>
                  <a:pt x="3810" y="0"/>
                </a:moveTo>
                <a:lnTo>
                  <a:pt x="0" y="4048"/>
                </a:lnTo>
                <a:lnTo>
                  <a:pt x="0" y="4365"/>
                </a:lnTo>
                <a:lnTo>
                  <a:pt x="1270" y="4365"/>
                </a:lnTo>
                <a:lnTo>
                  <a:pt x="1270" y="5635"/>
                </a:lnTo>
                <a:lnTo>
                  <a:pt x="2540" y="5635"/>
                </a:lnTo>
                <a:lnTo>
                  <a:pt x="2540" y="6905"/>
                </a:lnTo>
                <a:lnTo>
                  <a:pt x="2857" y="6905"/>
                </a:lnTo>
                <a:lnTo>
                  <a:pt x="5079" y="4813"/>
                </a:lnTo>
                <a:lnTo>
                  <a:pt x="5079" y="3095"/>
                </a:lnTo>
                <a:lnTo>
                  <a:pt x="3809" y="3095"/>
                </a:lnTo>
                <a:lnTo>
                  <a:pt x="3810" y="0"/>
                </a:lnTo>
                <a:close/>
              </a:path>
            </a:pathLst>
          </a:custGeom>
          <a:solidFill>
            <a:srgbClr val="0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04087" y="6369498"/>
            <a:ext cx="3810" cy="5080"/>
          </a:xfrm>
          <a:custGeom>
            <a:avLst/>
            <a:gdLst/>
            <a:ahLst/>
            <a:cxnLst/>
            <a:rect l="l" t="t" r="r" b="b"/>
            <a:pathLst>
              <a:path w="3809" h="5079">
                <a:moveTo>
                  <a:pt x="3492" y="2091"/>
                </a:moveTo>
                <a:lnTo>
                  <a:pt x="952" y="2091"/>
                </a:lnTo>
                <a:lnTo>
                  <a:pt x="952" y="3361"/>
                </a:lnTo>
                <a:lnTo>
                  <a:pt x="2222" y="3361"/>
                </a:lnTo>
                <a:lnTo>
                  <a:pt x="2222" y="4631"/>
                </a:lnTo>
                <a:lnTo>
                  <a:pt x="3492" y="4631"/>
                </a:lnTo>
                <a:lnTo>
                  <a:pt x="3492" y="2091"/>
                </a:lnTo>
                <a:close/>
              </a:path>
              <a:path w="3809" h="5079">
                <a:moveTo>
                  <a:pt x="2222" y="0"/>
                </a:moveTo>
                <a:lnTo>
                  <a:pt x="0" y="2091"/>
                </a:lnTo>
                <a:lnTo>
                  <a:pt x="2222" y="2091"/>
                </a:lnTo>
                <a:lnTo>
                  <a:pt x="2222" y="0"/>
                </a:lnTo>
                <a:close/>
              </a:path>
            </a:pathLst>
          </a:custGeom>
          <a:solidFill>
            <a:srgbClr val="008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96300" y="5678170"/>
            <a:ext cx="131967" cy="20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30259" y="5697220"/>
            <a:ext cx="276860" cy="365125"/>
          </a:xfrm>
          <a:custGeom>
            <a:avLst/>
            <a:gdLst/>
            <a:ahLst/>
            <a:cxnLst/>
            <a:rect l="l" t="t" r="r" b="b"/>
            <a:pathLst>
              <a:path w="276859" h="365125">
                <a:moveTo>
                  <a:pt x="276860" y="0"/>
                </a:moveTo>
                <a:lnTo>
                  <a:pt x="275590" y="0"/>
                </a:lnTo>
                <a:lnTo>
                  <a:pt x="275590" y="1269"/>
                </a:lnTo>
                <a:lnTo>
                  <a:pt x="274320" y="1269"/>
                </a:lnTo>
                <a:lnTo>
                  <a:pt x="274320" y="3809"/>
                </a:lnTo>
                <a:lnTo>
                  <a:pt x="273050" y="3809"/>
                </a:lnTo>
                <a:lnTo>
                  <a:pt x="273050" y="6349"/>
                </a:lnTo>
                <a:lnTo>
                  <a:pt x="275590" y="6349"/>
                </a:lnTo>
                <a:lnTo>
                  <a:pt x="275590" y="5079"/>
                </a:lnTo>
                <a:lnTo>
                  <a:pt x="276859" y="5079"/>
                </a:lnTo>
                <a:lnTo>
                  <a:pt x="276860" y="0"/>
                </a:lnTo>
                <a:close/>
              </a:path>
              <a:path w="276859" h="365125">
                <a:moveTo>
                  <a:pt x="275590" y="6349"/>
                </a:moveTo>
                <a:lnTo>
                  <a:pt x="271780" y="6349"/>
                </a:lnTo>
                <a:lnTo>
                  <a:pt x="271780" y="8889"/>
                </a:lnTo>
                <a:lnTo>
                  <a:pt x="270510" y="8889"/>
                </a:lnTo>
                <a:lnTo>
                  <a:pt x="270510" y="11429"/>
                </a:lnTo>
                <a:lnTo>
                  <a:pt x="269240" y="11429"/>
                </a:lnTo>
                <a:lnTo>
                  <a:pt x="269240" y="12699"/>
                </a:lnTo>
                <a:lnTo>
                  <a:pt x="275590" y="12699"/>
                </a:lnTo>
                <a:lnTo>
                  <a:pt x="275590" y="6349"/>
                </a:lnTo>
                <a:close/>
              </a:path>
              <a:path w="276859" h="365125">
                <a:moveTo>
                  <a:pt x="275590" y="12699"/>
                </a:moveTo>
                <a:lnTo>
                  <a:pt x="269240" y="12699"/>
                </a:lnTo>
                <a:lnTo>
                  <a:pt x="269240" y="13969"/>
                </a:lnTo>
                <a:lnTo>
                  <a:pt x="267970" y="13969"/>
                </a:lnTo>
                <a:lnTo>
                  <a:pt x="267970" y="15239"/>
                </a:lnTo>
                <a:lnTo>
                  <a:pt x="275590" y="15239"/>
                </a:lnTo>
                <a:lnTo>
                  <a:pt x="275590" y="12699"/>
                </a:lnTo>
                <a:close/>
              </a:path>
              <a:path w="276859" h="365125">
                <a:moveTo>
                  <a:pt x="274320" y="15239"/>
                </a:moveTo>
                <a:lnTo>
                  <a:pt x="267970" y="15239"/>
                </a:lnTo>
                <a:lnTo>
                  <a:pt x="267970" y="16509"/>
                </a:lnTo>
                <a:lnTo>
                  <a:pt x="266700" y="16509"/>
                </a:lnTo>
                <a:lnTo>
                  <a:pt x="266700" y="19049"/>
                </a:lnTo>
                <a:lnTo>
                  <a:pt x="274320" y="19049"/>
                </a:lnTo>
                <a:lnTo>
                  <a:pt x="274320" y="15239"/>
                </a:lnTo>
                <a:close/>
              </a:path>
              <a:path w="276859" h="365125">
                <a:moveTo>
                  <a:pt x="274320" y="19049"/>
                </a:moveTo>
                <a:lnTo>
                  <a:pt x="265430" y="19049"/>
                </a:lnTo>
                <a:lnTo>
                  <a:pt x="265430" y="20319"/>
                </a:lnTo>
                <a:lnTo>
                  <a:pt x="264160" y="20319"/>
                </a:lnTo>
                <a:lnTo>
                  <a:pt x="264160" y="21589"/>
                </a:lnTo>
                <a:lnTo>
                  <a:pt x="274320" y="21589"/>
                </a:lnTo>
                <a:lnTo>
                  <a:pt x="274320" y="19049"/>
                </a:lnTo>
                <a:close/>
              </a:path>
              <a:path w="276859" h="365125">
                <a:moveTo>
                  <a:pt x="273050" y="24129"/>
                </a:moveTo>
                <a:lnTo>
                  <a:pt x="260350" y="24129"/>
                </a:lnTo>
                <a:lnTo>
                  <a:pt x="260350" y="26669"/>
                </a:lnTo>
                <a:lnTo>
                  <a:pt x="259080" y="26669"/>
                </a:lnTo>
                <a:lnTo>
                  <a:pt x="259080" y="27939"/>
                </a:lnTo>
                <a:lnTo>
                  <a:pt x="273050" y="27939"/>
                </a:lnTo>
                <a:lnTo>
                  <a:pt x="273050" y="24129"/>
                </a:lnTo>
                <a:close/>
              </a:path>
              <a:path w="276859" h="365125">
                <a:moveTo>
                  <a:pt x="274320" y="21589"/>
                </a:moveTo>
                <a:lnTo>
                  <a:pt x="262890" y="21589"/>
                </a:lnTo>
                <a:lnTo>
                  <a:pt x="262890" y="22859"/>
                </a:lnTo>
                <a:lnTo>
                  <a:pt x="261620" y="22859"/>
                </a:lnTo>
                <a:lnTo>
                  <a:pt x="261620" y="24129"/>
                </a:lnTo>
                <a:lnTo>
                  <a:pt x="274320" y="24129"/>
                </a:lnTo>
                <a:lnTo>
                  <a:pt x="274320" y="21589"/>
                </a:lnTo>
                <a:close/>
              </a:path>
              <a:path w="276859" h="365125">
                <a:moveTo>
                  <a:pt x="273050" y="27939"/>
                </a:moveTo>
                <a:lnTo>
                  <a:pt x="257810" y="27939"/>
                </a:lnTo>
                <a:lnTo>
                  <a:pt x="257810" y="29209"/>
                </a:lnTo>
                <a:lnTo>
                  <a:pt x="256540" y="29209"/>
                </a:lnTo>
                <a:lnTo>
                  <a:pt x="256540" y="31749"/>
                </a:lnTo>
                <a:lnTo>
                  <a:pt x="273050" y="31749"/>
                </a:lnTo>
                <a:lnTo>
                  <a:pt x="273050" y="27939"/>
                </a:lnTo>
                <a:close/>
              </a:path>
              <a:path w="276859" h="365125">
                <a:moveTo>
                  <a:pt x="273050" y="31749"/>
                </a:moveTo>
                <a:lnTo>
                  <a:pt x="256540" y="31749"/>
                </a:lnTo>
                <a:lnTo>
                  <a:pt x="256540" y="34289"/>
                </a:lnTo>
                <a:lnTo>
                  <a:pt x="271780" y="34289"/>
                </a:lnTo>
                <a:lnTo>
                  <a:pt x="271780" y="33019"/>
                </a:lnTo>
                <a:lnTo>
                  <a:pt x="273050" y="33019"/>
                </a:lnTo>
                <a:lnTo>
                  <a:pt x="273050" y="31749"/>
                </a:lnTo>
                <a:close/>
              </a:path>
              <a:path w="276859" h="365125">
                <a:moveTo>
                  <a:pt x="271780" y="34289"/>
                </a:moveTo>
                <a:lnTo>
                  <a:pt x="256540" y="34289"/>
                </a:lnTo>
                <a:lnTo>
                  <a:pt x="256540" y="38099"/>
                </a:lnTo>
                <a:lnTo>
                  <a:pt x="271780" y="38099"/>
                </a:lnTo>
                <a:lnTo>
                  <a:pt x="271780" y="34289"/>
                </a:lnTo>
                <a:close/>
              </a:path>
              <a:path w="276859" h="365125">
                <a:moveTo>
                  <a:pt x="271780" y="38099"/>
                </a:moveTo>
                <a:lnTo>
                  <a:pt x="246380" y="38099"/>
                </a:lnTo>
                <a:lnTo>
                  <a:pt x="246380" y="44449"/>
                </a:lnTo>
                <a:lnTo>
                  <a:pt x="270510" y="44449"/>
                </a:lnTo>
                <a:lnTo>
                  <a:pt x="270510" y="43179"/>
                </a:lnTo>
                <a:lnTo>
                  <a:pt x="271780" y="43179"/>
                </a:lnTo>
                <a:lnTo>
                  <a:pt x="271780" y="38099"/>
                </a:lnTo>
                <a:close/>
              </a:path>
              <a:path w="276859" h="365125">
                <a:moveTo>
                  <a:pt x="270510" y="44449"/>
                </a:moveTo>
                <a:lnTo>
                  <a:pt x="246380" y="44449"/>
                </a:lnTo>
                <a:lnTo>
                  <a:pt x="246380" y="46989"/>
                </a:lnTo>
                <a:lnTo>
                  <a:pt x="270510" y="46989"/>
                </a:lnTo>
                <a:lnTo>
                  <a:pt x="270510" y="44449"/>
                </a:lnTo>
                <a:close/>
              </a:path>
              <a:path w="276859" h="365125">
                <a:moveTo>
                  <a:pt x="270510" y="46989"/>
                </a:moveTo>
                <a:lnTo>
                  <a:pt x="246380" y="46989"/>
                </a:lnTo>
                <a:lnTo>
                  <a:pt x="246380" y="48259"/>
                </a:lnTo>
                <a:lnTo>
                  <a:pt x="199390" y="48259"/>
                </a:lnTo>
                <a:lnTo>
                  <a:pt x="199390" y="49529"/>
                </a:lnTo>
                <a:lnTo>
                  <a:pt x="198007" y="49529"/>
                </a:lnTo>
                <a:lnTo>
                  <a:pt x="196850" y="50685"/>
                </a:lnTo>
                <a:lnTo>
                  <a:pt x="270509" y="50799"/>
                </a:lnTo>
                <a:lnTo>
                  <a:pt x="270510" y="46989"/>
                </a:lnTo>
                <a:close/>
              </a:path>
              <a:path w="276859" h="365125">
                <a:moveTo>
                  <a:pt x="270510" y="50800"/>
                </a:moveTo>
                <a:lnTo>
                  <a:pt x="196735" y="50800"/>
                </a:lnTo>
                <a:lnTo>
                  <a:pt x="194191" y="53339"/>
                </a:lnTo>
                <a:lnTo>
                  <a:pt x="269240" y="53339"/>
                </a:lnTo>
                <a:lnTo>
                  <a:pt x="269240" y="52069"/>
                </a:lnTo>
                <a:lnTo>
                  <a:pt x="270510" y="52069"/>
                </a:lnTo>
                <a:lnTo>
                  <a:pt x="270510" y="50800"/>
                </a:lnTo>
                <a:close/>
              </a:path>
              <a:path w="276859" h="365125">
                <a:moveTo>
                  <a:pt x="269240" y="53339"/>
                </a:moveTo>
                <a:lnTo>
                  <a:pt x="194191" y="53339"/>
                </a:lnTo>
                <a:lnTo>
                  <a:pt x="190375" y="57149"/>
                </a:lnTo>
                <a:lnTo>
                  <a:pt x="269240" y="57149"/>
                </a:lnTo>
                <a:lnTo>
                  <a:pt x="269240" y="53339"/>
                </a:lnTo>
                <a:close/>
              </a:path>
              <a:path w="276859" h="365125">
                <a:moveTo>
                  <a:pt x="269240" y="57150"/>
                </a:moveTo>
                <a:lnTo>
                  <a:pt x="190375" y="57150"/>
                </a:lnTo>
                <a:lnTo>
                  <a:pt x="149673" y="97789"/>
                </a:lnTo>
                <a:lnTo>
                  <a:pt x="264159" y="97789"/>
                </a:lnTo>
                <a:lnTo>
                  <a:pt x="264160" y="88899"/>
                </a:lnTo>
                <a:lnTo>
                  <a:pt x="265429" y="88899"/>
                </a:lnTo>
                <a:lnTo>
                  <a:pt x="265430" y="80009"/>
                </a:lnTo>
                <a:lnTo>
                  <a:pt x="266700" y="80009"/>
                </a:lnTo>
                <a:lnTo>
                  <a:pt x="266700" y="71119"/>
                </a:lnTo>
                <a:lnTo>
                  <a:pt x="267970" y="71119"/>
                </a:lnTo>
                <a:lnTo>
                  <a:pt x="267970" y="60959"/>
                </a:lnTo>
                <a:lnTo>
                  <a:pt x="269240" y="60959"/>
                </a:lnTo>
                <a:lnTo>
                  <a:pt x="269240" y="57150"/>
                </a:lnTo>
                <a:close/>
              </a:path>
              <a:path w="276859" h="365125">
                <a:moveTo>
                  <a:pt x="264160" y="97789"/>
                </a:moveTo>
                <a:lnTo>
                  <a:pt x="149673" y="97789"/>
                </a:lnTo>
                <a:lnTo>
                  <a:pt x="136954" y="110489"/>
                </a:lnTo>
                <a:lnTo>
                  <a:pt x="254116" y="110489"/>
                </a:lnTo>
                <a:lnTo>
                  <a:pt x="262890" y="101702"/>
                </a:lnTo>
                <a:lnTo>
                  <a:pt x="262890" y="99059"/>
                </a:lnTo>
                <a:lnTo>
                  <a:pt x="264160" y="99059"/>
                </a:lnTo>
                <a:lnTo>
                  <a:pt x="264160" y="97789"/>
                </a:lnTo>
                <a:close/>
              </a:path>
              <a:path w="276859" h="365125">
                <a:moveTo>
                  <a:pt x="254116" y="110489"/>
                </a:moveTo>
                <a:lnTo>
                  <a:pt x="136954" y="110489"/>
                </a:lnTo>
                <a:lnTo>
                  <a:pt x="120418" y="126999"/>
                </a:lnTo>
                <a:lnTo>
                  <a:pt x="237631" y="126999"/>
                </a:lnTo>
                <a:lnTo>
                  <a:pt x="254116" y="110489"/>
                </a:lnTo>
                <a:close/>
              </a:path>
              <a:path w="276859" h="365125">
                <a:moveTo>
                  <a:pt x="237631" y="126999"/>
                </a:moveTo>
                <a:lnTo>
                  <a:pt x="120418" y="126999"/>
                </a:lnTo>
                <a:lnTo>
                  <a:pt x="66040" y="181295"/>
                </a:lnTo>
                <a:lnTo>
                  <a:pt x="66040" y="184149"/>
                </a:lnTo>
                <a:lnTo>
                  <a:pt x="64770" y="184149"/>
                </a:lnTo>
                <a:lnTo>
                  <a:pt x="64770" y="190499"/>
                </a:lnTo>
                <a:lnTo>
                  <a:pt x="174228" y="190499"/>
                </a:lnTo>
                <a:lnTo>
                  <a:pt x="237631" y="126999"/>
                </a:lnTo>
                <a:close/>
              </a:path>
              <a:path w="276859" h="365125">
                <a:moveTo>
                  <a:pt x="174228" y="190499"/>
                </a:moveTo>
                <a:lnTo>
                  <a:pt x="63500" y="190499"/>
                </a:lnTo>
                <a:lnTo>
                  <a:pt x="63500" y="196849"/>
                </a:lnTo>
                <a:lnTo>
                  <a:pt x="62230" y="196849"/>
                </a:lnTo>
                <a:lnTo>
                  <a:pt x="62230" y="204469"/>
                </a:lnTo>
                <a:lnTo>
                  <a:pt x="60960" y="204469"/>
                </a:lnTo>
                <a:lnTo>
                  <a:pt x="60960" y="210819"/>
                </a:lnTo>
                <a:lnTo>
                  <a:pt x="59690" y="210819"/>
                </a:lnTo>
                <a:lnTo>
                  <a:pt x="59690" y="217169"/>
                </a:lnTo>
                <a:lnTo>
                  <a:pt x="58420" y="217169"/>
                </a:lnTo>
                <a:lnTo>
                  <a:pt x="58420" y="223519"/>
                </a:lnTo>
                <a:lnTo>
                  <a:pt x="57150" y="223519"/>
                </a:lnTo>
                <a:lnTo>
                  <a:pt x="57150" y="229869"/>
                </a:lnTo>
                <a:lnTo>
                  <a:pt x="55880" y="229869"/>
                </a:lnTo>
                <a:lnTo>
                  <a:pt x="55880" y="237489"/>
                </a:lnTo>
                <a:lnTo>
                  <a:pt x="54610" y="237489"/>
                </a:lnTo>
                <a:lnTo>
                  <a:pt x="54610" y="243839"/>
                </a:lnTo>
                <a:lnTo>
                  <a:pt x="120969" y="243839"/>
                </a:lnTo>
                <a:lnTo>
                  <a:pt x="174228" y="190499"/>
                </a:lnTo>
                <a:close/>
              </a:path>
              <a:path w="276859" h="365125">
                <a:moveTo>
                  <a:pt x="120969" y="243839"/>
                </a:moveTo>
                <a:lnTo>
                  <a:pt x="53340" y="243839"/>
                </a:lnTo>
                <a:lnTo>
                  <a:pt x="53340" y="247649"/>
                </a:lnTo>
                <a:lnTo>
                  <a:pt x="117165" y="247649"/>
                </a:lnTo>
                <a:lnTo>
                  <a:pt x="120969" y="243839"/>
                </a:lnTo>
                <a:close/>
              </a:path>
              <a:path w="276859" h="365125">
                <a:moveTo>
                  <a:pt x="117165" y="247649"/>
                </a:moveTo>
                <a:lnTo>
                  <a:pt x="53340" y="247649"/>
                </a:lnTo>
                <a:lnTo>
                  <a:pt x="53340" y="248919"/>
                </a:lnTo>
                <a:lnTo>
                  <a:pt x="52070" y="248919"/>
                </a:lnTo>
                <a:lnTo>
                  <a:pt x="52070" y="250189"/>
                </a:lnTo>
                <a:lnTo>
                  <a:pt x="114629" y="250189"/>
                </a:lnTo>
                <a:lnTo>
                  <a:pt x="117165" y="247649"/>
                </a:lnTo>
                <a:close/>
              </a:path>
              <a:path w="276859" h="365125">
                <a:moveTo>
                  <a:pt x="114629" y="250189"/>
                </a:moveTo>
                <a:lnTo>
                  <a:pt x="52070" y="250189"/>
                </a:lnTo>
                <a:lnTo>
                  <a:pt x="52070" y="251459"/>
                </a:lnTo>
                <a:lnTo>
                  <a:pt x="50800" y="251459"/>
                </a:lnTo>
                <a:lnTo>
                  <a:pt x="50800" y="253999"/>
                </a:lnTo>
                <a:lnTo>
                  <a:pt x="110825" y="253999"/>
                </a:lnTo>
                <a:lnTo>
                  <a:pt x="114629" y="250189"/>
                </a:lnTo>
                <a:close/>
              </a:path>
              <a:path w="276859" h="365125">
                <a:moveTo>
                  <a:pt x="110825" y="253999"/>
                </a:moveTo>
                <a:lnTo>
                  <a:pt x="50800" y="253999"/>
                </a:lnTo>
                <a:lnTo>
                  <a:pt x="50800" y="255269"/>
                </a:lnTo>
                <a:lnTo>
                  <a:pt x="49530" y="255269"/>
                </a:lnTo>
                <a:lnTo>
                  <a:pt x="49530" y="257809"/>
                </a:lnTo>
                <a:lnTo>
                  <a:pt x="48260" y="257809"/>
                </a:lnTo>
                <a:lnTo>
                  <a:pt x="48260" y="260349"/>
                </a:lnTo>
                <a:lnTo>
                  <a:pt x="104485" y="260349"/>
                </a:lnTo>
                <a:lnTo>
                  <a:pt x="110825" y="253999"/>
                </a:lnTo>
                <a:close/>
              </a:path>
              <a:path w="276859" h="365125">
                <a:moveTo>
                  <a:pt x="104485" y="260349"/>
                </a:moveTo>
                <a:lnTo>
                  <a:pt x="48260" y="260349"/>
                </a:lnTo>
                <a:lnTo>
                  <a:pt x="48260" y="261619"/>
                </a:lnTo>
                <a:lnTo>
                  <a:pt x="46990" y="261619"/>
                </a:lnTo>
                <a:lnTo>
                  <a:pt x="46990" y="264159"/>
                </a:lnTo>
                <a:lnTo>
                  <a:pt x="45720" y="264159"/>
                </a:lnTo>
                <a:lnTo>
                  <a:pt x="45720" y="267969"/>
                </a:lnTo>
                <a:lnTo>
                  <a:pt x="44450" y="267969"/>
                </a:lnTo>
                <a:lnTo>
                  <a:pt x="44450" y="270509"/>
                </a:lnTo>
                <a:lnTo>
                  <a:pt x="43180" y="270509"/>
                </a:lnTo>
                <a:lnTo>
                  <a:pt x="43180" y="274319"/>
                </a:lnTo>
                <a:lnTo>
                  <a:pt x="41910" y="274319"/>
                </a:lnTo>
                <a:lnTo>
                  <a:pt x="41910" y="276859"/>
                </a:lnTo>
                <a:lnTo>
                  <a:pt x="40640" y="276859"/>
                </a:lnTo>
                <a:lnTo>
                  <a:pt x="40640" y="279399"/>
                </a:lnTo>
                <a:lnTo>
                  <a:pt x="85464" y="279399"/>
                </a:lnTo>
                <a:lnTo>
                  <a:pt x="104485" y="260349"/>
                </a:lnTo>
                <a:close/>
              </a:path>
              <a:path w="276859" h="365125">
                <a:moveTo>
                  <a:pt x="85464" y="279399"/>
                </a:moveTo>
                <a:lnTo>
                  <a:pt x="40640" y="279399"/>
                </a:lnTo>
                <a:lnTo>
                  <a:pt x="40640" y="280669"/>
                </a:lnTo>
                <a:lnTo>
                  <a:pt x="39370" y="280669"/>
                </a:lnTo>
                <a:lnTo>
                  <a:pt x="39370" y="281939"/>
                </a:lnTo>
                <a:lnTo>
                  <a:pt x="82928" y="281939"/>
                </a:lnTo>
                <a:lnTo>
                  <a:pt x="85464" y="279399"/>
                </a:lnTo>
                <a:close/>
              </a:path>
              <a:path w="276859" h="365125">
                <a:moveTo>
                  <a:pt x="82928" y="281939"/>
                </a:moveTo>
                <a:lnTo>
                  <a:pt x="39370" y="281939"/>
                </a:lnTo>
                <a:lnTo>
                  <a:pt x="39370" y="283209"/>
                </a:lnTo>
                <a:lnTo>
                  <a:pt x="38100" y="283209"/>
                </a:lnTo>
                <a:lnTo>
                  <a:pt x="38100" y="285749"/>
                </a:lnTo>
                <a:lnTo>
                  <a:pt x="79123" y="285749"/>
                </a:lnTo>
                <a:lnTo>
                  <a:pt x="82928" y="281939"/>
                </a:lnTo>
                <a:close/>
              </a:path>
              <a:path w="276859" h="365125">
                <a:moveTo>
                  <a:pt x="79123" y="285749"/>
                </a:moveTo>
                <a:lnTo>
                  <a:pt x="36830" y="285749"/>
                </a:lnTo>
                <a:lnTo>
                  <a:pt x="36830" y="289559"/>
                </a:lnTo>
                <a:lnTo>
                  <a:pt x="35560" y="289559"/>
                </a:lnTo>
                <a:lnTo>
                  <a:pt x="35560" y="292099"/>
                </a:lnTo>
                <a:lnTo>
                  <a:pt x="34290" y="292099"/>
                </a:lnTo>
                <a:lnTo>
                  <a:pt x="34290" y="294639"/>
                </a:lnTo>
                <a:lnTo>
                  <a:pt x="70247" y="294639"/>
                </a:lnTo>
                <a:lnTo>
                  <a:pt x="79123" y="285749"/>
                </a:lnTo>
                <a:close/>
              </a:path>
              <a:path w="276859" h="365125">
                <a:moveTo>
                  <a:pt x="70247" y="294639"/>
                </a:moveTo>
                <a:lnTo>
                  <a:pt x="34290" y="294639"/>
                </a:lnTo>
                <a:lnTo>
                  <a:pt x="34290" y="295909"/>
                </a:lnTo>
                <a:lnTo>
                  <a:pt x="33020" y="295909"/>
                </a:lnTo>
                <a:lnTo>
                  <a:pt x="33020" y="298449"/>
                </a:lnTo>
                <a:lnTo>
                  <a:pt x="31750" y="298449"/>
                </a:lnTo>
                <a:lnTo>
                  <a:pt x="31750" y="300989"/>
                </a:lnTo>
                <a:lnTo>
                  <a:pt x="63907" y="300989"/>
                </a:lnTo>
                <a:lnTo>
                  <a:pt x="70247" y="294639"/>
                </a:lnTo>
                <a:close/>
              </a:path>
              <a:path w="276859" h="365125">
                <a:moveTo>
                  <a:pt x="63907" y="300989"/>
                </a:moveTo>
                <a:lnTo>
                  <a:pt x="31750" y="300989"/>
                </a:lnTo>
                <a:lnTo>
                  <a:pt x="31750" y="302259"/>
                </a:lnTo>
                <a:lnTo>
                  <a:pt x="30480" y="302259"/>
                </a:lnTo>
                <a:lnTo>
                  <a:pt x="30480" y="304799"/>
                </a:lnTo>
                <a:lnTo>
                  <a:pt x="60102" y="304799"/>
                </a:lnTo>
                <a:lnTo>
                  <a:pt x="63907" y="300989"/>
                </a:lnTo>
                <a:close/>
              </a:path>
              <a:path w="276859" h="365125">
                <a:moveTo>
                  <a:pt x="60102" y="304799"/>
                </a:moveTo>
                <a:lnTo>
                  <a:pt x="29210" y="304799"/>
                </a:lnTo>
                <a:lnTo>
                  <a:pt x="29210" y="308609"/>
                </a:lnTo>
                <a:lnTo>
                  <a:pt x="27940" y="308609"/>
                </a:lnTo>
                <a:lnTo>
                  <a:pt x="27940" y="311149"/>
                </a:lnTo>
                <a:lnTo>
                  <a:pt x="26670" y="311149"/>
                </a:lnTo>
                <a:lnTo>
                  <a:pt x="26670" y="313689"/>
                </a:lnTo>
                <a:lnTo>
                  <a:pt x="51226" y="313689"/>
                </a:lnTo>
                <a:lnTo>
                  <a:pt x="60102" y="304799"/>
                </a:lnTo>
                <a:close/>
              </a:path>
              <a:path w="276859" h="365125">
                <a:moveTo>
                  <a:pt x="51226" y="313689"/>
                </a:moveTo>
                <a:lnTo>
                  <a:pt x="26670" y="313689"/>
                </a:lnTo>
                <a:lnTo>
                  <a:pt x="26670" y="314959"/>
                </a:lnTo>
                <a:lnTo>
                  <a:pt x="25400" y="314959"/>
                </a:lnTo>
                <a:lnTo>
                  <a:pt x="25400" y="317499"/>
                </a:lnTo>
                <a:lnTo>
                  <a:pt x="47422" y="317499"/>
                </a:lnTo>
                <a:lnTo>
                  <a:pt x="51226" y="313689"/>
                </a:lnTo>
                <a:close/>
              </a:path>
              <a:path w="276859" h="365125">
                <a:moveTo>
                  <a:pt x="47422" y="317499"/>
                </a:moveTo>
                <a:lnTo>
                  <a:pt x="24130" y="317499"/>
                </a:lnTo>
                <a:lnTo>
                  <a:pt x="24130" y="321309"/>
                </a:lnTo>
                <a:lnTo>
                  <a:pt x="22860" y="321309"/>
                </a:lnTo>
                <a:lnTo>
                  <a:pt x="22860" y="323849"/>
                </a:lnTo>
                <a:lnTo>
                  <a:pt x="21590" y="323849"/>
                </a:lnTo>
                <a:lnTo>
                  <a:pt x="21590" y="326389"/>
                </a:lnTo>
                <a:lnTo>
                  <a:pt x="38545" y="326389"/>
                </a:lnTo>
                <a:lnTo>
                  <a:pt x="47422" y="317499"/>
                </a:lnTo>
                <a:close/>
              </a:path>
              <a:path w="276859" h="365125">
                <a:moveTo>
                  <a:pt x="38545" y="326389"/>
                </a:moveTo>
                <a:lnTo>
                  <a:pt x="20320" y="326389"/>
                </a:lnTo>
                <a:lnTo>
                  <a:pt x="20320" y="328929"/>
                </a:lnTo>
                <a:lnTo>
                  <a:pt x="19050" y="328929"/>
                </a:lnTo>
                <a:lnTo>
                  <a:pt x="19050" y="330199"/>
                </a:lnTo>
                <a:lnTo>
                  <a:pt x="34741" y="330199"/>
                </a:lnTo>
                <a:lnTo>
                  <a:pt x="38545" y="326389"/>
                </a:lnTo>
                <a:close/>
              </a:path>
              <a:path w="276859" h="365125">
                <a:moveTo>
                  <a:pt x="34741" y="330199"/>
                </a:moveTo>
                <a:lnTo>
                  <a:pt x="19050" y="330199"/>
                </a:lnTo>
                <a:lnTo>
                  <a:pt x="19050" y="331469"/>
                </a:lnTo>
                <a:lnTo>
                  <a:pt x="17780" y="331469"/>
                </a:lnTo>
                <a:lnTo>
                  <a:pt x="17780" y="332739"/>
                </a:lnTo>
                <a:lnTo>
                  <a:pt x="32205" y="332739"/>
                </a:lnTo>
                <a:lnTo>
                  <a:pt x="34741" y="330199"/>
                </a:lnTo>
                <a:close/>
              </a:path>
              <a:path w="276859" h="365125">
                <a:moveTo>
                  <a:pt x="32205" y="332739"/>
                </a:moveTo>
                <a:lnTo>
                  <a:pt x="17780" y="332739"/>
                </a:lnTo>
                <a:lnTo>
                  <a:pt x="17780" y="334009"/>
                </a:lnTo>
                <a:lnTo>
                  <a:pt x="16510" y="334009"/>
                </a:lnTo>
                <a:lnTo>
                  <a:pt x="16510" y="336549"/>
                </a:lnTo>
                <a:lnTo>
                  <a:pt x="28401" y="336549"/>
                </a:lnTo>
                <a:lnTo>
                  <a:pt x="32205" y="332739"/>
                </a:lnTo>
                <a:close/>
              </a:path>
              <a:path w="276859" h="365125">
                <a:moveTo>
                  <a:pt x="28401" y="336549"/>
                </a:moveTo>
                <a:lnTo>
                  <a:pt x="15240" y="336549"/>
                </a:lnTo>
                <a:lnTo>
                  <a:pt x="15240" y="339089"/>
                </a:lnTo>
                <a:lnTo>
                  <a:pt x="25865" y="339089"/>
                </a:lnTo>
                <a:lnTo>
                  <a:pt x="28401" y="336549"/>
                </a:lnTo>
                <a:close/>
              </a:path>
              <a:path w="276859" h="365125">
                <a:moveTo>
                  <a:pt x="504" y="364489"/>
                </a:moveTo>
                <a:lnTo>
                  <a:pt x="0" y="364489"/>
                </a:lnTo>
                <a:lnTo>
                  <a:pt x="0" y="364994"/>
                </a:lnTo>
                <a:lnTo>
                  <a:pt x="504" y="364489"/>
                </a:lnTo>
                <a:close/>
              </a:path>
              <a:path w="276859" h="365125">
                <a:moveTo>
                  <a:pt x="2540" y="361949"/>
                </a:moveTo>
                <a:lnTo>
                  <a:pt x="1270" y="361949"/>
                </a:lnTo>
                <a:lnTo>
                  <a:pt x="1270" y="363722"/>
                </a:lnTo>
                <a:lnTo>
                  <a:pt x="2913" y="362076"/>
                </a:lnTo>
                <a:lnTo>
                  <a:pt x="2540" y="362076"/>
                </a:lnTo>
                <a:lnTo>
                  <a:pt x="2540" y="361949"/>
                </a:lnTo>
                <a:close/>
              </a:path>
              <a:path w="276859" h="365125">
                <a:moveTo>
                  <a:pt x="7985" y="356996"/>
                </a:moveTo>
                <a:lnTo>
                  <a:pt x="5080" y="356996"/>
                </a:lnTo>
                <a:lnTo>
                  <a:pt x="5080" y="358139"/>
                </a:lnTo>
                <a:lnTo>
                  <a:pt x="3810" y="358139"/>
                </a:lnTo>
                <a:lnTo>
                  <a:pt x="3810" y="359536"/>
                </a:lnTo>
                <a:lnTo>
                  <a:pt x="2540" y="359536"/>
                </a:lnTo>
                <a:lnTo>
                  <a:pt x="2540" y="361949"/>
                </a:lnTo>
                <a:lnTo>
                  <a:pt x="3040" y="361949"/>
                </a:lnTo>
                <a:lnTo>
                  <a:pt x="7985" y="356996"/>
                </a:lnTo>
                <a:close/>
              </a:path>
              <a:path w="276859" h="365125">
                <a:moveTo>
                  <a:pt x="8890" y="350519"/>
                </a:moveTo>
                <a:lnTo>
                  <a:pt x="7620" y="350519"/>
                </a:lnTo>
                <a:lnTo>
                  <a:pt x="7620" y="353186"/>
                </a:lnTo>
                <a:lnTo>
                  <a:pt x="6350" y="353186"/>
                </a:lnTo>
                <a:lnTo>
                  <a:pt x="6350" y="355726"/>
                </a:lnTo>
                <a:lnTo>
                  <a:pt x="5080" y="355726"/>
                </a:lnTo>
                <a:lnTo>
                  <a:pt x="5080" y="356869"/>
                </a:lnTo>
                <a:lnTo>
                  <a:pt x="8112" y="356869"/>
                </a:lnTo>
                <a:lnTo>
                  <a:pt x="14325" y="350646"/>
                </a:lnTo>
                <a:lnTo>
                  <a:pt x="8890" y="350646"/>
                </a:lnTo>
                <a:close/>
              </a:path>
              <a:path w="276859" h="365125">
                <a:moveTo>
                  <a:pt x="25738" y="339216"/>
                </a:moveTo>
                <a:lnTo>
                  <a:pt x="13970" y="339216"/>
                </a:lnTo>
                <a:lnTo>
                  <a:pt x="13970" y="341756"/>
                </a:lnTo>
                <a:lnTo>
                  <a:pt x="12700" y="341756"/>
                </a:lnTo>
                <a:lnTo>
                  <a:pt x="12700" y="342899"/>
                </a:lnTo>
                <a:lnTo>
                  <a:pt x="11430" y="342899"/>
                </a:lnTo>
                <a:lnTo>
                  <a:pt x="11430" y="345439"/>
                </a:lnTo>
                <a:lnTo>
                  <a:pt x="10160" y="345439"/>
                </a:lnTo>
                <a:lnTo>
                  <a:pt x="10160" y="348106"/>
                </a:lnTo>
                <a:lnTo>
                  <a:pt x="8890" y="348106"/>
                </a:lnTo>
                <a:lnTo>
                  <a:pt x="8890" y="350519"/>
                </a:lnTo>
                <a:lnTo>
                  <a:pt x="14452" y="350519"/>
                </a:lnTo>
                <a:lnTo>
                  <a:pt x="25738" y="339216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375650" y="5798922"/>
            <a:ext cx="317500" cy="427355"/>
          </a:xfrm>
          <a:custGeom>
            <a:avLst/>
            <a:gdLst/>
            <a:ahLst/>
            <a:cxnLst/>
            <a:rect l="l" t="t" r="r" b="b"/>
            <a:pathLst>
              <a:path w="317500" h="427354">
                <a:moveTo>
                  <a:pt x="317500" y="0"/>
                </a:moveTo>
                <a:lnTo>
                  <a:pt x="308726" y="8787"/>
                </a:lnTo>
                <a:lnTo>
                  <a:pt x="316229" y="8787"/>
                </a:lnTo>
                <a:lnTo>
                  <a:pt x="316229" y="6247"/>
                </a:lnTo>
                <a:lnTo>
                  <a:pt x="317500" y="6247"/>
                </a:lnTo>
                <a:lnTo>
                  <a:pt x="317500" y="0"/>
                </a:lnTo>
                <a:close/>
              </a:path>
              <a:path w="317500" h="427354">
                <a:moveTo>
                  <a:pt x="316229" y="8787"/>
                </a:moveTo>
                <a:lnTo>
                  <a:pt x="308726" y="8787"/>
                </a:lnTo>
                <a:lnTo>
                  <a:pt x="292241" y="25297"/>
                </a:lnTo>
                <a:lnTo>
                  <a:pt x="314959" y="25297"/>
                </a:lnTo>
                <a:lnTo>
                  <a:pt x="314959" y="16407"/>
                </a:lnTo>
                <a:lnTo>
                  <a:pt x="316229" y="16407"/>
                </a:lnTo>
                <a:lnTo>
                  <a:pt x="316229" y="8787"/>
                </a:lnTo>
                <a:close/>
              </a:path>
              <a:path w="317500" h="427354">
                <a:moveTo>
                  <a:pt x="313689" y="25297"/>
                </a:moveTo>
                <a:lnTo>
                  <a:pt x="292241" y="25297"/>
                </a:lnTo>
                <a:lnTo>
                  <a:pt x="283365" y="34187"/>
                </a:lnTo>
                <a:lnTo>
                  <a:pt x="313690" y="34187"/>
                </a:lnTo>
                <a:lnTo>
                  <a:pt x="313689" y="25297"/>
                </a:lnTo>
                <a:close/>
              </a:path>
              <a:path w="317500" h="427354">
                <a:moveTo>
                  <a:pt x="312420" y="34187"/>
                </a:moveTo>
                <a:lnTo>
                  <a:pt x="283365" y="34187"/>
                </a:lnTo>
                <a:lnTo>
                  <a:pt x="228838" y="88797"/>
                </a:lnTo>
                <a:lnTo>
                  <a:pt x="306070" y="88797"/>
                </a:lnTo>
                <a:lnTo>
                  <a:pt x="306070" y="81177"/>
                </a:lnTo>
                <a:lnTo>
                  <a:pt x="307340" y="81177"/>
                </a:lnTo>
                <a:lnTo>
                  <a:pt x="307340" y="72287"/>
                </a:lnTo>
                <a:lnTo>
                  <a:pt x="308610" y="72287"/>
                </a:lnTo>
                <a:lnTo>
                  <a:pt x="308610" y="62127"/>
                </a:lnTo>
                <a:lnTo>
                  <a:pt x="309879" y="62127"/>
                </a:lnTo>
                <a:lnTo>
                  <a:pt x="309879" y="53237"/>
                </a:lnTo>
                <a:lnTo>
                  <a:pt x="311150" y="53237"/>
                </a:lnTo>
                <a:lnTo>
                  <a:pt x="311150" y="44347"/>
                </a:lnTo>
                <a:lnTo>
                  <a:pt x="312420" y="44347"/>
                </a:lnTo>
                <a:lnTo>
                  <a:pt x="312420" y="34187"/>
                </a:lnTo>
                <a:close/>
              </a:path>
              <a:path w="317500" h="427354">
                <a:moveTo>
                  <a:pt x="306069" y="88797"/>
                </a:moveTo>
                <a:lnTo>
                  <a:pt x="228838" y="88797"/>
                </a:lnTo>
                <a:lnTo>
                  <a:pt x="171775" y="145947"/>
                </a:lnTo>
                <a:lnTo>
                  <a:pt x="291064" y="145947"/>
                </a:lnTo>
                <a:lnTo>
                  <a:pt x="292100" y="144910"/>
                </a:lnTo>
                <a:lnTo>
                  <a:pt x="292100" y="143407"/>
                </a:lnTo>
                <a:lnTo>
                  <a:pt x="293370" y="143407"/>
                </a:lnTo>
                <a:lnTo>
                  <a:pt x="293370" y="142137"/>
                </a:lnTo>
                <a:lnTo>
                  <a:pt x="294640" y="142137"/>
                </a:lnTo>
                <a:lnTo>
                  <a:pt x="294640" y="139597"/>
                </a:lnTo>
                <a:lnTo>
                  <a:pt x="295910" y="139597"/>
                </a:lnTo>
                <a:lnTo>
                  <a:pt x="295910" y="138327"/>
                </a:lnTo>
                <a:lnTo>
                  <a:pt x="297179" y="138327"/>
                </a:lnTo>
                <a:lnTo>
                  <a:pt x="297179" y="135787"/>
                </a:lnTo>
                <a:lnTo>
                  <a:pt x="298450" y="135787"/>
                </a:lnTo>
                <a:lnTo>
                  <a:pt x="298450" y="133247"/>
                </a:lnTo>
                <a:lnTo>
                  <a:pt x="299720" y="133247"/>
                </a:lnTo>
                <a:lnTo>
                  <a:pt x="299720" y="128167"/>
                </a:lnTo>
                <a:lnTo>
                  <a:pt x="300989" y="128167"/>
                </a:lnTo>
                <a:lnTo>
                  <a:pt x="300989" y="118007"/>
                </a:lnTo>
                <a:lnTo>
                  <a:pt x="302259" y="118007"/>
                </a:lnTo>
                <a:lnTo>
                  <a:pt x="302259" y="109117"/>
                </a:lnTo>
                <a:lnTo>
                  <a:pt x="303529" y="109117"/>
                </a:lnTo>
                <a:lnTo>
                  <a:pt x="303530" y="100227"/>
                </a:lnTo>
                <a:lnTo>
                  <a:pt x="304800" y="100227"/>
                </a:lnTo>
                <a:lnTo>
                  <a:pt x="304800" y="90067"/>
                </a:lnTo>
                <a:lnTo>
                  <a:pt x="306069" y="90067"/>
                </a:lnTo>
                <a:lnTo>
                  <a:pt x="306069" y="88797"/>
                </a:lnTo>
                <a:close/>
              </a:path>
              <a:path w="317500" h="427354">
                <a:moveTo>
                  <a:pt x="290829" y="145947"/>
                </a:moveTo>
                <a:lnTo>
                  <a:pt x="171775" y="145947"/>
                </a:lnTo>
                <a:lnTo>
                  <a:pt x="169239" y="148487"/>
                </a:lnTo>
                <a:lnTo>
                  <a:pt x="288528" y="148487"/>
                </a:lnTo>
                <a:lnTo>
                  <a:pt x="290829" y="146182"/>
                </a:lnTo>
                <a:lnTo>
                  <a:pt x="290829" y="145947"/>
                </a:lnTo>
                <a:close/>
              </a:path>
              <a:path w="317500" h="427354">
                <a:moveTo>
                  <a:pt x="288528" y="148487"/>
                </a:moveTo>
                <a:lnTo>
                  <a:pt x="169239" y="148487"/>
                </a:lnTo>
                <a:lnTo>
                  <a:pt x="165435" y="152297"/>
                </a:lnTo>
                <a:lnTo>
                  <a:pt x="284724" y="152297"/>
                </a:lnTo>
                <a:lnTo>
                  <a:pt x="288528" y="148487"/>
                </a:lnTo>
                <a:close/>
              </a:path>
              <a:path w="317500" h="427354">
                <a:moveTo>
                  <a:pt x="284724" y="152297"/>
                </a:moveTo>
                <a:lnTo>
                  <a:pt x="165435" y="152297"/>
                </a:lnTo>
                <a:lnTo>
                  <a:pt x="159095" y="158647"/>
                </a:lnTo>
                <a:lnTo>
                  <a:pt x="278383" y="158647"/>
                </a:lnTo>
                <a:lnTo>
                  <a:pt x="284724" y="152297"/>
                </a:lnTo>
                <a:close/>
              </a:path>
              <a:path w="317500" h="427354">
                <a:moveTo>
                  <a:pt x="278383" y="158647"/>
                </a:moveTo>
                <a:lnTo>
                  <a:pt x="159095" y="158647"/>
                </a:lnTo>
                <a:lnTo>
                  <a:pt x="140074" y="177697"/>
                </a:lnTo>
                <a:lnTo>
                  <a:pt x="259363" y="177697"/>
                </a:lnTo>
                <a:lnTo>
                  <a:pt x="278383" y="158647"/>
                </a:lnTo>
                <a:close/>
              </a:path>
              <a:path w="317500" h="427354">
                <a:moveTo>
                  <a:pt x="259363" y="177697"/>
                </a:moveTo>
                <a:lnTo>
                  <a:pt x="140074" y="177697"/>
                </a:lnTo>
                <a:lnTo>
                  <a:pt x="137538" y="180237"/>
                </a:lnTo>
                <a:lnTo>
                  <a:pt x="256826" y="180237"/>
                </a:lnTo>
                <a:lnTo>
                  <a:pt x="259363" y="177697"/>
                </a:lnTo>
                <a:close/>
              </a:path>
              <a:path w="317500" h="427354">
                <a:moveTo>
                  <a:pt x="256826" y="180237"/>
                </a:moveTo>
                <a:lnTo>
                  <a:pt x="137538" y="180237"/>
                </a:lnTo>
                <a:lnTo>
                  <a:pt x="133733" y="184047"/>
                </a:lnTo>
                <a:lnTo>
                  <a:pt x="253022" y="184047"/>
                </a:lnTo>
                <a:lnTo>
                  <a:pt x="256826" y="180237"/>
                </a:lnTo>
                <a:close/>
              </a:path>
              <a:path w="317500" h="427354">
                <a:moveTo>
                  <a:pt x="253022" y="184047"/>
                </a:moveTo>
                <a:lnTo>
                  <a:pt x="133733" y="184047"/>
                </a:lnTo>
                <a:lnTo>
                  <a:pt x="124857" y="192937"/>
                </a:lnTo>
                <a:lnTo>
                  <a:pt x="244146" y="192937"/>
                </a:lnTo>
                <a:lnTo>
                  <a:pt x="253022" y="184047"/>
                </a:lnTo>
                <a:close/>
              </a:path>
              <a:path w="317500" h="427354">
                <a:moveTo>
                  <a:pt x="244146" y="192937"/>
                </a:moveTo>
                <a:lnTo>
                  <a:pt x="124857" y="192937"/>
                </a:lnTo>
                <a:lnTo>
                  <a:pt x="118517" y="199287"/>
                </a:lnTo>
                <a:lnTo>
                  <a:pt x="237806" y="199287"/>
                </a:lnTo>
                <a:lnTo>
                  <a:pt x="244146" y="192937"/>
                </a:lnTo>
                <a:close/>
              </a:path>
              <a:path w="317500" h="427354">
                <a:moveTo>
                  <a:pt x="237806" y="199287"/>
                </a:moveTo>
                <a:lnTo>
                  <a:pt x="118517" y="199287"/>
                </a:lnTo>
                <a:lnTo>
                  <a:pt x="114712" y="203097"/>
                </a:lnTo>
                <a:lnTo>
                  <a:pt x="234001" y="203097"/>
                </a:lnTo>
                <a:lnTo>
                  <a:pt x="237806" y="199287"/>
                </a:lnTo>
                <a:close/>
              </a:path>
              <a:path w="317500" h="427354">
                <a:moveTo>
                  <a:pt x="234001" y="203097"/>
                </a:moveTo>
                <a:lnTo>
                  <a:pt x="114712" y="203097"/>
                </a:lnTo>
                <a:lnTo>
                  <a:pt x="105836" y="211987"/>
                </a:lnTo>
                <a:lnTo>
                  <a:pt x="225125" y="211987"/>
                </a:lnTo>
                <a:lnTo>
                  <a:pt x="234001" y="203097"/>
                </a:lnTo>
                <a:close/>
              </a:path>
              <a:path w="317500" h="427354">
                <a:moveTo>
                  <a:pt x="225125" y="211987"/>
                </a:moveTo>
                <a:lnTo>
                  <a:pt x="105836" y="211987"/>
                </a:lnTo>
                <a:lnTo>
                  <a:pt x="102032" y="215797"/>
                </a:lnTo>
                <a:lnTo>
                  <a:pt x="221321" y="215797"/>
                </a:lnTo>
                <a:lnTo>
                  <a:pt x="225125" y="211987"/>
                </a:lnTo>
                <a:close/>
              </a:path>
              <a:path w="317500" h="427354">
                <a:moveTo>
                  <a:pt x="221321" y="215797"/>
                </a:moveTo>
                <a:lnTo>
                  <a:pt x="102032" y="215797"/>
                </a:lnTo>
                <a:lnTo>
                  <a:pt x="93155" y="224687"/>
                </a:lnTo>
                <a:lnTo>
                  <a:pt x="212444" y="224687"/>
                </a:lnTo>
                <a:lnTo>
                  <a:pt x="221321" y="215797"/>
                </a:lnTo>
                <a:close/>
              </a:path>
              <a:path w="317500" h="427354">
                <a:moveTo>
                  <a:pt x="212444" y="224687"/>
                </a:moveTo>
                <a:lnTo>
                  <a:pt x="93155" y="224687"/>
                </a:lnTo>
                <a:lnTo>
                  <a:pt x="86815" y="231037"/>
                </a:lnTo>
                <a:lnTo>
                  <a:pt x="206104" y="231037"/>
                </a:lnTo>
                <a:lnTo>
                  <a:pt x="212444" y="224687"/>
                </a:lnTo>
                <a:close/>
              </a:path>
              <a:path w="317500" h="427354">
                <a:moveTo>
                  <a:pt x="206104" y="231037"/>
                </a:moveTo>
                <a:lnTo>
                  <a:pt x="86815" y="231037"/>
                </a:lnTo>
                <a:lnTo>
                  <a:pt x="80475" y="237387"/>
                </a:lnTo>
                <a:lnTo>
                  <a:pt x="199764" y="237387"/>
                </a:lnTo>
                <a:lnTo>
                  <a:pt x="206104" y="231037"/>
                </a:lnTo>
                <a:close/>
              </a:path>
              <a:path w="317500" h="427354">
                <a:moveTo>
                  <a:pt x="22859" y="325017"/>
                </a:moveTo>
                <a:lnTo>
                  <a:pt x="21590" y="325017"/>
                </a:lnTo>
                <a:lnTo>
                  <a:pt x="21590" y="327684"/>
                </a:lnTo>
                <a:lnTo>
                  <a:pt x="20320" y="327684"/>
                </a:lnTo>
                <a:lnTo>
                  <a:pt x="20320" y="332637"/>
                </a:lnTo>
                <a:lnTo>
                  <a:pt x="104659" y="332637"/>
                </a:lnTo>
                <a:lnTo>
                  <a:pt x="112141" y="325144"/>
                </a:lnTo>
                <a:lnTo>
                  <a:pt x="22859" y="325144"/>
                </a:lnTo>
                <a:close/>
              </a:path>
              <a:path w="317500" h="427354">
                <a:moveTo>
                  <a:pt x="118481" y="318794"/>
                </a:moveTo>
                <a:lnTo>
                  <a:pt x="25400" y="318794"/>
                </a:lnTo>
                <a:lnTo>
                  <a:pt x="25400" y="319937"/>
                </a:lnTo>
                <a:lnTo>
                  <a:pt x="24129" y="319937"/>
                </a:lnTo>
                <a:lnTo>
                  <a:pt x="24129" y="322604"/>
                </a:lnTo>
                <a:lnTo>
                  <a:pt x="22859" y="322604"/>
                </a:lnTo>
                <a:lnTo>
                  <a:pt x="22859" y="325017"/>
                </a:lnTo>
                <a:lnTo>
                  <a:pt x="112268" y="325017"/>
                </a:lnTo>
                <a:lnTo>
                  <a:pt x="118481" y="318794"/>
                </a:lnTo>
                <a:close/>
              </a:path>
              <a:path w="317500" h="427354">
                <a:moveTo>
                  <a:pt x="29209" y="312317"/>
                </a:moveTo>
                <a:lnTo>
                  <a:pt x="27940" y="312317"/>
                </a:lnTo>
                <a:lnTo>
                  <a:pt x="27940" y="314984"/>
                </a:lnTo>
                <a:lnTo>
                  <a:pt x="26670" y="314984"/>
                </a:lnTo>
                <a:lnTo>
                  <a:pt x="26670" y="317524"/>
                </a:lnTo>
                <a:lnTo>
                  <a:pt x="25400" y="317524"/>
                </a:lnTo>
                <a:lnTo>
                  <a:pt x="25400" y="318667"/>
                </a:lnTo>
                <a:lnTo>
                  <a:pt x="118608" y="318667"/>
                </a:lnTo>
                <a:lnTo>
                  <a:pt x="124821" y="312444"/>
                </a:lnTo>
                <a:lnTo>
                  <a:pt x="29209" y="312444"/>
                </a:lnTo>
                <a:close/>
              </a:path>
              <a:path w="317500" h="427354">
                <a:moveTo>
                  <a:pt x="33020" y="305967"/>
                </a:moveTo>
                <a:lnTo>
                  <a:pt x="31750" y="305967"/>
                </a:lnTo>
                <a:lnTo>
                  <a:pt x="31750" y="308634"/>
                </a:lnTo>
                <a:lnTo>
                  <a:pt x="30479" y="308634"/>
                </a:lnTo>
                <a:lnTo>
                  <a:pt x="30479" y="309904"/>
                </a:lnTo>
                <a:lnTo>
                  <a:pt x="29209" y="309904"/>
                </a:lnTo>
                <a:lnTo>
                  <a:pt x="29209" y="312317"/>
                </a:lnTo>
                <a:lnTo>
                  <a:pt x="124948" y="312317"/>
                </a:lnTo>
                <a:lnTo>
                  <a:pt x="131162" y="306094"/>
                </a:lnTo>
                <a:lnTo>
                  <a:pt x="33020" y="306094"/>
                </a:lnTo>
                <a:close/>
              </a:path>
              <a:path w="317500" h="427354">
                <a:moveTo>
                  <a:pt x="137502" y="299744"/>
                </a:moveTo>
                <a:lnTo>
                  <a:pt x="35559" y="299744"/>
                </a:lnTo>
                <a:lnTo>
                  <a:pt x="35559" y="300887"/>
                </a:lnTo>
                <a:lnTo>
                  <a:pt x="34290" y="300887"/>
                </a:lnTo>
                <a:lnTo>
                  <a:pt x="34290" y="303554"/>
                </a:lnTo>
                <a:lnTo>
                  <a:pt x="33020" y="303554"/>
                </a:lnTo>
                <a:lnTo>
                  <a:pt x="33020" y="305967"/>
                </a:lnTo>
                <a:lnTo>
                  <a:pt x="131288" y="305967"/>
                </a:lnTo>
                <a:lnTo>
                  <a:pt x="137502" y="299744"/>
                </a:lnTo>
                <a:close/>
              </a:path>
              <a:path w="317500" h="427354">
                <a:moveTo>
                  <a:pt x="39370" y="293267"/>
                </a:moveTo>
                <a:lnTo>
                  <a:pt x="38100" y="293267"/>
                </a:lnTo>
                <a:lnTo>
                  <a:pt x="38100" y="295934"/>
                </a:lnTo>
                <a:lnTo>
                  <a:pt x="36829" y="295934"/>
                </a:lnTo>
                <a:lnTo>
                  <a:pt x="36829" y="298474"/>
                </a:lnTo>
                <a:lnTo>
                  <a:pt x="35559" y="298474"/>
                </a:lnTo>
                <a:lnTo>
                  <a:pt x="35559" y="299617"/>
                </a:lnTo>
                <a:lnTo>
                  <a:pt x="137629" y="299617"/>
                </a:lnTo>
                <a:lnTo>
                  <a:pt x="143842" y="293394"/>
                </a:lnTo>
                <a:lnTo>
                  <a:pt x="39370" y="293394"/>
                </a:lnTo>
                <a:close/>
              </a:path>
              <a:path w="317500" h="427354">
                <a:moveTo>
                  <a:pt x="43179" y="286917"/>
                </a:moveTo>
                <a:lnTo>
                  <a:pt x="41909" y="286917"/>
                </a:lnTo>
                <a:lnTo>
                  <a:pt x="41909" y="289584"/>
                </a:lnTo>
                <a:lnTo>
                  <a:pt x="40640" y="289584"/>
                </a:lnTo>
                <a:lnTo>
                  <a:pt x="40640" y="292124"/>
                </a:lnTo>
                <a:lnTo>
                  <a:pt x="39370" y="292124"/>
                </a:lnTo>
                <a:lnTo>
                  <a:pt x="39370" y="293267"/>
                </a:lnTo>
                <a:lnTo>
                  <a:pt x="143969" y="293267"/>
                </a:lnTo>
                <a:lnTo>
                  <a:pt x="150183" y="287044"/>
                </a:lnTo>
                <a:lnTo>
                  <a:pt x="43179" y="287044"/>
                </a:lnTo>
                <a:close/>
              </a:path>
              <a:path w="317500" h="427354">
                <a:moveTo>
                  <a:pt x="156523" y="280694"/>
                </a:moveTo>
                <a:lnTo>
                  <a:pt x="45720" y="280694"/>
                </a:lnTo>
                <a:lnTo>
                  <a:pt x="45720" y="281837"/>
                </a:lnTo>
                <a:lnTo>
                  <a:pt x="44450" y="281837"/>
                </a:lnTo>
                <a:lnTo>
                  <a:pt x="44450" y="284504"/>
                </a:lnTo>
                <a:lnTo>
                  <a:pt x="43179" y="284504"/>
                </a:lnTo>
                <a:lnTo>
                  <a:pt x="43179" y="286917"/>
                </a:lnTo>
                <a:lnTo>
                  <a:pt x="150309" y="286917"/>
                </a:lnTo>
                <a:lnTo>
                  <a:pt x="156523" y="280694"/>
                </a:lnTo>
                <a:close/>
              </a:path>
              <a:path w="317500" h="427354">
                <a:moveTo>
                  <a:pt x="49529" y="274217"/>
                </a:moveTo>
                <a:lnTo>
                  <a:pt x="48259" y="274217"/>
                </a:lnTo>
                <a:lnTo>
                  <a:pt x="48259" y="276884"/>
                </a:lnTo>
                <a:lnTo>
                  <a:pt x="46990" y="276884"/>
                </a:lnTo>
                <a:lnTo>
                  <a:pt x="46990" y="279424"/>
                </a:lnTo>
                <a:lnTo>
                  <a:pt x="45720" y="279424"/>
                </a:lnTo>
                <a:lnTo>
                  <a:pt x="45720" y="280567"/>
                </a:lnTo>
                <a:lnTo>
                  <a:pt x="156650" y="280567"/>
                </a:lnTo>
                <a:lnTo>
                  <a:pt x="162863" y="274344"/>
                </a:lnTo>
                <a:lnTo>
                  <a:pt x="49529" y="274344"/>
                </a:lnTo>
                <a:close/>
              </a:path>
              <a:path w="317500" h="427354">
                <a:moveTo>
                  <a:pt x="53340" y="267867"/>
                </a:moveTo>
                <a:lnTo>
                  <a:pt x="52070" y="267867"/>
                </a:lnTo>
                <a:lnTo>
                  <a:pt x="52070" y="270534"/>
                </a:lnTo>
                <a:lnTo>
                  <a:pt x="50800" y="270534"/>
                </a:lnTo>
                <a:lnTo>
                  <a:pt x="50800" y="273074"/>
                </a:lnTo>
                <a:lnTo>
                  <a:pt x="49529" y="273074"/>
                </a:lnTo>
                <a:lnTo>
                  <a:pt x="49529" y="274217"/>
                </a:lnTo>
                <a:lnTo>
                  <a:pt x="162990" y="274217"/>
                </a:lnTo>
                <a:lnTo>
                  <a:pt x="169203" y="267994"/>
                </a:lnTo>
                <a:lnTo>
                  <a:pt x="53340" y="267994"/>
                </a:lnTo>
                <a:close/>
              </a:path>
              <a:path w="317500" h="427354">
                <a:moveTo>
                  <a:pt x="176812" y="260374"/>
                </a:moveTo>
                <a:lnTo>
                  <a:pt x="57523" y="260374"/>
                </a:lnTo>
                <a:lnTo>
                  <a:pt x="55879" y="262020"/>
                </a:lnTo>
                <a:lnTo>
                  <a:pt x="55879" y="262787"/>
                </a:lnTo>
                <a:lnTo>
                  <a:pt x="55114" y="262787"/>
                </a:lnTo>
                <a:lnTo>
                  <a:pt x="54609" y="263291"/>
                </a:lnTo>
                <a:lnTo>
                  <a:pt x="54609" y="265454"/>
                </a:lnTo>
                <a:lnTo>
                  <a:pt x="53340" y="265454"/>
                </a:lnTo>
                <a:lnTo>
                  <a:pt x="53340" y="267867"/>
                </a:lnTo>
                <a:lnTo>
                  <a:pt x="169330" y="267867"/>
                </a:lnTo>
                <a:lnTo>
                  <a:pt x="176812" y="260374"/>
                </a:lnTo>
                <a:close/>
              </a:path>
              <a:path w="317500" h="427354">
                <a:moveTo>
                  <a:pt x="181884" y="255294"/>
                </a:moveTo>
                <a:lnTo>
                  <a:pt x="62595" y="255294"/>
                </a:lnTo>
                <a:lnTo>
                  <a:pt x="57650" y="260247"/>
                </a:lnTo>
                <a:lnTo>
                  <a:pt x="176939" y="260247"/>
                </a:lnTo>
                <a:lnTo>
                  <a:pt x="181884" y="255294"/>
                </a:lnTo>
                <a:close/>
              </a:path>
              <a:path w="317500" h="427354">
                <a:moveTo>
                  <a:pt x="188224" y="248944"/>
                </a:moveTo>
                <a:lnTo>
                  <a:pt x="68935" y="248944"/>
                </a:lnTo>
                <a:lnTo>
                  <a:pt x="62722" y="255167"/>
                </a:lnTo>
                <a:lnTo>
                  <a:pt x="182011" y="255167"/>
                </a:lnTo>
                <a:lnTo>
                  <a:pt x="188224" y="248944"/>
                </a:lnTo>
                <a:close/>
              </a:path>
              <a:path w="317500" h="427354">
                <a:moveTo>
                  <a:pt x="199637" y="237514"/>
                </a:moveTo>
                <a:lnTo>
                  <a:pt x="80348" y="237514"/>
                </a:lnTo>
                <a:lnTo>
                  <a:pt x="69062" y="248817"/>
                </a:lnTo>
                <a:lnTo>
                  <a:pt x="188351" y="248817"/>
                </a:lnTo>
                <a:lnTo>
                  <a:pt x="199637" y="237514"/>
                </a:lnTo>
                <a:close/>
              </a:path>
              <a:path w="317500" h="427354">
                <a:moveTo>
                  <a:pt x="104659" y="332637"/>
                </a:moveTo>
                <a:lnTo>
                  <a:pt x="19050" y="332637"/>
                </a:lnTo>
                <a:lnTo>
                  <a:pt x="19050" y="336447"/>
                </a:lnTo>
                <a:lnTo>
                  <a:pt x="17779" y="336447"/>
                </a:lnTo>
                <a:lnTo>
                  <a:pt x="17779" y="340257"/>
                </a:lnTo>
                <a:lnTo>
                  <a:pt x="97051" y="340257"/>
                </a:lnTo>
                <a:lnTo>
                  <a:pt x="104659" y="332637"/>
                </a:lnTo>
                <a:close/>
              </a:path>
              <a:path w="317500" h="427354">
                <a:moveTo>
                  <a:pt x="97051" y="340257"/>
                </a:moveTo>
                <a:lnTo>
                  <a:pt x="16509" y="340257"/>
                </a:lnTo>
                <a:lnTo>
                  <a:pt x="16509" y="345337"/>
                </a:lnTo>
                <a:lnTo>
                  <a:pt x="15240" y="345337"/>
                </a:lnTo>
                <a:lnTo>
                  <a:pt x="15240" y="349147"/>
                </a:lnTo>
                <a:lnTo>
                  <a:pt x="13970" y="349147"/>
                </a:lnTo>
                <a:lnTo>
                  <a:pt x="13970" y="354227"/>
                </a:lnTo>
                <a:lnTo>
                  <a:pt x="12700" y="354227"/>
                </a:lnTo>
                <a:lnTo>
                  <a:pt x="12700" y="358037"/>
                </a:lnTo>
                <a:lnTo>
                  <a:pt x="11429" y="358037"/>
                </a:lnTo>
                <a:lnTo>
                  <a:pt x="11429" y="361847"/>
                </a:lnTo>
                <a:lnTo>
                  <a:pt x="10159" y="361847"/>
                </a:lnTo>
                <a:lnTo>
                  <a:pt x="10159" y="366927"/>
                </a:lnTo>
                <a:lnTo>
                  <a:pt x="8890" y="366927"/>
                </a:lnTo>
                <a:lnTo>
                  <a:pt x="8890" y="370737"/>
                </a:lnTo>
                <a:lnTo>
                  <a:pt x="7620" y="370737"/>
                </a:lnTo>
                <a:lnTo>
                  <a:pt x="7620" y="375817"/>
                </a:lnTo>
                <a:lnTo>
                  <a:pt x="6350" y="375817"/>
                </a:lnTo>
                <a:lnTo>
                  <a:pt x="6350" y="379627"/>
                </a:lnTo>
                <a:lnTo>
                  <a:pt x="5079" y="379627"/>
                </a:lnTo>
                <a:lnTo>
                  <a:pt x="5079" y="384707"/>
                </a:lnTo>
                <a:lnTo>
                  <a:pt x="3809" y="384707"/>
                </a:lnTo>
                <a:lnTo>
                  <a:pt x="3809" y="388517"/>
                </a:lnTo>
                <a:lnTo>
                  <a:pt x="2540" y="388517"/>
                </a:lnTo>
                <a:lnTo>
                  <a:pt x="2540" y="392327"/>
                </a:lnTo>
                <a:lnTo>
                  <a:pt x="1270" y="392327"/>
                </a:lnTo>
                <a:lnTo>
                  <a:pt x="1270" y="397407"/>
                </a:lnTo>
                <a:lnTo>
                  <a:pt x="0" y="397407"/>
                </a:lnTo>
                <a:lnTo>
                  <a:pt x="0" y="401217"/>
                </a:lnTo>
                <a:lnTo>
                  <a:pt x="1270" y="401217"/>
                </a:lnTo>
                <a:lnTo>
                  <a:pt x="1270" y="405027"/>
                </a:lnTo>
                <a:lnTo>
                  <a:pt x="2540" y="405027"/>
                </a:lnTo>
                <a:lnTo>
                  <a:pt x="2540" y="407567"/>
                </a:lnTo>
                <a:lnTo>
                  <a:pt x="3809" y="407567"/>
                </a:lnTo>
                <a:lnTo>
                  <a:pt x="3809" y="411377"/>
                </a:lnTo>
                <a:lnTo>
                  <a:pt x="5079" y="411377"/>
                </a:lnTo>
                <a:lnTo>
                  <a:pt x="5079" y="415187"/>
                </a:lnTo>
                <a:lnTo>
                  <a:pt x="6350" y="415187"/>
                </a:lnTo>
                <a:lnTo>
                  <a:pt x="6350" y="418997"/>
                </a:lnTo>
                <a:lnTo>
                  <a:pt x="7620" y="418997"/>
                </a:lnTo>
                <a:lnTo>
                  <a:pt x="7620" y="422807"/>
                </a:lnTo>
                <a:lnTo>
                  <a:pt x="8890" y="422807"/>
                </a:lnTo>
                <a:lnTo>
                  <a:pt x="8890" y="425347"/>
                </a:lnTo>
                <a:lnTo>
                  <a:pt x="10159" y="425347"/>
                </a:lnTo>
                <a:lnTo>
                  <a:pt x="10159" y="427281"/>
                </a:lnTo>
                <a:lnTo>
                  <a:pt x="97051" y="340257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85809" y="5943832"/>
            <a:ext cx="281940" cy="369570"/>
          </a:xfrm>
          <a:custGeom>
            <a:avLst/>
            <a:gdLst/>
            <a:ahLst/>
            <a:cxnLst/>
            <a:rect l="l" t="t" r="r" b="b"/>
            <a:pathLst>
              <a:path w="281940" h="369570">
                <a:moveTo>
                  <a:pt x="281940" y="0"/>
                </a:moveTo>
                <a:lnTo>
                  <a:pt x="280904" y="1036"/>
                </a:lnTo>
                <a:lnTo>
                  <a:pt x="281940" y="1036"/>
                </a:lnTo>
                <a:lnTo>
                  <a:pt x="281940" y="0"/>
                </a:lnTo>
                <a:close/>
              </a:path>
              <a:path w="281940" h="369570">
                <a:moveTo>
                  <a:pt x="280670" y="1271"/>
                </a:moveTo>
                <a:lnTo>
                  <a:pt x="278368" y="3576"/>
                </a:lnTo>
                <a:lnTo>
                  <a:pt x="280670" y="3576"/>
                </a:lnTo>
                <a:lnTo>
                  <a:pt x="280670" y="1271"/>
                </a:lnTo>
                <a:close/>
              </a:path>
              <a:path w="281940" h="369570">
                <a:moveTo>
                  <a:pt x="279400" y="3576"/>
                </a:moveTo>
                <a:lnTo>
                  <a:pt x="278368" y="3576"/>
                </a:lnTo>
                <a:lnTo>
                  <a:pt x="249203" y="32786"/>
                </a:lnTo>
                <a:lnTo>
                  <a:pt x="262890" y="32786"/>
                </a:lnTo>
                <a:lnTo>
                  <a:pt x="262890" y="30246"/>
                </a:lnTo>
                <a:lnTo>
                  <a:pt x="264160" y="30246"/>
                </a:lnTo>
                <a:lnTo>
                  <a:pt x="264160" y="27706"/>
                </a:lnTo>
                <a:lnTo>
                  <a:pt x="265430" y="27706"/>
                </a:lnTo>
                <a:lnTo>
                  <a:pt x="265430" y="25166"/>
                </a:lnTo>
                <a:lnTo>
                  <a:pt x="266700" y="25166"/>
                </a:lnTo>
                <a:lnTo>
                  <a:pt x="266700" y="23896"/>
                </a:lnTo>
                <a:lnTo>
                  <a:pt x="267970" y="23896"/>
                </a:lnTo>
                <a:lnTo>
                  <a:pt x="267970" y="21356"/>
                </a:lnTo>
                <a:lnTo>
                  <a:pt x="269240" y="21356"/>
                </a:lnTo>
                <a:lnTo>
                  <a:pt x="269240" y="18816"/>
                </a:lnTo>
                <a:lnTo>
                  <a:pt x="270510" y="18816"/>
                </a:lnTo>
                <a:lnTo>
                  <a:pt x="270510" y="17546"/>
                </a:lnTo>
                <a:lnTo>
                  <a:pt x="271780" y="17546"/>
                </a:lnTo>
                <a:lnTo>
                  <a:pt x="271780" y="15006"/>
                </a:lnTo>
                <a:lnTo>
                  <a:pt x="273050" y="15006"/>
                </a:lnTo>
                <a:lnTo>
                  <a:pt x="273050" y="13736"/>
                </a:lnTo>
                <a:lnTo>
                  <a:pt x="274320" y="13736"/>
                </a:lnTo>
                <a:lnTo>
                  <a:pt x="274320" y="11196"/>
                </a:lnTo>
                <a:lnTo>
                  <a:pt x="275590" y="11196"/>
                </a:lnTo>
                <a:lnTo>
                  <a:pt x="275590" y="8656"/>
                </a:lnTo>
                <a:lnTo>
                  <a:pt x="276859" y="8656"/>
                </a:lnTo>
                <a:lnTo>
                  <a:pt x="276859" y="7386"/>
                </a:lnTo>
                <a:lnTo>
                  <a:pt x="278129" y="7386"/>
                </a:lnTo>
                <a:lnTo>
                  <a:pt x="278129" y="4846"/>
                </a:lnTo>
                <a:lnTo>
                  <a:pt x="279400" y="4846"/>
                </a:lnTo>
                <a:lnTo>
                  <a:pt x="279400" y="3576"/>
                </a:lnTo>
                <a:close/>
              </a:path>
              <a:path w="281940" h="369570">
                <a:moveTo>
                  <a:pt x="261620" y="32786"/>
                </a:moveTo>
                <a:lnTo>
                  <a:pt x="249203" y="32786"/>
                </a:lnTo>
                <a:lnTo>
                  <a:pt x="246666" y="35326"/>
                </a:lnTo>
                <a:lnTo>
                  <a:pt x="261620" y="35326"/>
                </a:lnTo>
                <a:lnTo>
                  <a:pt x="261620" y="32786"/>
                </a:lnTo>
                <a:close/>
              </a:path>
              <a:path w="281940" h="369570">
                <a:moveTo>
                  <a:pt x="260350" y="35326"/>
                </a:moveTo>
                <a:lnTo>
                  <a:pt x="246666" y="35326"/>
                </a:lnTo>
                <a:lnTo>
                  <a:pt x="242862" y="39136"/>
                </a:lnTo>
                <a:lnTo>
                  <a:pt x="259079" y="39136"/>
                </a:lnTo>
                <a:lnTo>
                  <a:pt x="259079" y="37866"/>
                </a:lnTo>
                <a:lnTo>
                  <a:pt x="260350" y="37866"/>
                </a:lnTo>
                <a:lnTo>
                  <a:pt x="260350" y="35326"/>
                </a:lnTo>
                <a:close/>
              </a:path>
              <a:path w="281940" h="369570">
                <a:moveTo>
                  <a:pt x="259080" y="39136"/>
                </a:moveTo>
                <a:lnTo>
                  <a:pt x="242862" y="39136"/>
                </a:lnTo>
                <a:lnTo>
                  <a:pt x="233986" y="48026"/>
                </a:lnTo>
                <a:lnTo>
                  <a:pt x="255270" y="48026"/>
                </a:lnTo>
                <a:lnTo>
                  <a:pt x="255270" y="45486"/>
                </a:lnTo>
                <a:lnTo>
                  <a:pt x="256540" y="45486"/>
                </a:lnTo>
                <a:lnTo>
                  <a:pt x="256540" y="42946"/>
                </a:lnTo>
                <a:lnTo>
                  <a:pt x="257810" y="42946"/>
                </a:lnTo>
                <a:lnTo>
                  <a:pt x="257810" y="40406"/>
                </a:lnTo>
                <a:lnTo>
                  <a:pt x="259080" y="40406"/>
                </a:lnTo>
                <a:lnTo>
                  <a:pt x="259080" y="39136"/>
                </a:lnTo>
                <a:close/>
              </a:path>
              <a:path w="281940" h="369570">
                <a:moveTo>
                  <a:pt x="254000" y="48026"/>
                </a:moveTo>
                <a:lnTo>
                  <a:pt x="233986" y="48026"/>
                </a:lnTo>
                <a:lnTo>
                  <a:pt x="227646" y="54376"/>
                </a:lnTo>
                <a:lnTo>
                  <a:pt x="252729" y="54376"/>
                </a:lnTo>
                <a:lnTo>
                  <a:pt x="252729" y="50566"/>
                </a:lnTo>
                <a:lnTo>
                  <a:pt x="254000" y="50566"/>
                </a:lnTo>
                <a:lnTo>
                  <a:pt x="254000" y="48026"/>
                </a:lnTo>
                <a:close/>
              </a:path>
              <a:path w="281940" h="369570">
                <a:moveTo>
                  <a:pt x="251459" y="54376"/>
                </a:moveTo>
                <a:lnTo>
                  <a:pt x="227646" y="54376"/>
                </a:lnTo>
                <a:lnTo>
                  <a:pt x="214965" y="67076"/>
                </a:lnTo>
                <a:lnTo>
                  <a:pt x="246379" y="67076"/>
                </a:lnTo>
                <a:lnTo>
                  <a:pt x="246379" y="64536"/>
                </a:lnTo>
                <a:lnTo>
                  <a:pt x="247650" y="64536"/>
                </a:lnTo>
                <a:lnTo>
                  <a:pt x="247650" y="61996"/>
                </a:lnTo>
                <a:lnTo>
                  <a:pt x="248920" y="61996"/>
                </a:lnTo>
                <a:lnTo>
                  <a:pt x="248920" y="59456"/>
                </a:lnTo>
                <a:lnTo>
                  <a:pt x="250190" y="59456"/>
                </a:lnTo>
                <a:lnTo>
                  <a:pt x="250190" y="56916"/>
                </a:lnTo>
                <a:lnTo>
                  <a:pt x="251460" y="56916"/>
                </a:lnTo>
                <a:lnTo>
                  <a:pt x="251459" y="54376"/>
                </a:lnTo>
                <a:close/>
              </a:path>
              <a:path w="281940" h="369570">
                <a:moveTo>
                  <a:pt x="245110" y="67076"/>
                </a:moveTo>
                <a:lnTo>
                  <a:pt x="214965" y="67076"/>
                </a:lnTo>
                <a:lnTo>
                  <a:pt x="211161" y="70886"/>
                </a:lnTo>
                <a:lnTo>
                  <a:pt x="243840" y="70886"/>
                </a:lnTo>
                <a:lnTo>
                  <a:pt x="243840" y="69616"/>
                </a:lnTo>
                <a:lnTo>
                  <a:pt x="245109" y="69616"/>
                </a:lnTo>
                <a:lnTo>
                  <a:pt x="245110" y="67076"/>
                </a:lnTo>
                <a:close/>
              </a:path>
              <a:path w="281940" h="369570">
                <a:moveTo>
                  <a:pt x="243840" y="70886"/>
                </a:moveTo>
                <a:lnTo>
                  <a:pt x="211161" y="70886"/>
                </a:lnTo>
                <a:lnTo>
                  <a:pt x="202284" y="79776"/>
                </a:lnTo>
                <a:lnTo>
                  <a:pt x="240030" y="79776"/>
                </a:lnTo>
                <a:lnTo>
                  <a:pt x="240030" y="77236"/>
                </a:lnTo>
                <a:lnTo>
                  <a:pt x="241300" y="77236"/>
                </a:lnTo>
                <a:lnTo>
                  <a:pt x="241300" y="74696"/>
                </a:lnTo>
                <a:lnTo>
                  <a:pt x="242570" y="74696"/>
                </a:lnTo>
                <a:lnTo>
                  <a:pt x="242570" y="72156"/>
                </a:lnTo>
                <a:lnTo>
                  <a:pt x="243840" y="72156"/>
                </a:lnTo>
                <a:lnTo>
                  <a:pt x="243840" y="70886"/>
                </a:lnTo>
                <a:close/>
              </a:path>
              <a:path w="281940" h="369570">
                <a:moveTo>
                  <a:pt x="240029" y="79776"/>
                </a:moveTo>
                <a:lnTo>
                  <a:pt x="202284" y="79776"/>
                </a:lnTo>
                <a:lnTo>
                  <a:pt x="198480" y="83586"/>
                </a:lnTo>
                <a:lnTo>
                  <a:pt x="238759" y="83586"/>
                </a:lnTo>
                <a:lnTo>
                  <a:pt x="238760" y="81046"/>
                </a:lnTo>
                <a:lnTo>
                  <a:pt x="240029" y="81046"/>
                </a:lnTo>
                <a:lnTo>
                  <a:pt x="240029" y="79776"/>
                </a:lnTo>
                <a:close/>
              </a:path>
              <a:path w="281940" h="369570">
                <a:moveTo>
                  <a:pt x="237490" y="83586"/>
                </a:moveTo>
                <a:lnTo>
                  <a:pt x="198480" y="83586"/>
                </a:lnTo>
                <a:lnTo>
                  <a:pt x="192140" y="89936"/>
                </a:lnTo>
                <a:lnTo>
                  <a:pt x="234950" y="89936"/>
                </a:lnTo>
                <a:lnTo>
                  <a:pt x="234950" y="88666"/>
                </a:lnTo>
                <a:lnTo>
                  <a:pt x="236220" y="88666"/>
                </a:lnTo>
                <a:lnTo>
                  <a:pt x="236220" y="86126"/>
                </a:lnTo>
                <a:lnTo>
                  <a:pt x="237490" y="86126"/>
                </a:lnTo>
                <a:lnTo>
                  <a:pt x="237490" y="83586"/>
                </a:lnTo>
                <a:close/>
              </a:path>
              <a:path w="281940" h="369570">
                <a:moveTo>
                  <a:pt x="234950" y="89936"/>
                </a:moveTo>
                <a:lnTo>
                  <a:pt x="192140" y="89936"/>
                </a:lnTo>
                <a:lnTo>
                  <a:pt x="189604" y="92476"/>
                </a:lnTo>
                <a:lnTo>
                  <a:pt x="233680" y="92476"/>
                </a:lnTo>
                <a:lnTo>
                  <a:pt x="233680" y="91206"/>
                </a:lnTo>
                <a:lnTo>
                  <a:pt x="234950" y="91206"/>
                </a:lnTo>
                <a:lnTo>
                  <a:pt x="234950" y="89936"/>
                </a:lnTo>
                <a:close/>
              </a:path>
              <a:path w="281940" h="369570">
                <a:moveTo>
                  <a:pt x="199390" y="180233"/>
                </a:moveTo>
                <a:lnTo>
                  <a:pt x="101981" y="180233"/>
                </a:lnTo>
                <a:lnTo>
                  <a:pt x="94499" y="187726"/>
                </a:lnTo>
                <a:lnTo>
                  <a:pt x="196850" y="187726"/>
                </a:lnTo>
                <a:lnTo>
                  <a:pt x="196850" y="184043"/>
                </a:lnTo>
                <a:lnTo>
                  <a:pt x="198120" y="184043"/>
                </a:lnTo>
                <a:lnTo>
                  <a:pt x="198120" y="181376"/>
                </a:lnTo>
                <a:lnTo>
                  <a:pt x="199390" y="181376"/>
                </a:lnTo>
                <a:lnTo>
                  <a:pt x="199390" y="180233"/>
                </a:lnTo>
                <a:close/>
              </a:path>
              <a:path w="281940" h="369570">
                <a:moveTo>
                  <a:pt x="200660" y="173883"/>
                </a:moveTo>
                <a:lnTo>
                  <a:pt x="108321" y="173883"/>
                </a:lnTo>
                <a:lnTo>
                  <a:pt x="102108" y="180106"/>
                </a:lnTo>
                <a:lnTo>
                  <a:pt x="199390" y="180106"/>
                </a:lnTo>
                <a:lnTo>
                  <a:pt x="199390" y="177693"/>
                </a:lnTo>
                <a:lnTo>
                  <a:pt x="200660" y="177693"/>
                </a:lnTo>
                <a:lnTo>
                  <a:pt x="200660" y="173883"/>
                </a:lnTo>
                <a:close/>
              </a:path>
              <a:path w="281940" h="369570">
                <a:moveTo>
                  <a:pt x="203200" y="167533"/>
                </a:moveTo>
                <a:lnTo>
                  <a:pt x="114661" y="167533"/>
                </a:lnTo>
                <a:lnTo>
                  <a:pt x="108448" y="173756"/>
                </a:lnTo>
                <a:lnTo>
                  <a:pt x="200660" y="173756"/>
                </a:lnTo>
                <a:lnTo>
                  <a:pt x="201930" y="173883"/>
                </a:lnTo>
                <a:lnTo>
                  <a:pt x="201930" y="170073"/>
                </a:lnTo>
                <a:lnTo>
                  <a:pt x="203200" y="170073"/>
                </a:lnTo>
                <a:lnTo>
                  <a:pt x="203200" y="167533"/>
                </a:lnTo>
                <a:close/>
              </a:path>
              <a:path w="281940" h="369570">
                <a:moveTo>
                  <a:pt x="205740" y="161183"/>
                </a:moveTo>
                <a:lnTo>
                  <a:pt x="121002" y="161183"/>
                </a:lnTo>
                <a:lnTo>
                  <a:pt x="114788" y="167406"/>
                </a:lnTo>
                <a:lnTo>
                  <a:pt x="203200" y="167406"/>
                </a:lnTo>
                <a:lnTo>
                  <a:pt x="203200" y="166263"/>
                </a:lnTo>
                <a:lnTo>
                  <a:pt x="204470" y="166263"/>
                </a:lnTo>
                <a:lnTo>
                  <a:pt x="204470" y="162326"/>
                </a:lnTo>
                <a:lnTo>
                  <a:pt x="205740" y="162326"/>
                </a:lnTo>
                <a:lnTo>
                  <a:pt x="205740" y="161183"/>
                </a:lnTo>
                <a:close/>
              </a:path>
              <a:path w="281940" h="369570">
                <a:moveTo>
                  <a:pt x="207009" y="154833"/>
                </a:moveTo>
                <a:lnTo>
                  <a:pt x="127342" y="154833"/>
                </a:lnTo>
                <a:lnTo>
                  <a:pt x="121128" y="161056"/>
                </a:lnTo>
                <a:lnTo>
                  <a:pt x="205740" y="161056"/>
                </a:lnTo>
                <a:lnTo>
                  <a:pt x="205740" y="158643"/>
                </a:lnTo>
                <a:lnTo>
                  <a:pt x="207010" y="158643"/>
                </a:lnTo>
                <a:lnTo>
                  <a:pt x="207009" y="154833"/>
                </a:lnTo>
                <a:close/>
              </a:path>
              <a:path w="281940" h="369570">
                <a:moveTo>
                  <a:pt x="209550" y="148483"/>
                </a:moveTo>
                <a:lnTo>
                  <a:pt x="133682" y="148483"/>
                </a:lnTo>
                <a:lnTo>
                  <a:pt x="127469" y="154706"/>
                </a:lnTo>
                <a:lnTo>
                  <a:pt x="207009" y="154706"/>
                </a:lnTo>
                <a:lnTo>
                  <a:pt x="207009" y="154833"/>
                </a:lnTo>
                <a:lnTo>
                  <a:pt x="208279" y="154833"/>
                </a:lnTo>
                <a:lnTo>
                  <a:pt x="208279" y="151023"/>
                </a:lnTo>
                <a:lnTo>
                  <a:pt x="209550" y="151023"/>
                </a:lnTo>
                <a:lnTo>
                  <a:pt x="209550" y="148483"/>
                </a:lnTo>
                <a:close/>
              </a:path>
              <a:path w="281940" h="369570">
                <a:moveTo>
                  <a:pt x="212090" y="142133"/>
                </a:moveTo>
                <a:lnTo>
                  <a:pt x="140023" y="142133"/>
                </a:lnTo>
                <a:lnTo>
                  <a:pt x="133809" y="148356"/>
                </a:lnTo>
                <a:lnTo>
                  <a:pt x="209550" y="148356"/>
                </a:lnTo>
                <a:lnTo>
                  <a:pt x="209550" y="147213"/>
                </a:lnTo>
                <a:lnTo>
                  <a:pt x="210820" y="147213"/>
                </a:lnTo>
                <a:lnTo>
                  <a:pt x="210820" y="143276"/>
                </a:lnTo>
                <a:lnTo>
                  <a:pt x="212090" y="143276"/>
                </a:lnTo>
                <a:lnTo>
                  <a:pt x="212090" y="142133"/>
                </a:lnTo>
                <a:close/>
              </a:path>
              <a:path w="281940" h="369570">
                <a:moveTo>
                  <a:pt x="213360" y="135783"/>
                </a:moveTo>
                <a:lnTo>
                  <a:pt x="146363" y="135783"/>
                </a:lnTo>
                <a:lnTo>
                  <a:pt x="140149" y="142006"/>
                </a:lnTo>
                <a:lnTo>
                  <a:pt x="212090" y="142006"/>
                </a:lnTo>
                <a:lnTo>
                  <a:pt x="212090" y="139593"/>
                </a:lnTo>
                <a:lnTo>
                  <a:pt x="213360" y="139593"/>
                </a:lnTo>
                <a:lnTo>
                  <a:pt x="213360" y="135783"/>
                </a:lnTo>
                <a:close/>
              </a:path>
              <a:path w="281940" h="369570">
                <a:moveTo>
                  <a:pt x="215900" y="129433"/>
                </a:moveTo>
                <a:lnTo>
                  <a:pt x="152703" y="129433"/>
                </a:lnTo>
                <a:lnTo>
                  <a:pt x="146490" y="135656"/>
                </a:lnTo>
                <a:lnTo>
                  <a:pt x="213360" y="135656"/>
                </a:lnTo>
                <a:lnTo>
                  <a:pt x="214630" y="135783"/>
                </a:lnTo>
                <a:lnTo>
                  <a:pt x="214630" y="131973"/>
                </a:lnTo>
                <a:lnTo>
                  <a:pt x="215900" y="131973"/>
                </a:lnTo>
                <a:lnTo>
                  <a:pt x="215900" y="129433"/>
                </a:lnTo>
                <a:close/>
              </a:path>
              <a:path w="281940" h="369570">
                <a:moveTo>
                  <a:pt x="218440" y="123083"/>
                </a:moveTo>
                <a:lnTo>
                  <a:pt x="159043" y="123083"/>
                </a:lnTo>
                <a:lnTo>
                  <a:pt x="152830" y="129306"/>
                </a:lnTo>
                <a:lnTo>
                  <a:pt x="215900" y="129306"/>
                </a:lnTo>
                <a:lnTo>
                  <a:pt x="215900" y="128163"/>
                </a:lnTo>
                <a:lnTo>
                  <a:pt x="217170" y="128163"/>
                </a:lnTo>
                <a:lnTo>
                  <a:pt x="217170" y="125623"/>
                </a:lnTo>
                <a:lnTo>
                  <a:pt x="218440" y="125623"/>
                </a:lnTo>
                <a:lnTo>
                  <a:pt x="218440" y="123083"/>
                </a:lnTo>
                <a:close/>
              </a:path>
              <a:path w="281940" h="369570">
                <a:moveTo>
                  <a:pt x="222250" y="115463"/>
                </a:moveTo>
                <a:lnTo>
                  <a:pt x="166652" y="115463"/>
                </a:lnTo>
                <a:lnTo>
                  <a:pt x="159170" y="122956"/>
                </a:lnTo>
                <a:lnTo>
                  <a:pt x="218440" y="122956"/>
                </a:lnTo>
                <a:lnTo>
                  <a:pt x="219710" y="123083"/>
                </a:lnTo>
                <a:lnTo>
                  <a:pt x="219710" y="120543"/>
                </a:lnTo>
                <a:lnTo>
                  <a:pt x="220979" y="120543"/>
                </a:lnTo>
                <a:lnTo>
                  <a:pt x="220979" y="117876"/>
                </a:lnTo>
                <a:lnTo>
                  <a:pt x="222250" y="117876"/>
                </a:lnTo>
                <a:lnTo>
                  <a:pt x="222250" y="115463"/>
                </a:lnTo>
                <a:close/>
              </a:path>
              <a:path w="281940" h="369570">
                <a:moveTo>
                  <a:pt x="224790" y="110383"/>
                </a:moveTo>
                <a:lnTo>
                  <a:pt x="171724" y="110383"/>
                </a:lnTo>
                <a:lnTo>
                  <a:pt x="166779" y="115336"/>
                </a:lnTo>
                <a:lnTo>
                  <a:pt x="222250" y="115336"/>
                </a:lnTo>
                <a:lnTo>
                  <a:pt x="222250" y="115463"/>
                </a:lnTo>
                <a:lnTo>
                  <a:pt x="223520" y="115463"/>
                </a:lnTo>
                <a:lnTo>
                  <a:pt x="223520" y="112923"/>
                </a:lnTo>
                <a:lnTo>
                  <a:pt x="224790" y="112923"/>
                </a:lnTo>
                <a:lnTo>
                  <a:pt x="224790" y="110383"/>
                </a:lnTo>
                <a:close/>
              </a:path>
              <a:path w="281940" h="369570">
                <a:moveTo>
                  <a:pt x="228600" y="104033"/>
                </a:moveTo>
                <a:lnTo>
                  <a:pt x="178064" y="104033"/>
                </a:lnTo>
                <a:lnTo>
                  <a:pt x="171851" y="110256"/>
                </a:lnTo>
                <a:lnTo>
                  <a:pt x="224790" y="110256"/>
                </a:lnTo>
                <a:lnTo>
                  <a:pt x="226060" y="110383"/>
                </a:lnTo>
                <a:lnTo>
                  <a:pt x="226059" y="107843"/>
                </a:lnTo>
                <a:lnTo>
                  <a:pt x="227329" y="107843"/>
                </a:lnTo>
                <a:lnTo>
                  <a:pt x="227329" y="105176"/>
                </a:lnTo>
                <a:lnTo>
                  <a:pt x="228600" y="105176"/>
                </a:lnTo>
                <a:lnTo>
                  <a:pt x="228600" y="104033"/>
                </a:lnTo>
                <a:close/>
              </a:path>
              <a:path w="281940" h="369570">
                <a:moveTo>
                  <a:pt x="233679" y="92603"/>
                </a:moveTo>
                <a:lnTo>
                  <a:pt x="189477" y="92603"/>
                </a:lnTo>
                <a:lnTo>
                  <a:pt x="178191" y="103906"/>
                </a:lnTo>
                <a:lnTo>
                  <a:pt x="228600" y="103906"/>
                </a:lnTo>
                <a:lnTo>
                  <a:pt x="228600" y="101493"/>
                </a:lnTo>
                <a:lnTo>
                  <a:pt x="229870" y="101493"/>
                </a:lnTo>
                <a:lnTo>
                  <a:pt x="229870" y="98826"/>
                </a:lnTo>
                <a:lnTo>
                  <a:pt x="231140" y="98826"/>
                </a:lnTo>
                <a:lnTo>
                  <a:pt x="231140" y="96286"/>
                </a:lnTo>
                <a:lnTo>
                  <a:pt x="232409" y="96286"/>
                </a:lnTo>
                <a:lnTo>
                  <a:pt x="232410" y="93873"/>
                </a:lnTo>
                <a:lnTo>
                  <a:pt x="233679" y="93873"/>
                </a:lnTo>
                <a:lnTo>
                  <a:pt x="233679" y="92603"/>
                </a:lnTo>
                <a:close/>
              </a:path>
              <a:path w="281940" h="369570">
                <a:moveTo>
                  <a:pt x="195580" y="187726"/>
                </a:moveTo>
                <a:lnTo>
                  <a:pt x="94499" y="187726"/>
                </a:lnTo>
                <a:lnTo>
                  <a:pt x="86891" y="195346"/>
                </a:lnTo>
                <a:lnTo>
                  <a:pt x="194310" y="195346"/>
                </a:lnTo>
                <a:lnTo>
                  <a:pt x="194310" y="191536"/>
                </a:lnTo>
                <a:lnTo>
                  <a:pt x="195580" y="191536"/>
                </a:lnTo>
                <a:lnTo>
                  <a:pt x="195580" y="187726"/>
                </a:lnTo>
                <a:close/>
              </a:path>
              <a:path w="281940" h="369570">
                <a:moveTo>
                  <a:pt x="193040" y="195346"/>
                </a:moveTo>
                <a:lnTo>
                  <a:pt x="86891" y="195346"/>
                </a:lnTo>
                <a:lnTo>
                  <a:pt x="0" y="282371"/>
                </a:lnTo>
                <a:lnTo>
                  <a:pt x="0" y="284246"/>
                </a:lnTo>
                <a:lnTo>
                  <a:pt x="116840" y="284246"/>
                </a:lnTo>
                <a:lnTo>
                  <a:pt x="187960" y="213126"/>
                </a:lnTo>
                <a:lnTo>
                  <a:pt x="187960" y="210586"/>
                </a:lnTo>
                <a:lnTo>
                  <a:pt x="189230" y="210586"/>
                </a:lnTo>
                <a:lnTo>
                  <a:pt x="189230" y="206776"/>
                </a:lnTo>
                <a:lnTo>
                  <a:pt x="190500" y="206776"/>
                </a:lnTo>
                <a:lnTo>
                  <a:pt x="190500" y="202966"/>
                </a:lnTo>
                <a:lnTo>
                  <a:pt x="191770" y="202966"/>
                </a:lnTo>
                <a:lnTo>
                  <a:pt x="191770" y="199156"/>
                </a:lnTo>
                <a:lnTo>
                  <a:pt x="193040" y="199156"/>
                </a:lnTo>
                <a:lnTo>
                  <a:pt x="193040" y="195346"/>
                </a:lnTo>
                <a:close/>
              </a:path>
              <a:path w="281940" h="369570">
                <a:moveTo>
                  <a:pt x="116840" y="284246"/>
                </a:moveTo>
                <a:lnTo>
                  <a:pt x="1270" y="284246"/>
                </a:lnTo>
                <a:lnTo>
                  <a:pt x="1270" y="288056"/>
                </a:lnTo>
                <a:lnTo>
                  <a:pt x="2540" y="288056"/>
                </a:lnTo>
                <a:lnTo>
                  <a:pt x="2540" y="291866"/>
                </a:lnTo>
                <a:lnTo>
                  <a:pt x="3810" y="291866"/>
                </a:lnTo>
                <a:lnTo>
                  <a:pt x="3810" y="294406"/>
                </a:lnTo>
                <a:lnTo>
                  <a:pt x="5080" y="294406"/>
                </a:lnTo>
                <a:lnTo>
                  <a:pt x="5080" y="298216"/>
                </a:lnTo>
                <a:lnTo>
                  <a:pt x="6350" y="298216"/>
                </a:lnTo>
                <a:lnTo>
                  <a:pt x="6350" y="302026"/>
                </a:lnTo>
                <a:lnTo>
                  <a:pt x="7620" y="302026"/>
                </a:lnTo>
                <a:lnTo>
                  <a:pt x="7620" y="305836"/>
                </a:lnTo>
                <a:lnTo>
                  <a:pt x="8890" y="305836"/>
                </a:lnTo>
                <a:lnTo>
                  <a:pt x="8890" y="308376"/>
                </a:lnTo>
                <a:lnTo>
                  <a:pt x="10159" y="308376"/>
                </a:lnTo>
                <a:lnTo>
                  <a:pt x="10160" y="312186"/>
                </a:lnTo>
                <a:lnTo>
                  <a:pt x="11430" y="312186"/>
                </a:lnTo>
                <a:lnTo>
                  <a:pt x="11430" y="315996"/>
                </a:lnTo>
                <a:lnTo>
                  <a:pt x="12700" y="315996"/>
                </a:lnTo>
                <a:lnTo>
                  <a:pt x="12700" y="319806"/>
                </a:lnTo>
                <a:lnTo>
                  <a:pt x="13970" y="319806"/>
                </a:lnTo>
                <a:lnTo>
                  <a:pt x="13970" y="323616"/>
                </a:lnTo>
                <a:lnTo>
                  <a:pt x="15240" y="323616"/>
                </a:lnTo>
                <a:lnTo>
                  <a:pt x="15240" y="326156"/>
                </a:lnTo>
                <a:lnTo>
                  <a:pt x="16510" y="326156"/>
                </a:lnTo>
                <a:lnTo>
                  <a:pt x="16510" y="329966"/>
                </a:lnTo>
                <a:lnTo>
                  <a:pt x="17780" y="329966"/>
                </a:lnTo>
                <a:lnTo>
                  <a:pt x="17780" y="333776"/>
                </a:lnTo>
                <a:lnTo>
                  <a:pt x="67310" y="333776"/>
                </a:lnTo>
                <a:lnTo>
                  <a:pt x="116840" y="284246"/>
                </a:lnTo>
                <a:close/>
              </a:path>
              <a:path w="281940" h="369570">
                <a:moveTo>
                  <a:pt x="67310" y="333776"/>
                </a:moveTo>
                <a:lnTo>
                  <a:pt x="19050" y="333776"/>
                </a:lnTo>
                <a:lnTo>
                  <a:pt x="19050" y="337586"/>
                </a:lnTo>
                <a:lnTo>
                  <a:pt x="20320" y="337586"/>
                </a:lnTo>
                <a:lnTo>
                  <a:pt x="20320" y="340126"/>
                </a:lnTo>
                <a:lnTo>
                  <a:pt x="21590" y="340126"/>
                </a:lnTo>
                <a:lnTo>
                  <a:pt x="21590" y="343936"/>
                </a:lnTo>
                <a:lnTo>
                  <a:pt x="22860" y="343936"/>
                </a:lnTo>
                <a:lnTo>
                  <a:pt x="22860" y="347746"/>
                </a:lnTo>
                <a:lnTo>
                  <a:pt x="24130" y="347746"/>
                </a:lnTo>
                <a:lnTo>
                  <a:pt x="24130" y="351556"/>
                </a:lnTo>
                <a:lnTo>
                  <a:pt x="25400" y="351556"/>
                </a:lnTo>
                <a:lnTo>
                  <a:pt x="25400" y="354096"/>
                </a:lnTo>
                <a:lnTo>
                  <a:pt x="46990" y="354096"/>
                </a:lnTo>
                <a:lnTo>
                  <a:pt x="67310" y="333776"/>
                </a:lnTo>
                <a:close/>
              </a:path>
              <a:path w="281940" h="369570">
                <a:moveTo>
                  <a:pt x="46990" y="354096"/>
                </a:moveTo>
                <a:lnTo>
                  <a:pt x="26670" y="354096"/>
                </a:lnTo>
                <a:lnTo>
                  <a:pt x="26670" y="357906"/>
                </a:lnTo>
                <a:lnTo>
                  <a:pt x="27940" y="357906"/>
                </a:lnTo>
                <a:lnTo>
                  <a:pt x="27940" y="361716"/>
                </a:lnTo>
                <a:lnTo>
                  <a:pt x="29210" y="361716"/>
                </a:lnTo>
                <a:lnTo>
                  <a:pt x="29210" y="365526"/>
                </a:lnTo>
                <a:lnTo>
                  <a:pt x="30480" y="365526"/>
                </a:lnTo>
                <a:lnTo>
                  <a:pt x="30480" y="369336"/>
                </a:lnTo>
                <a:lnTo>
                  <a:pt x="31750" y="369336"/>
                </a:lnTo>
                <a:lnTo>
                  <a:pt x="46990" y="354096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266430" y="6156959"/>
            <a:ext cx="307340" cy="426084"/>
          </a:xfrm>
          <a:custGeom>
            <a:avLst/>
            <a:gdLst/>
            <a:ahLst/>
            <a:cxnLst/>
            <a:rect l="l" t="t" r="r" b="b"/>
            <a:pathLst>
              <a:path w="307340" h="426084">
                <a:moveTo>
                  <a:pt x="306070" y="1270"/>
                </a:moveTo>
                <a:lnTo>
                  <a:pt x="294640" y="12699"/>
                </a:lnTo>
                <a:lnTo>
                  <a:pt x="303530" y="12699"/>
                </a:lnTo>
                <a:lnTo>
                  <a:pt x="303530" y="8889"/>
                </a:lnTo>
                <a:lnTo>
                  <a:pt x="304800" y="8889"/>
                </a:lnTo>
                <a:lnTo>
                  <a:pt x="304800" y="5079"/>
                </a:lnTo>
                <a:lnTo>
                  <a:pt x="306070" y="5079"/>
                </a:lnTo>
                <a:lnTo>
                  <a:pt x="306070" y="1270"/>
                </a:lnTo>
                <a:close/>
              </a:path>
              <a:path w="307340" h="426084">
                <a:moveTo>
                  <a:pt x="307340" y="0"/>
                </a:moveTo>
                <a:lnTo>
                  <a:pt x="306070" y="1270"/>
                </a:lnTo>
                <a:lnTo>
                  <a:pt x="307340" y="1270"/>
                </a:lnTo>
                <a:lnTo>
                  <a:pt x="307340" y="0"/>
                </a:lnTo>
                <a:close/>
              </a:path>
              <a:path w="307340" h="426084">
                <a:moveTo>
                  <a:pt x="302260" y="12700"/>
                </a:moveTo>
                <a:lnTo>
                  <a:pt x="294640" y="12700"/>
                </a:lnTo>
                <a:lnTo>
                  <a:pt x="212090" y="95249"/>
                </a:lnTo>
                <a:lnTo>
                  <a:pt x="278129" y="95249"/>
                </a:lnTo>
                <a:lnTo>
                  <a:pt x="278129" y="91439"/>
                </a:lnTo>
                <a:lnTo>
                  <a:pt x="279400" y="91439"/>
                </a:lnTo>
                <a:lnTo>
                  <a:pt x="279400" y="86359"/>
                </a:lnTo>
                <a:lnTo>
                  <a:pt x="280670" y="86359"/>
                </a:lnTo>
                <a:lnTo>
                  <a:pt x="280670" y="82549"/>
                </a:lnTo>
                <a:lnTo>
                  <a:pt x="281940" y="82549"/>
                </a:lnTo>
                <a:lnTo>
                  <a:pt x="281940" y="78739"/>
                </a:lnTo>
                <a:lnTo>
                  <a:pt x="283210" y="78739"/>
                </a:lnTo>
                <a:lnTo>
                  <a:pt x="283210" y="74929"/>
                </a:lnTo>
                <a:lnTo>
                  <a:pt x="284479" y="74929"/>
                </a:lnTo>
                <a:lnTo>
                  <a:pt x="284479" y="69849"/>
                </a:lnTo>
                <a:lnTo>
                  <a:pt x="285750" y="69849"/>
                </a:lnTo>
                <a:lnTo>
                  <a:pt x="285750" y="66039"/>
                </a:lnTo>
                <a:lnTo>
                  <a:pt x="287020" y="66039"/>
                </a:lnTo>
                <a:lnTo>
                  <a:pt x="287020" y="62229"/>
                </a:lnTo>
                <a:lnTo>
                  <a:pt x="288290" y="62229"/>
                </a:lnTo>
                <a:lnTo>
                  <a:pt x="288290" y="58419"/>
                </a:lnTo>
                <a:lnTo>
                  <a:pt x="289560" y="58419"/>
                </a:lnTo>
                <a:lnTo>
                  <a:pt x="289559" y="53339"/>
                </a:lnTo>
                <a:lnTo>
                  <a:pt x="290829" y="53339"/>
                </a:lnTo>
                <a:lnTo>
                  <a:pt x="290829" y="49529"/>
                </a:lnTo>
                <a:lnTo>
                  <a:pt x="292100" y="49529"/>
                </a:lnTo>
                <a:lnTo>
                  <a:pt x="292100" y="45719"/>
                </a:lnTo>
                <a:lnTo>
                  <a:pt x="293370" y="45719"/>
                </a:lnTo>
                <a:lnTo>
                  <a:pt x="293370" y="40639"/>
                </a:lnTo>
                <a:lnTo>
                  <a:pt x="294640" y="40639"/>
                </a:lnTo>
                <a:lnTo>
                  <a:pt x="294640" y="36829"/>
                </a:lnTo>
                <a:lnTo>
                  <a:pt x="295910" y="36829"/>
                </a:lnTo>
                <a:lnTo>
                  <a:pt x="295910" y="33019"/>
                </a:lnTo>
                <a:lnTo>
                  <a:pt x="297180" y="33019"/>
                </a:lnTo>
                <a:lnTo>
                  <a:pt x="297179" y="29209"/>
                </a:lnTo>
                <a:lnTo>
                  <a:pt x="298450" y="29209"/>
                </a:lnTo>
                <a:lnTo>
                  <a:pt x="298450" y="24129"/>
                </a:lnTo>
                <a:lnTo>
                  <a:pt x="299720" y="24129"/>
                </a:lnTo>
                <a:lnTo>
                  <a:pt x="299720" y="20319"/>
                </a:lnTo>
                <a:lnTo>
                  <a:pt x="300990" y="20319"/>
                </a:lnTo>
                <a:lnTo>
                  <a:pt x="300990" y="16509"/>
                </a:lnTo>
                <a:lnTo>
                  <a:pt x="302260" y="16509"/>
                </a:lnTo>
                <a:lnTo>
                  <a:pt x="302260" y="12700"/>
                </a:lnTo>
                <a:close/>
              </a:path>
              <a:path w="307340" h="426084">
                <a:moveTo>
                  <a:pt x="276860" y="95250"/>
                </a:moveTo>
                <a:lnTo>
                  <a:pt x="212090" y="95250"/>
                </a:lnTo>
                <a:lnTo>
                  <a:pt x="204470" y="102869"/>
                </a:lnTo>
                <a:lnTo>
                  <a:pt x="275590" y="102869"/>
                </a:lnTo>
                <a:lnTo>
                  <a:pt x="275590" y="99059"/>
                </a:lnTo>
                <a:lnTo>
                  <a:pt x="276860" y="99059"/>
                </a:lnTo>
                <a:lnTo>
                  <a:pt x="276860" y="95250"/>
                </a:lnTo>
                <a:close/>
              </a:path>
              <a:path w="307340" h="426084">
                <a:moveTo>
                  <a:pt x="274320" y="102869"/>
                </a:moveTo>
                <a:lnTo>
                  <a:pt x="204470" y="102869"/>
                </a:lnTo>
                <a:lnTo>
                  <a:pt x="166370" y="140969"/>
                </a:lnTo>
                <a:lnTo>
                  <a:pt x="264159" y="140969"/>
                </a:lnTo>
                <a:lnTo>
                  <a:pt x="264160" y="137159"/>
                </a:lnTo>
                <a:lnTo>
                  <a:pt x="265430" y="137159"/>
                </a:lnTo>
                <a:lnTo>
                  <a:pt x="265430" y="132079"/>
                </a:lnTo>
                <a:lnTo>
                  <a:pt x="266700" y="132079"/>
                </a:lnTo>
                <a:lnTo>
                  <a:pt x="266700" y="128269"/>
                </a:lnTo>
                <a:lnTo>
                  <a:pt x="267970" y="128269"/>
                </a:lnTo>
                <a:lnTo>
                  <a:pt x="267970" y="124459"/>
                </a:lnTo>
                <a:lnTo>
                  <a:pt x="269239" y="124459"/>
                </a:lnTo>
                <a:lnTo>
                  <a:pt x="269239" y="120649"/>
                </a:lnTo>
                <a:lnTo>
                  <a:pt x="270510" y="120649"/>
                </a:lnTo>
                <a:lnTo>
                  <a:pt x="270510" y="115569"/>
                </a:lnTo>
                <a:lnTo>
                  <a:pt x="271780" y="115569"/>
                </a:lnTo>
                <a:lnTo>
                  <a:pt x="271779" y="111759"/>
                </a:lnTo>
                <a:lnTo>
                  <a:pt x="273050" y="111759"/>
                </a:lnTo>
                <a:lnTo>
                  <a:pt x="273050" y="107949"/>
                </a:lnTo>
                <a:lnTo>
                  <a:pt x="274320" y="107949"/>
                </a:lnTo>
                <a:lnTo>
                  <a:pt x="274320" y="102869"/>
                </a:lnTo>
                <a:close/>
              </a:path>
              <a:path w="307340" h="426084">
                <a:moveTo>
                  <a:pt x="262890" y="140969"/>
                </a:moveTo>
                <a:lnTo>
                  <a:pt x="166370" y="140969"/>
                </a:lnTo>
                <a:lnTo>
                  <a:pt x="154940" y="152399"/>
                </a:lnTo>
                <a:lnTo>
                  <a:pt x="261620" y="152399"/>
                </a:lnTo>
                <a:lnTo>
                  <a:pt x="261620" y="148589"/>
                </a:lnTo>
                <a:lnTo>
                  <a:pt x="262890" y="148589"/>
                </a:lnTo>
                <a:lnTo>
                  <a:pt x="262890" y="140969"/>
                </a:lnTo>
                <a:close/>
              </a:path>
              <a:path w="307340" h="426084">
                <a:moveTo>
                  <a:pt x="261620" y="152399"/>
                </a:moveTo>
                <a:lnTo>
                  <a:pt x="154940" y="152399"/>
                </a:lnTo>
                <a:lnTo>
                  <a:pt x="151130" y="156209"/>
                </a:lnTo>
                <a:lnTo>
                  <a:pt x="151129" y="158749"/>
                </a:lnTo>
                <a:lnTo>
                  <a:pt x="152400" y="158749"/>
                </a:lnTo>
                <a:lnTo>
                  <a:pt x="152400" y="162559"/>
                </a:lnTo>
                <a:lnTo>
                  <a:pt x="153670" y="162559"/>
                </a:lnTo>
                <a:lnTo>
                  <a:pt x="153670" y="166369"/>
                </a:lnTo>
                <a:lnTo>
                  <a:pt x="152400" y="166369"/>
                </a:lnTo>
                <a:lnTo>
                  <a:pt x="152400" y="168909"/>
                </a:lnTo>
                <a:lnTo>
                  <a:pt x="151129" y="168909"/>
                </a:lnTo>
                <a:lnTo>
                  <a:pt x="151129" y="172719"/>
                </a:lnTo>
                <a:lnTo>
                  <a:pt x="149860" y="172719"/>
                </a:lnTo>
                <a:lnTo>
                  <a:pt x="149860" y="175259"/>
                </a:lnTo>
                <a:lnTo>
                  <a:pt x="148590" y="175259"/>
                </a:lnTo>
                <a:lnTo>
                  <a:pt x="148590" y="177800"/>
                </a:lnTo>
                <a:lnTo>
                  <a:pt x="147320" y="177800"/>
                </a:lnTo>
                <a:lnTo>
                  <a:pt x="147320" y="181609"/>
                </a:lnTo>
                <a:lnTo>
                  <a:pt x="146050" y="181609"/>
                </a:lnTo>
                <a:lnTo>
                  <a:pt x="146050" y="184149"/>
                </a:lnTo>
                <a:lnTo>
                  <a:pt x="241911" y="184149"/>
                </a:lnTo>
                <a:lnTo>
                  <a:pt x="260350" y="165739"/>
                </a:lnTo>
                <a:lnTo>
                  <a:pt x="260350" y="160019"/>
                </a:lnTo>
                <a:lnTo>
                  <a:pt x="261620" y="160019"/>
                </a:lnTo>
                <a:lnTo>
                  <a:pt x="261620" y="152399"/>
                </a:lnTo>
                <a:close/>
              </a:path>
              <a:path w="307340" h="426084">
                <a:moveTo>
                  <a:pt x="241911" y="184150"/>
                </a:moveTo>
                <a:lnTo>
                  <a:pt x="144779" y="184150"/>
                </a:lnTo>
                <a:lnTo>
                  <a:pt x="144779" y="187959"/>
                </a:lnTo>
                <a:lnTo>
                  <a:pt x="143510" y="187959"/>
                </a:lnTo>
                <a:lnTo>
                  <a:pt x="143509" y="190499"/>
                </a:lnTo>
                <a:lnTo>
                  <a:pt x="142240" y="190499"/>
                </a:lnTo>
                <a:lnTo>
                  <a:pt x="142240" y="194309"/>
                </a:lnTo>
                <a:lnTo>
                  <a:pt x="140970" y="194309"/>
                </a:lnTo>
                <a:lnTo>
                  <a:pt x="140970" y="196849"/>
                </a:lnTo>
                <a:lnTo>
                  <a:pt x="139700" y="196849"/>
                </a:lnTo>
                <a:lnTo>
                  <a:pt x="139700" y="199389"/>
                </a:lnTo>
                <a:lnTo>
                  <a:pt x="138429" y="199389"/>
                </a:lnTo>
                <a:lnTo>
                  <a:pt x="138429" y="203199"/>
                </a:lnTo>
                <a:lnTo>
                  <a:pt x="137160" y="203199"/>
                </a:lnTo>
                <a:lnTo>
                  <a:pt x="137160" y="205739"/>
                </a:lnTo>
                <a:lnTo>
                  <a:pt x="135890" y="205739"/>
                </a:lnTo>
                <a:lnTo>
                  <a:pt x="135890" y="209549"/>
                </a:lnTo>
                <a:lnTo>
                  <a:pt x="134620" y="209549"/>
                </a:lnTo>
                <a:lnTo>
                  <a:pt x="134620" y="212089"/>
                </a:lnTo>
                <a:lnTo>
                  <a:pt x="133350" y="212089"/>
                </a:lnTo>
                <a:lnTo>
                  <a:pt x="133350" y="215899"/>
                </a:lnTo>
                <a:lnTo>
                  <a:pt x="132079" y="215899"/>
                </a:lnTo>
                <a:lnTo>
                  <a:pt x="132079" y="218439"/>
                </a:lnTo>
                <a:lnTo>
                  <a:pt x="130810" y="218439"/>
                </a:lnTo>
                <a:lnTo>
                  <a:pt x="130810" y="222249"/>
                </a:lnTo>
                <a:lnTo>
                  <a:pt x="129540" y="222249"/>
                </a:lnTo>
                <a:lnTo>
                  <a:pt x="129540" y="224789"/>
                </a:lnTo>
                <a:lnTo>
                  <a:pt x="128270" y="224789"/>
                </a:lnTo>
                <a:lnTo>
                  <a:pt x="128270" y="227329"/>
                </a:lnTo>
                <a:lnTo>
                  <a:pt x="127000" y="227329"/>
                </a:lnTo>
                <a:lnTo>
                  <a:pt x="127000" y="231139"/>
                </a:lnTo>
                <a:lnTo>
                  <a:pt x="125729" y="231139"/>
                </a:lnTo>
                <a:lnTo>
                  <a:pt x="125729" y="233679"/>
                </a:lnTo>
                <a:lnTo>
                  <a:pt x="124460" y="233679"/>
                </a:lnTo>
                <a:lnTo>
                  <a:pt x="124460" y="237489"/>
                </a:lnTo>
                <a:lnTo>
                  <a:pt x="123190" y="237489"/>
                </a:lnTo>
                <a:lnTo>
                  <a:pt x="123190" y="240029"/>
                </a:lnTo>
                <a:lnTo>
                  <a:pt x="121920" y="240029"/>
                </a:lnTo>
                <a:lnTo>
                  <a:pt x="121920" y="243839"/>
                </a:lnTo>
                <a:lnTo>
                  <a:pt x="120650" y="243839"/>
                </a:lnTo>
                <a:lnTo>
                  <a:pt x="120650" y="246379"/>
                </a:lnTo>
                <a:lnTo>
                  <a:pt x="119379" y="246379"/>
                </a:lnTo>
                <a:lnTo>
                  <a:pt x="119379" y="248919"/>
                </a:lnTo>
                <a:lnTo>
                  <a:pt x="177042" y="248919"/>
                </a:lnTo>
                <a:lnTo>
                  <a:pt x="241911" y="184150"/>
                </a:lnTo>
                <a:close/>
              </a:path>
              <a:path w="307340" h="426084">
                <a:moveTo>
                  <a:pt x="49848" y="375919"/>
                </a:moveTo>
                <a:lnTo>
                  <a:pt x="5079" y="375919"/>
                </a:lnTo>
                <a:lnTo>
                  <a:pt x="5079" y="378459"/>
                </a:lnTo>
                <a:lnTo>
                  <a:pt x="3810" y="378459"/>
                </a:lnTo>
                <a:lnTo>
                  <a:pt x="3810" y="379729"/>
                </a:lnTo>
                <a:lnTo>
                  <a:pt x="46032" y="379729"/>
                </a:lnTo>
                <a:lnTo>
                  <a:pt x="49848" y="375919"/>
                </a:lnTo>
                <a:close/>
              </a:path>
              <a:path w="307340" h="426084">
                <a:moveTo>
                  <a:pt x="7620" y="373379"/>
                </a:moveTo>
                <a:lnTo>
                  <a:pt x="7620" y="375919"/>
                </a:lnTo>
                <a:lnTo>
                  <a:pt x="51120" y="374649"/>
                </a:lnTo>
                <a:lnTo>
                  <a:pt x="52392" y="374649"/>
                </a:lnTo>
                <a:lnTo>
                  <a:pt x="7620" y="373379"/>
                </a:lnTo>
                <a:close/>
              </a:path>
              <a:path w="307340" h="426084">
                <a:moveTo>
                  <a:pt x="10160" y="372109"/>
                </a:moveTo>
                <a:lnTo>
                  <a:pt x="8890" y="372109"/>
                </a:lnTo>
                <a:lnTo>
                  <a:pt x="8890" y="373379"/>
                </a:lnTo>
                <a:lnTo>
                  <a:pt x="10160" y="373379"/>
                </a:lnTo>
                <a:lnTo>
                  <a:pt x="10160" y="372109"/>
                </a:lnTo>
                <a:close/>
              </a:path>
              <a:path w="307340" h="426084">
                <a:moveTo>
                  <a:pt x="56208" y="369569"/>
                </a:moveTo>
                <a:lnTo>
                  <a:pt x="11429" y="369569"/>
                </a:lnTo>
                <a:lnTo>
                  <a:pt x="11429" y="372109"/>
                </a:lnTo>
                <a:lnTo>
                  <a:pt x="53664" y="372109"/>
                </a:lnTo>
                <a:lnTo>
                  <a:pt x="56208" y="369569"/>
                </a:lnTo>
                <a:close/>
              </a:path>
              <a:path w="307340" h="426084">
                <a:moveTo>
                  <a:pt x="15240" y="367029"/>
                </a:moveTo>
                <a:lnTo>
                  <a:pt x="15240" y="369569"/>
                </a:lnTo>
                <a:lnTo>
                  <a:pt x="57480" y="369569"/>
                </a:lnTo>
                <a:lnTo>
                  <a:pt x="58752" y="368299"/>
                </a:lnTo>
                <a:lnTo>
                  <a:pt x="15240" y="367029"/>
                </a:lnTo>
                <a:close/>
              </a:path>
              <a:path w="307340" h="426084">
                <a:moveTo>
                  <a:pt x="17779" y="365759"/>
                </a:moveTo>
                <a:lnTo>
                  <a:pt x="16510" y="365759"/>
                </a:lnTo>
                <a:lnTo>
                  <a:pt x="16510" y="367029"/>
                </a:lnTo>
                <a:lnTo>
                  <a:pt x="17779" y="367029"/>
                </a:lnTo>
                <a:lnTo>
                  <a:pt x="17779" y="365759"/>
                </a:lnTo>
                <a:close/>
              </a:path>
              <a:path w="307340" h="426084">
                <a:moveTo>
                  <a:pt x="62567" y="363219"/>
                </a:moveTo>
                <a:lnTo>
                  <a:pt x="19050" y="363219"/>
                </a:lnTo>
                <a:lnTo>
                  <a:pt x="19050" y="365759"/>
                </a:lnTo>
                <a:lnTo>
                  <a:pt x="60024" y="365759"/>
                </a:lnTo>
                <a:lnTo>
                  <a:pt x="62567" y="363219"/>
                </a:lnTo>
                <a:close/>
              </a:path>
              <a:path w="307340" h="426084">
                <a:moveTo>
                  <a:pt x="21590" y="360679"/>
                </a:moveTo>
                <a:lnTo>
                  <a:pt x="21590" y="363219"/>
                </a:lnTo>
                <a:lnTo>
                  <a:pt x="63839" y="361949"/>
                </a:lnTo>
                <a:lnTo>
                  <a:pt x="65111" y="361949"/>
                </a:lnTo>
                <a:lnTo>
                  <a:pt x="21590" y="360679"/>
                </a:lnTo>
                <a:close/>
              </a:path>
              <a:path w="307340" h="426084">
                <a:moveTo>
                  <a:pt x="24129" y="359409"/>
                </a:moveTo>
                <a:lnTo>
                  <a:pt x="22860" y="359409"/>
                </a:lnTo>
                <a:lnTo>
                  <a:pt x="22860" y="360679"/>
                </a:lnTo>
                <a:lnTo>
                  <a:pt x="24129" y="360679"/>
                </a:lnTo>
                <a:lnTo>
                  <a:pt x="24129" y="359409"/>
                </a:lnTo>
                <a:close/>
              </a:path>
              <a:path w="307340" h="426084">
                <a:moveTo>
                  <a:pt x="25400" y="356869"/>
                </a:moveTo>
                <a:lnTo>
                  <a:pt x="25400" y="359409"/>
                </a:lnTo>
                <a:lnTo>
                  <a:pt x="66383" y="359409"/>
                </a:lnTo>
                <a:lnTo>
                  <a:pt x="68927" y="358139"/>
                </a:lnTo>
                <a:lnTo>
                  <a:pt x="25400" y="356869"/>
                </a:lnTo>
                <a:close/>
              </a:path>
              <a:path w="307340" h="426084">
                <a:moveTo>
                  <a:pt x="27940" y="354329"/>
                </a:moveTo>
                <a:lnTo>
                  <a:pt x="27940" y="356869"/>
                </a:lnTo>
                <a:lnTo>
                  <a:pt x="70199" y="355599"/>
                </a:lnTo>
                <a:lnTo>
                  <a:pt x="71471" y="355599"/>
                </a:lnTo>
                <a:lnTo>
                  <a:pt x="27940" y="354329"/>
                </a:lnTo>
                <a:close/>
              </a:path>
              <a:path w="307340" h="426084">
                <a:moveTo>
                  <a:pt x="30479" y="353059"/>
                </a:moveTo>
                <a:lnTo>
                  <a:pt x="29210" y="353059"/>
                </a:lnTo>
                <a:lnTo>
                  <a:pt x="29210" y="354329"/>
                </a:lnTo>
                <a:lnTo>
                  <a:pt x="30479" y="354329"/>
                </a:lnTo>
                <a:lnTo>
                  <a:pt x="30479" y="353059"/>
                </a:lnTo>
                <a:close/>
              </a:path>
              <a:path w="307340" h="426084">
                <a:moveTo>
                  <a:pt x="75287" y="350519"/>
                </a:moveTo>
                <a:lnTo>
                  <a:pt x="31750" y="350519"/>
                </a:lnTo>
                <a:lnTo>
                  <a:pt x="31750" y="353059"/>
                </a:lnTo>
                <a:lnTo>
                  <a:pt x="72743" y="353059"/>
                </a:lnTo>
                <a:lnTo>
                  <a:pt x="75287" y="350519"/>
                </a:lnTo>
                <a:close/>
              </a:path>
              <a:path w="307340" h="426084">
                <a:moveTo>
                  <a:pt x="35560" y="347979"/>
                </a:moveTo>
                <a:lnTo>
                  <a:pt x="35560" y="350519"/>
                </a:lnTo>
                <a:lnTo>
                  <a:pt x="76559" y="349249"/>
                </a:lnTo>
                <a:lnTo>
                  <a:pt x="77831" y="349249"/>
                </a:lnTo>
                <a:lnTo>
                  <a:pt x="35560" y="347979"/>
                </a:lnTo>
                <a:close/>
              </a:path>
              <a:path w="307340" h="426084">
                <a:moveTo>
                  <a:pt x="38100" y="346709"/>
                </a:moveTo>
                <a:lnTo>
                  <a:pt x="36829" y="346709"/>
                </a:lnTo>
                <a:lnTo>
                  <a:pt x="36829" y="347979"/>
                </a:lnTo>
                <a:lnTo>
                  <a:pt x="38100" y="347979"/>
                </a:lnTo>
                <a:lnTo>
                  <a:pt x="38100" y="346709"/>
                </a:lnTo>
                <a:close/>
              </a:path>
              <a:path w="307340" h="426084">
                <a:moveTo>
                  <a:pt x="81647" y="344169"/>
                </a:moveTo>
                <a:lnTo>
                  <a:pt x="39370" y="344169"/>
                </a:lnTo>
                <a:lnTo>
                  <a:pt x="39370" y="346709"/>
                </a:lnTo>
                <a:lnTo>
                  <a:pt x="79103" y="346709"/>
                </a:lnTo>
                <a:lnTo>
                  <a:pt x="81647" y="344169"/>
                </a:lnTo>
                <a:close/>
              </a:path>
              <a:path w="307340" h="426084">
                <a:moveTo>
                  <a:pt x="41910" y="341629"/>
                </a:moveTo>
                <a:lnTo>
                  <a:pt x="41910" y="344169"/>
                </a:lnTo>
                <a:lnTo>
                  <a:pt x="82918" y="342899"/>
                </a:lnTo>
                <a:lnTo>
                  <a:pt x="84190" y="342899"/>
                </a:lnTo>
                <a:lnTo>
                  <a:pt x="41910" y="341629"/>
                </a:lnTo>
                <a:close/>
              </a:path>
              <a:path w="307340" h="426084">
                <a:moveTo>
                  <a:pt x="44450" y="340359"/>
                </a:moveTo>
                <a:lnTo>
                  <a:pt x="43179" y="340359"/>
                </a:lnTo>
                <a:lnTo>
                  <a:pt x="43179" y="341629"/>
                </a:lnTo>
                <a:lnTo>
                  <a:pt x="44450" y="341629"/>
                </a:lnTo>
                <a:lnTo>
                  <a:pt x="44450" y="340359"/>
                </a:lnTo>
                <a:close/>
              </a:path>
              <a:path w="307340" h="426084">
                <a:moveTo>
                  <a:pt x="45720" y="337819"/>
                </a:moveTo>
                <a:lnTo>
                  <a:pt x="45720" y="340359"/>
                </a:lnTo>
                <a:lnTo>
                  <a:pt x="85462" y="341629"/>
                </a:lnTo>
                <a:lnTo>
                  <a:pt x="88006" y="339089"/>
                </a:lnTo>
                <a:lnTo>
                  <a:pt x="45720" y="337819"/>
                </a:lnTo>
                <a:close/>
              </a:path>
              <a:path w="307340" h="426084">
                <a:moveTo>
                  <a:pt x="48260" y="335279"/>
                </a:moveTo>
                <a:lnTo>
                  <a:pt x="48260" y="337819"/>
                </a:lnTo>
                <a:lnTo>
                  <a:pt x="89278" y="336549"/>
                </a:lnTo>
                <a:lnTo>
                  <a:pt x="90550" y="336549"/>
                </a:lnTo>
                <a:lnTo>
                  <a:pt x="48260" y="335279"/>
                </a:lnTo>
                <a:close/>
              </a:path>
              <a:path w="307340" h="426084">
                <a:moveTo>
                  <a:pt x="50800" y="334009"/>
                </a:moveTo>
                <a:lnTo>
                  <a:pt x="49529" y="334009"/>
                </a:lnTo>
                <a:lnTo>
                  <a:pt x="49529" y="335279"/>
                </a:lnTo>
                <a:lnTo>
                  <a:pt x="50800" y="335279"/>
                </a:lnTo>
                <a:lnTo>
                  <a:pt x="50800" y="334009"/>
                </a:lnTo>
                <a:close/>
              </a:path>
              <a:path w="307340" h="426084">
                <a:moveTo>
                  <a:pt x="94366" y="331469"/>
                </a:moveTo>
                <a:lnTo>
                  <a:pt x="52070" y="331469"/>
                </a:lnTo>
                <a:lnTo>
                  <a:pt x="52070" y="334009"/>
                </a:lnTo>
                <a:lnTo>
                  <a:pt x="91822" y="334009"/>
                </a:lnTo>
                <a:lnTo>
                  <a:pt x="94366" y="331469"/>
                </a:lnTo>
                <a:close/>
              </a:path>
              <a:path w="307340" h="426084">
                <a:moveTo>
                  <a:pt x="55879" y="328929"/>
                </a:moveTo>
                <a:lnTo>
                  <a:pt x="55879" y="331469"/>
                </a:lnTo>
                <a:lnTo>
                  <a:pt x="95638" y="330199"/>
                </a:lnTo>
                <a:lnTo>
                  <a:pt x="96910" y="330199"/>
                </a:lnTo>
                <a:lnTo>
                  <a:pt x="55879" y="328929"/>
                </a:lnTo>
                <a:close/>
              </a:path>
              <a:path w="307340" h="426084">
                <a:moveTo>
                  <a:pt x="100726" y="325119"/>
                </a:moveTo>
                <a:lnTo>
                  <a:pt x="59690" y="325119"/>
                </a:lnTo>
                <a:lnTo>
                  <a:pt x="59690" y="328929"/>
                </a:lnTo>
                <a:lnTo>
                  <a:pt x="98182" y="328929"/>
                </a:lnTo>
                <a:lnTo>
                  <a:pt x="100726" y="325119"/>
                </a:lnTo>
                <a:close/>
              </a:path>
              <a:path w="307340" h="426084">
                <a:moveTo>
                  <a:pt x="62229" y="323849"/>
                </a:moveTo>
                <a:lnTo>
                  <a:pt x="60960" y="323849"/>
                </a:lnTo>
                <a:lnTo>
                  <a:pt x="60960" y="325119"/>
                </a:lnTo>
                <a:lnTo>
                  <a:pt x="62229" y="325119"/>
                </a:lnTo>
                <a:lnTo>
                  <a:pt x="62229" y="323849"/>
                </a:lnTo>
                <a:close/>
              </a:path>
              <a:path w="307340" h="426084">
                <a:moveTo>
                  <a:pt x="62229" y="322579"/>
                </a:moveTo>
                <a:lnTo>
                  <a:pt x="62229" y="323849"/>
                </a:lnTo>
                <a:lnTo>
                  <a:pt x="103270" y="323849"/>
                </a:lnTo>
                <a:lnTo>
                  <a:pt x="62229" y="322579"/>
                </a:lnTo>
                <a:close/>
              </a:path>
              <a:path w="307340" h="426084">
                <a:moveTo>
                  <a:pt x="67310" y="316229"/>
                </a:moveTo>
                <a:lnTo>
                  <a:pt x="67310" y="318769"/>
                </a:lnTo>
                <a:lnTo>
                  <a:pt x="66040" y="318769"/>
                </a:lnTo>
                <a:lnTo>
                  <a:pt x="66040" y="322579"/>
                </a:lnTo>
                <a:lnTo>
                  <a:pt x="104541" y="322579"/>
                </a:lnTo>
                <a:lnTo>
                  <a:pt x="109629" y="317499"/>
                </a:lnTo>
                <a:lnTo>
                  <a:pt x="67310" y="316229"/>
                </a:lnTo>
                <a:close/>
              </a:path>
              <a:path w="307340" h="426084">
                <a:moveTo>
                  <a:pt x="72390" y="309879"/>
                </a:moveTo>
                <a:lnTo>
                  <a:pt x="72390" y="312419"/>
                </a:lnTo>
                <a:lnTo>
                  <a:pt x="71120" y="312419"/>
                </a:lnTo>
                <a:lnTo>
                  <a:pt x="71120" y="316229"/>
                </a:lnTo>
                <a:lnTo>
                  <a:pt x="110901" y="316229"/>
                </a:lnTo>
                <a:lnTo>
                  <a:pt x="115989" y="311149"/>
                </a:lnTo>
                <a:lnTo>
                  <a:pt x="72390" y="309879"/>
                </a:lnTo>
                <a:close/>
              </a:path>
              <a:path w="307340" h="426084">
                <a:moveTo>
                  <a:pt x="77470" y="303529"/>
                </a:moveTo>
                <a:lnTo>
                  <a:pt x="77470" y="306069"/>
                </a:lnTo>
                <a:lnTo>
                  <a:pt x="76200" y="306069"/>
                </a:lnTo>
                <a:lnTo>
                  <a:pt x="76200" y="309879"/>
                </a:lnTo>
                <a:lnTo>
                  <a:pt x="117261" y="309879"/>
                </a:lnTo>
                <a:lnTo>
                  <a:pt x="122349" y="304799"/>
                </a:lnTo>
                <a:lnTo>
                  <a:pt x="77470" y="303529"/>
                </a:lnTo>
                <a:close/>
              </a:path>
              <a:path w="307340" h="426084">
                <a:moveTo>
                  <a:pt x="82550" y="297179"/>
                </a:moveTo>
                <a:lnTo>
                  <a:pt x="82550" y="299719"/>
                </a:lnTo>
                <a:lnTo>
                  <a:pt x="81279" y="299719"/>
                </a:lnTo>
                <a:lnTo>
                  <a:pt x="81279" y="303529"/>
                </a:lnTo>
                <a:lnTo>
                  <a:pt x="123621" y="303529"/>
                </a:lnTo>
                <a:lnTo>
                  <a:pt x="128708" y="298449"/>
                </a:lnTo>
                <a:lnTo>
                  <a:pt x="82550" y="297179"/>
                </a:lnTo>
                <a:close/>
              </a:path>
              <a:path w="307340" h="426084">
                <a:moveTo>
                  <a:pt x="86360" y="294639"/>
                </a:moveTo>
                <a:lnTo>
                  <a:pt x="85090" y="294639"/>
                </a:lnTo>
                <a:lnTo>
                  <a:pt x="85090" y="297179"/>
                </a:lnTo>
                <a:lnTo>
                  <a:pt x="129980" y="297179"/>
                </a:lnTo>
                <a:lnTo>
                  <a:pt x="130625" y="295892"/>
                </a:lnTo>
                <a:lnTo>
                  <a:pt x="86360" y="294639"/>
                </a:lnTo>
                <a:close/>
              </a:path>
              <a:path w="307340" h="426084">
                <a:moveTo>
                  <a:pt x="133796" y="292099"/>
                </a:moveTo>
                <a:lnTo>
                  <a:pt x="87629" y="292099"/>
                </a:lnTo>
                <a:lnTo>
                  <a:pt x="87629" y="293369"/>
                </a:lnTo>
                <a:lnTo>
                  <a:pt x="86360" y="293369"/>
                </a:lnTo>
                <a:lnTo>
                  <a:pt x="86360" y="294639"/>
                </a:lnTo>
                <a:lnTo>
                  <a:pt x="131252" y="294639"/>
                </a:lnTo>
                <a:lnTo>
                  <a:pt x="130625" y="295892"/>
                </a:lnTo>
                <a:lnTo>
                  <a:pt x="131252" y="295909"/>
                </a:lnTo>
                <a:lnTo>
                  <a:pt x="133796" y="292099"/>
                </a:lnTo>
                <a:close/>
              </a:path>
              <a:path w="307340" h="426084">
                <a:moveTo>
                  <a:pt x="140156" y="285749"/>
                </a:moveTo>
                <a:lnTo>
                  <a:pt x="92710" y="285749"/>
                </a:lnTo>
                <a:lnTo>
                  <a:pt x="92710" y="287019"/>
                </a:lnTo>
                <a:lnTo>
                  <a:pt x="91440" y="287019"/>
                </a:lnTo>
                <a:lnTo>
                  <a:pt x="91440" y="288289"/>
                </a:lnTo>
                <a:lnTo>
                  <a:pt x="90170" y="288289"/>
                </a:lnTo>
                <a:lnTo>
                  <a:pt x="90170" y="292099"/>
                </a:lnTo>
                <a:lnTo>
                  <a:pt x="135068" y="292099"/>
                </a:lnTo>
                <a:lnTo>
                  <a:pt x="138884" y="287019"/>
                </a:lnTo>
                <a:lnTo>
                  <a:pt x="140156" y="285749"/>
                </a:lnTo>
                <a:close/>
              </a:path>
              <a:path w="307340" h="426084">
                <a:moveTo>
                  <a:pt x="146516" y="279399"/>
                </a:moveTo>
                <a:lnTo>
                  <a:pt x="97790" y="279399"/>
                </a:lnTo>
                <a:lnTo>
                  <a:pt x="97790" y="280669"/>
                </a:lnTo>
                <a:lnTo>
                  <a:pt x="96520" y="280669"/>
                </a:lnTo>
                <a:lnTo>
                  <a:pt x="96520" y="281939"/>
                </a:lnTo>
                <a:lnTo>
                  <a:pt x="95250" y="281939"/>
                </a:lnTo>
                <a:lnTo>
                  <a:pt x="95250" y="285749"/>
                </a:lnTo>
                <a:lnTo>
                  <a:pt x="141428" y="285749"/>
                </a:lnTo>
                <a:lnTo>
                  <a:pt x="146516" y="279399"/>
                </a:lnTo>
                <a:close/>
              </a:path>
              <a:path w="307340" h="426084">
                <a:moveTo>
                  <a:pt x="152875" y="273049"/>
                </a:moveTo>
                <a:lnTo>
                  <a:pt x="102870" y="273049"/>
                </a:lnTo>
                <a:lnTo>
                  <a:pt x="102870" y="274319"/>
                </a:lnTo>
                <a:lnTo>
                  <a:pt x="101600" y="274319"/>
                </a:lnTo>
                <a:lnTo>
                  <a:pt x="101600" y="275589"/>
                </a:lnTo>
                <a:lnTo>
                  <a:pt x="100329" y="275589"/>
                </a:lnTo>
                <a:lnTo>
                  <a:pt x="100329" y="279399"/>
                </a:lnTo>
                <a:lnTo>
                  <a:pt x="147787" y="279399"/>
                </a:lnTo>
                <a:lnTo>
                  <a:pt x="152875" y="273049"/>
                </a:lnTo>
                <a:close/>
              </a:path>
              <a:path w="307340" h="426084">
                <a:moveTo>
                  <a:pt x="159235" y="266699"/>
                </a:moveTo>
                <a:lnTo>
                  <a:pt x="107950" y="266699"/>
                </a:lnTo>
                <a:lnTo>
                  <a:pt x="107950" y="267969"/>
                </a:lnTo>
                <a:lnTo>
                  <a:pt x="106679" y="267969"/>
                </a:lnTo>
                <a:lnTo>
                  <a:pt x="106679" y="269239"/>
                </a:lnTo>
                <a:lnTo>
                  <a:pt x="105410" y="269239"/>
                </a:lnTo>
                <a:lnTo>
                  <a:pt x="105410" y="273049"/>
                </a:lnTo>
                <a:lnTo>
                  <a:pt x="154147" y="273049"/>
                </a:lnTo>
                <a:lnTo>
                  <a:pt x="159235" y="266699"/>
                </a:lnTo>
                <a:close/>
              </a:path>
              <a:path w="307340" h="426084">
                <a:moveTo>
                  <a:pt x="165595" y="260349"/>
                </a:moveTo>
                <a:lnTo>
                  <a:pt x="113029" y="260349"/>
                </a:lnTo>
                <a:lnTo>
                  <a:pt x="113029" y="261619"/>
                </a:lnTo>
                <a:lnTo>
                  <a:pt x="111760" y="261619"/>
                </a:lnTo>
                <a:lnTo>
                  <a:pt x="111760" y="262889"/>
                </a:lnTo>
                <a:lnTo>
                  <a:pt x="110490" y="262889"/>
                </a:lnTo>
                <a:lnTo>
                  <a:pt x="110490" y="266699"/>
                </a:lnTo>
                <a:lnTo>
                  <a:pt x="160507" y="266699"/>
                </a:lnTo>
                <a:lnTo>
                  <a:pt x="165595" y="260349"/>
                </a:lnTo>
                <a:close/>
              </a:path>
              <a:path w="307340" h="426084">
                <a:moveTo>
                  <a:pt x="118110" y="253999"/>
                </a:moveTo>
                <a:lnTo>
                  <a:pt x="116840" y="253999"/>
                </a:lnTo>
                <a:lnTo>
                  <a:pt x="116840" y="255269"/>
                </a:lnTo>
                <a:lnTo>
                  <a:pt x="115570" y="255269"/>
                </a:lnTo>
                <a:lnTo>
                  <a:pt x="115570" y="260349"/>
                </a:lnTo>
                <a:lnTo>
                  <a:pt x="166867" y="260349"/>
                </a:lnTo>
                <a:lnTo>
                  <a:pt x="171954" y="255269"/>
                </a:lnTo>
                <a:lnTo>
                  <a:pt x="118110" y="253999"/>
                </a:lnTo>
                <a:close/>
              </a:path>
              <a:path w="307340" h="426084">
                <a:moveTo>
                  <a:pt x="175770" y="250189"/>
                </a:moveTo>
                <a:lnTo>
                  <a:pt x="118110" y="250189"/>
                </a:lnTo>
                <a:lnTo>
                  <a:pt x="118110" y="253999"/>
                </a:lnTo>
                <a:lnTo>
                  <a:pt x="173226" y="253999"/>
                </a:lnTo>
                <a:lnTo>
                  <a:pt x="175770" y="250189"/>
                </a:lnTo>
                <a:close/>
              </a:path>
              <a:path w="307340" h="426084">
                <a:moveTo>
                  <a:pt x="46032" y="379729"/>
                </a:moveTo>
                <a:lnTo>
                  <a:pt x="3810" y="379729"/>
                </a:lnTo>
                <a:lnTo>
                  <a:pt x="3810" y="384809"/>
                </a:lnTo>
                <a:lnTo>
                  <a:pt x="2540" y="384809"/>
                </a:lnTo>
                <a:lnTo>
                  <a:pt x="2540" y="400049"/>
                </a:lnTo>
                <a:lnTo>
                  <a:pt x="1270" y="400049"/>
                </a:lnTo>
                <a:lnTo>
                  <a:pt x="1270" y="401319"/>
                </a:lnTo>
                <a:lnTo>
                  <a:pt x="24409" y="401319"/>
                </a:lnTo>
                <a:lnTo>
                  <a:pt x="46032" y="379729"/>
                </a:lnTo>
                <a:close/>
              </a:path>
              <a:path w="307340" h="426084">
                <a:moveTo>
                  <a:pt x="24409" y="401319"/>
                </a:moveTo>
                <a:lnTo>
                  <a:pt x="1270" y="401319"/>
                </a:lnTo>
                <a:lnTo>
                  <a:pt x="1270" y="414019"/>
                </a:lnTo>
                <a:lnTo>
                  <a:pt x="0" y="414019"/>
                </a:lnTo>
                <a:lnTo>
                  <a:pt x="0" y="425692"/>
                </a:lnTo>
                <a:lnTo>
                  <a:pt x="24409" y="401319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247380" y="6322699"/>
            <a:ext cx="279400" cy="398780"/>
          </a:xfrm>
          <a:custGeom>
            <a:avLst/>
            <a:gdLst/>
            <a:ahLst/>
            <a:cxnLst/>
            <a:rect l="l" t="t" r="r" b="b"/>
            <a:pathLst>
              <a:path w="279400" h="398779">
                <a:moveTo>
                  <a:pt x="279400" y="0"/>
                </a:moveTo>
                <a:lnTo>
                  <a:pt x="267321" y="12060"/>
                </a:lnTo>
                <a:lnTo>
                  <a:pt x="278130" y="12060"/>
                </a:lnTo>
                <a:lnTo>
                  <a:pt x="278130" y="6980"/>
                </a:lnTo>
                <a:lnTo>
                  <a:pt x="279400" y="6980"/>
                </a:lnTo>
                <a:lnTo>
                  <a:pt x="279400" y="0"/>
                </a:lnTo>
                <a:close/>
              </a:path>
              <a:path w="279400" h="398779">
                <a:moveTo>
                  <a:pt x="278129" y="12060"/>
                </a:moveTo>
                <a:lnTo>
                  <a:pt x="267321" y="12060"/>
                </a:lnTo>
                <a:lnTo>
                  <a:pt x="260961" y="18410"/>
                </a:lnTo>
                <a:lnTo>
                  <a:pt x="278129" y="18410"/>
                </a:lnTo>
                <a:lnTo>
                  <a:pt x="278129" y="12060"/>
                </a:lnTo>
                <a:close/>
              </a:path>
              <a:path w="279400" h="398779">
                <a:moveTo>
                  <a:pt x="276859" y="18410"/>
                </a:moveTo>
                <a:lnTo>
                  <a:pt x="260961" y="18410"/>
                </a:lnTo>
                <a:lnTo>
                  <a:pt x="254601" y="24760"/>
                </a:lnTo>
                <a:lnTo>
                  <a:pt x="276860" y="24760"/>
                </a:lnTo>
                <a:lnTo>
                  <a:pt x="276859" y="18410"/>
                </a:lnTo>
                <a:close/>
              </a:path>
              <a:path w="279400" h="398779">
                <a:moveTo>
                  <a:pt x="276860" y="24760"/>
                </a:moveTo>
                <a:lnTo>
                  <a:pt x="254601" y="24760"/>
                </a:lnTo>
                <a:lnTo>
                  <a:pt x="196092" y="83180"/>
                </a:lnTo>
                <a:lnTo>
                  <a:pt x="270509" y="83180"/>
                </a:lnTo>
                <a:lnTo>
                  <a:pt x="270510" y="76830"/>
                </a:lnTo>
                <a:lnTo>
                  <a:pt x="271779" y="76830"/>
                </a:lnTo>
                <a:lnTo>
                  <a:pt x="271779" y="65400"/>
                </a:lnTo>
                <a:lnTo>
                  <a:pt x="273050" y="65400"/>
                </a:lnTo>
                <a:lnTo>
                  <a:pt x="273050" y="52700"/>
                </a:lnTo>
                <a:lnTo>
                  <a:pt x="274320" y="52700"/>
                </a:lnTo>
                <a:lnTo>
                  <a:pt x="274320" y="41270"/>
                </a:lnTo>
                <a:lnTo>
                  <a:pt x="275590" y="41270"/>
                </a:lnTo>
                <a:lnTo>
                  <a:pt x="275590" y="29840"/>
                </a:lnTo>
                <a:lnTo>
                  <a:pt x="276860" y="29840"/>
                </a:lnTo>
                <a:lnTo>
                  <a:pt x="276860" y="24760"/>
                </a:lnTo>
                <a:close/>
              </a:path>
              <a:path w="279400" h="398779">
                <a:moveTo>
                  <a:pt x="188369" y="210180"/>
                </a:moveTo>
                <a:lnTo>
                  <a:pt x="68898" y="210180"/>
                </a:lnTo>
                <a:lnTo>
                  <a:pt x="19050" y="259952"/>
                </a:lnTo>
                <a:lnTo>
                  <a:pt x="19050" y="263520"/>
                </a:lnTo>
                <a:lnTo>
                  <a:pt x="17779" y="263520"/>
                </a:lnTo>
                <a:lnTo>
                  <a:pt x="17779" y="277490"/>
                </a:lnTo>
                <a:lnTo>
                  <a:pt x="16510" y="277490"/>
                </a:lnTo>
                <a:lnTo>
                  <a:pt x="16510" y="292730"/>
                </a:lnTo>
                <a:lnTo>
                  <a:pt x="15240" y="292730"/>
                </a:lnTo>
                <a:lnTo>
                  <a:pt x="15240" y="306700"/>
                </a:lnTo>
                <a:lnTo>
                  <a:pt x="13970" y="306700"/>
                </a:lnTo>
                <a:lnTo>
                  <a:pt x="13970" y="321940"/>
                </a:lnTo>
                <a:lnTo>
                  <a:pt x="12700" y="321940"/>
                </a:lnTo>
                <a:lnTo>
                  <a:pt x="12700" y="332100"/>
                </a:lnTo>
                <a:lnTo>
                  <a:pt x="11429" y="332100"/>
                </a:lnTo>
                <a:lnTo>
                  <a:pt x="11429" y="339720"/>
                </a:lnTo>
                <a:lnTo>
                  <a:pt x="10160" y="339720"/>
                </a:lnTo>
                <a:lnTo>
                  <a:pt x="10160" y="346070"/>
                </a:lnTo>
                <a:lnTo>
                  <a:pt x="8890" y="346070"/>
                </a:lnTo>
                <a:lnTo>
                  <a:pt x="8890" y="353690"/>
                </a:lnTo>
                <a:lnTo>
                  <a:pt x="7620" y="353690"/>
                </a:lnTo>
                <a:lnTo>
                  <a:pt x="7620" y="360040"/>
                </a:lnTo>
                <a:lnTo>
                  <a:pt x="6350" y="360040"/>
                </a:lnTo>
                <a:lnTo>
                  <a:pt x="6350" y="367660"/>
                </a:lnTo>
                <a:lnTo>
                  <a:pt x="5079" y="367660"/>
                </a:lnTo>
                <a:lnTo>
                  <a:pt x="5079" y="374010"/>
                </a:lnTo>
                <a:lnTo>
                  <a:pt x="3810" y="374010"/>
                </a:lnTo>
                <a:lnTo>
                  <a:pt x="3810" y="381630"/>
                </a:lnTo>
                <a:lnTo>
                  <a:pt x="2540" y="381630"/>
                </a:lnTo>
                <a:lnTo>
                  <a:pt x="2540" y="387980"/>
                </a:lnTo>
                <a:lnTo>
                  <a:pt x="1270" y="387980"/>
                </a:lnTo>
                <a:lnTo>
                  <a:pt x="1270" y="395600"/>
                </a:lnTo>
                <a:lnTo>
                  <a:pt x="0" y="395600"/>
                </a:lnTo>
                <a:lnTo>
                  <a:pt x="0" y="398262"/>
                </a:lnTo>
                <a:lnTo>
                  <a:pt x="188369" y="210180"/>
                </a:lnTo>
                <a:close/>
              </a:path>
              <a:path w="279400" h="398779">
                <a:moveTo>
                  <a:pt x="190913" y="207640"/>
                </a:moveTo>
                <a:lnTo>
                  <a:pt x="71442" y="207640"/>
                </a:lnTo>
                <a:lnTo>
                  <a:pt x="70170" y="208910"/>
                </a:lnTo>
                <a:lnTo>
                  <a:pt x="189641" y="208910"/>
                </a:lnTo>
                <a:lnTo>
                  <a:pt x="190913" y="207640"/>
                </a:lnTo>
                <a:close/>
              </a:path>
              <a:path w="279400" h="398779">
                <a:moveTo>
                  <a:pt x="194729" y="203830"/>
                </a:moveTo>
                <a:lnTo>
                  <a:pt x="75258" y="203830"/>
                </a:lnTo>
                <a:lnTo>
                  <a:pt x="72714" y="206370"/>
                </a:lnTo>
                <a:lnTo>
                  <a:pt x="192185" y="206370"/>
                </a:lnTo>
                <a:lnTo>
                  <a:pt x="194729" y="203830"/>
                </a:lnTo>
                <a:close/>
              </a:path>
              <a:path w="279400" h="398779">
                <a:moveTo>
                  <a:pt x="197273" y="201290"/>
                </a:moveTo>
                <a:lnTo>
                  <a:pt x="77802" y="201290"/>
                </a:lnTo>
                <a:lnTo>
                  <a:pt x="76530" y="202560"/>
                </a:lnTo>
                <a:lnTo>
                  <a:pt x="196001" y="202560"/>
                </a:lnTo>
                <a:lnTo>
                  <a:pt x="197273" y="201290"/>
                </a:lnTo>
                <a:close/>
              </a:path>
              <a:path w="279400" h="398779">
                <a:moveTo>
                  <a:pt x="201089" y="197480"/>
                </a:moveTo>
                <a:lnTo>
                  <a:pt x="81617" y="197480"/>
                </a:lnTo>
                <a:lnTo>
                  <a:pt x="79074" y="200020"/>
                </a:lnTo>
                <a:lnTo>
                  <a:pt x="198545" y="200020"/>
                </a:lnTo>
                <a:lnTo>
                  <a:pt x="201089" y="197480"/>
                </a:lnTo>
                <a:close/>
              </a:path>
              <a:path w="279400" h="398779">
                <a:moveTo>
                  <a:pt x="203633" y="194940"/>
                </a:moveTo>
                <a:lnTo>
                  <a:pt x="84161" y="194940"/>
                </a:lnTo>
                <a:lnTo>
                  <a:pt x="82889" y="196210"/>
                </a:lnTo>
                <a:lnTo>
                  <a:pt x="202361" y="196210"/>
                </a:lnTo>
                <a:lnTo>
                  <a:pt x="203633" y="194940"/>
                </a:lnTo>
                <a:close/>
              </a:path>
              <a:path w="279400" h="398779">
                <a:moveTo>
                  <a:pt x="207448" y="191130"/>
                </a:moveTo>
                <a:lnTo>
                  <a:pt x="87977" y="191130"/>
                </a:lnTo>
                <a:lnTo>
                  <a:pt x="85433" y="193670"/>
                </a:lnTo>
                <a:lnTo>
                  <a:pt x="204904" y="193670"/>
                </a:lnTo>
                <a:lnTo>
                  <a:pt x="207448" y="191130"/>
                </a:lnTo>
                <a:close/>
              </a:path>
              <a:path w="279400" h="398779">
                <a:moveTo>
                  <a:pt x="209992" y="188590"/>
                </a:moveTo>
                <a:lnTo>
                  <a:pt x="90521" y="188590"/>
                </a:lnTo>
                <a:lnTo>
                  <a:pt x="89249" y="189860"/>
                </a:lnTo>
                <a:lnTo>
                  <a:pt x="208720" y="189860"/>
                </a:lnTo>
                <a:lnTo>
                  <a:pt x="209992" y="188590"/>
                </a:lnTo>
                <a:close/>
              </a:path>
              <a:path w="279400" h="398779">
                <a:moveTo>
                  <a:pt x="213808" y="184780"/>
                </a:moveTo>
                <a:lnTo>
                  <a:pt x="94337" y="184780"/>
                </a:lnTo>
                <a:lnTo>
                  <a:pt x="91793" y="187320"/>
                </a:lnTo>
                <a:lnTo>
                  <a:pt x="211264" y="187320"/>
                </a:lnTo>
                <a:lnTo>
                  <a:pt x="213808" y="184780"/>
                </a:lnTo>
                <a:close/>
              </a:path>
              <a:path w="279400" h="398779">
                <a:moveTo>
                  <a:pt x="216352" y="182240"/>
                </a:moveTo>
                <a:lnTo>
                  <a:pt x="96881" y="182240"/>
                </a:lnTo>
                <a:lnTo>
                  <a:pt x="95609" y="183510"/>
                </a:lnTo>
                <a:lnTo>
                  <a:pt x="215080" y="183510"/>
                </a:lnTo>
                <a:lnTo>
                  <a:pt x="216352" y="182240"/>
                </a:lnTo>
                <a:close/>
              </a:path>
              <a:path w="279400" h="398779">
                <a:moveTo>
                  <a:pt x="220168" y="178430"/>
                </a:moveTo>
                <a:lnTo>
                  <a:pt x="100697" y="178430"/>
                </a:lnTo>
                <a:lnTo>
                  <a:pt x="98153" y="180970"/>
                </a:lnTo>
                <a:lnTo>
                  <a:pt x="217624" y="180970"/>
                </a:lnTo>
                <a:lnTo>
                  <a:pt x="220168" y="178430"/>
                </a:lnTo>
                <a:close/>
              </a:path>
              <a:path w="279400" h="398779">
                <a:moveTo>
                  <a:pt x="222712" y="175890"/>
                </a:moveTo>
                <a:lnTo>
                  <a:pt x="103240" y="175890"/>
                </a:lnTo>
                <a:lnTo>
                  <a:pt x="101968" y="177160"/>
                </a:lnTo>
                <a:lnTo>
                  <a:pt x="221440" y="177160"/>
                </a:lnTo>
                <a:lnTo>
                  <a:pt x="222712" y="175890"/>
                </a:lnTo>
                <a:close/>
              </a:path>
              <a:path w="279400" h="398779">
                <a:moveTo>
                  <a:pt x="226527" y="172080"/>
                </a:moveTo>
                <a:lnTo>
                  <a:pt x="107056" y="172080"/>
                </a:lnTo>
                <a:lnTo>
                  <a:pt x="104512" y="174620"/>
                </a:lnTo>
                <a:lnTo>
                  <a:pt x="223984" y="174620"/>
                </a:lnTo>
                <a:lnTo>
                  <a:pt x="226527" y="172080"/>
                </a:lnTo>
                <a:close/>
              </a:path>
              <a:path w="279400" h="398779">
                <a:moveTo>
                  <a:pt x="229071" y="169540"/>
                </a:moveTo>
                <a:lnTo>
                  <a:pt x="109600" y="169540"/>
                </a:lnTo>
                <a:lnTo>
                  <a:pt x="108328" y="170810"/>
                </a:lnTo>
                <a:lnTo>
                  <a:pt x="227799" y="170810"/>
                </a:lnTo>
                <a:lnTo>
                  <a:pt x="229071" y="169540"/>
                </a:lnTo>
                <a:close/>
              </a:path>
              <a:path w="279400" h="398779">
                <a:moveTo>
                  <a:pt x="232887" y="165730"/>
                </a:moveTo>
                <a:lnTo>
                  <a:pt x="113416" y="165730"/>
                </a:lnTo>
                <a:lnTo>
                  <a:pt x="110872" y="168270"/>
                </a:lnTo>
                <a:lnTo>
                  <a:pt x="230343" y="168270"/>
                </a:lnTo>
                <a:lnTo>
                  <a:pt x="232887" y="165730"/>
                </a:lnTo>
                <a:close/>
              </a:path>
              <a:path w="279400" h="398779">
                <a:moveTo>
                  <a:pt x="235431" y="163190"/>
                </a:moveTo>
                <a:lnTo>
                  <a:pt x="115960" y="163190"/>
                </a:lnTo>
                <a:lnTo>
                  <a:pt x="114688" y="164460"/>
                </a:lnTo>
                <a:lnTo>
                  <a:pt x="234159" y="164460"/>
                </a:lnTo>
                <a:lnTo>
                  <a:pt x="235431" y="163190"/>
                </a:lnTo>
                <a:close/>
              </a:path>
              <a:path w="279400" h="398779">
                <a:moveTo>
                  <a:pt x="239247" y="159380"/>
                </a:moveTo>
                <a:lnTo>
                  <a:pt x="119776" y="159380"/>
                </a:lnTo>
                <a:lnTo>
                  <a:pt x="117232" y="161920"/>
                </a:lnTo>
                <a:lnTo>
                  <a:pt x="236703" y="161920"/>
                </a:lnTo>
                <a:lnTo>
                  <a:pt x="239247" y="159380"/>
                </a:lnTo>
                <a:close/>
              </a:path>
              <a:path w="279400" h="398779">
                <a:moveTo>
                  <a:pt x="241791" y="156840"/>
                </a:moveTo>
                <a:lnTo>
                  <a:pt x="122320" y="156840"/>
                </a:lnTo>
                <a:lnTo>
                  <a:pt x="121048" y="158110"/>
                </a:lnTo>
                <a:lnTo>
                  <a:pt x="240519" y="158110"/>
                </a:lnTo>
                <a:lnTo>
                  <a:pt x="241791" y="156840"/>
                </a:lnTo>
                <a:close/>
              </a:path>
              <a:path w="279400" h="398779">
                <a:moveTo>
                  <a:pt x="248151" y="150490"/>
                </a:moveTo>
                <a:lnTo>
                  <a:pt x="128679" y="150490"/>
                </a:lnTo>
                <a:lnTo>
                  <a:pt x="123591" y="155570"/>
                </a:lnTo>
                <a:lnTo>
                  <a:pt x="243063" y="155570"/>
                </a:lnTo>
                <a:lnTo>
                  <a:pt x="248151" y="150490"/>
                </a:lnTo>
                <a:close/>
              </a:path>
              <a:path w="279400" h="398779">
                <a:moveTo>
                  <a:pt x="254510" y="144140"/>
                </a:moveTo>
                <a:lnTo>
                  <a:pt x="135039" y="144140"/>
                </a:lnTo>
                <a:lnTo>
                  <a:pt x="129951" y="149220"/>
                </a:lnTo>
                <a:lnTo>
                  <a:pt x="249422" y="149220"/>
                </a:lnTo>
                <a:lnTo>
                  <a:pt x="254510" y="144140"/>
                </a:lnTo>
                <a:close/>
              </a:path>
              <a:path w="279400" h="398779">
                <a:moveTo>
                  <a:pt x="260870" y="137790"/>
                </a:moveTo>
                <a:lnTo>
                  <a:pt x="141399" y="137790"/>
                </a:lnTo>
                <a:lnTo>
                  <a:pt x="136311" y="142870"/>
                </a:lnTo>
                <a:lnTo>
                  <a:pt x="255782" y="142870"/>
                </a:lnTo>
                <a:lnTo>
                  <a:pt x="260870" y="137790"/>
                </a:lnTo>
                <a:close/>
              </a:path>
              <a:path w="279400" h="398779">
                <a:moveTo>
                  <a:pt x="267230" y="131440"/>
                </a:moveTo>
                <a:lnTo>
                  <a:pt x="147758" y="131440"/>
                </a:lnTo>
                <a:lnTo>
                  <a:pt x="142671" y="136520"/>
                </a:lnTo>
                <a:lnTo>
                  <a:pt x="262142" y="136520"/>
                </a:lnTo>
                <a:lnTo>
                  <a:pt x="267230" y="131440"/>
                </a:lnTo>
                <a:close/>
              </a:path>
              <a:path w="279400" h="398779">
                <a:moveTo>
                  <a:pt x="272317" y="126360"/>
                </a:moveTo>
                <a:lnTo>
                  <a:pt x="152846" y="126360"/>
                </a:lnTo>
                <a:lnTo>
                  <a:pt x="149030" y="130170"/>
                </a:lnTo>
                <a:lnTo>
                  <a:pt x="268502" y="130170"/>
                </a:lnTo>
                <a:lnTo>
                  <a:pt x="272317" y="126360"/>
                </a:lnTo>
                <a:close/>
              </a:path>
              <a:path w="279400" h="398779">
                <a:moveTo>
                  <a:pt x="273050" y="120010"/>
                </a:moveTo>
                <a:lnTo>
                  <a:pt x="159206" y="120010"/>
                </a:lnTo>
                <a:lnTo>
                  <a:pt x="154118" y="125090"/>
                </a:lnTo>
                <a:lnTo>
                  <a:pt x="273589" y="125090"/>
                </a:lnTo>
                <a:lnTo>
                  <a:pt x="274320" y="124361"/>
                </a:lnTo>
                <a:lnTo>
                  <a:pt x="274320" y="121280"/>
                </a:lnTo>
                <a:lnTo>
                  <a:pt x="273050" y="121280"/>
                </a:lnTo>
                <a:lnTo>
                  <a:pt x="273050" y="120010"/>
                </a:lnTo>
                <a:close/>
              </a:path>
              <a:path w="279400" h="398779">
                <a:moveTo>
                  <a:pt x="273050" y="113660"/>
                </a:moveTo>
                <a:lnTo>
                  <a:pt x="165566" y="113660"/>
                </a:lnTo>
                <a:lnTo>
                  <a:pt x="160478" y="118740"/>
                </a:lnTo>
                <a:lnTo>
                  <a:pt x="273050" y="118740"/>
                </a:lnTo>
                <a:lnTo>
                  <a:pt x="273050" y="113660"/>
                </a:lnTo>
                <a:close/>
              </a:path>
              <a:path w="279400" h="398779">
                <a:moveTo>
                  <a:pt x="271779" y="106040"/>
                </a:moveTo>
                <a:lnTo>
                  <a:pt x="270510" y="106040"/>
                </a:lnTo>
                <a:lnTo>
                  <a:pt x="270510" y="107310"/>
                </a:lnTo>
                <a:lnTo>
                  <a:pt x="171925" y="107310"/>
                </a:lnTo>
                <a:lnTo>
                  <a:pt x="166837" y="112390"/>
                </a:lnTo>
                <a:lnTo>
                  <a:pt x="271780" y="112390"/>
                </a:lnTo>
                <a:lnTo>
                  <a:pt x="271779" y="106040"/>
                </a:lnTo>
                <a:close/>
              </a:path>
              <a:path w="279400" h="398779">
                <a:moveTo>
                  <a:pt x="270509" y="100960"/>
                </a:moveTo>
                <a:lnTo>
                  <a:pt x="178285" y="100960"/>
                </a:lnTo>
                <a:lnTo>
                  <a:pt x="173197" y="106040"/>
                </a:lnTo>
                <a:lnTo>
                  <a:pt x="270510" y="106040"/>
                </a:lnTo>
                <a:lnTo>
                  <a:pt x="270509" y="100960"/>
                </a:lnTo>
                <a:close/>
              </a:path>
              <a:path w="279400" h="398779">
                <a:moveTo>
                  <a:pt x="269239" y="94610"/>
                </a:moveTo>
                <a:lnTo>
                  <a:pt x="184645" y="94610"/>
                </a:lnTo>
                <a:lnTo>
                  <a:pt x="179557" y="99690"/>
                </a:lnTo>
                <a:lnTo>
                  <a:pt x="269240" y="99690"/>
                </a:lnTo>
                <a:lnTo>
                  <a:pt x="269239" y="94610"/>
                </a:lnTo>
                <a:close/>
              </a:path>
              <a:path w="279400" h="398779">
                <a:moveTo>
                  <a:pt x="269240" y="88260"/>
                </a:moveTo>
                <a:lnTo>
                  <a:pt x="191004" y="88260"/>
                </a:lnTo>
                <a:lnTo>
                  <a:pt x="185917" y="93340"/>
                </a:lnTo>
                <a:lnTo>
                  <a:pt x="269240" y="93340"/>
                </a:lnTo>
                <a:lnTo>
                  <a:pt x="269240" y="88260"/>
                </a:lnTo>
                <a:close/>
              </a:path>
              <a:path w="279400" h="398779">
                <a:moveTo>
                  <a:pt x="270510" y="84450"/>
                </a:moveTo>
                <a:lnTo>
                  <a:pt x="194820" y="84450"/>
                </a:lnTo>
                <a:lnTo>
                  <a:pt x="192276" y="86990"/>
                </a:lnTo>
                <a:lnTo>
                  <a:pt x="270510" y="86990"/>
                </a:lnTo>
                <a:lnTo>
                  <a:pt x="270510" y="8445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223250" y="6447061"/>
            <a:ext cx="302260" cy="408940"/>
          </a:xfrm>
          <a:custGeom>
            <a:avLst/>
            <a:gdLst/>
            <a:ahLst/>
            <a:cxnLst/>
            <a:rect l="l" t="t" r="r" b="b"/>
            <a:pathLst>
              <a:path w="302259" h="408940">
                <a:moveTo>
                  <a:pt x="283209" y="85819"/>
                </a:moveTo>
                <a:lnTo>
                  <a:pt x="212499" y="85819"/>
                </a:lnTo>
                <a:lnTo>
                  <a:pt x="208683" y="89629"/>
                </a:lnTo>
                <a:lnTo>
                  <a:pt x="283210" y="89629"/>
                </a:lnTo>
                <a:lnTo>
                  <a:pt x="283209" y="85819"/>
                </a:lnTo>
                <a:close/>
              </a:path>
              <a:path w="302259" h="408940">
                <a:moveTo>
                  <a:pt x="284479" y="83279"/>
                </a:moveTo>
                <a:lnTo>
                  <a:pt x="215043" y="83279"/>
                </a:lnTo>
                <a:lnTo>
                  <a:pt x="213771" y="84549"/>
                </a:lnTo>
                <a:lnTo>
                  <a:pt x="284479" y="84549"/>
                </a:lnTo>
                <a:lnTo>
                  <a:pt x="284479" y="83279"/>
                </a:lnTo>
                <a:close/>
              </a:path>
              <a:path w="302259" h="408940">
                <a:moveTo>
                  <a:pt x="285750" y="79469"/>
                </a:moveTo>
                <a:lnTo>
                  <a:pt x="218859" y="79469"/>
                </a:lnTo>
                <a:lnTo>
                  <a:pt x="216315" y="82009"/>
                </a:lnTo>
                <a:lnTo>
                  <a:pt x="284479" y="82009"/>
                </a:lnTo>
                <a:lnTo>
                  <a:pt x="284479" y="83279"/>
                </a:lnTo>
                <a:lnTo>
                  <a:pt x="285750" y="83279"/>
                </a:lnTo>
                <a:lnTo>
                  <a:pt x="285750" y="79469"/>
                </a:lnTo>
                <a:close/>
              </a:path>
              <a:path w="302259" h="408940">
                <a:moveTo>
                  <a:pt x="285750" y="76929"/>
                </a:moveTo>
                <a:lnTo>
                  <a:pt x="221403" y="76929"/>
                </a:lnTo>
                <a:lnTo>
                  <a:pt x="220131" y="78199"/>
                </a:lnTo>
                <a:lnTo>
                  <a:pt x="285750" y="78199"/>
                </a:lnTo>
                <a:lnTo>
                  <a:pt x="285750" y="76929"/>
                </a:lnTo>
                <a:close/>
              </a:path>
              <a:path w="302259" h="408940">
                <a:moveTo>
                  <a:pt x="287020" y="73119"/>
                </a:moveTo>
                <a:lnTo>
                  <a:pt x="225219" y="73119"/>
                </a:lnTo>
                <a:lnTo>
                  <a:pt x="222675" y="75659"/>
                </a:lnTo>
                <a:lnTo>
                  <a:pt x="287020" y="75659"/>
                </a:lnTo>
                <a:lnTo>
                  <a:pt x="287020" y="73119"/>
                </a:lnTo>
                <a:close/>
              </a:path>
              <a:path w="302259" h="408940">
                <a:moveTo>
                  <a:pt x="288290" y="70579"/>
                </a:moveTo>
                <a:lnTo>
                  <a:pt x="227763" y="70579"/>
                </a:lnTo>
                <a:lnTo>
                  <a:pt x="226491" y="71849"/>
                </a:lnTo>
                <a:lnTo>
                  <a:pt x="288290" y="71849"/>
                </a:lnTo>
                <a:lnTo>
                  <a:pt x="288290" y="70579"/>
                </a:lnTo>
                <a:close/>
              </a:path>
              <a:path w="302259" h="408940">
                <a:moveTo>
                  <a:pt x="289560" y="66769"/>
                </a:moveTo>
                <a:lnTo>
                  <a:pt x="231578" y="66769"/>
                </a:lnTo>
                <a:lnTo>
                  <a:pt x="229034" y="69309"/>
                </a:lnTo>
                <a:lnTo>
                  <a:pt x="288290" y="69309"/>
                </a:lnTo>
                <a:lnTo>
                  <a:pt x="288290" y="70579"/>
                </a:lnTo>
                <a:lnTo>
                  <a:pt x="289559" y="70579"/>
                </a:lnTo>
                <a:lnTo>
                  <a:pt x="289560" y="66769"/>
                </a:lnTo>
                <a:close/>
              </a:path>
              <a:path w="302259" h="408940">
                <a:moveTo>
                  <a:pt x="289560" y="64229"/>
                </a:moveTo>
                <a:lnTo>
                  <a:pt x="234122" y="64229"/>
                </a:lnTo>
                <a:lnTo>
                  <a:pt x="232850" y="65499"/>
                </a:lnTo>
                <a:lnTo>
                  <a:pt x="289560" y="65499"/>
                </a:lnTo>
                <a:lnTo>
                  <a:pt x="289560" y="64229"/>
                </a:lnTo>
                <a:close/>
              </a:path>
              <a:path w="302259" h="408940">
                <a:moveTo>
                  <a:pt x="290829" y="60419"/>
                </a:moveTo>
                <a:lnTo>
                  <a:pt x="237938" y="60419"/>
                </a:lnTo>
                <a:lnTo>
                  <a:pt x="235394" y="62959"/>
                </a:lnTo>
                <a:lnTo>
                  <a:pt x="290830" y="62959"/>
                </a:lnTo>
                <a:lnTo>
                  <a:pt x="290829" y="60419"/>
                </a:lnTo>
                <a:close/>
              </a:path>
              <a:path w="302259" h="408940">
                <a:moveTo>
                  <a:pt x="292100" y="57879"/>
                </a:moveTo>
                <a:lnTo>
                  <a:pt x="240482" y="57879"/>
                </a:lnTo>
                <a:lnTo>
                  <a:pt x="239210" y="59149"/>
                </a:lnTo>
                <a:lnTo>
                  <a:pt x="292100" y="59149"/>
                </a:lnTo>
                <a:lnTo>
                  <a:pt x="292100" y="57879"/>
                </a:lnTo>
                <a:close/>
              </a:path>
              <a:path w="302259" h="408940">
                <a:moveTo>
                  <a:pt x="293370" y="54069"/>
                </a:moveTo>
                <a:lnTo>
                  <a:pt x="244298" y="54069"/>
                </a:lnTo>
                <a:lnTo>
                  <a:pt x="241754" y="56609"/>
                </a:lnTo>
                <a:lnTo>
                  <a:pt x="292100" y="56609"/>
                </a:lnTo>
                <a:lnTo>
                  <a:pt x="292100" y="57879"/>
                </a:lnTo>
                <a:lnTo>
                  <a:pt x="293370" y="57879"/>
                </a:lnTo>
                <a:lnTo>
                  <a:pt x="293370" y="54069"/>
                </a:lnTo>
                <a:close/>
              </a:path>
              <a:path w="302259" h="408940">
                <a:moveTo>
                  <a:pt x="293370" y="51529"/>
                </a:moveTo>
                <a:lnTo>
                  <a:pt x="246842" y="51529"/>
                </a:lnTo>
                <a:lnTo>
                  <a:pt x="245570" y="52799"/>
                </a:lnTo>
                <a:lnTo>
                  <a:pt x="293370" y="52799"/>
                </a:lnTo>
                <a:lnTo>
                  <a:pt x="293370" y="51529"/>
                </a:lnTo>
                <a:close/>
              </a:path>
              <a:path w="302259" h="408940">
                <a:moveTo>
                  <a:pt x="294640" y="47719"/>
                </a:moveTo>
                <a:lnTo>
                  <a:pt x="250657" y="47719"/>
                </a:lnTo>
                <a:lnTo>
                  <a:pt x="248114" y="50259"/>
                </a:lnTo>
                <a:lnTo>
                  <a:pt x="294640" y="50259"/>
                </a:lnTo>
                <a:lnTo>
                  <a:pt x="294640" y="47719"/>
                </a:lnTo>
                <a:close/>
              </a:path>
              <a:path w="302259" h="408940">
                <a:moveTo>
                  <a:pt x="295910" y="45179"/>
                </a:moveTo>
                <a:lnTo>
                  <a:pt x="253201" y="45179"/>
                </a:lnTo>
                <a:lnTo>
                  <a:pt x="251929" y="46449"/>
                </a:lnTo>
                <a:lnTo>
                  <a:pt x="295910" y="46449"/>
                </a:lnTo>
                <a:lnTo>
                  <a:pt x="295910" y="45179"/>
                </a:lnTo>
                <a:close/>
              </a:path>
              <a:path w="302259" h="408940">
                <a:moveTo>
                  <a:pt x="297180" y="41369"/>
                </a:moveTo>
                <a:lnTo>
                  <a:pt x="257017" y="41369"/>
                </a:lnTo>
                <a:lnTo>
                  <a:pt x="254473" y="43909"/>
                </a:lnTo>
                <a:lnTo>
                  <a:pt x="295909" y="43909"/>
                </a:lnTo>
                <a:lnTo>
                  <a:pt x="295910" y="45179"/>
                </a:lnTo>
                <a:lnTo>
                  <a:pt x="297179" y="45179"/>
                </a:lnTo>
                <a:lnTo>
                  <a:pt x="297180" y="41369"/>
                </a:lnTo>
                <a:close/>
              </a:path>
              <a:path w="302259" h="408940">
                <a:moveTo>
                  <a:pt x="297179" y="38829"/>
                </a:moveTo>
                <a:lnTo>
                  <a:pt x="259561" y="38829"/>
                </a:lnTo>
                <a:lnTo>
                  <a:pt x="258289" y="40099"/>
                </a:lnTo>
                <a:lnTo>
                  <a:pt x="297180" y="40099"/>
                </a:lnTo>
                <a:lnTo>
                  <a:pt x="297179" y="38829"/>
                </a:lnTo>
                <a:close/>
              </a:path>
              <a:path w="302259" h="408940">
                <a:moveTo>
                  <a:pt x="298450" y="35019"/>
                </a:moveTo>
                <a:lnTo>
                  <a:pt x="263377" y="35019"/>
                </a:lnTo>
                <a:lnTo>
                  <a:pt x="260833" y="37559"/>
                </a:lnTo>
                <a:lnTo>
                  <a:pt x="298450" y="37559"/>
                </a:lnTo>
                <a:lnTo>
                  <a:pt x="298450" y="35019"/>
                </a:lnTo>
                <a:close/>
              </a:path>
              <a:path w="302259" h="408940">
                <a:moveTo>
                  <a:pt x="299720" y="32479"/>
                </a:moveTo>
                <a:lnTo>
                  <a:pt x="265921" y="32479"/>
                </a:lnTo>
                <a:lnTo>
                  <a:pt x="264649" y="33749"/>
                </a:lnTo>
                <a:lnTo>
                  <a:pt x="299719" y="33749"/>
                </a:lnTo>
                <a:lnTo>
                  <a:pt x="299720" y="32479"/>
                </a:lnTo>
                <a:close/>
              </a:path>
              <a:path w="302259" h="408940">
                <a:moveTo>
                  <a:pt x="300990" y="26129"/>
                </a:moveTo>
                <a:lnTo>
                  <a:pt x="272281" y="26129"/>
                </a:lnTo>
                <a:lnTo>
                  <a:pt x="267193" y="31209"/>
                </a:lnTo>
                <a:lnTo>
                  <a:pt x="299720" y="31209"/>
                </a:lnTo>
                <a:lnTo>
                  <a:pt x="299720" y="32479"/>
                </a:lnTo>
                <a:lnTo>
                  <a:pt x="300990" y="32479"/>
                </a:lnTo>
                <a:lnTo>
                  <a:pt x="300990" y="26129"/>
                </a:lnTo>
                <a:close/>
              </a:path>
              <a:path w="302259" h="408940">
                <a:moveTo>
                  <a:pt x="302260" y="19779"/>
                </a:moveTo>
                <a:lnTo>
                  <a:pt x="278640" y="19779"/>
                </a:lnTo>
                <a:lnTo>
                  <a:pt x="273552" y="24859"/>
                </a:lnTo>
                <a:lnTo>
                  <a:pt x="302259" y="24859"/>
                </a:lnTo>
                <a:lnTo>
                  <a:pt x="302260" y="19779"/>
                </a:lnTo>
                <a:close/>
              </a:path>
              <a:path w="302259" h="408940">
                <a:moveTo>
                  <a:pt x="300990" y="12159"/>
                </a:moveTo>
                <a:lnTo>
                  <a:pt x="299720" y="12159"/>
                </a:lnTo>
                <a:lnTo>
                  <a:pt x="299720" y="13429"/>
                </a:lnTo>
                <a:lnTo>
                  <a:pt x="285000" y="13429"/>
                </a:lnTo>
                <a:lnTo>
                  <a:pt x="279912" y="18509"/>
                </a:lnTo>
                <a:lnTo>
                  <a:pt x="300990" y="18509"/>
                </a:lnTo>
                <a:lnTo>
                  <a:pt x="300990" y="12159"/>
                </a:lnTo>
                <a:close/>
              </a:path>
              <a:path w="302259" h="408940">
                <a:moveTo>
                  <a:pt x="299720" y="7079"/>
                </a:moveTo>
                <a:lnTo>
                  <a:pt x="291360" y="7079"/>
                </a:lnTo>
                <a:lnTo>
                  <a:pt x="286272" y="12159"/>
                </a:lnTo>
                <a:lnTo>
                  <a:pt x="299720" y="12159"/>
                </a:lnTo>
                <a:lnTo>
                  <a:pt x="299720" y="7079"/>
                </a:lnTo>
                <a:close/>
              </a:path>
              <a:path w="302259" h="408940">
                <a:moveTo>
                  <a:pt x="298450" y="1999"/>
                </a:moveTo>
                <a:lnTo>
                  <a:pt x="296447" y="1999"/>
                </a:lnTo>
                <a:lnTo>
                  <a:pt x="292632" y="5809"/>
                </a:lnTo>
                <a:lnTo>
                  <a:pt x="299720" y="5809"/>
                </a:lnTo>
                <a:lnTo>
                  <a:pt x="299720" y="4539"/>
                </a:lnTo>
                <a:lnTo>
                  <a:pt x="298450" y="4539"/>
                </a:lnTo>
                <a:lnTo>
                  <a:pt x="298450" y="1999"/>
                </a:lnTo>
                <a:close/>
              </a:path>
              <a:path w="302259" h="408940">
                <a:moveTo>
                  <a:pt x="298450" y="0"/>
                </a:moveTo>
                <a:lnTo>
                  <a:pt x="297719" y="729"/>
                </a:lnTo>
                <a:lnTo>
                  <a:pt x="298450" y="729"/>
                </a:lnTo>
                <a:lnTo>
                  <a:pt x="298450" y="0"/>
                </a:lnTo>
                <a:close/>
              </a:path>
              <a:path w="302259" h="408940">
                <a:moveTo>
                  <a:pt x="284480" y="89629"/>
                </a:moveTo>
                <a:lnTo>
                  <a:pt x="208683" y="89629"/>
                </a:lnTo>
                <a:lnTo>
                  <a:pt x="199780" y="98519"/>
                </a:lnTo>
                <a:lnTo>
                  <a:pt x="285750" y="98519"/>
                </a:lnTo>
                <a:lnTo>
                  <a:pt x="285750" y="94709"/>
                </a:lnTo>
                <a:lnTo>
                  <a:pt x="284480" y="94709"/>
                </a:lnTo>
                <a:lnTo>
                  <a:pt x="284480" y="89629"/>
                </a:lnTo>
                <a:close/>
              </a:path>
              <a:path w="302259" h="408940">
                <a:moveTo>
                  <a:pt x="287020" y="98519"/>
                </a:moveTo>
                <a:lnTo>
                  <a:pt x="199780" y="98519"/>
                </a:lnTo>
                <a:lnTo>
                  <a:pt x="187060" y="111219"/>
                </a:lnTo>
                <a:lnTo>
                  <a:pt x="289559" y="111219"/>
                </a:lnTo>
                <a:lnTo>
                  <a:pt x="289560" y="107409"/>
                </a:lnTo>
                <a:lnTo>
                  <a:pt x="288290" y="107409"/>
                </a:lnTo>
                <a:lnTo>
                  <a:pt x="288290" y="103599"/>
                </a:lnTo>
                <a:lnTo>
                  <a:pt x="287020" y="103599"/>
                </a:lnTo>
                <a:lnTo>
                  <a:pt x="287020" y="98519"/>
                </a:lnTo>
                <a:close/>
              </a:path>
              <a:path w="302259" h="408940">
                <a:moveTo>
                  <a:pt x="290829" y="111219"/>
                </a:moveTo>
                <a:lnTo>
                  <a:pt x="187060" y="111219"/>
                </a:lnTo>
                <a:lnTo>
                  <a:pt x="138727" y="159479"/>
                </a:lnTo>
                <a:lnTo>
                  <a:pt x="257809" y="159479"/>
                </a:lnTo>
                <a:lnTo>
                  <a:pt x="293370" y="123919"/>
                </a:lnTo>
                <a:lnTo>
                  <a:pt x="293370" y="120109"/>
                </a:lnTo>
                <a:lnTo>
                  <a:pt x="292100" y="120109"/>
                </a:lnTo>
                <a:lnTo>
                  <a:pt x="292100" y="116299"/>
                </a:lnTo>
                <a:lnTo>
                  <a:pt x="290829" y="116299"/>
                </a:lnTo>
                <a:lnTo>
                  <a:pt x="290829" y="111219"/>
                </a:lnTo>
                <a:close/>
              </a:path>
              <a:path w="302259" h="408940">
                <a:moveTo>
                  <a:pt x="257809" y="159479"/>
                </a:moveTo>
                <a:lnTo>
                  <a:pt x="138727" y="159479"/>
                </a:lnTo>
                <a:lnTo>
                  <a:pt x="123463" y="174719"/>
                </a:lnTo>
                <a:lnTo>
                  <a:pt x="242569" y="174719"/>
                </a:lnTo>
                <a:lnTo>
                  <a:pt x="257809" y="159479"/>
                </a:lnTo>
                <a:close/>
              </a:path>
              <a:path w="302259" h="408940">
                <a:moveTo>
                  <a:pt x="242569" y="174719"/>
                </a:moveTo>
                <a:lnTo>
                  <a:pt x="123463" y="174719"/>
                </a:lnTo>
                <a:lnTo>
                  <a:pt x="24129" y="273901"/>
                </a:lnTo>
                <a:lnTo>
                  <a:pt x="24129" y="277589"/>
                </a:lnTo>
                <a:lnTo>
                  <a:pt x="22859" y="277589"/>
                </a:lnTo>
                <a:lnTo>
                  <a:pt x="22859" y="285209"/>
                </a:lnTo>
                <a:lnTo>
                  <a:pt x="21590" y="285209"/>
                </a:lnTo>
                <a:lnTo>
                  <a:pt x="21590" y="291559"/>
                </a:lnTo>
                <a:lnTo>
                  <a:pt x="20320" y="291559"/>
                </a:lnTo>
                <a:lnTo>
                  <a:pt x="20320" y="299179"/>
                </a:lnTo>
                <a:lnTo>
                  <a:pt x="19050" y="299179"/>
                </a:lnTo>
                <a:lnTo>
                  <a:pt x="19050" y="305529"/>
                </a:lnTo>
                <a:lnTo>
                  <a:pt x="17779" y="305529"/>
                </a:lnTo>
                <a:lnTo>
                  <a:pt x="17779" y="313149"/>
                </a:lnTo>
                <a:lnTo>
                  <a:pt x="16509" y="313149"/>
                </a:lnTo>
                <a:lnTo>
                  <a:pt x="16509" y="320769"/>
                </a:lnTo>
                <a:lnTo>
                  <a:pt x="15240" y="320769"/>
                </a:lnTo>
                <a:lnTo>
                  <a:pt x="15240" y="327119"/>
                </a:lnTo>
                <a:lnTo>
                  <a:pt x="13970" y="327119"/>
                </a:lnTo>
                <a:lnTo>
                  <a:pt x="13970" y="334739"/>
                </a:lnTo>
                <a:lnTo>
                  <a:pt x="12700" y="334739"/>
                </a:lnTo>
                <a:lnTo>
                  <a:pt x="12700" y="341089"/>
                </a:lnTo>
                <a:lnTo>
                  <a:pt x="11429" y="341089"/>
                </a:lnTo>
                <a:lnTo>
                  <a:pt x="11429" y="348709"/>
                </a:lnTo>
                <a:lnTo>
                  <a:pt x="10159" y="348709"/>
                </a:lnTo>
                <a:lnTo>
                  <a:pt x="10159" y="355059"/>
                </a:lnTo>
                <a:lnTo>
                  <a:pt x="8890" y="355059"/>
                </a:lnTo>
                <a:lnTo>
                  <a:pt x="8890" y="362679"/>
                </a:lnTo>
                <a:lnTo>
                  <a:pt x="7620" y="362679"/>
                </a:lnTo>
                <a:lnTo>
                  <a:pt x="7620" y="369029"/>
                </a:lnTo>
                <a:lnTo>
                  <a:pt x="6350" y="369029"/>
                </a:lnTo>
                <a:lnTo>
                  <a:pt x="6350" y="376649"/>
                </a:lnTo>
                <a:lnTo>
                  <a:pt x="5079" y="376649"/>
                </a:lnTo>
                <a:lnTo>
                  <a:pt x="5079" y="382999"/>
                </a:lnTo>
                <a:lnTo>
                  <a:pt x="3809" y="382999"/>
                </a:lnTo>
                <a:lnTo>
                  <a:pt x="3809" y="390619"/>
                </a:lnTo>
                <a:lnTo>
                  <a:pt x="2540" y="390619"/>
                </a:lnTo>
                <a:lnTo>
                  <a:pt x="2540" y="396969"/>
                </a:lnTo>
                <a:lnTo>
                  <a:pt x="1270" y="396969"/>
                </a:lnTo>
                <a:lnTo>
                  <a:pt x="1270" y="404589"/>
                </a:lnTo>
                <a:lnTo>
                  <a:pt x="0" y="404589"/>
                </a:lnTo>
                <a:lnTo>
                  <a:pt x="0" y="408399"/>
                </a:lnTo>
                <a:lnTo>
                  <a:pt x="8889" y="408399"/>
                </a:lnTo>
                <a:lnTo>
                  <a:pt x="242569" y="174719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32140" y="6570980"/>
            <a:ext cx="297180" cy="284480"/>
          </a:xfrm>
          <a:custGeom>
            <a:avLst/>
            <a:gdLst/>
            <a:ahLst/>
            <a:cxnLst/>
            <a:rect l="l" t="t" r="r" b="b"/>
            <a:pathLst>
              <a:path w="297179" h="284479">
                <a:moveTo>
                  <a:pt x="284480" y="0"/>
                </a:moveTo>
                <a:lnTo>
                  <a:pt x="223520" y="60960"/>
                </a:lnTo>
                <a:lnTo>
                  <a:pt x="293370" y="60960"/>
                </a:lnTo>
                <a:lnTo>
                  <a:pt x="293370" y="55880"/>
                </a:lnTo>
                <a:lnTo>
                  <a:pt x="294640" y="55880"/>
                </a:lnTo>
                <a:lnTo>
                  <a:pt x="294640" y="50800"/>
                </a:lnTo>
                <a:lnTo>
                  <a:pt x="295910" y="50800"/>
                </a:lnTo>
                <a:lnTo>
                  <a:pt x="295910" y="45720"/>
                </a:lnTo>
                <a:lnTo>
                  <a:pt x="297180" y="45720"/>
                </a:lnTo>
                <a:lnTo>
                  <a:pt x="297180" y="40640"/>
                </a:lnTo>
                <a:lnTo>
                  <a:pt x="295910" y="40640"/>
                </a:lnTo>
                <a:lnTo>
                  <a:pt x="295910" y="35560"/>
                </a:lnTo>
                <a:lnTo>
                  <a:pt x="294640" y="35560"/>
                </a:lnTo>
                <a:lnTo>
                  <a:pt x="294640" y="31750"/>
                </a:lnTo>
                <a:lnTo>
                  <a:pt x="293370" y="31750"/>
                </a:lnTo>
                <a:lnTo>
                  <a:pt x="293370" y="26670"/>
                </a:lnTo>
                <a:lnTo>
                  <a:pt x="292100" y="26670"/>
                </a:lnTo>
                <a:lnTo>
                  <a:pt x="292100" y="22860"/>
                </a:lnTo>
                <a:lnTo>
                  <a:pt x="290829" y="22860"/>
                </a:lnTo>
                <a:lnTo>
                  <a:pt x="290829" y="19050"/>
                </a:lnTo>
                <a:lnTo>
                  <a:pt x="289560" y="19050"/>
                </a:lnTo>
                <a:lnTo>
                  <a:pt x="289560" y="13970"/>
                </a:lnTo>
                <a:lnTo>
                  <a:pt x="288290" y="13970"/>
                </a:lnTo>
                <a:lnTo>
                  <a:pt x="288290" y="10160"/>
                </a:lnTo>
                <a:lnTo>
                  <a:pt x="287020" y="10160"/>
                </a:lnTo>
                <a:lnTo>
                  <a:pt x="287020" y="5080"/>
                </a:lnTo>
                <a:lnTo>
                  <a:pt x="285750" y="5080"/>
                </a:lnTo>
                <a:lnTo>
                  <a:pt x="285750" y="1270"/>
                </a:lnTo>
                <a:lnTo>
                  <a:pt x="284480" y="1270"/>
                </a:lnTo>
                <a:lnTo>
                  <a:pt x="284480" y="0"/>
                </a:lnTo>
                <a:close/>
              </a:path>
              <a:path w="297179" h="284479">
                <a:moveTo>
                  <a:pt x="292100" y="60960"/>
                </a:moveTo>
                <a:lnTo>
                  <a:pt x="223520" y="60960"/>
                </a:lnTo>
                <a:lnTo>
                  <a:pt x="172720" y="111760"/>
                </a:lnTo>
                <a:lnTo>
                  <a:pt x="280670" y="111760"/>
                </a:lnTo>
                <a:lnTo>
                  <a:pt x="280670" y="109220"/>
                </a:lnTo>
                <a:lnTo>
                  <a:pt x="281940" y="109220"/>
                </a:lnTo>
                <a:lnTo>
                  <a:pt x="281940" y="104140"/>
                </a:lnTo>
                <a:lnTo>
                  <a:pt x="283210" y="104140"/>
                </a:lnTo>
                <a:lnTo>
                  <a:pt x="283210" y="99060"/>
                </a:lnTo>
                <a:lnTo>
                  <a:pt x="284480" y="99060"/>
                </a:lnTo>
                <a:lnTo>
                  <a:pt x="284480" y="92710"/>
                </a:lnTo>
                <a:lnTo>
                  <a:pt x="285750" y="92710"/>
                </a:lnTo>
                <a:lnTo>
                  <a:pt x="285750" y="87630"/>
                </a:lnTo>
                <a:lnTo>
                  <a:pt x="287020" y="87630"/>
                </a:lnTo>
                <a:lnTo>
                  <a:pt x="287020" y="82550"/>
                </a:lnTo>
                <a:lnTo>
                  <a:pt x="288290" y="82550"/>
                </a:lnTo>
                <a:lnTo>
                  <a:pt x="288290" y="77470"/>
                </a:lnTo>
                <a:lnTo>
                  <a:pt x="289560" y="77470"/>
                </a:lnTo>
                <a:lnTo>
                  <a:pt x="289560" y="72390"/>
                </a:lnTo>
                <a:lnTo>
                  <a:pt x="290830" y="72390"/>
                </a:lnTo>
                <a:lnTo>
                  <a:pt x="290830" y="66040"/>
                </a:lnTo>
                <a:lnTo>
                  <a:pt x="292100" y="66040"/>
                </a:lnTo>
                <a:lnTo>
                  <a:pt x="292100" y="60960"/>
                </a:lnTo>
                <a:close/>
              </a:path>
              <a:path w="297179" h="284479">
                <a:moveTo>
                  <a:pt x="280670" y="111760"/>
                </a:moveTo>
                <a:lnTo>
                  <a:pt x="172720" y="111760"/>
                </a:lnTo>
                <a:lnTo>
                  <a:pt x="0" y="284480"/>
                </a:lnTo>
                <a:lnTo>
                  <a:pt x="119281" y="284480"/>
                </a:lnTo>
                <a:lnTo>
                  <a:pt x="278129" y="125388"/>
                </a:lnTo>
                <a:lnTo>
                  <a:pt x="278129" y="119380"/>
                </a:lnTo>
                <a:lnTo>
                  <a:pt x="279400" y="119380"/>
                </a:lnTo>
                <a:lnTo>
                  <a:pt x="279400" y="114300"/>
                </a:lnTo>
                <a:lnTo>
                  <a:pt x="280670" y="114300"/>
                </a:lnTo>
                <a:lnTo>
                  <a:pt x="280670" y="111760"/>
                </a:lnTo>
                <a:close/>
              </a:path>
            </a:pathLst>
          </a:custGeom>
          <a:solidFill>
            <a:srgbClr val="0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351421" y="6696368"/>
            <a:ext cx="193138" cy="1590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49259" y="5640070"/>
            <a:ext cx="247650" cy="2476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38769" y="5640070"/>
            <a:ext cx="368300" cy="480059"/>
          </a:xfrm>
          <a:custGeom>
            <a:avLst/>
            <a:gdLst/>
            <a:ahLst/>
            <a:cxnLst/>
            <a:rect l="l" t="t" r="r" b="b"/>
            <a:pathLst>
              <a:path w="368300" h="480060">
                <a:moveTo>
                  <a:pt x="368300" y="0"/>
                </a:moveTo>
                <a:lnTo>
                  <a:pt x="358140" y="0"/>
                </a:lnTo>
                <a:lnTo>
                  <a:pt x="351790" y="6349"/>
                </a:lnTo>
                <a:lnTo>
                  <a:pt x="367029" y="6349"/>
                </a:lnTo>
                <a:lnTo>
                  <a:pt x="367029" y="5079"/>
                </a:lnTo>
                <a:lnTo>
                  <a:pt x="368300" y="5079"/>
                </a:lnTo>
                <a:lnTo>
                  <a:pt x="368300" y="0"/>
                </a:lnTo>
                <a:close/>
              </a:path>
              <a:path w="368300" h="480060">
                <a:moveTo>
                  <a:pt x="367029" y="6350"/>
                </a:moveTo>
                <a:lnTo>
                  <a:pt x="351790" y="6350"/>
                </a:lnTo>
                <a:lnTo>
                  <a:pt x="345440" y="12699"/>
                </a:lnTo>
                <a:lnTo>
                  <a:pt x="367029" y="12699"/>
                </a:lnTo>
                <a:lnTo>
                  <a:pt x="367029" y="6350"/>
                </a:lnTo>
                <a:close/>
              </a:path>
              <a:path w="368300" h="480060">
                <a:moveTo>
                  <a:pt x="367029" y="12700"/>
                </a:moveTo>
                <a:lnTo>
                  <a:pt x="345440" y="12700"/>
                </a:lnTo>
                <a:lnTo>
                  <a:pt x="339090" y="19049"/>
                </a:lnTo>
                <a:lnTo>
                  <a:pt x="365759" y="19049"/>
                </a:lnTo>
                <a:lnTo>
                  <a:pt x="365759" y="15239"/>
                </a:lnTo>
                <a:lnTo>
                  <a:pt x="367029" y="15239"/>
                </a:lnTo>
                <a:lnTo>
                  <a:pt x="367029" y="12700"/>
                </a:lnTo>
                <a:close/>
              </a:path>
              <a:path w="368300" h="480060">
                <a:moveTo>
                  <a:pt x="365760" y="19050"/>
                </a:moveTo>
                <a:lnTo>
                  <a:pt x="339090" y="19050"/>
                </a:lnTo>
                <a:lnTo>
                  <a:pt x="332740" y="25399"/>
                </a:lnTo>
                <a:lnTo>
                  <a:pt x="364490" y="25399"/>
                </a:lnTo>
                <a:lnTo>
                  <a:pt x="364490" y="24129"/>
                </a:lnTo>
                <a:lnTo>
                  <a:pt x="365759" y="24129"/>
                </a:lnTo>
                <a:lnTo>
                  <a:pt x="365760" y="19050"/>
                </a:lnTo>
                <a:close/>
              </a:path>
              <a:path w="368300" h="480060">
                <a:moveTo>
                  <a:pt x="364489" y="25400"/>
                </a:moveTo>
                <a:lnTo>
                  <a:pt x="332740" y="25400"/>
                </a:lnTo>
                <a:lnTo>
                  <a:pt x="326390" y="31749"/>
                </a:lnTo>
                <a:lnTo>
                  <a:pt x="364490" y="31749"/>
                </a:lnTo>
                <a:lnTo>
                  <a:pt x="364489" y="25400"/>
                </a:lnTo>
                <a:close/>
              </a:path>
              <a:path w="368300" h="480060">
                <a:moveTo>
                  <a:pt x="364489" y="31750"/>
                </a:moveTo>
                <a:lnTo>
                  <a:pt x="326390" y="31750"/>
                </a:lnTo>
                <a:lnTo>
                  <a:pt x="320040" y="38099"/>
                </a:lnTo>
                <a:lnTo>
                  <a:pt x="363220" y="38099"/>
                </a:lnTo>
                <a:lnTo>
                  <a:pt x="363219" y="33019"/>
                </a:lnTo>
                <a:lnTo>
                  <a:pt x="364489" y="33019"/>
                </a:lnTo>
                <a:lnTo>
                  <a:pt x="364489" y="31750"/>
                </a:lnTo>
                <a:close/>
              </a:path>
              <a:path w="368300" h="480060">
                <a:moveTo>
                  <a:pt x="363220" y="38100"/>
                </a:moveTo>
                <a:lnTo>
                  <a:pt x="320040" y="38100"/>
                </a:lnTo>
                <a:lnTo>
                  <a:pt x="307340" y="50799"/>
                </a:lnTo>
                <a:lnTo>
                  <a:pt x="361949" y="50799"/>
                </a:lnTo>
                <a:lnTo>
                  <a:pt x="361950" y="43179"/>
                </a:lnTo>
                <a:lnTo>
                  <a:pt x="363220" y="43179"/>
                </a:lnTo>
                <a:lnTo>
                  <a:pt x="363220" y="38100"/>
                </a:lnTo>
                <a:close/>
              </a:path>
              <a:path w="368300" h="480060">
                <a:moveTo>
                  <a:pt x="361950" y="50800"/>
                </a:moveTo>
                <a:lnTo>
                  <a:pt x="307340" y="50800"/>
                </a:lnTo>
                <a:lnTo>
                  <a:pt x="304800" y="53339"/>
                </a:lnTo>
                <a:lnTo>
                  <a:pt x="360679" y="53339"/>
                </a:lnTo>
                <a:lnTo>
                  <a:pt x="360679" y="52069"/>
                </a:lnTo>
                <a:lnTo>
                  <a:pt x="361950" y="52069"/>
                </a:lnTo>
                <a:lnTo>
                  <a:pt x="361950" y="50800"/>
                </a:lnTo>
                <a:close/>
              </a:path>
              <a:path w="368300" h="480060">
                <a:moveTo>
                  <a:pt x="360679" y="53339"/>
                </a:moveTo>
                <a:lnTo>
                  <a:pt x="304800" y="53339"/>
                </a:lnTo>
                <a:lnTo>
                  <a:pt x="300990" y="57149"/>
                </a:lnTo>
                <a:lnTo>
                  <a:pt x="360679" y="57149"/>
                </a:lnTo>
                <a:lnTo>
                  <a:pt x="360679" y="53339"/>
                </a:lnTo>
                <a:close/>
              </a:path>
              <a:path w="368300" h="480060">
                <a:moveTo>
                  <a:pt x="360679" y="57149"/>
                </a:moveTo>
                <a:lnTo>
                  <a:pt x="300990" y="57149"/>
                </a:lnTo>
                <a:lnTo>
                  <a:pt x="294640" y="63499"/>
                </a:lnTo>
                <a:lnTo>
                  <a:pt x="359409" y="63499"/>
                </a:lnTo>
                <a:lnTo>
                  <a:pt x="359410" y="60959"/>
                </a:lnTo>
                <a:lnTo>
                  <a:pt x="360679" y="60959"/>
                </a:lnTo>
                <a:lnTo>
                  <a:pt x="360679" y="57149"/>
                </a:lnTo>
                <a:close/>
              </a:path>
              <a:path w="368300" h="480060">
                <a:moveTo>
                  <a:pt x="359409" y="63499"/>
                </a:moveTo>
                <a:lnTo>
                  <a:pt x="294640" y="63499"/>
                </a:lnTo>
                <a:lnTo>
                  <a:pt x="292100" y="66039"/>
                </a:lnTo>
                <a:lnTo>
                  <a:pt x="359409" y="66039"/>
                </a:lnTo>
                <a:lnTo>
                  <a:pt x="359409" y="63499"/>
                </a:lnTo>
                <a:close/>
              </a:path>
              <a:path w="368300" h="480060">
                <a:moveTo>
                  <a:pt x="359409" y="66039"/>
                </a:moveTo>
                <a:lnTo>
                  <a:pt x="292100" y="66039"/>
                </a:lnTo>
                <a:lnTo>
                  <a:pt x="288290" y="69849"/>
                </a:lnTo>
                <a:lnTo>
                  <a:pt x="359409" y="69849"/>
                </a:lnTo>
                <a:lnTo>
                  <a:pt x="359409" y="66039"/>
                </a:lnTo>
                <a:close/>
              </a:path>
              <a:path w="368300" h="480060">
                <a:moveTo>
                  <a:pt x="359409" y="69850"/>
                </a:moveTo>
                <a:lnTo>
                  <a:pt x="288290" y="69850"/>
                </a:lnTo>
                <a:lnTo>
                  <a:pt x="285750" y="72389"/>
                </a:lnTo>
                <a:lnTo>
                  <a:pt x="358140" y="72389"/>
                </a:lnTo>
                <a:lnTo>
                  <a:pt x="358140" y="71119"/>
                </a:lnTo>
                <a:lnTo>
                  <a:pt x="359409" y="71119"/>
                </a:lnTo>
                <a:lnTo>
                  <a:pt x="359409" y="69850"/>
                </a:lnTo>
                <a:close/>
              </a:path>
              <a:path w="368300" h="480060">
                <a:moveTo>
                  <a:pt x="358139" y="72389"/>
                </a:moveTo>
                <a:lnTo>
                  <a:pt x="285750" y="72389"/>
                </a:lnTo>
                <a:lnTo>
                  <a:pt x="281940" y="76199"/>
                </a:lnTo>
                <a:lnTo>
                  <a:pt x="358140" y="76199"/>
                </a:lnTo>
                <a:lnTo>
                  <a:pt x="358139" y="72389"/>
                </a:lnTo>
                <a:close/>
              </a:path>
              <a:path w="368300" h="480060">
                <a:moveTo>
                  <a:pt x="358140" y="76199"/>
                </a:moveTo>
                <a:lnTo>
                  <a:pt x="281940" y="76199"/>
                </a:lnTo>
                <a:lnTo>
                  <a:pt x="275590" y="82549"/>
                </a:lnTo>
                <a:lnTo>
                  <a:pt x="356870" y="82549"/>
                </a:lnTo>
                <a:lnTo>
                  <a:pt x="356870" y="80009"/>
                </a:lnTo>
                <a:lnTo>
                  <a:pt x="358139" y="80009"/>
                </a:lnTo>
                <a:lnTo>
                  <a:pt x="358140" y="76199"/>
                </a:lnTo>
                <a:close/>
              </a:path>
              <a:path w="368300" h="480060">
                <a:moveTo>
                  <a:pt x="356869" y="82549"/>
                </a:moveTo>
                <a:lnTo>
                  <a:pt x="275590" y="82549"/>
                </a:lnTo>
                <a:lnTo>
                  <a:pt x="273050" y="85089"/>
                </a:lnTo>
                <a:lnTo>
                  <a:pt x="356870" y="85089"/>
                </a:lnTo>
                <a:lnTo>
                  <a:pt x="356869" y="82549"/>
                </a:lnTo>
                <a:close/>
              </a:path>
              <a:path w="368300" h="480060">
                <a:moveTo>
                  <a:pt x="356869" y="85089"/>
                </a:moveTo>
                <a:lnTo>
                  <a:pt x="273050" y="85089"/>
                </a:lnTo>
                <a:lnTo>
                  <a:pt x="269240" y="88899"/>
                </a:lnTo>
                <a:lnTo>
                  <a:pt x="356870" y="88899"/>
                </a:lnTo>
                <a:lnTo>
                  <a:pt x="356869" y="85089"/>
                </a:lnTo>
                <a:close/>
              </a:path>
              <a:path w="368300" h="480060">
                <a:moveTo>
                  <a:pt x="355600" y="88899"/>
                </a:moveTo>
                <a:lnTo>
                  <a:pt x="269240" y="88899"/>
                </a:lnTo>
                <a:lnTo>
                  <a:pt x="260350" y="97789"/>
                </a:lnTo>
                <a:lnTo>
                  <a:pt x="355600" y="97789"/>
                </a:lnTo>
                <a:lnTo>
                  <a:pt x="355600" y="88899"/>
                </a:lnTo>
                <a:close/>
              </a:path>
              <a:path w="368300" h="480060">
                <a:moveTo>
                  <a:pt x="355599" y="97789"/>
                </a:moveTo>
                <a:lnTo>
                  <a:pt x="260350" y="97789"/>
                </a:lnTo>
                <a:lnTo>
                  <a:pt x="231140" y="126999"/>
                </a:lnTo>
                <a:lnTo>
                  <a:pt x="351789" y="126999"/>
                </a:lnTo>
                <a:lnTo>
                  <a:pt x="351790" y="116839"/>
                </a:lnTo>
                <a:lnTo>
                  <a:pt x="353059" y="116839"/>
                </a:lnTo>
                <a:lnTo>
                  <a:pt x="353060" y="107949"/>
                </a:lnTo>
                <a:lnTo>
                  <a:pt x="354329" y="107949"/>
                </a:lnTo>
                <a:lnTo>
                  <a:pt x="354329" y="99059"/>
                </a:lnTo>
                <a:lnTo>
                  <a:pt x="355599" y="99059"/>
                </a:lnTo>
                <a:lnTo>
                  <a:pt x="355599" y="97789"/>
                </a:lnTo>
                <a:close/>
              </a:path>
              <a:path w="368300" h="480060">
                <a:moveTo>
                  <a:pt x="350519" y="126999"/>
                </a:moveTo>
                <a:lnTo>
                  <a:pt x="231140" y="126999"/>
                </a:lnTo>
                <a:lnTo>
                  <a:pt x="203200" y="154939"/>
                </a:lnTo>
                <a:lnTo>
                  <a:pt x="325120" y="154939"/>
                </a:lnTo>
                <a:lnTo>
                  <a:pt x="350519" y="129540"/>
                </a:lnTo>
                <a:lnTo>
                  <a:pt x="350519" y="126999"/>
                </a:lnTo>
                <a:close/>
              </a:path>
              <a:path w="368300" h="480060">
                <a:moveTo>
                  <a:pt x="325119" y="154939"/>
                </a:moveTo>
                <a:lnTo>
                  <a:pt x="203200" y="154939"/>
                </a:lnTo>
                <a:lnTo>
                  <a:pt x="186690" y="171449"/>
                </a:lnTo>
                <a:lnTo>
                  <a:pt x="308609" y="171449"/>
                </a:lnTo>
                <a:lnTo>
                  <a:pt x="325119" y="154939"/>
                </a:lnTo>
                <a:close/>
              </a:path>
              <a:path w="368300" h="480060">
                <a:moveTo>
                  <a:pt x="308609" y="171449"/>
                </a:moveTo>
                <a:lnTo>
                  <a:pt x="186690" y="171449"/>
                </a:lnTo>
                <a:lnTo>
                  <a:pt x="165100" y="193039"/>
                </a:lnTo>
                <a:lnTo>
                  <a:pt x="287020" y="193039"/>
                </a:lnTo>
                <a:lnTo>
                  <a:pt x="308609" y="171449"/>
                </a:lnTo>
                <a:close/>
              </a:path>
              <a:path w="368300" h="480060">
                <a:moveTo>
                  <a:pt x="287019" y="193039"/>
                </a:moveTo>
                <a:lnTo>
                  <a:pt x="165100" y="193039"/>
                </a:lnTo>
                <a:lnTo>
                  <a:pt x="139700" y="218439"/>
                </a:lnTo>
                <a:lnTo>
                  <a:pt x="261620" y="218439"/>
                </a:lnTo>
                <a:lnTo>
                  <a:pt x="287019" y="193039"/>
                </a:lnTo>
                <a:close/>
              </a:path>
              <a:path w="368300" h="480060">
                <a:moveTo>
                  <a:pt x="261619" y="218439"/>
                </a:moveTo>
                <a:lnTo>
                  <a:pt x="139700" y="218439"/>
                </a:lnTo>
                <a:lnTo>
                  <a:pt x="120650" y="237489"/>
                </a:lnTo>
                <a:lnTo>
                  <a:pt x="242570" y="237489"/>
                </a:lnTo>
                <a:lnTo>
                  <a:pt x="261619" y="218439"/>
                </a:lnTo>
                <a:close/>
              </a:path>
              <a:path w="368300" h="480060">
                <a:moveTo>
                  <a:pt x="242569" y="237489"/>
                </a:moveTo>
                <a:lnTo>
                  <a:pt x="120650" y="237489"/>
                </a:lnTo>
                <a:lnTo>
                  <a:pt x="110489" y="247650"/>
                </a:lnTo>
                <a:lnTo>
                  <a:pt x="110489" y="250189"/>
                </a:lnTo>
                <a:lnTo>
                  <a:pt x="229870" y="250189"/>
                </a:lnTo>
                <a:lnTo>
                  <a:pt x="242569" y="237489"/>
                </a:lnTo>
                <a:close/>
              </a:path>
              <a:path w="368300" h="480060">
                <a:moveTo>
                  <a:pt x="229869" y="250189"/>
                </a:moveTo>
                <a:lnTo>
                  <a:pt x="110489" y="250189"/>
                </a:lnTo>
                <a:lnTo>
                  <a:pt x="110489" y="251459"/>
                </a:lnTo>
                <a:lnTo>
                  <a:pt x="109220" y="251459"/>
                </a:lnTo>
                <a:lnTo>
                  <a:pt x="109220" y="253999"/>
                </a:lnTo>
                <a:lnTo>
                  <a:pt x="226059" y="253999"/>
                </a:lnTo>
                <a:lnTo>
                  <a:pt x="229869" y="250189"/>
                </a:lnTo>
                <a:close/>
              </a:path>
              <a:path w="368300" h="480060">
                <a:moveTo>
                  <a:pt x="226059" y="253999"/>
                </a:moveTo>
                <a:lnTo>
                  <a:pt x="109220" y="253999"/>
                </a:lnTo>
                <a:lnTo>
                  <a:pt x="109220" y="259079"/>
                </a:lnTo>
                <a:lnTo>
                  <a:pt x="107950" y="259079"/>
                </a:lnTo>
                <a:lnTo>
                  <a:pt x="107950" y="266699"/>
                </a:lnTo>
                <a:lnTo>
                  <a:pt x="106679" y="266699"/>
                </a:lnTo>
                <a:lnTo>
                  <a:pt x="106679" y="269239"/>
                </a:lnTo>
                <a:lnTo>
                  <a:pt x="210820" y="269239"/>
                </a:lnTo>
                <a:lnTo>
                  <a:pt x="226059" y="253999"/>
                </a:lnTo>
                <a:close/>
              </a:path>
              <a:path w="368300" h="480060">
                <a:moveTo>
                  <a:pt x="210819" y="269239"/>
                </a:moveTo>
                <a:lnTo>
                  <a:pt x="106679" y="269239"/>
                </a:lnTo>
                <a:lnTo>
                  <a:pt x="106679" y="270509"/>
                </a:lnTo>
                <a:lnTo>
                  <a:pt x="105409" y="270509"/>
                </a:lnTo>
                <a:lnTo>
                  <a:pt x="105409" y="273049"/>
                </a:lnTo>
                <a:lnTo>
                  <a:pt x="207009" y="273049"/>
                </a:lnTo>
                <a:lnTo>
                  <a:pt x="210819" y="269239"/>
                </a:lnTo>
                <a:close/>
              </a:path>
              <a:path w="368300" h="480060">
                <a:moveTo>
                  <a:pt x="207009" y="273049"/>
                </a:moveTo>
                <a:lnTo>
                  <a:pt x="104139" y="273049"/>
                </a:lnTo>
                <a:lnTo>
                  <a:pt x="104139" y="274319"/>
                </a:lnTo>
                <a:lnTo>
                  <a:pt x="102870" y="274319"/>
                </a:lnTo>
                <a:lnTo>
                  <a:pt x="102870" y="275589"/>
                </a:lnTo>
                <a:lnTo>
                  <a:pt x="204470" y="275589"/>
                </a:lnTo>
                <a:lnTo>
                  <a:pt x="207009" y="273049"/>
                </a:lnTo>
                <a:close/>
              </a:path>
              <a:path w="368300" h="480060">
                <a:moveTo>
                  <a:pt x="204469" y="275589"/>
                </a:moveTo>
                <a:lnTo>
                  <a:pt x="101600" y="275589"/>
                </a:lnTo>
                <a:lnTo>
                  <a:pt x="101600" y="278129"/>
                </a:lnTo>
                <a:lnTo>
                  <a:pt x="100329" y="278129"/>
                </a:lnTo>
                <a:lnTo>
                  <a:pt x="100329" y="279399"/>
                </a:lnTo>
                <a:lnTo>
                  <a:pt x="200659" y="279399"/>
                </a:lnTo>
                <a:lnTo>
                  <a:pt x="204469" y="275589"/>
                </a:lnTo>
                <a:close/>
              </a:path>
              <a:path w="368300" h="480060">
                <a:moveTo>
                  <a:pt x="200659" y="279399"/>
                </a:moveTo>
                <a:lnTo>
                  <a:pt x="99059" y="279399"/>
                </a:lnTo>
                <a:lnTo>
                  <a:pt x="99059" y="281939"/>
                </a:lnTo>
                <a:lnTo>
                  <a:pt x="198120" y="281939"/>
                </a:lnTo>
                <a:lnTo>
                  <a:pt x="200659" y="279399"/>
                </a:lnTo>
                <a:close/>
              </a:path>
              <a:path w="368300" h="480060">
                <a:moveTo>
                  <a:pt x="198119" y="281939"/>
                </a:moveTo>
                <a:lnTo>
                  <a:pt x="97789" y="281939"/>
                </a:lnTo>
                <a:lnTo>
                  <a:pt x="97789" y="283209"/>
                </a:lnTo>
                <a:lnTo>
                  <a:pt x="96520" y="283209"/>
                </a:lnTo>
                <a:lnTo>
                  <a:pt x="96520" y="284479"/>
                </a:lnTo>
                <a:lnTo>
                  <a:pt x="95250" y="284479"/>
                </a:lnTo>
                <a:lnTo>
                  <a:pt x="95250" y="285749"/>
                </a:lnTo>
                <a:lnTo>
                  <a:pt x="194309" y="285749"/>
                </a:lnTo>
                <a:lnTo>
                  <a:pt x="198119" y="281939"/>
                </a:lnTo>
                <a:close/>
              </a:path>
              <a:path w="368300" h="480060">
                <a:moveTo>
                  <a:pt x="194309" y="285749"/>
                </a:moveTo>
                <a:lnTo>
                  <a:pt x="95250" y="285749"/>
                </a:lnTo>
                <a:lnTo>
                  <a:pt x="95250" y="287019"/>
                </a:lnTo>
                <a:lnTo>
                  <a:pt x="93979" y="287019"/>
                </a:lnTo>
                <a:lnTo>
                  <a:pt x="93979" y="288289"/>
                </a:lnTo>
                <a:lnTo>
                  <a:pt x="191770" y="288289"/>
                </a:lnTo>
                <a:lnTo>
                  <a:pt x="194309" y="285749"/>
                </a:lnTo>
                <a:close/>
              </a:path>
              <a:path w="368300" h="480060">
                <a:moveTo>
                  <a:pt x="191769" y="288289"/>
                </a:moveTo>
                <a:lnTo>
                  <a:pt x="92709" y="288289"/>
                </a:lnTo>
                <a:lnTo>
                  <a:pt x="92709" y="290829"/>
                </a:lnTo>
                <a:lnTo>
                  <a:pt x="91439" y="290829"/>
                </a:lnTo>
                <a:lnTo>
                  <a:pt x="91439" y="292099"/>
                </a:lnTo>
                <a:lnTo>
                  <a:pt x="187959" y="292099"/>
                </a:lnTo>
                <a:lnTo>
                  <a:pt x="191769" y="288289"/>
                </a:lnTo>
                <a:close/>
              </a:path>
              <a:path w="368300" h="480060">
                <a:moveTo>
                  <a:pt x="187959" y="292099"/>
                </a:moveTo>
                <a:lnTo>
                  <a:pt x="90170" y="292099"/>
                </a:lnTo>
                <a:lnTo>
                  <a:pt x="90170" y="293369"/>
                </a:lnTo>
                <a:lnTo>
                  <a:pt x="88900" y="293369"/>
                </a:lnTo>
                <a:lnTo>
                  <a:pt x="88900" y="295909"/>
                </a:lnTo>
                <a:lnTo>
                  <a:pt x="87629" y="295909"/>
                </a:lnTo>
                <a:lnTo>
                  <a:pt x="87629" y="297179"/>
                </a:lnTo>
                <a:lnTo>
                  <a:pt x="86359" y="297179"/>
                </a:lnTo>
                <a:lnTo>
                  <a:pt x="86359" y="299719"/>
                </a:lnTo>
                <a:lnTo>
                  <a:pt x="85089" y="299719"/>
                </a:lnTo>
                <a:lnTo>
                  <a:pt x="85089" y="300989"/>
                </a:lnTo>
                <a:lnTo>
                  <a:pt x="179070" y="300989"/>
                </a:lnTo>
                <a:lnTo>
                  <a:pt x="187959" y="292099"/>
                </a:lnTo>
                <a:close/>
              </a:path>
              <a:path w="368300" h="480060">
                <a:moveTo>
                  <a:pt x="179069" y="300989"/>
                </a:moveTo>
                <a:lnTo>
                  <a:pt x="83820" y="300989"/>
                </a:lnTo>
                <a:lnTo>
                  <a:pt x="83820" y="302259"/>
                </a:lnTo>
                <a:lnTo>
                  <a:pt x="82550" y="302259"/>
                </a:lnTo>
                <a:lnTo>
                  <a:pt x="82550" y="304799"/>
                </a:lnTo>
                <a:lnTo>
                  <a:pt x="175259" y="304799"/>
                </a:lnTo>
                <a:lnTo>
                  <a:pt x="179069" y="300989"/>
                </a:lnTo>
                <a:close/>
              </a:path>
              <a:path w="368300" h="480060">
                <a:moveTo>
                  <a:pt x="175259" y="304799"/>
                </a:moveTo>
                <a:lnTo>
                  <a:pt x="81279" y="304799"/>
                </a:lnTo>
                <a:lnTo>
                  <a:pt x="81279" y="306069"/>
                </a:lnTo>
                <a:lnTo>
                  <a:pt x="80009" y="306069"/>
                </a:lnTo>
                <a:lnTo>
                  <a:pt x="80009" y="307339"/>
                </a:lnTo>
                <a:lnTo>
                  <a:pt x="172720" y="307339"/>
                </a:lnTo>
                <a:lnTo>
                  <a:pt x="175259" y="304799"/>
                </a:lnTo>
                <a:close/>
              </a:path>
              <a:path w="368300" h="480060">
                <a:moveTo>
                  <a:pt x="172719" y="307339"/>
                </a:moveTo>
                <a:lnTo>
                  <a:pt x="80009" y="307339"/>
                </a:lnTo>
                <a:lnTo>
                  <a:pt x="80009" y="308609"/>
                </a:lnTo>
                <a:lnTo>
                  <a:pt x="78739" y="308609"/>
                </a:lnTo>
                <a:lnTo>
                  <a:pt x="78739" y="309879"/>
                </a:lnTo>
                <a:lnTo>
                  <a:pt x="77470" y="309879"/>
                </a:lnTo>
                <a:lnTo>
                  <a:pt x="77470" y="311149"/>
                </a:lnTo>
                <a:lnTo>
                  <a:pt x="168909" y="311149"/>
                </a:lnTo>
                <a:lnTo>
                  <a:pt x="172719" y="307339"/>
                </a:lnTo>
                <a:close/>
              </a:path>
              <a:path w="368300" h="480060">
                <a:moveTo>
                  <a:pt x="168909" y="311149"/>
                </a:moveTo>
                <a:lnTo>
                  <a:pt x="76200" y="311149"/>
                </a:lnTo>
                <a:lnTo>
                  <a:pt x="76200" y="313689"/>
                </a:lnTo>
                <a:lnTo>
                  <a:pt x="166370" y="313689"/>
                </a:lnTo>
                <a:lnTo>
                  <a:pt x="168909" y="311149"/>
                </a:lnTo>
                <a:close/>
              </a:path>
              <a:path w="368300" h="480060">
                <a:moveTo>
                  <a:pt x="166369" y="313689"/>
                </a:moveTo>
                <a:lnTo>
                  <a:pt x="74929" y="313689"/>
                </a:lnTo>
                <a:lnTo>
                  <a:pt x="74929" y="314959"/>
                </a:lnTo>
                <a:lnTo>
                  <a:pt x="73659" y="314959"/>
                </a:lnTo>
                <a:lnTo>
                  <a:pt x="73659" y="317499"/>
                </a:lnTo>
                <a:lnTo>
                  <a:pt x="162559" y="317499"/>
                </a:lnTo>
                <a:lnTo>
                  <a:pt x="166369" y="313689"/>
                </a:lnTo>
                <a:close/>
              </a:path>
              <a:path w="368300" h="480060">
                <a:moveTo>
                  <a:pt x="162559" y="317499"/>
                </a:moveTo>
                <a:lnTo>
                  <a:pt x="72389" y="317499"/>
                </a:lnTo>
                <a:lnTo>
                  <a:pt x="72389" y="318769"/>
                </a:lnTo>
                <a:lnTo>
                  <a:pt x="71120" y="318769"/>
                </a:lnTo>
                <a:lnTo>
                  <a:pt x="71120" y="320039"/>
                </a:lnTo>
                <a:lnTo>
                  <a:pt x="160020" y="320039"/>
                </a:lnTo>
                <a:lnTo>
                  <a:pt x="162559" y="317499"/>
                </a:lnTo>
                <a:close/>
              </a:path>
              <a:path w="368300" h="480060">
                <a:moveTo>
                  <a:pt x="160019" y="320039"/>
                </a:moveTo>
                <a:lnTo>
                  <a:pt x="69850" y="320039"/>
                </a:lnTo>
                <a:lnTo>
                  <a:pt x="69850" y="322579"/>
                </a:lnTo>
                <a:lnTo>
                  <a:pt x="68579" y="322579"/>
                </a:lnTo>
                <a:lnTo>
                  <a:pt x="68579" y="323849"/>
                </a:lnTo>
                <a:lnTo>
                  <a:pt x="156209" y="323849"/>
                </a:lnTo>
                <a:lnTo>
                  <a:pt x="160019" y="320039"/>
                </a:lnTo>
                <a:close/>
              </a:path>
              <a:path w="368300" h="480060">
                <a:moveTo>
                  <a:pt x="156209" y="323849"/>
                </a:moveTo>
                <a:lnTo>
                  <a:pt x="67309" y="323849"/>
                </a:lnTo>
                <a:lnTo>
                  <a:pt x="67309" y="326389"/>
                </a:lnTo>
                <a:lnTo>
                  <a:pt x="153670" y="326389"/>
                </a:lnTo>
                <a:lnTo>
                  <a:pt x="156209" y="323849"/>
                </a:lnTo>
                <a:close/>
              </a:path>
              <a:path w="368300" h="480060">
                <a:moveTo>
                  <a:pt x="153669" y="326389"/>
                </a:moveTo>
                <a:lnTo>
                  <a:pt x="66039" y="326389"/>
                </a:lnTo>
                <a:lnTo>
                  <a:pt x="66039" y="327659"/>
                </a:lnTo>
                <a:lnTo>
                  <a:pt x="64770" y="327659"/>
                </a:lnTo>
                <a:lnTo>
                  <a:pt x="64770" y="328929"/>
                </a:lnTo>
                <a:lnTo>
                  <a:pt x="63500" y="328929"/>
                </a:lnTo>
                <a:lnTo>
                  <a:pt x="63500" y="331469"/>
                </a:lnTo>
                <a:lnTo>
                  <a:pt x="62229" y="331469"/>
                </a:lnTo>
                <a:lnTo>
                  <a:pt x="62229" y="332739"/>
                </a:lnTo>
                <a:lnTo>
                  <a:pt x="60959" y="332739"/>
                </a:lnTo>
                <a:lnTo>
                  <a:pt x="60959" y="335279"/>
                </a:lnTo>
                <a:lnTo>
                  <a:pt x="59689" y="335279"/>
                </a:lnTo>
                <a:lnTo>
                  <a:pt x="59689" y="336549"/>
                </a:lnTo>
                <a:lnTo>
                  <a:pt x="143509" y="336549"/>
                </a:lnTo>
                <a:lnTo>
                  <a:pt x="153669" y="326389"/>
                </a:lnTo>
                <a:close/>
              </a:path>
              <a:path w="368300" h="480060">
                <a:moveTo>
                  <a:pt x="143509" y="336549"/>
                </a:moveTo>
                <a:lnTo>
                  <a:pt x="58420" y="336549"/>
                </a:lnTo>
                <a:lnTo>
                  <a:pt x="58420" y="337819"/>
                </a:lnTo>
                <a:lnTo>
                  <a:pt x="57150" y="337819"/>
                </a:lnTo>
                <a:lnTo>
                  <a:pt x="57150" y="339089"/>
                </a:lnTo>
                <a:lnTo>
                  <a:pt x="140969" y="339089"/>
                </a:lnTo>
                <a:lnTo>
                  <a:pt x="143509" y="336549"/>
                </a:lnTo>
                <a:close/>
              </a:path>
              <a:path w="368300" h="480060">
                <a:moveTo>
                  <a:pt x="140969" y="339089"/>
                </a:moveTo>
                <a:lnTo>
                  <a:pt x="57150" y="339089"/>
                </a:lnTo>
                <a:lnTo>
                  <a:pt x="57150" y="340359"/>
                </a:lnTo>
                <a:lnTo>
                  <a:pt x="55879" y="340359"/>
                </a:lnTo>
                <a:lnTo>
                  <a:pt x="55879" y="341629"/>
                </a:lnTo>
                <a:lnTo>
                  <a:pt x="54609" y="341629"/>
                </a:lnTo>
                <a:lnTo>
                  <a:pt x="54609" y="342899"/>
                </a:lnTo>
                <a:lnTo>
                  <a:pt x="137159" y="342899"/>
                </a:lnTo>
                <a:lnTo>
                  <a:pt x="140969" y="339089"/>
                </a:lnTo>
                <a:close/>
              </a:path>
              <a:path w="368300" h="480060">
                <a:moveTo>
                  <a:pt x="137159" y="342899"/>
                </a:moveTo>
                <a:lnTo>
                  <a:pt x="54609" y="342899"/>
                </a:lnTo>
                <a:lnTo>
                  <a:pt x="54609" y="344169"/>
                </a:lnTo>
                <a:lnTo>
                  <a:pt x="53339" y="344169"/>
                </a:lnTo>
                <a:lnTo>
                  <a:pt x="53339" y="345439"/>
                </a:lnTo>
                <a:lnTo>
                  <a:pt x="134620" y="345439"/>
                </a:lnTo>
                <a:lnTo>
                  <a:pt x="137159" y="342899"/>
                </a:lnTo>
                <a:close/>
              </a:path>
              <a:path w="368300" h="480060">
                <a:moveTo>
                  <a:pt x="134619" y="345439"/>
                </a:moveTo>
                <a:lnTo>
                  <a:pt x="52070" y="345439"/>
                </a:lnTo>
                <a:lnTo>
                  <a:pt x="52070" y="346709"/>
                </a:lnTo>
                <a:lnTo>
                  <a:pt x="50800" y="346709"/>
                </a:lnTo>
                <a:lnTo>
                  <a:pt x="50800" y="349249"/>
                </a:lnTo>
                <a:lnTo>
                  <a:pt x="130809" y="349249"/>
                </a:lnTo>
                <a:lnTo>
                  <a:pt x="134619" y="345439"/>
                </a:lnTo>
                <a:close/>
              </a:path>
              <a:path w="368300" h="480060">
                <a:moveTo>
                  <a:pt x="130809" y="349249"/>
                </a:moveTo>
                <a:lnTo>
                  <a:pt x="49529" y="349249"/>
                </a:lnTo>
                <a:lnTo>
                  <a:pt x="49529" y="350519"/>
                </a:lnTo>
                <a:lnTo>
                  <a:pt x="48259" y="350519"/>
                </a:lnTo>
                <a:lnTo>
                  <a:pt x="48259" y="353059"/>
                </a:lnTo>
                <a:lnTo>
                  <a:pt x="46989" y="353059"/>
                </a:lnTo>
                <a:lnTo>
                  <a:pt x="46989" y="354329"/>
                </a:lnTo>
                <a:lnTo>
                  <a:pt x="45720" y="354329"/>
                </a:lnTo>
                <a:lnTo>
                  <a:pt x="45720" y="355599"/>
                </a:lnTo>
                <a:lnTo>
                  <a:pt x="44450" y="355599"/>
                </a:lnTo>
                <a:lnTo>
                  <a:pt x="44450" y="358139"/>
                </a:lnTo>
                <a:lnTo>
                  <a:pt x="43179" y="358139"/>
                </a:lnTo>
                <a:lnTo>
                  <a:pt x="43179" y="360679"/>
                </a:lnTo>
                <a:lnTo>
                  <a:pt x="41909" y="360679"/>
                </a:lnTo>
                <a:lnTo>
                  <a:pt x="41909" y="364489"/>
                </a:lnTo>
                <a:lnTo>
                  <a:pt x="40639" y="364489"/>
                </a:lnTo>
                <a:lnTo>
                  <a:pt x="40639" y="368299"/>
                </a:lnTo>
                <a:lnTo>
                  <a:pt x="39370" y="368299"/>
                </a:lnTo>
                <a:lnTo>
                  <a:pt x="39370" y="370839"/>
                </a:lnTo>
                <a:lnTo>
                  <a:pt x="38100" y="370839"/>
                </a:lnTo>
                <a:lnTo>
                  <a:pt x="38100" y="374649"/>
                </a:lnTo>
                <a:lnTo>
                  <a:pt x="105409" y="374649"/>
                </a:lnTo>
                <a:lnTo>
                  <a:pt x="130809" y="349249"/>
                </a:lnTo>
                <a:close/>
              </a:path>
              <a:path w="368300" h="480060">
                <a:moveTo>
                  <a:pt x="105409" y="374649"/>
                </a:moveTo>
                <a:lnTo>
                  <a:pt x="36829" y="374649"/>
                </a:lnTo>
                <a:lnTo>
                  <a:pt x="36829" y="378459"/>
                </a:lnTo>
                <a:lnTo>
                  <a:pt x="35559" y="378459"/>
                </a:lnTo>
                <a:lnTo>
                  <a:pt x="35559" y="380999"/>
                </a:lnTo>
                <a:lnTo>
                  <a:pt x="99059" y="380999"/>
                </a:lnTo>
                <a:lnTo>
                  <a:pt x="105409" y="374649"/>
                </a:lnTo>
                <a:close/>
              </a:path>
              <a:path w="368300" h="480060">
                <a:moveTo>
                  <a:pt x="99059" y="380999"/>
                </a:moveTo>
                <a:lnTo>
                  <a:pt x="35559" y="380999"/>
                </a:lnTo>
                <a:lnTo>
                  <a:pt x="35559" y="382269"/>
                </a:lnTo>
                <a:lnTo>
                  <a:pt x="34289" y="382269"/>
                </a:lnTo>
                <a:lnTo>
                  <a:pt x="34289" y="386079"/>
                </a:lnTo>
                <a:lnTo>
                  <a:pt x="33020" y="386079"/>
                </a:lnTo>
                <a:lnTo>
                  <a:pt x="33020" y="388619"/>
                </a:lnTo>
                <a:lnTo>
                  <a:pt x="31750" y="388619"/>
                </a:lnTo>
                <a:lnTo>
                  <a:pt x="31750" y="392429"/>
                </a:lnTo>
                <a:lnTo>
                  <a:pt x="30479" y="392429"/>
                </a:lnTo>
                <a:lnTo>
                  <a:pt x="30479" y="396239"/>
                </a:lnTo>
                <a:lnTo>
                  <a:pt x="29209" y="396239"/>
                </a:lnTo>
                <a:lnTo>
                  <a:pt x="29209" y="400049"/>
                </a:lnTo>
                <a:lnTo>
                  <a:pt x="80009" y="400049"/>
                </a:lnTo>
                <a:lnTo>
                  <a:pt x="99059" y="380999"/>
                </a:lnTo>
                <a:close/>
              </a:path>
              <a:path w="368300" h="480060">
                <a:moveTo>
                  <a:pt x="80009" y="400049"/>
                </a:moveTo>
                <a:lnTo>
                  <a:pt x="27939" y="400049"/>
                </a:lnTo>
                <a:lnTo>
                  <a:pt x="27939" y="403859"/>
                </a:lnTo>
                <a:lnTo>
                  <a:pt x="26670" y="403859"/>
                </a:lnTo>
                <a:lnTo>
                  <a:pt x="26670" y="406399"/>
                </a:lnTo>
                <a:lnTo>
                  <a:pt x="25400" y="406399"/>
                </a:lnTo>
                <a:lnTo>
                  <a:pt x="25400" y="410209"/>
                </a:lnTo>
                <a:lnTo>
                  <a:pt x="69850" y="410209"/>
                </a:lnTo>
                <a:lnTo>
                  <a:pt x="80009" y="400049"/>
                </a:lnTo>
                <a:close/>
              </a:path>
              <a:path w="368300" h="480060">
                <a:moveTo>
                  <a:pt x="69850" y="410209"/>
                </a:moveTo>
                <a:lnTo>
                  <a:pt x="24129" y="410209"/>
                </a:lnTo>
                <a:lnTo>
                  <a:pt x="24129" y="414019"/>
                </a:lnTo>
                <a:lnTo>
                  <a:pt x="22859" y="414019"/>
                </a:lnTo>
                <a:lnTo>
                  <a:pt x="22859" y="417829"/>
                </a:lnTo>
                <a:lnTo>
                  <a:pt x="21589" y="417829"/>
                </a:lnTo>
                <a:lnTo>
                  <a:pt x="21589" y="421639"/>
                </a:lnTo>
                <a:lnTo>
                  <a:pt x="58419" y="421639"/>
                </a:lnTo>
                <a:lnTo>
                  <a:pt x="69850" y="410209"/>
                </a:lnTo>
                <a:close/>
              </a:path>
              <a:path w="368300" h="480060">
                <a:moveTo>
                  <a:pt x="58419" y="421639"/>
                </a:moveTo>
                <a:lnTo>
                  <a:pt x="20320" y="421639"/>
                </a:lnTo>
                <a:lnTo>
                  <a:pt x="20320" y="425449"/>
                </a:lnTo>
                <a:lnTo>
                  <a:pt x="19050" y="425449"/>
                </a:lnTo>
                <a:lnTo>
                  <a:pt x="19050" y="427989"/>
                </a:lnTo>
                <a:lnTo>
                  <a:pt x="17779" y="427989"/>
                </a:lnTo>
                <a:lnTo>
                  <a:pt x="17779" y="431799"/>
                </a:lnTo>
                <a:lnTo>
                  <a:pt x="16509" y="431799"/>
                </a:lnTo>
                <a:lnTo>
                  <a:pt x="16509" y="435609"/>
                </a:lnTo>
                <a:lnTo>
                  <a:pt x="44450" y="435609"/>
                </a:lnTo>
                <a:lnTo>
                  <a:pt x="58419" y="421639"/>
                </a:lnTo>
                <a:close/>
              </a:path>
              <a:path w="368300" h="480060">
                <a:moveTo>
                  <a:pt x="44450" y="435609"/>
                </a:moveTo>
                <a:lnTo>
                  <a:pt x="15239" y="435609"/>
                </a:lnTo>
                <a:lnTo>
                  <a:pt x="15239" y="439419"/>
                </a:lnTo>
                <a:lnTo>
                  <a:pt x="13970" y="439419"/>
                </a:lnTo>
                <a:lnTo>
                  <a:pt x="13970" y="443229"/>
                </a:lnTo>
                <a:lnTo>
                  <a:pt x="12700" y="443229"/>
                </a:lnTo>
                <a:lnTo>
                  <a:pt x="12700" y="445769"/>
                </a:lnTo>
                <a:lnTo>
                  <a:pt x="11429" y="445769"/>
                </a:lnTo>
                <a:lnTo>
                  <a:pt x="11429" y="449579"/>
                </a:lnTo>
                <a:lnTo>
                  <a:pt x="10159" y="449579"/>
                </a:lnTo>
                <a:lnTo>
                  <a:pt x="10159" y="453389"/>
                </a:lnTo>
                <a:lnTo>
                  <a:pt x="8889" y="453389"/>
                </a:lnTo>
                <a:lnTo>
                  <a:pt x="8889" y="457199"/>
                </a:lnTo>
                <a:lnTo>
                  <a:pt x="7620" y="457199"/>
                </a:lnTo>
                <a:lnTo>
                  <a:pt x="7620" y="461009"/>
                </a:lnTo>
                <a:lnTo>
                  <a:pt x="6350" y="461009"/>
                </a:lnTo>
                <a:lnTo>
                  <a:pt x="6350" y="464819"/>
                </a:lnTo>
                <a:lnTo>
                  <a:pt x="5079" y="464819"/>
                </a:lnTo>
                <a:lnTo>
                  <a:pt x="5079" y="467359"/>
                </a:lnTo>
                <a:lnTo>
                  <a:pt x="3809" y="467359"/>
                </a:lnTo>
                <a:lnTo>
                  <a:pt x="3809" y="471169"/>
                </a:lnTo>
                <a:lnTo>
                  <a:pt x="2539" y="471169"/>
                </a:lnTo>
                <a:lnTo>
                  <a:pt x="2539" y="474979"/>
                </a:lnTo>
                <a:lnTo>
                  <a:pt x="1270" y="474979"/>
                </a:lnTo>
                <a:lnTo>
                  <a:pt x="1270" y="478789"/>
                </a:lnTo>
                <a:lnTo>
                  <a:pt x="44450" y="435609"/>
                </a:lnTo>
                <a:close/>
              </a:path>
              <a:path w="368300" h="480060">
                <a:moveTo>
                  <a:pt x="1269" y="478789"/>
                </a:moveTo>
                <a:lnTo>
                  <a:pt x="0" y="478789"/>
                </a:lnTo>
                <a:lnTo>
                  <a:pt x="0" y="480059"/>
                </a:lnTo>
                <a:lnTo>
                  <a:pt x="1269" y="478789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93050" y="5769609"/>
            <a:ext cx="396240" cy="514350"/>
          </a:xfrm>
          <a:custGeom>
            <a:avLst/>
            <a:gdLst/>
            <a:ahLst/>
            <a:cxnLst/>
            <a:rect l="l" t="t" r="r" b="b"/>
            <a:pathLst>
              <a:path w="396240" h="514350">
                <a:moveTo>
                  <a:pt x="396239" y="0"/>
                </a:moveTo>
                <a:lnTo>
                  <a:pt x="370840" y="25399"/>
                </a:lnTo>
                <a:lnTo>
                  <a:pt x="393700" y="25399"/>
                </a:lnTo>
                <a:lnTo>
                  <a:pt x="393700" y="15239"/>
                </a:lnTo>
                <a:lnTo>
                  <a:pt x="394970" y="15239"/>
                </a:lnTo>
                <a:lnTo>
                  <a:pt x="394969" y="6349"/>
                </a:lnTo>
                <a:lnTo>
                  <a:pt x="396239" y="6349"/>
                </a:lnTo>
                <a:lnTo>
                  <a:pt x="396239" y="0"/>
                </a:lnTo>
                <a:close/>
              </a:path>
              <a:path w="396240" h="514350">
                <a:moveTo>
                  <a:pt x="392429" y="25399"/>
                </a:moveTo>
                <a:lnTo>
                  <a:pt x="370839" y="25399"/>
                </a:lnTo>
                <a:lnTo>
                  <a:pt x="307340" y="88899"/>
                </a:lnTo>
                <a:lnTo>
                  <a:pt x="383540" y="88899"/>
                </a:lnTo>
                <a:lnTo>
                  <a:pt x="383540" y="86359"/>
                </a:lnTo>
                <a:lnTo>
                  <a:pt x="384810" y="86359"/>
                </a:lnTo>
                <a:lnTo>
                  <a:pt x="384809" y="81279"/>
                </a:lnTo>
                <a:lnTo>
                  <a:pt x="386079" y="81279"/>
                </a:lnTo>
                <a:lnTo>
                  <a:pt x="386079" y="71119"/>
                </a:lnTo>
                <a:lnTo>
                  <a:pt x="387350" y="71119"/>
                </a:lnTo>
                <a:lnTo>
                  <a:pt x="387350" y="62229"/>
                </a:lnTo>
                <a:lnTo>
                  <a:pt x="388620" y="62229"/>
                </a:lnTo>
                <a:lnTo>
                  <a:pt x="388620" y="53339"/>
                </a:lnTo>
                <a:lnTo>
                  <a:pt x="389890" y="53339"/>
                </a:lnTo>
                <a:lnTo>
                  <a:pt x="389889" y="43179"/>
                </a:lnTo>
                <a:lnTo>
                  <a:pt x="391159" y="43179"/>
                </a:lnTo>
                <a:lnTo>
                  <a:pt x="391159" y="34289"/>
                </a:lnTo>
                <a:lnTo>
                  <a:pt x="392429" y="34289"/>
                </a:lnTo>
                <a:lnTo>
                  <a:pt x="392429" y="25399"/>
                </a:lnTo>
                <a:close/>
              </a:path>
              <a:path w="396240" h="514350">
                <a:moveTo>
                  <a:pt x="382270" y="88899"/>
                </a:moveTo>
                <a:lnTo>
                  <a:pt x="307339" y="88899"/>
                </a:lnTo>
                <a:lnTo>
                  <a:pt x="303529" y="92709"/>
                </a:lnTo>
                <a:lnTo>
                  <a:pt x="381000" y="92709"/>
                </a:lnTo>
                <a:lnTo>
                  <a:pt x="381000" y="90169"/>
                </a:lnTo>
                <a:lnTo>
                  <a:pt x="382270" y="90169"/>
                </a:lnTo>
                <a:lnTo>
                  <a:pt x="382270" y="88899"/>
                </a:lnTo>
                <a:close/>
              </a:path>
              <a:path w="396240" h="514350">
                <a:moveTo>
                  <a:pt x="379729" y="92709"/>
                </a:moveTo>
                <a:lnTo>
                  <a:pt x="303529" y="92709"/>
                </a:lnTo>
                <a:lnTo>
                  <a:pt x="288290" y="107949"/>
                </a:lnTo>
                <a:lnTo>
                  <a:pt x="370840" y="107949"/>
                </a:lnTo>
                <a:lnTo>
                  <a:pt x="370840" y="105409"/>
                </a:lnTo>
                <a:lnTo>
                  <a:pt x="372109" y="105409"/>
                </a:lnTo>
                <a:lnTo>
                  <a:pt x="372109" y="104139"/>
                </a:lnTo>
                <a:lnTo>
                  <a:pt x="373379" y="104139"/>
                </a:lnTo>
                <a:lnTo>
                  <a:pt x="373379" y="101599"/>
                </a:lnTo>
                <a:lnTo>
                  <a:pt x="374650" y="101599"/>
                </a:lnTo>
                <a:lnTo>
                  <a:pt x="374650" y="100329"/>
                </a:lnTo>
                <a:lnTo>
                  <a:pt x="375920" y="100329"/>
                </a:lnTo>
                <a:lnTo>
                  <a:pt x="375920" y="97789"/>
                </a:lnTo>
                <a:lnTo>
                  <a:pt x="377190" y="97789"/>
                </a:lnTo>
                <a:lnTo>
                  <a:pt x="377190" y="96519"/>
                </a:lnTo>
                <a:lnTo>
                  <a:pt x="378460" y="96519"/>
                </a:lnTo>
                <a:lnTo>
                  <a:pt x="378460" y="93979"/>
                </a:lnTo>
                <a:lnTo>
                  <a:pt x="379729" y="93979"/>
                </a:lnTo>
                <a:lnTo>
                  <a:pt x="379729" y="92709"/>
                </a:lnTo>
                <a:close/>
              </a:path>
              <a:path w="396240" h="514350">
                <a:moveTo>
                  <a:pt x="369570" y="107949"/>
                </a:moveTo>
                <a:lnTo>
                  <a:pt x="288289" y="107949"/>
                </a:lnTo>
                <a:lnTo>
                  <a:pt x="284479" y="111759"/>
                </a:lnTo>
                <a:lnTo>
                  <a:pt x="368300" y="111759"/>
                </a:lnTo>
                <a:lnTo>
                  <a:pt x="368300" y="109219"/>
                </a:lnTo>
                <a:lnTo>
                  <a:pt x="369570" y="109219"/>
                </a:lnTo>
                <a:lnTo>
                  <a:pt x="369570" y="107949"/>
                </a:lnTo>
                <a:close/>
              </a:path>
              <a:path w="396240" h="514350">
                <a:moveTo>
                  <a:pt x="367029" y="111759"/>
                </a:moveTo>
                <a:lnTo>
                  <a:pt x="284479" y="111759"/>
                </a:lnTo>
                <a:lnTo>
                  <a:pt x="275590" y="120649"/>
                </a:lnTo>
                <a:lnTo>
                  <a:pt x="361950" y="120649"/>
                </a:lnTo>
                <a:lnTo>
                  <a:pt x="361950" y="119379"/>
                </a:lnTo>
                <a:lnTo>
                  <a:pt x="363219" y="119379"/>
                </a:lnTo>
                <a:lnTo>
                  <a:pt x="363219" y="116839"/>
                </a:lnTo>
                <a:lnTo>
                  <a:pt x="364489" y="116839"/>
                </a:lnTo>
                <a:lnTo>
                  <a:pt x="364489" y="115569"/>
                </a:lnTo>
                <a:lnTo>
                  <a:pt x="365759" y="115569"/>
                </a:lnTo>
                <a:lnTo>
                  <a:pt x="365759" y="113029"/>
                </a:lnTo>
                <a:lnTo>
                  <a:pt x="367029" y="113029"/>
                </a:lnTo>
                <a:lnTo>
                  <a:pt x="367029" y="111759"/>
                </a:lnTo>
                <a:close/>
              </a:path>
              <a:path w="396240" h="514350">
                <a:moveTo>
                  <a:pt x="360679" y="120649"/>
                </a:moveTo>
                <a:lnTo>
                  <a:pt x="275589" y="120649"/>
                </a:lnTo>
                <a:lnTo>
                  <a:pt x="271779" y="124459"/>
                </a:lnTo>
                <a:lnTo>
                  <a:pt x="359410" y="124459"/>
                </a:lnTo>
                <a:lnTo>
                  <a:pt x="359410" y="121919"/>
                </a:lnTo>
                <a:lnTo>
                  <a:pt x="360679" y="121919"/>
                </a:lnTo>
                <a:lnTo>
                  <a:pt x="360679" y="120649"/>
                </a:lnTo>
                <a:close/>
              </a:path>
              <a:path w="396240" h="514350">
                <a:moveTo>
                  <a:pt x="358140" y="124459"/>
                </a:moveTo>
                <a:lnTo>
                  <a:pt x="271779" y="124459"/>
                </a:lnTo>
                <a:lnTo>
                  <a:pt x="256540" y="139699"/>
                </a:lnTo>
                <a:lnTo>
                  <a:pt x="349250" y="139699"/>
                </a:lnTo>
                <a:lnTo>
                  <a:pt x="349250" y="137159"/>
                </a:lnTo>
                <a:lnTo>
                  <a:pt x="350520" y="137159"/>
                </a:lnTo>
                <a:lnTo>
                  <a:pt x="350520" y="135889"/>
                </a:lnTo>
                <a:lnTo>
                  <a:pt x="351790" y="135889"/>
                </a:lnTo>
                <a:lnTo>
                  <a:pt x="351790" y="133349"/>
                </a:lnTo>
                <a:lnTo>
                  <a:pt x="353060" y="133349"/>
                </a:lnTo>
                <a:lnTo>
                  <a:pt x="353060" y="132079"/>
                </a:lnTo>
                <a:lnTo>
                  <a:pt x="354329" y="132079"/>
                </a:lnTo>
                <a:lnTo>
                  <a:pt x="354329" y="129539"/>
                </a:lnTo>
                <a:lnTo>
                  <a:pt x="355600" y="129539"/>
                </a:lnTo>
                <a:lnTo>
                  <a:pt x="355600" y="128269"/>
                </a:lnTo>
                <a:lnTo>
                  <a:pt x="356870" y="128269"/>
                </a:lnTo>
                <a:lnTo>
                  <a:pt x="356870" y="125729"/>
                </a:lnTo>
                <a:lnTo>
                  <a:pt x="358140" y="125729"/>
                </a:lnTo>
                <a:lnTo>
                  <a:pt x="358140" y="124459"/>
                </a:lnTo>
                <a:close/>
              </a:path>
              <a:path w="396240" h="514350">
                <a:moveTo>
                  <a:pt x="347979" y="139699"/>
                </a:moveTo>
                <a:lnTo>
                  <a:pt x="256539" y="139699"/>
                </a:lnTo>
                <a:lnTo>
                  <a:pt x="252729" y="143509"/>
                </a:lnTo>
                <a:lnTo>
                  <a:pt x="346709" y="143509"/>
                </a:lnTo>
                <a:lnTo>
                  <a:pt x="346709" y="140969"/>
                </a:lnTo>
                <a:lnTo>
                  <a:pt x="347979" y="140969"/>
                </a:lnTo>
                <a:lnTo>
                  <a:pt x="347979" y="139699"/>
                </a:lnTo>
                <a:close/>
              </a:path>
              <a:path w="396240" h="514350">
                <a:moveTo>
                  <a:pt x="345439" y="143509"/>
                </a:moveTo>
                <a:lnTo>
                  <a:pt x="252729" y="143509"/>
                </a:lnTo>
                <a:lnTo>
                  <a:pt x="250190" y="146049"/>
                </a:lnTo>
                <a:lnTo>
                  <a:pt x="344170" y="146049"/>
                </a:lnTo>
                <a:lnTo>
                  <a:pt x="344170" y="144779"/>
                </a:lnTo>
                <a:lnTo>
                  <a:pt x="345439" y="144779"/>
                </a:lnTo>
                <a:lnTo>
                  <a:pt x="345439" y="143509"/>
                </a:lnTo>
                <a:close/>
              </a:path>
              <a:path w="396240" h="514350">
                <a:moveTo>
                  <a:pt x="344170" y="146049"/>
                </a:moveTo>
                <a:lnTo>
                  <a:pt x="250189" y="146049"/>
                </a:lnTo>
                <a:lnTo>
                  <a:pt x="246379" y="149859"/>
                </a:lnTo>
                <a:lnTo>
                  <a:pt x="341629" y="149859"/>
                </a:lnTo>
                <a:lnTo>
                  <a:pt x="341629" y="148589"/>
                </a:lnTo>
                <a:lnTo>
                  <a:pt x="342900" y="148589"/>
                </a:lnTo>
                <a:lnTo>
                  <a:pt x="342900" y="147319"/>
                </a:lnTo>
                <a:lnTo>
                  <a:pt x="344170" y="147319"/>
                </a:lnTo>
                <a:lnTo>
                  <a:pt x="344170" y="146049"/>
                </a:lnTo>
                <a:close/>
              </a:path>
              <a:path w="396240" h="514350">
                <a:moveTo>
                  <a:pt x="341629" y="149859"/>
                </a:moveTo>
                <a:lnTo>
                  <a:pt x="246379" y="149859"/>
                </a:lnTo>
                <a:lnTo>
                  <a:pt x="243839" y="152399"/>
                </a:lnTo>
                <a:lnTo>
                  <a:pt x="340359" y="152399"/>
                </a:lnTo>
                <a:lnTo>
                  <a:pt x="340359" y="151129"/>
                </a:lnTo>
                <a:lnTo>
                  <a:pt x="341629" y="151129"/>
                </a:lnTo>
                <a:lnTo>
                  <a:pt x="341629" y="149859"/>
                </a:lnTo>
                <a:close/>
              </a:path>
              <a:path w="396240" h="514350">
                <a:moveTo>
                  <a:pt x="339089" y="152399"/>
                </a:moveTo>
                <a:lnTo>
                  <a:pt x="243839" y="152399"/>
                </a:lnTo>
                <a:lnTo>
                  <a:pt x="240029" y="156209"/>
                </a:lnTo>
                <a:lnTo>
                  <a:pt x="337820" y="156209"/>
                </a:lnTo>
                <a:lnTo>
                  <a:pt x="337820" y="154939"/>
                </a:lnTo>
                <a:lnTo>
                  <a:pt x="339090" y="154939"/>
                </a:lnTo>
                <a:lnTo>
                  <a:pt x="339089" y="152399"/>
                </a:lnTo>
                <a:close/>
              </a:path>
              <a:path w="396240" h="514350">
                <a:moveTo>
                  <a:pt x="336550" y="156209"/>
                </a:moveTo>
                <a:lnTo>
                  <a:pt x="240029" y="156209"/>
                </a:lnTo>
                <a:lnTo>
                  <a:pt x="237490" y="158749"/>
                </a:lnTo>
                <a:lnTo>
                  <a:pt x="336550" y="158749"/>
                </a:lnTo>
                <a:lnTo>
                  <a:pt x="336550" y="156209"/>
                </a:lnTo>
                <a:close/>
              </a:path>
              <a:path w="396240" h="514350">
                <a:moveTo>
                  <a:pt x="335279" y="158749"/>
                </a:moveTo>
                <a:lnTo>
                  <a:pt x="237489" y="158749"/>
                </a:lnTo>
                <a:lnTo>
                  <a:pt x="233679" y="162559"/>
                </a:lnTo>
                <a:lnTo>
                  <a:pt x="334009" y="162559"/>
                </a:lnTo>
                <a:lnTo>
                  <a:pt x="334009" y="160019"/>
                </a:lnTo>
                <a:lnTo>
                  <a:pt x="335279" y="160019"/>
                </a:lnTo>
                <a:lnTo>
                  <a:pt x="335279" y="158749"/>
                </a:lnTo>
                <a:close/>
              </a:path>
              <a:path w="396240" h="514350">
                <a:moveTo>
                  <a:pt x="332740" y="162559"/>
                </a:moveTo>
                <a:lnTo>
                  <a:pt x="233679" y="162559"/>
                </a:lnTo>
                <a:lnTo>
                  <a:pt x="224789" y="171449"/>
                </a:lnTo>
                <a:lnTo>
                  <a:pt x="327659" y="171449"/>
                </a:lnTo>
                <a:lnTo>
                  <a:pt x="327659" y="170179"/>
                </a:lnTo>
                <a:lnTo>
                  <a:pt x="328929" y="170179"/>
                </a:lnTo>
                <a:lnTo>
                  <a:pt x="328929" y="167639"/>
                </a:lnTo>
                <a:lnTo>
                  <a:pt x="330200" y="167639"/>
                </a:lnTo>
                <a:lnTo>
                  <a:pt x="330200" y="166369"/>
                </a:lnTo>
                <a:lnTo>
                  <a:pt x="331470" y="166369"/>
                </a:lnTo>
                <a:lnTo>
                  <a:pt x="331470" y="163829"/>
                </a:lnTo>
                <a:lnTo>
                  <a:pt x="332740" y="163829"/>
                </a:lnTo>
                <a:lnTo>
                  <a:pt x="332740" y="162559"/>
                </a:lnTo>
                <a:close/>
              </a:path>
              <a:path w="396240" h="514350">
                <a:moveTo>
                  <a:pt x="326390" y="171449"/>
                </a:moveTo>
                <a:lnTo>
                  <a:pt x="224789" y="171449"/>
                </a:lnTo>
                <a:lnTo>
                  <a:pt x="220979" y="175259"/>
                </a:lnTo>
                <a:lnTo>
                  <a:pt x="325120" y="175259"/>
                </a:lnTo>
                <a:lnTo>
                  <a:pt x="325120" y="173989"/>
                </a:lnTo>
                <a:lnTo>
                  <a:pt x="326390" y="173989"/>
                </a:lnTo>
                <a:lnTo>
                  <a:pt x="326390" y="171449"/>
                </a:lnTo>
                <a:close/>
              </a:path>
              <a:path w="396240" h="514350">
                <a:moveTo>
                  <a:pt x="323850" y="175259"/>
                </a:moveTo>
                <a:lnTo>
                  <a:pt x="220979" y="175259"/>
                </a:lnTo>
                <a:lnTo>
                  <a:pt x="218440" y="177799"/>
                </a:lnTo>
                <a:lnTo>
                  <a:pt x="323850" y="177799"/>
                </a:lnTo>
                <a:lnTo>
                  <a:pt x="323850" y="175259"/>
                </a:lnTo>
                <a:close/>
              </a:path>
              <a:path w="396240" h="514350">
                <a:moveTo>
                  <a:pt x="322579" y="177799"/>
                </a:moveTo>
                <a:lnTo>
                  <a:pt x="218439" y="177799"/>
                </a:lnTo>
                <a:lnTo>
                  <a:pt x="214629" y="181609"/>
                </a:lnTo>
                <a:lnTo>
                  <a:pt x="321310" y="181609"/>
                </a:lnTo>
                <a:lnTo>
                  <a:pt x="321309" y="179069"/>
                </a:lnTo>
                <a:lnTo>
                  <a:pt x="322579" y="179069"/>
                </a:lnTo>
                <a:lnTo>
                  <a:pt x="322579" y="177799"/>
                </a:lnTo>
                <a:close/>
              </a:path>
              <a:path w="396240" h="514350">
                <a:moveTo>
                  <a:pt x="320040" y="181609"/>
                </a:moveTo>
                <a:lnTo>
                  <a:pt x="214629" y="181609"/>
                </a:lnTo>
                <a:lnTo>
                  <a:pt x="208279" y="187959"/>
                </a:lnTo>
                <a:lnTo>
                  <a:pt x="316229" y="187959"/>
                </a:lnTo>
                <a:lnTo>
                  <a:pt x="316229" y="186689"/>
                </a:lnTo>
                <a:lnTo>
                  <a:pt x="317500" y="186689"/>
                </a:lnTo>
                <a:lnTo>
                  <a:pt x="317500" y="185419"/>
                </a:lnTo>
                <a:lnTo>
                  <a:pt x="318770" y="185419"/>
                </a:lnTo>
                <a:lnTo>
                  <a:pt x="318770" y="182879"/>
                </a:lnTo>
                <a:lnTo>
                  <a:pt x="320040" y="182879"/>
                </a:lnTo>
                <a:lnTo>
                  <a:pt x="320040" y="181609"/>
                </a:lnTo>
                <a:close/>
              </a:path>
              <a:path w="396240" h="514350">
                <a:moveTo>
                  <a:pt x="314959" y="187959"/>
                </a:moveTo>
                <a:lnTo>
                  <a:pt x="208279" y="187959"/>
                </a:lnTo>
                <a:lnTo>
                  <a:pt x="205740" y="190499"/>
                </a:lnTo>
                <a:lnTo>
                  <a:pt x="314960" y="190499"/>
                </a:lnTo>
                <a:lnTo>
                  <a:pt x="314959" y="187959"/>
                </a:lnTo>
                <a:close/>
              </a:path>
              <a:path w="396240" h="514350">
                <a:moveTo>
                  <a:pt x="313690" y="190499"/>
                </a:moveTo>
                <a:lnTo>
                  <a:pt x="205739" y="190499"/>
                </a:lnTo>
                <a:lnTo>
                  <a:pt x="189229" y="207009"/>
                </a:lnTo>
                <a:lnTo>
                  <a:pt x="303529" y="207009"/>
                </a:lnTo>
                <a:lnTo>
                  <a:pt x="303529" y="205739"/>
                </a:lnTo>
                <a:lnTo>
                  <a:pt x="304800" y="205739"/>
                </a:lnTo>
                <a:lnTo>
                  <a:pt x="304800" y="203199"/>
                </a:lnTo>
                <a:lnTo>
                  <a:pt x="306070" y="203199"/>
                </a:lnTo>
                <a:lnTo>
                  <a:pt x="306070" y="201929"/>
                </a:lnTo>
                <a:lnTo>
                  <a:pt x="307340" y="201929"/>
                </a:lnTo>
                <a:lnTo>
                  <a:pt x="307340" y="199389"/>
                </a:lnTo>
                <a:lnTo>
                  <a:pt x="308610" y="199389"/>
                </a:lnTo>
                <a:lnTo>
                  <a:pt x="308610" y="198119"/>
                </a:lnTo>
                <a:lnTo>
                  <a:pt x="309879" y="198119"/>
                </a:lnTo>
                <a:lnTo>
                  <a:pt x="309879" y="195579"/>
                </a:lnTo>
                <a:lnTo>
                  <a:pt x="311150" y="195579"/>
                </a:lnTo>
                <a:lnTo>
                  <a:pt x="311150" y="194309"/>
                </a:lnTo>
                <a:lnTo>
                  <a:pt x="312420" y="194309"/>
                </a:lnTo>
                <a:lnTo>
                  <a:pt x="312420" y="191769"/>
                </a:lnTo>
                <a:lnTo>
                  <a:pt x="313690" y="191769"/>
                </a:lnTo>
                <a:lnTo>
                  <a:pt x="313690" y="190499"/>
                </a:lnTo>
                <a:close/>
              </a:path>
              <a:path w="396240" h="514350">
                <a:moveTo>
                  <a:pt x="302260" y="207009"/>
                </a:moveTo>
                <a:lnTo>
                  <a:pt x="189229" y="207009"/>
                </a:lnTo>
                <a:lnTo>
                  <a:pt x="180340" y="215899"/>
                </a:lnTo>
                <a:lnTo>
                  <a:pt x="297179" y="215899"/>
                </a:lnTo>
                <a:lnTo>
                  <a:pt x="297179" y="214629"/>
                </a:lnTo>
                <a:lnTo>
                  <a:pt x="298450" y="214629"/>
                </a:lnTo>
                <a:lnTo>
                  <a:pt x="298450" y="213359"/>
                </a:lnTo>
                <a:lnTo>
                  <a:pt x="299720" y="213359"/>
                </a:lnTo>
                <a:lnTo>
                  <a:pt x="299720" y="210819"/>
                </a:lnTo>
                <a:lnTo>
                  <a:pt x="300990" y="210819"/>
                </a:lnTo>
                <a:lnTo>
                  <a:pt x="300990" y="209549"/>
                </a:lnTo>
                <a:lnTo>
                  <a:pt x="302260" y="209549"/>
                </a:lnTo>
                <a:lnTo>
                  <a:pt x="302260" y="207009"/>
                </a:lnTo>
                <a:close/>
              </a:path>
              <a:path w="396240" h="514350">
                <a:moveTo>
                  <a:pt x="297180" y="215899"/>
                </a:moveTo>
                <a:lnTo>
                  <a:pt x="180339" y="215899"/>
                </a:lnTo>
                <a:lnTo>
                  <a:pt x="151129" y="245109"/>
                </a:lnTo>
                <a:lnTo>
                  <a:pt x="275590" y="245109"/>
                </a:lnTo>
                <a:lnTo>
                  <a:pt x="292100" y="228599"/>
                </a:lnTo>
                <a:lnTo>
                  <a:pt x="292100" y="224789"/>
                </a:lnTo>
                <a:lnTo>
                  <a:pt x="293369" y="224789"/>
                </a:lnTo>
                <a:lnTo>
                  <a:pt x="293370" y="220979"/>
                </a:lnTo>
                <a:lnTo>
                  <a:pt x="294640" y="220979"/>
                </a:lnTo>
                <a:lnTo>
                  <a:pt x="294640" y="218439"/>
                </a:lnTo>
                <a:lnTo>
                  <a:pt x="295910" y="218439"/>
                </a:lnTo>
                <a:lnTo>
                  <a:pt x="295910" y="217169"/>
                </a:lnTo>
                <a:lnTo>
                  <a:pt x="297180" y="217169"/>
                </a:lnTo>
                <a:lnTo>
                  <a:pt x="297180" y="215899"/>
                </a:lnTo>
                <a:close/>
              </a:path>
              <a:path w="396240" h="514350">
                <a:moveTo>
                  <a:pt x="275590" y="245109"/>
                </a:moveTo>
                <a:lnTo>
                  <a:pt x="151129" y="245109"/>
                </a:lnTo>
                <a:lnTo>
                  <a:pt x="144779" y="251459"/>
                </a:lnTo>
                <a:lnTo>
                  <a:pt x="269240" y="251459"/>
                </a:lnTo>
                <a:lnTo>
                  <a:pt x="275590" y="245109"/>
                </a:lnTo>
                <a:close/>
              </a:path>
              <a:path w="396240" h="514350">
                <a:moveTo>
                  <a:pt x="269240" y="251459"/>
                </a:moveTo>
                <a:lnTo>
                  <a:pt x="144779" y="251459"/>
                </a:lnTo>
                <a:lnTo>
                  <a:pt x="104139" y="292099"/>
                </a:lnTo>
                <a:lnTo>
                  <a:pt x="228600" y="292099"/>
                </a:lnTo>
                <a:lnTo>
                  <a:pt x="269240" y="251459"/>
                </a:lnTo>
                <a:close/>
              </a:path>
              <a:path w="396240" h="514350">
                <a:moveTo>
                  <a:pt x="228600" y="292099"/>
                </a:moveTo>
                <a:lnTo>
                  <a:pt x="104139" y="292099"/>
                </a:lnTo>
                <a:lnTo>
                  <a:pt x="46989" y="349249"/>
                </a:lnTo>
                <a:lnTo>
                  <a:pt x="171450" y="349249"/>
                </a:lnTo>
                <a:lnTo>
                  <a:pt x="228600" y="292099"/>
                </a:lnTo>
                <a:close/>
              </a:path>
              <a:path w="396240" h="514350">
                <a:moveTo>
                  <a:pt x="171450" y="349249"/>
                </a:moveTo>
                <a:lnTo>
                  <a:pt x="46989" y="349249"/>
                </a:lnTo>
                <a:lnTo>
                  <a:pt x="45720" y="350519"/>
                </a:lnTo>
                <a:lnTo>
                  <a:pt x="45720" y="353059"/>
                </a:lnTo>
                <a:lnTo>
                  <a:pt x="44450" y="353059"/>
                </a:lnTo>
                <a:lnTo>
                  <a:pt x="44450" y="355599"/>
                </a:lnTo>
                <a:lnTo>
                  <a:pt x="165100" y="355599"/>
                </a:lnTo>
                <a:lnTo>
                  <a:pt x="171450" y="349249"/>
                </a:lnTo>
                <a:close/>
              </a:path>
              <a:path w="396240" h="514350">
                <a:moveTo>
                  <a:pt x="165100" y="355599"/>
                </a:moveTo>
                <a:lnTo>
                  <a:pt x="43179" y="355599"/>
                </a:lnTo>
                <a:lnTo>
                  <a:pt x="43179" y="359409"/>
                </a:lnTo>
                <a:lnTo>
                  <a:pt x="41909" y="359409"/>
                </a:lnTo>
                <a:lnTo>
                  <a:pt x="41909" y="363219"/>
                </a:lnTo>
                <a:lnTo>
                  <a:pt x="157479" y="363219"/>
                </a:lnTo>
                <a:lnTo>
                  <a:pt x="165100" y="355599"/>
                </a:lnTo>
                <a:close/>
              </a:path>
              <a:path w="396240" h="514350">
                <a:moveTo>
                  <a:pt x="157479" y="363219"/>
                </a:moveTo>
                <a:lnTo>
                  <a:pt x="40640" y="363219"/>
                </a:lnTo>
                <a:lnTo>
                  <a:pt x="40640" y="367029"/>
                </a:lnTo>
                <a:lnTo>
                  <a:pt x="39370" y="367029"/>
                </a:lnTo>
                <a:lnTo>
                  <a:pt x="39370" y="370839"/>
                </a:lnTo>
                <a:lnTo>
                  <a:pt x="38100" y="370839"/>
                </a:lnTo>
                <a:lnTo>
                  <a:pt x="38100" y="373379"/>
                </a:lnTo>
                <a:lnTo>
                  <a:pt x="36829" y="373379"/>
                </a:lnTo>
                <a:lnTo>
                  <a:pt x="36829" y="377189"/>
                </a:lnTo>
                <a:lnTo>
                  <a:pt x="35559" y="377189"/>
                </a:lnTo>
                <a:lnTo>
                  <a:pt x="35559" y="380999"/>
                </a:lnTo>
                <a:lnTo>
                  <a:pt x="139700" y="380999"/>
                </a:lnTo>
                <a:lnTo>
                  <a:pt x="157479" y="363219"/>
                </a:lnTo>
                <a:close/>
              </a:path>
              <a:path w="396240" h="514350">
                <a:moveTo>
                  <a:pt x="59563" y="461136"/>
                </a:moveTo>
                <a:lnTo>
                  <a:pt x="6350" y="461136"/>
                </a:lnTo>
                <a:lnTo>
                  <a:pt x="6350" y="463549"/>
                </a:lnTo>
                <a:lnTo>
                  <a:pt x="57150" y="463549"/>
                </a:lnTo>
                <a:lnTo>
                  <a:pt x="59563" y="461136"/>
                </a:lnTo>
                <a:close/>
              </a:path>
              <a:path w="396240" h="514350">
                <a:moveTo>
                  <a:pt x="11429" y="449579"/>
                </a:moveTo>
                <a:lnTo>
                  <a:pt x="10159" y="449579"/>
                </a:lnTo>
                <a:lnTo>
                  <a:pt x="10159" y="452246"/>
                </a:lnTo>
                <a:lnTo>
                  <a:pt x="8890" y="452246"/>
                </a:lnTo>
                <a:lnTo>
                  <a:pt x="8890" y="456056"/>
                </a:lnTo>
                <a:lnTo>
                  <a:pt x="7620" y="456056"/>
                </a:lnTo>
                <a:lnTo>
                  <a:pt x="7620" y="459866"/>
                </a:lnTo>
                <a:lnTo>
                  <a:pt x="6350" y="459866"/>
                </a:lnTo>
                <a:lnTo>
                  <a:pt x="6350" y="461009"/>
                </a:lnTo>
                <a:lnTo>
                  <a:pt x="59690" y="461009"/>
                </a:lnTo>
                <a:lnTo>
                  <a:pt x="70993" y="449706"/>
                </a:lnTo>
                <a:lnTo>
                  <a:pt x="11429" y="449706"/>
                </a:lnTo>
                <a:close/>
              </a:path>
              <a:path w="396240" h="514350">
                <a:moveTo>
                  <a:pt x="77343" y="443356"/>
                </a:moveTo>
                <a:lnTo>
                  <a:pt x="12700" y="443356"/>
                </a:lnTo>
                <a:lnTo>
                  <a:pt x="12700" y="445896"/>
                </a:lnTo>
                <a:lnTo>
                  <a:pt x="11429" y="445896"/>
                </a:lnTo>
                <a:lnTo>
                  <a:pt x="11429" y="449579"/>
                </a:lnTo>
                <a:lnTo>
                  <a:pt x="71120" y="449579"/>
                </a:lnTo>
                <a:lnTo>
                  <a:pt x="77343" y="443356"/>
                </a:lnTo>
                <a:close/>
              </a:path>
              <a:path w="396240" h="514350">
                <a:moveTo>
                  <a:pt x="83693" y="437006"/>
                </a:moveTo>
                <a:lnTo>
                  <a:pt x="15240" y="437006"/>
                </a:lnTo>
                <a:lnTo>
                  <a:pt x="15240" y="438149"/>
                </a:lnTo>
                <a:lnTo>
                  <a:pt x="13970" y="438149"/>
                </a:lnTo>
                <a:lnTo>
                  <a:pt x="13970" y="442086"/>
                </a:lnTo>
                <a:lnTo>
                  <a:pt x="12700" y="442086"/>
                </a:lnTo>
                <a:lnTo>
                  <a:pt x="12700" y="443229"/>
                </a:lnTo>
                <a:lnTo>
                  <a:pt x="77470" y="443229"/>
                </a:lnTo>
                <a:lnTo>
                  <a:pt x="83693" y="437006"/>
                </a:lnTo>
                <a:close/>
              </a:path>
              <a:path w="396240" h="514350">
                <a:moveTo>
                  <a:pt x="90043" y="430656"/>
                </a:moveTo>
                <a:lnTo>
                  <a:pt x="17779" y="430656"/>
                </a:lnTo>
                <a:lnTo>
                  <a:pt x="17779" y="431799"/>
                </a:lnTo>
                <a:lnTo>
                  <a:pt x="16509" y="431799"/>
                </a:lnTo>
                <a:lnTo>
                  <a:pt x="16509" y="434466"/>
                </a:lnTo>
                <a:lnTo>
                  <a:pt x="15240" y="434466"/>
                </a:lnTo>
                <a:lnTo>
                  <a:pt x="15240" y="436879"/>
                </a:lnTo>
                <a:lnTo>
                  <a:pt x="83820" y="436879"/>
                </a:lnTo>
                <a:lnTo>
                  <a:pt x="90043" y="430656"/>
                </a:lnTo>
                <a:close/>
              </a:path>
              <a:path w="396240" h="514350">
                <a:moveTo>
                  <a:pt x="20320" y="424179"/>
                </a:moveTo>
                <a:lnTo>
                  <a:pt x="19050" y="424179"/>
                </a:lnTo>
                <a:lnTo>
                  <a:pt x="19050" y="428116"/>
                </a:lnTo>
                <a:lnTo>
                  <a:pt x="17779" y="428116"/>
                </a:lnTo>
                <a:lnTo>
                  <a:pt x="17779" y="430529"/>
                </a:lnTo>
                <a:lnTo>
                  <a:pt x="90170" y="430529"/>
                </a:lnTo>
                <a:lnTo>
                  <a:pt x="96393" y="424306"/>
                </a:lnTo>
                <a:lnTo>
                  <a:pt x="20320" y="424306"/>
                </a:lnTo>
                <a:close/>
              </a:path>
              <a:path w="396240" h="514350">
                <a:moveTo>
                  <a:pt x="102743" y="417956"/>
                </a:moveTo>
                <a:lnTo>
                  <a:pt x="21590" y="417956"/>
                </a:lnTo>
                <a:lnTo>
                  <a:pt x="21590" y="420496"/>
                </a:lnTo>
                <a:lnTo>
                  <a:pt x="20320" y="420496"/>
                </a:lnTo>
                <a:lnTo>
                  <a:pt x="20320" y="424179"/>
                </a:lnTo>
                <a:lnTo>
                  <a:pt x="96520" y="424179"/>
                </a:lnTo>
                <a:lnTo>
                  <a:pt x="102743" y="417956"/>
                </a:lnTo>
                <a:close/>
              </a:path>
              <a:path w="396240" h="514350">
                <a:moveTo>
                  <a:pt x="109093" y="411606"/>
                </a:moveTo>
                <a:lnTo>
                  <a:pt x="24129" y="411606"/>
                </a:lnTo>
                <a:lnTo>
                  <a:pt x="24129" y="412749"/>
                </a:lnTo>
                <a:lnTo>
                  <a:pt x="22859" y="412749"/>
                </a:lnTo>
                <a:lnTo>
                  <a:pt x="22859" y="416686"/>
                </a:lnTo>
                <a:lnTo>
                  <a:pt x="21590" y="416686"/>
                </a:lnTo>
                <a:lnTo>
                  <a:pt x="21590" y="417829"/>
                </a:lnTo>
                <a:lnTo>
                  <a:pt x="102870" y="417829"/>
                </a:lnTo>
                <a:lnTo>
                  <a:pt x="109093" y="411606"/>
                </a:lnTo>
                <a:close/>
              </a:path>
              <a:path w="396240" h="514350">
                <a:moveTo>
                  <a:pt x="115443" y="405256"/>
                </a:moveTo>
                <a:lnTo>
                  <a:pt x="26670" y="405256"/>
                </a:lnTo>
                <a:lnTo>
                  <a:pt x="26670" y="406399"/>
                </a:lnTo>
                <a:lnTo>
                  <a:pt x="25400" y="406399"/>
                </a:lnTo>
                <a:lnTo>
                  <a:pt x="25400" y="410336"/>
                </a:lnTo>
                <a:lnTo>
                  <a:pt x="24129" y="410336"/>
                </a:lnTo>
                <a:lnTo>
                  <a:pt x="24129" y="411479"/>
                </a:lnTo>
                <a:lnTo>
                  <a:pt x="109220" y="411479"/>
                </a:lnTo>
                <a:lnTo>
                  <a:pt x="115443" y="405256"/>
                </a:lnTo>
                <a:close/>
              </a:path>
              <a:path w="396240" h="514350">
                <a:moveTo>
                  <a:pt x="29209" y="398779"/>
                </a:moveTo>
                <a:lnTo>
                  <a:pt x="27940" y="398779"/>
                </a:lnTo>
                <a:lnTo>
                  <a:pt x="27940" y="402716"/>
                </a:lnTo>
                <a:lnTo>
                  <a:pt x="26670" y="402716"/>
                </a:lnTo>
                <a:lnTo>
                  <a:pt x="26670" y="405129"/>
                </a:lnTo>
                <a:lnTo>
                  <a:pt x="115570" y="405129"/>
                </a:lnTo>
                <a:lnTo>
                  <a:pt x="121793" y="398906"/>
                </a:lnTo>
                <a:lnTo>
                  <a:pt x="29209" y="398906"/>
                </a:lnTo>
                <a:close/>
              </a:path>
              <a:path w="396240" h="514350">
                <a:moveTo>
                  <a:pt x="31750" y="392429"/>
                </a:moveTo>
                <a:lnTo>
                  <a:pt x="30479" y="392429"/>
                </a:lnTo>
                <a:lnTo>
                  <a:pt x="30479" y="395096"/>
                </a:lnTo>
                <a:lnTo>
                  <a:pt x="29209" y="395096"/>
                </a:lnTo>
                <a:lnTo>
                  <a:pt x="29209" y="398779"/>
                </a:lnTo>
                <a:lnTo>
                  <a:pt x="121920" y="398779"/>
                </a:lnTo>
                <a:lnTo>
                  <a:pt x="128143" y="392556"/>
                </a:lnTo>
                <a:lnTo>
                  <a:pt x="31750" y="392556"/>
                </a:lnTo>
                <a:close/>
              </a:path>
              <a:path w="396240" h="514350">
                <a:moveTo>
                  <a:pt x="34290" y="384809"/>
                </a:moveTo>
                <a:lnTo>
                  <a:pt x="33020" y="384809"/>
                </a:lnTo>
                <a:lnTo>
                  <a:pt x="33020" y="388746"/>
                </a:lnTo>
                <a:lnTo>
                  <a:pt x="31750" y="388746"/>
                </a:lnTo>
                <a:lnTo>
                  <a:pt x="31750" y="392429"/>
                </a:lnTo>
                <a:lnTo>
                  <a:pt x="128270" y="392429"/>
                </a:lnTo>
                <a:lnTo>
                  <a:pt x="135763" y="384936"/>
                </a:lnTo>
                <a:lnTo>
                  <a:pt x="34290" y="384936"/>
                </a:lnTo>
                <a:lnTo>
                  <a:pt x="34290" y="384809"/>
                </a:lnTo>
                <a:close/>
              </a:path>
              <a:path w="396240" h="514350">
                <a:moveTo>
                  <a:pt x="139573" y="381126"/>
                </a:moveTo>
                <a:lnTo>
                  <a:pt x="34290" y="381126"/>
                </a:lnTo>
                <a:lnTo>
                  <a:pt x="34290" y="384809"/>
                </a:lnTo>
                <a:lnTo>
                  <a:pt x="135890" y="384809"/>
                </a:lnTo>
                <a:lnTo>
                  <a:pt x="139573" y="381126"/>
                </a:lnTo>
                <a:close/>
              </a:path>
              <a:path w="396240" h="514350">
                <a:moveTo>
                  <a:pt x="57150" y="463549"/>
                </a:moveTo>
                <a:lnTo>
                  <a:pt x="5079" y="463549"/>
                </a:lnTo>
                <a:lnTo>
                  <a:pt x="5079" y="467359"/>
                </a:lnTo>
                <a:lnTo>
                  <a:pt x="3809" y="467359"/>
                </a:lnTo>
                <a:lnTo>
                  <a:pt x="3809" y="469899"/>
                </a:lnTo>
                <a:lnTo>
                  <a:pt x="50800" y="469899"/>
                </a:lnTo>
                <a:lnTo>
                  <a:pt x="57150" y="463549"/>
                </a:lnTo>
                <a:close/>
              </a:path>
              <a:path w="396240" h="514350">
                <a:moveTo>
                  <a:pt x="50800" y="469899"/>
                </a:moveTo>
                <a:lnTo>
                  <a:pt x="2540" y="469899"/>
                </a:lnTo>
                <a:lnTo>
                  <a:pt x="2540" y="473709"/>
                </a:lnTo>
                <a:lnTo>
                  <a:pt x="1270" y="473709"/>
                </a:lnTo>
                <a:lnTo>
                  <a:pt x="1270" y="477519"/>
                </a:lnTo>
                <a:lnTo>
                  <a:pt x="0" y="477519"/>
                </a:lnTo>
                <a:lnTo>
                  <a:pt x="0" y="483869"/>
                </a:lnTo>
                <a:lnTo>
                  <a:pt x="1270" y="483869"/>
                </a:lnTo>
                <a:lnTo>
                  <a:pt x="1270" y="491489"/>
                </a:lnTo>
                <a:lnTo>
                  <a:pt x="2540" y="491489"/>
                </a:lnTo>
                <a:lnTo>
                  <a:pt x="2540" y="499109"/>
                </a:lnTo>
                <a:lnTo>
                  <a:pt x="3809" y="499109"/>
                </a:lnTo>
                <a:lnTo>
                  <a:pt x="3809" y="502919"/>
                </a:lnTo>
                <a:lnTo>
                  <a:pt x="17779" y="502919"/>
                </a:lnTo>
                <a:lnTo>
                  <a:pt x="50800" y="469899"/>
                </a:lnTo>
                <a:close/>
              </a:path>
              <a:path w="396240" h="514350">
                <a:moveTo>
                  <a:pt x="17779" y="502919"/>
                </a:moveTo>
                <a:lnTo>
                  <a:pt x="3809" y="502919"/>
                </a:lnTo>
                <a:lnTo>
                  <a:pt x="3809" y="506729"/>
                </a:lnTo>
                <a:lnTo>
                  <a:pt x="5079" y="506729"/>
                </a:lnTo>
                <a:lnTo>
                  <a:pt x="5079" y="514349"/>
                </a:lnTo>
                <a:lnTo>
                  <a:pt x="6350" y="514349"/>
                </a:lnTo>
                <a:lnTo>
                  <a:pt x="17779" y="502919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899400" y="5998209"/>
            <a:ext cx="285750" cy="391160"/>
          </a:xfrm>
          <a:custGeom>
            <a:avLst/>
            <a:gdLst/>
            <a:ahLst/>
            <a:cxnLst/>
            <a:rect l="l" t="t" r="r" b="b"/>
            <a:pathLst>
              <a:path w="285750" h="391160">
                <a:moveTo>
                  <a:pt x="285750" y="0"/>
                </a:moveTo>
                <a:lnTo>
                  <a:pt x="269240" y="16509"/>
                </a:lnTo>
                <a:lnTo>
                  <a:pt x="283210" y="16509"/>
                </a:lnTo>
                <a:lnTo>
                  <a:pt x="283210" y="10159"/>
                </a:lnTo>
                <a:lnTo>
                  <a:pt x="284479" y="10159"/>
                </a:lnTo>
                <a:lnTo>
                  <a:pt x="284479" y="2539"/>
                </a:lnTo>
                <a:lnTo>
                  <a:pt x="285750" y="2539"/>
                </a:lnTo>
                <a:lnTo>
                  <a:pt x="285750" y="0"/>
                </a:lnTo>
                <a:close/>
              </a:path>
              <a:path w="285750" h="391160">
                <a:moveTo>
                  <a:pt x="281940" y="16509"/>
                </a:moveTo>
                <a:lnTo>
                  <a:pt x="269240" y="16509"/>
                </a:lnTo>
                <a:lnTo>
                  <a:pt x="262890" y="22859"/>
                </a:lnTo>
                <a:lnTo>
                  <a:pt x="281939" y="22859"/>
                </a:lnTo>
                <a:lnTo>
                  <a:pt x="281940" y="16509"/>
                </a:lnTo>
                <a:close/>
              </a:path>
              <a:path w="285750" h="391160">
                <a:moveTo>
                  <a:pt x="280670" y="22860"/>
                </a:moveTo>
                <a:lnTo>
                  <a:pt x="262890" y="22860"/>
                </a:lnTo>
                <a:lnTo>
                  <a:pt x="243840" y="41909"/>
                </a:lnTo>
                <a:lnTo>
                  <a:pt x="278129" y="41909"/>
                </a:lnTo>
                <a:lnTo>
                  <a:pt x="278129" y="36829"/>
                </a:lnTo>
                <a:lnTo>
                  <a:pt x="279400" y="36829"/>
                </a:lnTo>
                <a:lnTo>
                  <a:pt x="279400" y="30480"/>
                </a:lnTo>
                <a:lnTo>
                  <a:pt x="280670" y="30480"/>
                </a:lnTo>
                <a:lnTo>
                  <a:pt x="280670" y="22860"/>
                </a:lnTo>
                <a:close/>
              </a:path>
              <a:path w="285750" h="391160">
                <a:moveTo>
                  <a:pt x="278129" y="41909"/>
                </a:moveTo>
                <a:lnTo>
                  <a:pt x="243840" y="41909"/>
                </a:lnTo>
                <a:lnTo>
                  <a:pt x="233679" y="52069"/>
                </a:lnTo>
                <a:lnTo>
                  <a:pt x="275590" y="52069"/>
                </a:lnTo>
                <a:lnTo>
                  <a:pt x="275590" y="50799"/>
                </a:lnTo>
                <a:lnTo>
                  <a:pt x="276860" y="50799"/>
                </a:lnTo>
                <a:lnTo>
                  <a:pt x="276859" y="43179"/>
                </a:lnTo>
                <a:lnTo>
                  <a:pt x="278129" y="43179"/>
                </a:lnTo>
                <a:lnTo>
                  <a:pt x="278129" y="41909"/>
                </a:lnTo>
                <a:close/>
              </a:path>
              <a:path w="285750" h="391160">
                <a:moveTo>
                  <a:pt x="275590" y="52069"/>
                </a:moveTo>
                <a:lnTo>
                  <a:pt x="233679" y="52069"/>
                </a:lnTo>
                <a:lnTo>
                  <a:pt x="222250" y="63499"/>
                </a:lnTo>
                <a:lnTo>
                  <a:pt x="274319" y="63499"/>
                </a:lnTo>
                <a:lnTo>
                  <a:pt x="274320" y="57149"/>
                </a:lnTo>
                <a:lnTo>
                  <a:pt x="275589" y="57149"/>
                </a:lnTo>
                <a:lnTo>
                  <a:pt x="275590" y="52069"/>
                </a:lnTo>
                <a:close/>
              </a:path>
              <a:path w="285750" h="391160">
                <a:moveTo>
                  <a:pt x="273050" y="63499"/>
                </a:moveTo>
                <a:lnTo>
                  <a:pt x="222250" y="63499"/>
                </a:lnTo>
                <a:lnTo>
                  <a:pt x="208279" y="77469"/>
                </a:lnTo>
                <a:lnTo>
                  <a:pt x="271779" y="77469"/>
                </a:lnTo>
                <a:lnTo>
                  <a:pt x="271779" y="71119"/>
                </a:lnTo>
                <a:lnTo>
                  <a:pt x="273050" y="71119"/>
                </a:lnTo>
                <a:lnTo>
                  <a:pt x="273050" y="63499"/>
                </a:lnTo>
                <a:close/>
              </a:path>
              <a:path w="285750" h="391160">
                <a:moveTo>
                  <a:pt x="270509" y="77469"/>
                </a:moveTo>
                <a:lnTo>
                  <a:pt x="208279" y="77469"/>
                </a:lnTo>
                <a:lnTo>
                  <a:pt x="165100" y="120649"/>
                </a:lnTo>
                <a:lnTo>
                  <a:pt x="262890" y="120649"/>
                </a:lnTo>
                <a:lnTo>
                  <a:pt x="262890" y="118109"/>
                </a:lnTo>
                <a:lnTo>
                  <a:pt x="264160" y="118109"/>
                </a:lnTo>
                <a:lnTo>
                  <a:pt x="264159" y="111759"/>
                </a:lnTo>
                <a:lnTo>
                  <a:pt x="265429" y="111759"/>
                </a:lnTo>
                <a:lnTo>
                  <a:pt x="265429" y="104139"/>
                </a:lnTo>
                <a:lnTo>
                  <a:pt x="266700" y="104139"/>
                </a:lnTo>
                <a:lnTo>
                  <a:pt x="266700" y="97789"/>
                </a:lnTo>
                <a:lnTo>
                  <a:pt x="267969" y="97789"/>
                </a:lnTo>
                <a:lnTo>
                  <a:pt x="267970" y="91439"/>
                </a:lnTo>
                <a:lnTo>
                  <a:pt x="269240" y="91439"/>
                </a:lnTo>
                <a:lnTo>
                  <a:pt x="269240" y="83819"/>
                </a:lnTo>
                <a:lnTo>
                  <a:pt x="270510" y="83819"/>
                </a:lnTo>
                <a:lnTo>
                  <a:pt x="270509" y="77469"/>
                </a:lnTo>
                <a:close/>
              </a:path>
              <a:path w="285750" h="391160">
                <a:moveTo>
                  <a:pt x="262890" y="120649"/>
                </a:moveTo>
                <a:lnTo>
                  <a:pt x="165100" y="120649"/>
                </a:lnTo>
                <a:lnTo>
                  <a:pt x="158750" y="126999"/>
                </a:lnTo>
                <a:lnTo>
                  <a:pt x="261620" y="126999"/>
                </a:lnTo>
                <a:lnTo>
                  <a:pt x="261620" y="124459"/>
                </a:lnTo>
                <a:lnTo>
                  <a:pt x="262890" y="124459"/>
                </a:lnTo>
                <a:lnTo>
                  <a:pt x="262890" y="120649"/>
                </a:lnTo>
                <a:close/>
              </a:path>
              <a:path w="285750" h="391160">
                <a:moveTo>
                  <a:pt x="261620" y="126999"/>
                </a:moveTo>
                <a:lnTo>
                  <a:pt x="158750" y="126999"/>
                </a:lnTo>
                <a:lnTo>
                  <a:pt x="151129" y="134619"/>
                </a:lnTo>
                <a:lnTo>
                  <a:pt x="260350" y="134619"/>
                </a:lnTo>
                <a:lnTo>
                  <a:pt x="260350" y="132079"/>
                </a:lnTo>
                <a:lnTo>
                  <a:pt x="261619" y="132079"/>
                </a:lnTo>
                <a:lnTo>
                  <a:pt x="261620" y="126999"/>
                </a:lnTo>
                <a:close/>
              </a:path>
              <a:path w="285750" h="391160">
                <a:moveTo>
                  <a:pt x="260350" y="134619"/>
                </a:moveTo>
                <a:lnTo>
                  <a:pt x="151129" y="134619"/>
                </a:lnTo>
                <a:lnTo>
                  <a:pt x="133350" y="152399"/>
                </a:lnTo>
                <a:lnTo>
                  <a:pt x="255270" y="152399"/>
                </a:lnTo>
                <a:lnTo>
                  <a:pt x="257809" y="149860"/>
                </a:lnTo>
                <a:lnTo>
                  <a:pt x="257809" y="144779"/>
                </a:lnTo>
                <a:lnTo>
                  <a:pt x="259079" y="144779"/>
                </a:lnTo>
                <a:lnTo>
                  <a:pt x="259079" y="138429"/>
                </a:lnTo>
                <a:lnTo>
                  <a:pt x="260350" y="138429"/>
                </a:lnTo>
                <a:lnTo>
                  <a:pt x="260350" y="134619"/>
                </a:lnTo>
                <a:close/>
              </a:path>
              <a:path w="285750" h="391160">
                <a:moveTo>
                  <a:pt x="161290" y="232536"/>
                </a:moveTo>
                <a:lnTo>
                  <a:pt x="53213" y="232536"/>
                </a:lnTo>
                <a:lnTo>
                  <a:pt x="50800" y="234949"/>
                </a:lnTo>
                <a:lnTo>
                  <a:pt x="161290" y="234949"/>
                </a:lnTo>
                <a:lnTo>
                  <a:pt x="161290" y="232536"/>
                </a:lnTo>
                <a:close/>
              </a:path>
              <a:path w="285750" h="391160">
                <a:moveTo>
                  <a:pt x="167639" y="221106"/>
                </a:moveTo>
                <a:lnTo>
                  <a:pt x="64643" y="221106"/>
                </a:lnTo>
                <a:lnTo>
                  <a:pt x="53340" y="232409"/>
                </a:lnTo>
                <a:lnTo>
                  <a:pt x="161290" y="232409"/>
                </a:lnTo>
                <a:lnTo>
                  <a:pt x="161290" y="232536"/>
                </a:lnTo>
                <a:lnTo>
                  <a:pt x="162559" y="232536"/>
                </a:lnTo>
                <a:lnTo>
                  <a:pt x="162560" y="224916"/>
                </a:lnTo>
                <a:lnTo>
                  <a:pt x="163830" y="224916"/>
                </a:lnTo>
                <a:lnTo>
                  <a:pt x="163830" y="223646"/>
                </a:lnTo>
                <a:lnTo>
                  <a:pt x="166369" y="223646"/>
                </a:lnTo>
                <a:lnTo>
                  <a:pt x="166369" y="222249"/>
                </a:lnTo>
                <a:lnTo>
                  <a:pt x="167639" y="222249"/>
                </a:lnTo>
                <a:lnTo>
                  <a:pt x="167639" y="221106"/>
                </a:lnTo>
                <a:close/>
              </a:path>
              <a:path w="285750" h="391160">
                <a:moveTo>
                  <a:pt x="176529" y="214756"/>
                </a:moveTo>
                <a:lnTo>
                  <a:pt x="70993" y="214756"/>
                </a:lnTo>
                <a:lnTo>
                  <a:pt x="64770" y="220979"/>
                </a:lnTo>
                <a:lnTo>
                  <a:pt x="167639" y="220979"/>
                </a:lnTo>
                <a:lnTo>
                  <a:pt x="170179" y="221106"/>
                </a:lnTo>
                <a:lnTo>
                  <a:pt x="170179" y="219836"/>
                </a:lnTo>
                <a:lnTo>
                  <a:pt x="171450" y="219836"/>
                </a:lnTo>
                <a:lnTo>
                  <a:pt x="171450" y="218566"/>
                </a:lnTo>
                <a:lnTo>
                  <a:pt x="173989" y="218566"/>
                </a:lnTo>
                <a:lnTo>
                  <a:pt x="173989" y="217296"/>
                </a:lnTo>
                <a:lnTo>
                  <a:pt x="175259" y="217296"/>
                </a:lnTo>
                <a:lnTo>
                  <a:pt x="175259" y="215899"/>
                </a:lnTo>
                <a:lnTo>
                  <a:pt x="176529" y="215899"/>
                </a:lnTo>
                <a:lnTo>
                  <a:pt x="176529" y="214756"/>
                </a:lnTo>
                <a:close/>
              </a:path>
              <a:path w="285750" h="391160">
                <a:moveTo>
                  <a:pt x="186690" y="208406"/>
                </a:moveTo>
                <a:lnTo>
                  <a:pt x="77343" y="208406"/>
                </a:lnTo>
                <a:lnTo>
                  <a:pt x="71120" y="214629"/>
                </a:lnTo>
                <a:lnTo>
                  <a:pt x="176529" y="214629"/>
                </a:lnTo>
                <a:lnTo>
                  <a:pt x="179070" y="214756"/>
                </a:lnTo>
                <a:lnTo>
                  <a:pt x="179070" y="213486"/>
                </a:lnTo>
                <a:lnTo>
                  <a:pt x="180340" y="213486"/>
                </a:lnTo>
                <a:lnTo>
                  <a:pt x="180340" y="212216"/>
                </a:lnTo>
                <a:lnTo>
                  <a:pt x="182879" y="212216"/>
                </a:lnTo>
                <a:lnTo>
                  <a:pt x="182879" y="210946"/>
                </a:lnTo>
                <a:lnTo>
                  <a:pt x="184150" y="210946"/>
                </a:lnTo>
                <a:lnTo>
                  <a:pt x="184150" y="209549"/>
                </a:lnTo>
                <a:lnTo>
                  <a:pt x="186690" y="209549"/>
                </a:lnTo>
                <a:lnTo>
                  <a:pt x="186690" y="208406"/>
                </a:lnTo>
                <a:close/>
              </a:path>
              <a:path w="285750" h="391160">
                <a:moveTo>
                  <a:pt x="195579" y="202056"/>
                </a:moveTo>
                <a:lnTo>
                  <a:pt x="83693" y="202056"/>
                </a:lnTo>
                <a:lnTo>
                  <a:pt x="77470" y="208279"/>
                </a:lnTo>
                <a:lnTo>
                  <a:pt x="186690" y="208279"/>
                </a:lnTo>
                <a:lnTo>
                  <a:pt x="187960" y="208406"/>
                </a:lnTo>
                <a:lnTo>
                  <a:pt x="187960" y="207136"/>
                </a:lnTo>
                <a:lnTo>
                  <a:pt x="190500" y="207136"/>
                </a:lnTo>
                <a:lnTo>
                  <a:pt x="190500" y="205866"/>
                </a:lnTo>
                <a:lnTo>
                  <a:pt x="191769" y="205866"/>
                </a:lnTo>
                <a:lnTo>
                  <a:pt x="191769" y="204596"/>
                </a:lnTo>
                <a:lnTo>
                  <a:pt x="194309" y="204596"/>
                </a:lnTo>
                <a:lnTo>
                  <a:pt x="194309" y="203199"/>
                </a:lnTo>
                <a:lnTo>
                  <a:pt x="195579" y="203199"/>
                </a:lnTo>
                <a:lnTo>
                  <a:pt x="195579" y="202056"/>
                </a:lnTo>
                <a:close/>
              </a:path>
              <a:path w="285750" h="391160">
                <a:moveTo>
                  <a:pt x="204470" y="195706"/>
                </a:moveTo>
                <a:lnTo>
                  <a:pt x="90043" y="195706"/>
                </a:lnTo>
                <a:lnTo>
                  <a:pt x="83820" y="201929"/>
                </a:lnTo>
                <a:lnTo>
                  <a:pt x="195579" y="201929"/>
                </a:lnTo>
                <a:lnTo>
                  <a:pt x="195579" y="202056"/>
                </a:lnTo>
                <a:lnTo>
                  <a:pt x="198120" y="202056"/>
                </a:lnTo>
                <a:lnTo>
                  <a:pt x="198120" y="200786"/>
                </a:lnTo>
                <a:lnTo>
                  <a:pt x="199389" y="200786"/>
                </a:lnTo>
                <a:lnTo>
                  <a:pt x="199389" y="199516"/>
                </a:lnTo>
                <a:lnTo>
                  <a:pt x="200659" y="199516"/>
                </a:lnTo>
                <a:lnTo>
                  <a:pt x="200659" y="198246"/>
                </a:lnTo>
                <a:lnTo>
                  <a:pt x="203200" y="198246"/>
                </a:lnTo>
                <a:lnTo>
                  <a:pt x="203200" y="196849"/>
                </a:lnTo>
                <a:lnTo>
                  <a:pt x="204470" y="196849"/>
                </a:lnTo>
                <a:lnTo>
                  <a:pt x="204470" y="195706"/>
                </a:lnTo>
                <a:close/>
              </a:path>
              <a:path w="285750" h="391160">
                <a:moveTo>
                  <a:pt x="214630" y="189356"/>
                </a:moveTo>
                <a:lnTo>
                  <a:pt x="96393" y="189356"/>
                </a:lnTo>
                <a:lnTo>
                  <a:pt x="90170" y="195579"/>
                </a:lnTo>
                <a:lnTo>
                  <a:pt x="204470" y="195579"/>
                </a:lnTo>
                <a:lnTo>
                  <a:pt x="207010" y="195706"/>
                </a:lnTo>
                <a:lnTo>
                  <a:pt x="207010" y="194436"/>
                </a:lnTo>
                <a:lnTo>
                  <a:pt x="208279" y="194436"/>
                </a:lnTo>
                <a:lnTo>
                  <a:pt x="208279" y="193166"/>
                </a:lnTo>
                <a:lnTo>
                  <a:pt x="210820" y="193166"/>
                </a:lnTo>
                <a:lnTo>
                  <a:pt x="210820" y="191896"/>
                </a:lnTo>
                <a:lnTo>
                  <a:pt x="212090" y="191896"/>
                </a:lnTo>
                <a:lnTo>
                  <a:pt x="212090" y="190499"/>
                </a:lnTo>
                <a:lnTo>
                  <a:pt x="214630" y="190499"/>
                </a:lnTo>
                <a:lnTo>
                  <a:pt x="214630" y="189356"/>
                </a:lnTo>
                <a:close/>
              </a:path>
              <a:path w="285750" h="391160">
                <a:moveTo>
                  <a:pt x="223520" y="183006"/>
                </a:moveTo>
                <a:lnTo>
                  <a:pt x="102743" y="183006"/>
                </a:lnTo>
                <a:lnTo>
                  <a:pt x="96520" y="189229"/>
                </a:lnTo>
                <a:lnTo>
                  <a:pt x="214630" y="189229"/>
                </a:lnTo>
                <a:lnTo>
                  <a:pt x="215900" y="189356"/>
                </a:lnTo>
                <a:lnTo>
                  <a:pt x="215900" y="188086"/>
                </a:lnTo>
                <a:lnTo>
                  <a:pt x="218439" y="188086"/>
                </a:lnTo>
                <a:lnTo>
                  <a:pt x="218439" y="186816"/>
                </a:lnTo>
                <a:lnTo>
                  <a:pt x="219709" y="186816"/>
                </a:lnTo>
                <a:lnTo>
                  <a:pt x="219709" y="185546"/>
                </a:lnTo>
                <a:lnTo>
                  <a:pt x="220979" y="185546"/>
                </a:lnTo>
                <a:lnTo>
                  <a:pt x="220979" y="184149"/>
                </a:lnTo>
                <a:lnTo>
                  <a:pt x="223520" y="184149"/>
                </a:lnTo>
                <a:lnTo>
                  <a:pt x="223520" y="183006"/>
                </a:lnTo>
                <a:close/>
              </a:path>
              <a:path w="285750" h="391160">
                <a:moveTo>
                  <a:pt x="231013" y="176656"/>
                </a:moveTo>
                <a:lnTo>
                  <a:pt x="109093" y="176656"/>
                </a:lnTo>
                <a:lnTo>
                  <a:pt x="102869" y="182880"/>
                </a:lnTo>
                <a:lnTo>
                  <a:pt x="223520" y="182880"/>
                </a:lnTo>
                <a:lnTo>
                  <a:pt x="224663" y="183006"/>
                </a:lnTo>
                <a:lnTo>
                  <a:pt x="224789" y="181736"/>
                </a:lnTo>
                <a:lnTo>
                  <a:pt x="225933" y="181736"/>
                </a:lnTo>
                <a:lnTo>
                  <a:pt x="231013" y="176656"/>
                </a:lnTo>
                <a:close/>
              </a:path>
              <a:path w="285750" h="391160">
                <a:moveTo>
                  <a:pt x="237363" y="170306"/>
                </a:moveTo>
                <a:lnTo>
                  <a:pt x="115443" y="170306"/>
                </a:lnTo>
                <a:lnTo>
                  <a:pt x="109220" y="176529"/>
                </a:lnTo>
                <a:lnTo>
                  <a:pt x="231140" y="176529"/>
                </a:lnTo>
                <a:lnTo>
                  <a:pt x="237363" y="170306"/>
                </a:lnTo>
                <a:close/>
              </a:path>
              <a:path w="285750" h="391160">
                <a:moveTo>
                  <a:pt x="243713" y="163956"/>
                </a:moveTo>
                <a:lnTo>
                  <a:pt x="121793" y="163956"/>
                </a:lnTo>
                <a:lnTo>
                  <a:pt x="115570" y="170179"/>
                </a:lnTo>
                <a:lnTo>
                  <a:pt x="237490" y="170179"/>
                </a:lnTo>
                <a:lnTo>
                  <a:pt x="243713" y="163956"/>
                </a:lnTo>
                <a:close/>
              </a:path>
              <a:path w="285750" h="391160">
                <a:moveTo>
                  <a:pt x="251333" y="156336"/>
                </a:moveTo>
                <a:lnTo>
                  <a:pt x="129413" y="156336"/>
                </a:lnTo>
                <a:lnTo>
                  <a:pt x="121920" y="163829"/>
                </a:lnTo>
                <a:lnTo>
                  <a:pt x="243840" y="163829"/>
                </a:lnTo>
                <a:lnTo>
                  <a:pt x="251333" y="156336"/>
                </a:lnTo>
                <a:close/>
              </a:path>
              <a:path w="285750" h="391160">
                <a:moveTo>
                  <a:pt x="255143" y="152526"/>
                </a:moveTo>
                <a:lnTo>
                  <a:pt x="133223" y="152526"/>
                </a:lnTo>
                <a:lnTo>
                  <a:pt x="129540" y="156209"/>
                </a:lnTo>
                <a:lnTo>
                  <a:pt x="251460" y="156209"/>
                </a:lnTo>
                <a:lnTo>
                  <a:pt x="255143" y="152526"/>
                </a:lnTo>
                <a:close/>
              </a:path>
              <a:path w="285750" h="391160">
                <a:moveTo>
                  <a:pt x="161289" y="234949"/>
                </a:moveTo>
                <a:lnTo>
                  <a:pt x="50800" y="234949"/>
                </a:lnTo>
                <a:lnTo>
                  <a:pt x="44450" y="241299"/>
                </a:lnTo>
                <a:lnTo>
                  <a:pt x="161289" y="241299"/>
                </a:lnTo>
                <a:lnTo>
                  <a:pt x="161289" y="234949"/>
                </a:lnTo>
                <a:close/>
              </a:path>
              <a:path w="285750" h="391160">
                <a:moveTo>
                  <a:pt x="161290" y="241299"/>
                </a:moveTo>
                <a:lnTo>
                  <a:pt x="44450" y="241299"/>
                </a:lnTo>
                <a:lnTo>
                  <a:pt x="0" y="285749"/>
                </a:lnTo>
                <a:lnTo>
                  <a:pt x="0" y="293369"/>
                </a:lnTo>
                <a:lnTo>
                  <a:pt x="1270" y="293369"/>
                </a:lnTo>
                <a:lnTo>
                  <a:pt x="1270" y="300989"/>
                </a:lnTo>
                <a:lnTo>
                  <a:pt x="2540" y="300989"/>
                </a:lnTo>
                <a:lnTo>
                  <a:pt x="2540" y="309879"/>
                </a:lnTo>
                <a:lnTo>
                  <a:pt x="3809" y="309879"/>
                </a:lnTo>
                <a:lnTo>
                  <a:pt x="3809" y="317499"/>
                </a:lnTo>
                <a:lnTo>
                  <a:pt x="5079" y="317499"/>
                </a:lnTo>
                <a:lnTo>
                  <a:pt x="5079" y="325119"/>
                </a:lnTo>
                <a:lnTo>
                  <a:pt x="6350" y="325119"/>
                </a:lnTo>
                <a:lnTo>
                  <a:pt x="6350" y="332739"/>
                </a:lnTo>
                <a:lnTo>
                  <a:pt x="7620" y="332739"/>
                </a:lnTo>
                <a:lnTo>
                  <a:pt x="7620" y="340359"/>
                </a:lnTo>
                <a:lnTo>
                  <a:pt x="8890" y="340359"/>
                </a:lnTo>
                <a:lnTo>
                  <a:pt x="8890" y="344169"/>
                </a:lnTo>
                <a:lnTo>
                  <a:pt x="63500" y="344169"/>
                </a:lnTo>
                <a:lnTo>
                  <a:pt x="160020" y="247649"/>
                </a:lnTo>
                <a:lnTo>
                  <a:pt x="160020" y="246379"/>
                </a:lnTo>
                <a:lnTo>
                  <a:pt x="161290" y="246379"/>
                </a:lnTo>
                <a:lnTo>
                  <a:pt x="161290" y="241299"/>
                </a:lnTo>
                <a:close/>
              </a:path>
              <a:path w="285750" h="391160">
                <a:moveTo>
                  <a:pt x="63500" y="344169"/>
                </a:moveTo>
                <a:lnTo>
                  <a:pt x="8890" y="344169"/>
                </a:lnTo>
                <a:lnTo>
                  <a:pt x="8890" y="347979"/>
                </a:lnTo>
                <a:lnTo>
                  <a:pt x="10159" y="347979"/>
                </a:lnTo>
                <a:lnTo>
                  <a:pt x="10159" y="355599"/>
                </a:lnTo>
                <a:lnTo>
                  <a:pt x="11429" y="355599"/>
                </a:lnTo>
                <a:lnTo>
                  <a:pt x="11429" y="364489"/>
                </a:lnTo>
                <a:lnTo>
                  <a:pt x="12700" y="364489"/>
                </a:lnTo>
                <a:lnTo>
                  <a:pt x="12700" y="372109"/>
                </a:lnTo>
                <a:lnTo>
                  <a:pt x="13970" y="372109"/>
                </a:lnTo>
                <a:lnTo>
                  <a:pt x="13970" y="379729"/>
                </a:lnTo>
                <a:lnTo>
                  <a:pt x="15240" y="379729"/>
                </a:lnTo>
                <a:lnTo>
                  <a:pt x="15240" y="387349"/>
                </a:lnTo>
                <a:lnTo>
                  <a:pt x="16509" y="387349"/>
                </a:lnTo>
                <a:lnTo>
                  <a:pt x="16509" y="391160"/>
                </a:lnTo>
                <a:lnTo>
                  <a:pt x="63500" y="344169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915909" y="6148070"/>
            <a:ext cx="241300" cy="347980"/>
          </a:xfrm>
          <a:custGeom>
            <a:avLst/>
            <a:gdLst/>
            <a:ahLst/>
            <a:cxnLst/>
            <a:rect l="l" t="t" r="r" b="b"/>
            <a:pathLst>
              <a:path w="241300" h="347979">
                <a:moveTo>
                  <a:pt x="241300" y="0"/>
                </a:moveTo>
                <a:lnTo>
                  <a:pt x="238760" y="2539"/>
                </a:lnTo>
                <a:lnTo>
                  <a:pt x="241300" y="2539"/>
                </a:lnTo>
                <a:lnTo>
                  <a:pt x="241300" y="0"/>
                </a:lnTo>
                <a:close/>
              </a:path>
              <a:path w="241300" h="347979">
                <a:moveTo>
                  <a:pt x="208279" y="33020"/>
                </a:moveTo>
                <a:close/>
              </a:path>
              <a:path w="241300" h="347979">
                <a:moveTo>
                  <a:pt x="215900" y="26796"/>
                </a:moveTo>
                <a:lnTo>
                  <a:pt x="214503" y="26796"/>
                </a:lnTo>
                <a:lnTo>
                  <a:pt x="209423" y="31876"/>
                </a:lnTo>
                <a:lnTo>
                  <a:pt x="210820" y="31876"/>
                </a:lnTo>
                <a:lnTo>
                  <a:pt x="210820" y="30606"/>
                </a:lnTo>
                <a:lnTo>
                  <a:pt x="212090" y="30606"/>
                </a:lnTo>
                <a:lnTo>
                  <a:pt x="212090" y="29336"/>
                </a:lnTo>
                <a:lnTo>
                  <a:pt x="214630" y="29336"/>
                </a:lnTo>
                <a:lnTo>
                  <a:pt x="214630" y="27939"/>
                </a:lnTo>
                <a:lnTo>
                  <a:pt x="215900" y="27939"/>
                </a:lnTo>
                <a:lnTo>
                  <a:pt x="215900" y="26796"/>
                </a:lnTo>
                <a:close/>
              </a:path>
              <a:path w="241300" h="347979">
                <a:moveTo>
                  <a:pt x="226060" y="20446"/>
                </a:moveTo>
                <a:lnTo>
                  <a:pt x="220853" y="20446"/>
                </a:lnTo>
                <a:lnTo>
                  <a:pt x="214630" y="26669"/>
                </a:lnTo>
                <a:lnTo>
                  <a:pt x="215900" y="26669"/>
                </a:lnTo>
                <a:lnTo>
                  <a:pt x="218440" y="26796"/>
                </a:lnTo>
                <a:lnTo>
                  <a:pt x="218440" y="25526"/>
                </a:lnTo>
                <a:lnTo>
                  <a:pt x="219710" y="25526"/>
                </a:lnTo>
                <a:lnTo>
                  <a:pt x="219710" y="24256"/>
                </a:lnTo>
                <a:lnTo>
                  <a:pt x="222250" y="24256"/>
                </a:lnTo>
                <a:lnTo>
                  <a:pt x="222250" y="22986"/>
                </a:lnTo>
                <a:lnTo>
                  <a:pt x="223520" y="22986"/>
                </a:lnTo>
                <a:lnTo>
                  <a:pt x="223520" y="21589"/>
                </a:lnTo>
                <a:lnTo>
                  <a:pt x="226060" y="21589"/>
                </a:lnTo>
                <a:lnTo>
                  <a:pt x="226060" y="20446"/>
                </a:lnTo>
                <a:close/>
              </a:path>
              <a:path w="241300" h="347979">
                <a:moveTo>
                  <a:pt x="234950" y="14096"/>
                </a:moveTo>
                <a:lnTo>
                  <a:pt x="227203" y="14096"/>
                </a:lnTo>
                <a:lnTo>
                  <a:pt x="220980" y="20319"/>
                </a:lnTo>
                <a:lnTo>
                  <a:pt x="226060" y="20319"/>
                </a:lnTo>
                <a:lnTo>
                  <a:pt x="227329" y="20446"/>
                </a:lnTo>
                <a:lnTo>
                  <a:pt x="227329" y="19176"/>
                </a:lnTo>
                <a:lnTo>
                  <a:pt x="228600" y="19176"/>
                </a:lnTo>
                <a:lnTo>
                  <a:pt x="228600" y="17906"/>
                </a:lnTo>
                <a:lnTo>
                  <a:pt x="231140" y="17906"/>
                </a:lnTo>
                <a:lnTo>
                  <a:pt x="231140" y="16636"/>
                </a:lnTo>
                <a:lnTo>
                  <a:pt x="232410" y="16636"/>
                </a:lnTo>
                <a:lnTo>
                  <a:pt x="232410" y="15239"/>
                </a:lnTo>
                <a:lnTo>
                  <a:pt x="234950" y="15239"/>
                </a:lnTo>
                <a:lnTo>
                  <a:pt x="234950" y="14096"/>
                </a:lnTo>
                <a:close/>
              </a:path>
              <a:path w="241300" h="347979">
                <a:moveTo>
                  <a:pt x="240030" y="6476"/>
                </a:moveTo>
                <a:lnTo>
                  <a:pt x="234823" y="6476"/>
                </a:lnTo>
                <a:lnTo>
                  <a:pt x="227330" y="13969"/>
                </a:lnTo>
                <a:lnTo>
                  <a:pt x="234950" y="13969"/>
                </a:lnTo>
                <a:lnTo>
                  <a:pt x="236220" y="14096"/>
                </a:lnTo>
                <a:lnTo>
                  <a:pt x="236220" y="12826"/>
                </a:lnTo>
                <a:lnTo>
                  <a:pt x="238760" y="12826"/>
                </a:lnTo>
                <a:lnTo>
                  <a:pt x="238760" y="8889"/>
                </a:lnTo>
                <a:lnTo>
                  <a:pt x="240030" y="8889"/>
                </a:lnTo>
                <a:lnTo>
                  <a:pt x="240030" y="6476"/>
                </a:lnTo>
                <a:close/>
              </a:path>
              <a:path w="241300" h="347979">
                <a:moveTo>
                  <a:pt x="240030" y="2666"/>
                </a:moveTo>
                <a:lnTo>
                  <a:pt x="238633" y="2666"/>
                </a:lnTo>
                <a:lnTo>
                  <a:pt x="234950" y="6349"/>
                </a:lnTo>
                <a:lnTo>
                  <a:pt x="240030" y="6349"/>
                </a:lnTo>
                <a:lnTo>
                  <a:pt x="240030" y="2666"/>
                </a:lnTo>
                <a:close/>
              </a:path>
              <a:path w="241300" h="347979">
                <a:moveTo>
                  <a:pt x="143510" y="97789"/>
                </a:moveTo>
                <a:lnTo>
                  <a:pt x="116840" y="124459"/>
                </a:lnTo>
                <a:lnTo>
                  <a:pt x="142240" y="124459"/>
                </a:lnTo>
                <a:lnTo>
                  <a:pt x="142240" y="110489"/>
                </a:lnTo>
                <a:lnTo>
                  <a:pt x="143510" y="110489"/>
                </a:lnTo>
                <a:lnTo>
                  <a:pt x="143510" y="97789"/>
                </a:lnTo>
                <a:close/>
              </a:path>
              <a:path w="241300" h="347979">
                <a:moveTo>
                  <a:pt x="140970" y="124459"/>
                </a:moveTo>
                <a:lnTo>
                  <a:pt x="116840" y="124459"/>
                </a:lnTo>
                <a:lnTo>
                  <a:pt x="46990" y="194309"/>
                </a:lnTo>
                <a:lnTo>
                  <a:pt x="135890" y="194309"/>
                </a:lnTo>
                <a:lnTo>
                  <a:pt x="135890" y="180339"/>
                </a:lnTo>
                <a:lnTo>
                  <a:pt x="137160" y="180339"/>
                </a:lnTo>
                <a:lnTo>
                  <a:pt x="137159" y="166369"/>
                </a:lnTo>
                <a:lnTo>
                  <a:pt x="138429" y="166369"/>
                </a:lnTo>
                <a:lnTo>
                  <a:pt x="138430" y="152399"/>
                </a:lnTo>
                <a:lnTo>
                  <a:pt x="139700" y="152399"/>
                </a:lnTo>
                <a:lnTo>
                  <a:pt x="139700" y="138429"/>
                </a:lnTo>
                <a:lnTo>
                  <a:pt x="140970" y="138429"/>
                </a:lnTo>
                <a:lnTo>
                  <a:pt x="140970" y="124459"/>
                </a:lnTo>
                <a:close/>
              </a:path>
              <a:path w="241300" h="347979">
                <a:moveTo>
                  <a:pt x="134620" y="194309"/>
                </a:moveTo>
                <a:lnTo>
                  <a:pt x="46990" y="194309"/>
                </a:lnTo>
                <a:lnTo>
                  <a:pt x="0" y="241299"/>
                </a:lnTo>
                <a:lnTo>
                  <a:pt x="0" y="245109"/>
                </a:lnTo>
                <a:lnTo>
                  <a:pt x="1270" y="245109"/>
                </a:lnTo>
                <a:lnTo>
                  <a:pt x="1270" y="252729"/>
                </a:lnTo>
                <a:lnTo>
                  <a:pt x="2540" y="252729"/>
                </a:lnTo>
                <a:lnTo>
                  <a:pt x="2540" y="260349"/>
                </a:lnTo>
                <a:lnTo>
                  <a:pt x="3810" y="260349"/>
                </a:lnTo>
                <a:lnTo>
                  <a:pt x="3810" y="269239"/>
                </a:lnTo>
                <a:lnTo>
                  <a:pt x="5080" y="269239"/>
                </a:lnTo>
                <a:lnTo>
                  <a:pt x="5080" y="276859"/>
                </a:lnTo>
                <a:lnTo>
                  <a:pt x="6350" y="276859"/>
                </a:lnTo>
                <a:lnTo>
                  <a:pt x="6350" y="284479"/>
                </a:lnTo>
                <a:lnTo>
                  <a:pt x="7620" y="284479"/>
                </a:lnTo>
                <a:lnTo>
                  <a:pt x="7620" y="288289"/>
                </a:lnTo>
                <a:lnTo>
                  <a:pt x="77470" y="288289"/>
                </a:lnTo>
                <a:lnTo>
                  <a:pt x="132080" y="233679"/>
                </a:lnTo>
                <a:lnTo>
                  <a:pt x="132080" y="222249"/>
                </a:lnTo>
                <a:lnTo>
                  <a:pt x="133350" y="222249"/>
                </a:lnTo>
                <a:lnTo>
                  <a:pt x="133350" y="208279"/>
                </a:lnTo>
                <a:lnTo>
                  <a:pt x="134620" y="208279"/>
                </a:lnTo>
                <a:lnTo>
                  <a:pt x="134620" y="194309"/>
                </a:lnTo>
                <a:close/>
              </a:path>
              <a:path w="241300" h="347979">
                <a:moveTo>
                  <a:pt x="77470" y="288289"/>
                </a:moveTo>
                <a:lnTo>
                  <a:pt x="7620" y="288289"/>
                </a:lnTo>
                <a:lnTo>
                  <a:pt x="7620" y="292099"/>
                </a:lnTo>
                <a:lnTo>
                  <a:pt x="8890" y="292099"/>
                </a:lnTo>
                <a:lnTo>
                  <a:pt x="8890" y="299719"/>
                </a:lnTo>
                <a:lnTo>
                  <a:pt x="10160" y="299719"/>
                </a:lnTo>
                <a:lnTo>
                  <a:pt x="10160" y="307339"/>
                </a:lnTo>
                <a:lnTo>
                  <a:pt x="11430" y="307339"/>
                </a:lnTo>
                <a:lnTo>
                  <a:pt x="11430" y="314959"/>
                </a:lnTo>
                <a:lnTo>
                  <a:pt x="12700" y="314959"/>
                </a:lnTo>
                <a:lnTo>
                  <a:pt x="12700" y="323849"/>
                </a:lnTo>
                <a:lnTo>
                  <a:pt x="13970" y="323849"/>
                </a:lnTo>
                <a:lnTo>
                  <a:pt x="13970" y="331469"/>
                </a:lnTo>
                <a:lnTo>
                  <a:pt x="15240" y="331469"/>
                </a:lnTo>
                <a:lnTo>
                  <a:pt x="15240" y="334009"/>
                </a:lnTo>
                <a:lnTo>
                  <a:pt x="31750" y="334009"/>
                </a:lnTo>
                <a:lnTo>
                  <a:pt x="77470" y="288289"/>
                </a:lnTo>
                <a:close/>
              </a:path>
              <a:path w="241300" h="347979">
                <a:moveTo>
                  <a:pt x="31750" y="334009"/>
                </a:moveTo>
                <a:lnTo>
                  <a:pt x="15240" y="334009"/>
                </a:lnTo>
                <a:lnTo>
                  <a:pt x="15240" y="339089"/>
                </a:lnTo>
                <a:lnTo>
                  <a:pt x="16509" y="339089"/>
                </a:lnTo>
                <a:lnTo>
                  <a:pt x="16510" y="346709"/>
                </a:lnTo>
                <a:lnTo>
                  <a:pt x="17780" y="346709"/>
                </a:lnTo>
                <a:lnTo>
                  <a:pt x="17780" y="347979"/>
                </a:lnTo>
                <a:lnTo>
                  <a:pt x="31750" y="334009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890509" y="6381750"/>
            <a:ext cx="157480" cy="279400"/>
          </a:xfrm>
          <a:custGeom>
            <a:avLst/>
            <a:gdLst/>
            <a:ahLst/>
            <a:cxnLst/>
            <a:rect l="l" t="t" r="r" b="b"/>
            <a:pathLst>
              <a:path w="157479" h="279400">
                <a:moveTo>
                  <a:pt x="157480" y="0"/>
                </a:moveTo>
                <a:lnTo>
                  <a:pt x="102870" y="54610"/>
                </a:lnTo>
                <a:lnTo>
                  <a:pt x="152400" y="54610"/>
                </a:lnTo>
                <a:lnTo>
                  <a:pt x="152400" y="44450"/>
                </a:lnTo>
                <a:lnTo>
                  <a:pt x="153670" y="44450"/>
                </a:lnTo>
                <a:lnTo>
                  <a:pt x="153670" y="30480"/>
                </a:lnTo>
                <a:lnTo>
                  <a:pt x="154940" y="30480"/>
                </a:lnTo>
                <a:lnTo>
                  <a:pt x="154940" y="16510"/>
                </a:lnTo>
                <a:lnTo>
                  <a:pt x="156210" y="16510"/>
                </a:lnTo>
                <a:lnTo>
                  <a:pt x="156210" y="2540"/>
                </a:lnTo>
                <a:lnTo>
                  <a:pt x="157480" y="2540"/>
                </a:lnTo>
                <a:lnTo>
                  <a:pt x="157480" y="0"/>
                </a:lnTo>
                <a:close/>
              </a:path>
              <a:path w="157479" h="279400">
                <a:moveTo>
                  <a:pt x="151129" y="54610"/>
                </a:moveTo>
                <a:lnTo>
                  <a:pt x="102870" y="54610"/>
                </a:lnTo>
                <a:lnTo>
                  <a:pt x="82550" y="74930"/>
                </a:lnTo>
                <a:lnTo>
                  <a:pt x="147320" y="74930"/>
                </a:lnTo>
                <a:lnTo>
                  <a:pt x="147320" y="69850"/>
                </a:lnTo>
                <a:lnTo>
                  <a:pt x="148590" y="69850"/>
                </a:lnTo>
                <a:lnTo>
                  <a:pt x="148590" y="64770"/>
                </a:lnTo>
                <a:lnTo>
                  <a:pt x="149860" y="64770"/>
                </a:lnTo>
                <a:lnTo>
                  <a:pt x="149860" y="59690"/>
                </a:lnTo>
                <a:lnTo>
                  <a:pt x="151130" y="59690"/>
                </a:lnTo>
                <a:lnTo>
                  <a:pt x="151129" y="54610"/>
                </a:lnTo>
                <a:close/>
              </a:path>
              <a:path w="157479" h="279400">
                <a:moveTo>
                  <a:pt x="146050" y="74930"/>
                </a:moveTo>
                <a:lnTo>
                  <a:pt x="82550" y="74930"/>
                </a:lnTo>
                <a:lnTo>
                  <a:pt x="57150" y="100330"/>
                </a:lnTo>
                <a:lnTo>
                  <a:pt x="140970" y="100330"/>
                </a:lnTo>
                <a:lnTo>
                  <a:pt x="140970" y="95250"/>
                </a:lnTo>
                <a:lnTo>
                  <a:pt x="142240" y="95250"/>
                </a:lnTo>
                <a:lnTo>
                  <a:pt x="142240" y="90170"/>
                </a:lnTo>
                <a:lnTo>
                  <a:pt x="143509" y="90170"/>
                </a:lnTo>
                <a:lnTo>
                  <a:pt x="143509" y="85090"/>
                </a:lnTo>
                <a:lnTo>
                  <a:pt x="144779" y="85090"/>
                </a:lnTo>
                <a:lnTo>
                  <a:pt x="144780" y="80010"/>
                </a:lnTo>
                <a:lnTo>
                  <a:pt x="146050" y="80010"/>
                </a:lnTo>
                <a:lnTo>
                  <a:pt x="146050" y="74930"/>
                </a:lnTo>
                <a:close/>
              </a:path>
              <a:path w="157479" h="279400">
                <a:moveTo>
                  <a:pt x="139700" y="100330"/>
                </a:moveTo>
                <a:lnTo>
                  <a:pt x="57150" y="100330"/>
                </a:lnTo>
                <a:lnTo>
                  <a:pt x="44450" y="113030"/>
                </a:lnTo>
                <a:lnTo>
                  <a:pt x="137160" y="113030"/>
                </a:lnTo>
                <a:lnTo>
                  <a:pt x="137160" y="110490"/>
                </a:lnTo>
                <a:lnTo>
                  <a:pt x="138430" y="110490"/>
                </a:lnTo>
                <a:lnTo>
                  <a:pt x="138430" y="105410"/>
                </a:lnTo>
                <a:lnTo>
                  <a:pt x="139700" y="105410"/>
                </a:lnTo>
                <a:lnTo>
                  <a:pt x="139700" y="100330"/>
                </a:lnTo>
                <a:close/>
              </a:path>
              <a:path w="157479" h="279400">
                <a:moveTo>
                  <a:pt x="134620" y="120650"/>
                </a:moveTo>
                <a:lnTo>
                  <a:pt x="44450" y="120650"/>
                </a:lnTo>
                <a:lnTo>
                  <a:pt x="44450" y="125730"/>
                </a:lnTo>
                <a:lnTo>
                  <a:pt x="134620" y="125730"/>
                </a:lnTo>
                <a:lnTo>
                  <a:pt x="134620" y="120650"/>
                </a:lnTo>
                <a:close/>
              </a:path>
              <a:path w="157479" h="279400">
                <a:moveTo>
                  <a:pt x="137160" y="113030"/>
                </a:moveTo>
                <a:lnTo>
                  <a:pt x="44450" y="113030"/>
                </a:lnTo>
                <a:lnTo>
                  <a:pt x="43180" y="114300"/>
                </a:lnTo>
                <a:lnTo>
                  <a:pt x="43180" y="120650"/>
                </a:lnTo>
                <a:lnTo>
                  <a:pt x="135890" y="120650"/>
                </a:lnTo>
                <a:lnTo>
                  <a:pt x="135890" y="115570"/>
                </a:lnTo>
                <a:lnTo>
                  <a:pt x="137160" y="115570"/>
                </a:lnTo>
                <a:lnTo>
                  <a:pt x="137160" y="113030"/>
                </a:lnTo>
                <a:close/>
              </a:path>
              <a:path w="157479" h="279400">
                <a:moveTo>
                  <a:pt x="133350" y="125730"/>
                </a:moveTo>
                <a:lnTo>
                  <a:pt x="44450" y="125730"/>
                </a:lnTo>
                <a:lnTo>
                  <a:pt x="44450" y="128270"/>
                </a:lnTo>
                <a:lnTo>
                  <a:pt x="45720" y="128270"/>
                </a:lnTo>
                <a:lnTo>
                  <a:pt x="45720" y="135890"/>
                </a:lnTo>
                <a:lnTo>
                  <a:pt x="132079" y="135890"/>
                </a:lnTo>
                <a:lnTo>
                  <a:pt x="132079" y="130810"/>
                </a:lnTo>
                <a:lnTo>
                  <a:pt x="133350" y="130810"/>
                </a:lnTo>
                <a:lnTo>
                  <a:pt x="133350" y="125730"/>
                </a:lnTo>
                <a:close/>
              </a:path>
              <a:path w="157479" h="279400">
                <a:moveTo>
                  <a:pt x="128270" y="146050"/>
                </a:moveTo>
                <a:lnTo>
                  <a:pt x="44450" y="146050"/>
                </a:lnTo>
                <a:lnTo>
                  <a:pt x="44450" y="149860"/>
                </a:lnTo>
                <a:lnTo>
                  <a:pt x="43180" y="149860"/>
                </a:lnTo>
                <a:lnTo>
                  <a:pt x="43180" y="151130"/>
                </a:lnTo>
                <a:lnTo>
                  <a:pt x="128270" y="151130"/>
                </a:lnTo>
                <a:lnTo>
                  <a:pt x="128270" y="146050"/>
                </a:lnTo>
                <a:close/>
              </a:path>
              <a:path w="157479" h="279400">
                <a:moveTo>
                  <a:pt x="130810" y="135890"/>
                </a:moveTo>
                <a:lnTo>
                  <a:pt x="46990" y="135890"/>
                </a:lnTo>
                <a:lnTo>
                  <a:pt x="46990" y="142240"/>
                </a:lnTo>
                <a:lnTo>
                  <a:pt x="45720" y="142240"/>
                </a:lnTo>
                <a:lnTo>
                  <a:pt x="45720" y="146050"/>
                </a:lnTo>
                <a:lnTo>
                  <a:pt x="129540" y="146050"/>
                </a:lnTo>
                <a:lnTo>
                  <a:pt x="129540" y="140970"/>
                </a:lnTo>
                <a:lnTo>
                  <a:pt x="130810" y="140970"/>
                </a:lnTo>
                <a:lnTo>
                  <a:pt x="130810" y="135890"/>
                </a:lnTo>
                <a:close/>
              </a:path>
              <a:path w="157479" h="279400">
                <a:moveTo>
                  <a:pt x="127000" y="151130"/>
                </a:moveTo>
                <a:lnTo>
                  <a:pt x="43180" y="151130"/>
                </a:lnTo>
                <a:lnTo>
                  <a:pt x="43180" y="153670"/>
                </a:lnTo>
                <a:lnTo>
                  <a:pt x="41910" y="153670"/>
                </a:lnTo>
                <a:lnTo>
                  <a:pt x="41910" y="157480"/>
                </a:lnTo>
                <a:lnTo>
                  <a:pt x="40640" y="157480"/>
                </a:lnTo>
                <a:lnTo>
                  <a:pt x="40640" y="161290"/>
                </a:lnTo>
                <a:lnTo>
                  <a:pt x="39370" y="161290"/>
                </a:lnTo>
                <a:lnTo>
                  <a:pt x="39370" y="165100"/>
                </a:lnTo>
                <a:lnTo>
                  <a:pt x="38100" y="165100"/>
                </a:lnTo>
                <a:lnTo>
                  <a:pt x="38100" y="167640"/>
                </a:lnTo>
                <a:lnTo>
                  <a:pt x="36830" y="167640"/>
                </a:lnTo>
                <a:lnTo>
                  <a:pt x="36830" y="171450"/>
                </a:lnTo>
                <a:lnTo>
                  <a:pt x="35560" y="171450"/>
                </a:lnTo>
                <a:lnTo>
                  <a:pt x="35560" y="175260"/>
                </a:lnTo>
                <a:lnTo>
                  <a:pt x="34290" y="175260"/>
                </a:lnTo>
                <a:lnTo>
                  <a:pt x="34290" y="176530"/>
                </a:lnTo>
                <a:lnTo>
                  <a:pt x="102870" y="176530"/>
                </a:lnTo>
                <a:lnTo>
                  <a:pt x="127000" y="152400"/>
                </a:lnTo>
                <a:lnTo>
                  <a:pt x="127000" y="151130"/>
                </a:lnTo>
                <a:close/>
              </a:path>
              <a:path w="157479" h="279400">
                <a:moveTo>
                  <a:pt x="7620" y="271780"/>
                </a:moveTo>
                <a:lnTo>
                  <a:pt x="1270" y="271780"/>
                </a:lnTo>
                <a:lnTo>
                  <a:pt x="1270" y="275590"/>
                </a:lnTo>
                <a:lnTo>
                  <a:pt x="0" y="275590"/>
                </a:lnTo>
                <a:lnTo>
                  <a:pt x="0" y="279400"/>
                </a:lnTo>
                <a:lnTo>
                  <a:pt x="7620" y="271780"/>
                </a:lnTo>
                <a:close/>
              </a:path>
              <a:path w="157479" h="279400">
                <a:moveTo>
                  <a:pt x="12700" y="242570"/>
                </a:moveTo>
                <a:lnTo>
                  <a:pt x="11430" y="242570"/>
                </a:lnTo>
                <a:lnTo>
                  <a:pt x="11430" y="246380"/>
                </a:lnTo>
                <a:lnTo>
                  <a:pt x="10160" y="246380"/>
                </a:lnTo>
                <a:lnTo>
                  <a:pt x="10160" y="250190"/>
                </a:lnTo>
                <a:lnTo>
                  <a:pt x="8890" y="250190"/>
                </a:lnTo>
                <a:lnTo>
                  <a:pt x="8890" y="254000"/>
                </a:lnTo>
                <a:lnTo>
                  <a:pt x="7620" y="254000"/>
                </a:lnTo>
                <a:lnTo>
                  <a:pt x="7620" y="259080"/>
                </a:lnTo>
                <a:lnTo>
                  <a:pt x="6350" y="259080"/>
                </a:lnTo>
                <a:lnTo>
                  <a:pt x="6350" y="262890"/>
                </a:lnTo>
                <a:lnTo>
                  <a:pt x="5080" y="262890"/>
                </a:lnTo>
                <a:lnTo>
                  <a:pt x="5080" y="265430"/>
                </a:lnTo>
                <a:lnTo>
                  <a:pt x="3810" y="265430"/>
                </a:lnTo>
                <a:lnTo>
                  <a:pt x="3810" y="269240"/>
                </a:lnTo>
                <a:lnTo>
                  <a:pt x="2540" y="269240"/>
                </a:lnTo>
                <a:lnTo>
                  <a:pt x="2540" y="270510"/>
                </a:lnTo>
                <a:lnTo>
                  <a:pt x="8890" y="270510"/>
                </a:lnTo>
                <a:lnTo>
                  <a:pt x="35560" y="243840"/>
                </a:lnTo>
                <a:lnTo>
                  <a:pt x="12700" y="243840"/>
                </a:lnTo>
                <a:lnTo>
                  <a:pt x="12700" y="242570"/>
                </a:lnTo>
                <a:close/>
              </a:path>
              <a:path w="157479" h="279400">
                <a:moveTo>
                  <a:pt x="19050" y="223520"/>
                </a:moveTo>
                <a:lnTo>
                  <a:pt x="17780" y="223520"/>
                </a:lnTo>
                <a:lnTo>
                  <a:pt x="17780" y="227330"/>
                </a:lnTo>
                <a:lnTo>
                  <a:pt x="16510" y="227330"/>
                </a:lnTo>
                <a:lnTo>
                  <a:pt x="16510" y="231140"/>
                </a:lnTo>
                <a:lnTo>
                  <a:pt x="15240" y="231140"/>
                </a:lnTo>
                <a:lnTo>
                  <a:pt x="15240" y="234950"/>
                </a:lnTo>
                <a:lnTo>
                  <a:pt x="13970" y="234950"/>
                </a:lnTo>
                <a:lnTo>
                  <a:pt x="13970" y="240030"/>
                </a:lnTo>
                <a:lnTo>
                  <a:pt x="12700" y="240030"/>
                </a:lnTo>
                <a:lnTo>
                  <a:pt x="12700" y="242570"/>
                </a:lnTo>
                <a:lnTo>
                  <a:pt x="36830" y="242570"/>
                </a:lnTo>
                <a:lnTo>
                  <a:pt x="54610" y="224790"/>
                </a:lnTo>
                <a:lnTo>
                  <a:pt x="19050" y="224790"/>
                </a:lnTo>
                <a:lnTo>
                  <a:pt x="19050" y="223520"/>
                </a:lnTo>
                <a:close/>
              </a:path>
              <a:path w="157479" h="279400">
                <a:moveTo>
                  <a:pt x="27940" y="198120"/>
                </a:moveTo>
                <a:lnTo>
                  <a:pt x="26670" y="198120"/>
                </a:lnTo>
                <a:lnTo>
                  <a:pt x="26670" y="201930"/>
                </a:lnTo>
                <a:lnTo>
                  <a:pt x="25400" y="201930"/>
                </a:lnTo>
                <a:lnTo>
                  <a:pt x="25400" y="205740"/>
                </a:lnTo>
                <a:lnTo>
                  <a:pt x="24130" y="205740"/>
                </a:lnTo>
                <a:lnTo>
                  <a:pt x="24130" y="209550"/>
                </a:lnTo>
                <a:lnTo>
                  <a:pt x="22860" y="209550"/>
                </a:lnTo>
                <a:lnTo>
                  <a:pt x="22860" y="214630"/>
                </a:lnTo>
                <a:lnTo>
                  <a:pt x="21590" y="214630"/>
                </a:lnTo>
                <a:lnTo>
                  <a:pt x="21590" y="215900"/>
                </a:lnTo>
                <a:lnTo>
                  <a:pt x="20320" y="215900"/>
                </a:lnTo>
                <a:lnTo>
                  <a:pt x="20320" y="220980"/>
                </a:lnTo>
                <a:lnTo>
                  <a:pt x="19050" y="220980"/>
                </a:lnTo>
                <a:lnTo>
                  <a:pt x="19050" y="223520"/>
                </a:lnTo>
                <a:lnTo>
                  <a:pt x="55880" y="223520"/>
                </a:lnTo>
                <a:lnTo>
                  <a:pt x="80010" y="199390"/>
                </a:lnTo>
                <a:lnTo>
                  <a:pt x="27940" y="199390"/>
                </a:lnTo>
                <a:lnTo>
                  <a:pt x="27940" y="198120"/>
                </a:lnTo>
                <a:close/>
              </a:path>
              <a:path w="157479" h="279400">
                <a:moveTo>
                  <a:pt x="96520" y="182880"/>
                </a:moveTo>
                <a:lnTo>
                  <a:pt x="31750" y="182880"/>
                </a:lnTo>
                <a:lnTo>
                  <a:pt x="31750" y="186690"/>
                </a:lnTo>
                <a:lnTo>
                  <a:pt x="30480" y="186690"/>
                </a:lnTo>
                <a:lnTo>
                  <a:pt x="30480" y="190500"/>
                </a:lnTo>
                <a:lnTo>
                  <a:pt x="29210" y="190500"/>
                </a:lnTo>
                <a:lnTo>
                  <a:pt x="29210" y="195580"/>
                </a:lnTo>
                <a:lnTo>
                  <a:pt x="27940" y="195580"/>
                </a:lnTo>
                <a:lnTo>
                  <a:pt x="27940" y="198120"/>
                </a:lnTo>
                <a:lnTo>
                  <a:pt x="81280" y="198120"/>
                </a:lnTo>
                <a:lnTo>
                  <a:pt x="96520" y="182880"/>
                </a:lnTo>
                <a:close/>
              </a:path>
              <a:path w="157479" h="279400">
                <a:moveTo>
                  <a:pt x="101600" y="177800"/>
                </a:moveTo>
                <a:lnTo>
                  <a:pt x="34290" y="177800"/>
                </a:lnTo>
                <a:lnTo>
                  <a:pt x="34290" y="180340"/>
                </a:lnTo>
                <a:lnTo>
                  <a:pt x="33020" y="180340"/>
                </a:lnTo>
                <a:lnTo>
                  <a:pt x="33020" y="181610"/>
                </a:lnTo>
                <a:lnTo>
                  <a:pt x="97790" y="181610"/>
                </a:lnTo>
                <a:lnTo>
                  <a:pt x="101600" y="17780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806690" y="6534150"/>
            <a:ext cx="210820" cy="323850"/>
          </a:xfrm>
          <a:custGeom>
            <a:avLst/>
            <a:gdLst/>
            <a:ahLst/>
            <a:cxnLst/>
            <a:rect l="l" t="t" r="r" b="b"/>
            <a:pathLst>
              <a:path w="210820" h="323850">
                <a:moveTo>
                  <a:pt x="210820" y="0"/>
                </a:moveTo>
                <a:lnTo>
                  <a:pt x="186689" y="24129"/>
                </a:lnTo>
                <a:lnTo>
                  <a:pt x="205739" y="24129"/>
                </a:lnTo>
                <a:lnTo>
                  <a:pt x="205739" y="19050"/>
                </a:lnTo>
                <a:lnTo>
                  <a:pt x="207009" y="19050"/>
                </a:lnTo>
                <a:lnTo>
                  <a:pt x="207009" y="13970"/>
                </a:lnTo>
                <a:lnTo>
                  <a:pt x="208279" y="13970"/>
                </a:lnTo>
                <a:lnTo>
                  <a:pt x="208279" y="8890"/>
                </a:lnTo>
                <a:lnTo>
                  <a:pt x="209550" y="8890"/>
                </a:lnTo>
                <a:lnTo>
                  <a:pt x="209550" y="3810"/>
                </a:lnTo>
                <a:lnTo>
                  <a:pt x="210820" y="3810"/>
                </a:lnTo>
                <a:lnTo>
                  <a:pt x="210820" y="0"/>
                </a:lnTo>
                <a:close/>
              </a:path>
              <a:path w="210820" h="323850">
                <a:moveTo>
                  <a:pt x="67309" y="175260"/>
                </a:moveTo>
                <a:lnTo>
                  <a:pt x="66039" y="175260"/>
                </a:lnTo>
                <a:lnTo>
                  <a:pt x="66039" y="180340"/>
                </a:lnTo>
                <a:lnTo>
                  <a:pt x="64769" y="180340"/>
                </a:lnTo>
                <a:lnTo>
                  <a:pt x="64769" y="184150"/>
                </a:lnTo>
                <a:lnTo>
                  <a:pt x="63500" y="184150"/>
                </a:lnTo>
                <a:lnTo>
                  <a:pt x="63500" y="186690"/>
                </a:lnTo>
                <a:lnTo>
                  <a:pt x="62229" y="186690"/>
                </a:lnTo>
                <a:lnTo>
                  <a:pt x="62229" y="189230"/>
                </a:lnTo>
                <a:lnTo>
                  <a:pt x="60959" y="189230"/>
                </a:lnTo>
                <a:lnTo>
                  <a:pt x="60959" y="191770"/>
                </a:lnTo>
                <a:lnTo>
                  <a:pt x="59689" y="191770"/>
                </a:lnTo>
                <a:lnTo>
                  <a:pt x="59689" y="194310"/>
                </a:lnTo>
                <a:lnTo>
                  <a:pt x="58419" y="194310"/>
                </a:lnTo>
                <a:lnTo>
                  <a:pt x="58419" y="196850"/>
                </a:lnTo>
                <a:lnTo>
                  <a:pt x="57150" y="196850"/>
                </a:lnTo>
                <a:lnTo>
                  <a:pt x="57150" y="200660"/>
                </a:lnTo>
                <a:lnTo>
                  <a:pt x="55879" y="200660"/>
                </a:lnTo>
                <a:lnTo>
                  <a:pt x="55879" y="203200"/>
                </a:lnTo>
                <a:lnTo>
                  <a:pt x="54609" y="203200"/>
                </a:lnTo>
                <a:lnTo>
                  <a:pt x="54609" y="205740"/>
                </a:lnTo>
                <a:lnTo>
                  <a:pt x="53339" y="205740"/>
                </a:lnTo>
                <a:lnTo>
                  <a:pt x="53339" y="208279"/>
                </a:lnTo>
                <a:lnTo>
                  <a:pt x="52069" y="208279"/>
                </a:lnTo>
                <a:lnTo>
                  <a:pt x="52069" y="210820"/>
                </a:lnTo>
                <a:lnTo>
                  <a:pt x="50800" y="210820"/>
                </a:lnTo>
                <a:lnTo>
                  <a:pt x="50800" y="214629"/>
                </a:lnTo>
                <a:lnTo>
                  <a:pt x="49529" y="214629"/>
                </a:lnTo>
                <a:lnTo>
                  <a:pt x="49529" y="217170"/>
                </a:lnTo>
                <a:lnTo>
                  <a:pt x="48259" y="217170"/>
                </a:lnTo>
                <a:lnTo>
                  <a:pt x="48259" y="219710"/>
                </a:lnTo>
                <a:lnTo>
                  <a:pt x="46989" y="219710"/>
                </a:lnTo>
                <a:lnTo>
                  <a:pt x="46989" y="222250"/>
                </a:lnTo>
                <a:lnTo>
                  <a:pt x="45719" y="222250"/>
                </a:lnTo>
                <a:lnTo>
                  <a:pt x="45719" y="224790"/>
                </a:lnTo>
                <a:lnTo>
                  <a:pt x="44450" y="224790"/>
                </a:lnTo>
                <a:lnTo>
                  <a:pt x="44450" y="228600"/>
                </a:lnTo>
                <a:lnTo>
                  <a:pt x="43179" y="228600"/>
                </a:lnTo>
                <a:lnTo>
                  <a:pt x="43179" y="231140"/>
                </a:lnTo>
                <a:lnTo>
                  <a:pt x="41909" y="231140"/>
                </a:lnTo>
                <a:lnTo>
                  <a:pt x="41909" y="233679"/>
                </a:lnTo>
                <a:lnTo>
                  <a:pt x="40639" y="233679"/>
                </a:lnTo>
                <a:lnTo>
                  <a:pt x="40639" y="236220"/>
                </a:lnTo>
                <a:lnTo>
                  <a:pt x="39369" y="236220"/>
                </a:lnTo>
                <a:lnTo>
                  <a:pt x="39369" y="238760"/>
                </a:lnTo>
                <a:lnTo>
                  <a:pt x="38100" y="238760"/>
                </a:lnTo>
                <a:lnTo>
                  <a:pt x="38100" y="242570"/>
                </a:lnTo>
                <a:lnTo>
                  <a:pt x="36829" y="242570"/>
                </a:lnTo>
                <a:lnTo>
                  <a:pt x="36829" y="245110"/>
                </a:lnTo>
                <a:lnTo>
                  <a:pt x="35559" y="245110"/>
                </a:lnTo>
                <a:lnTo>
                  <a:pt x="35559" y="247650"/>
                </a:lnTo>
                <a:lnTo>
                  <a:pt x="34289" y="247650"/>
                </a:lnTo>
                <a:lnTo>
                  <a:pt x="34289" y="250190"/>
                </a:lnTo>
                <a:lnTo>
                  <a:pt x="33019" y="250190"/>
                </a:lnTo>
                <a:lnTo>
                  <a:pt x="33019" y="252729"/>
                </a:lnTo>
                <a:lnTo>
                  <a:pt x="31750" y="252729"/>
                </a:lnTo>
                <a:lnTo>
                  <a:pt x="31750" y="256540"/>
                </a:lnTo>
                <a:lnTo>
                  <a:pt x="30479" y="256540"/>
                </a:lnTo>
                <a:lnTo>
                  <a:pt x="30479" y="259079"/>
                </a:lnTo>
                <a:lnTo>
                  <a:pt x="29209" y="259079"/>
                </a:lnTo>
                <a:lnTo>
                  <a:pt x="29209" y="261620"/>
                </a:lnTo>
                <a:lnTo>
                  <a:pt x="27939" y="261620"/>
                </a:lnTo>
                <a:lnTo>
                  <a:pt x="27939" y="264160"/>
                </a:lnTo>
                <a:lnTo>
                  <a:pt x="26669" y="264160"/>
                </a:lnTo>
                <a:lnTo>
                  <a:pt x="26669" y="266700"/>
                </a:lnTo>
                <a:lnTo>
                  <a:pt x="25400" y="266700"/>
                </a:lnTo>
                <a:lnTo>
                  <a:pt x="25400" y="270510"/>
                </a:lnTo>
                <a:lnTo>
                  <a:pt x="24129" y="270510"/>
                </a:lnTo>
                <a:lnTo>
                  <a:pt x="24129" y="273050"/>
                </a:lnTo>
                <a:lnTo>
                  <a:pt x="22859" y="273050"/>
                </a:lnTo>
                <a:lnTo>
                  <a:pt x="22859" y="275590"/>
                </a:lnTo>
                <a:lnTo>
                  <a:pt x="21589" y="275590"/>
                </a:lnTo>
                <a:lnTo>
                  <a:pt x="21589" y="278130"/>
                </a:lnTo>
                <a:lnTo>
                  <a:pt x="20319" y="278130"/>
                </a:lnTo>
                <a:lnTo>
                  <a:pt x="20319" y="280670"/>
                </a:lnTo>
                <a:lnTo>
                  <a:pt x="19050" y="280670"/>
                </a:lnTo>
                <a:lnTo>
                  <a:pt x="19050" y="284480"/>
                </a:lnTo>
                <a:lnTo>
                  <a:pt x="17779" y="284480"/>
                </a:lnTo>
                <a:lnTo>
                  <a:pt x="17779" y="287020"/>
                </a:lnTo>
                <a:lnTo>
                  <a:pt x="16509" y="287020"/>
                </a:lnTo>
                <a:lnTo>
                  <a:pt x="16509" y="289560"/>
                </a:lnTo>
                <a:lnTo>
                  <a:pt x="15239" y="289560"/>
                </a:lnTo>
                <a:lnTo>
                  <a:pt x="15239" y="292100"/>
                </a:lnTo>
                <a:lnTo>
                  <a:pt x="13969" y="292100"/>
                </a:lnTo>
                <a:lnTo>
                  <a:pt x="13969" y="294640"/>
                </a:lnTo>
                <a:lnTo>
                  <a:pt x="12700" y="294640"/>
                </a:lnTo>
                <a:lnTo>
                  <a:pt x="12700" y="298450"/>
                </a:lnTo>
                <a:lnTo>
                  <a:pt x="11429" y="298450"/>
                </a:lnTo>
                <a:lnTo>
                  <a:pt x="11429" y="300990"/>
                </a:lnTo>
                <a:lnTo>
                  <a:pt x="10159" y="300990"/>
                </a:lnTo>
                <a:lnTo>
                  <a:pt x="10159" y="303530"/>
                </a:lnTo>
                <a:lnTo>
                  <a:pt x="8889" y="303530"/>
                </a:lnTo>
                <a:lnTo>
                  <a:pt x="8889" y="306070"/>
                </a:lnTo>
                <a:lnTo>
                  <a:pt x="7619" y="306070"/>
                </a:lnTo>
                <a:lnTo>
                  <a:pt x="7619" y="308610"/>
                </a:lnTo>
                <a:lnTo>
                  <a:pt x="6350" y="308610"/>
                </a:lnTo>
                <a:lnTo>
                  <a:pt x="6350" y="312420"/>
                </a:lnTo>
                <a:lnTo>
                  <a:pt x="5079" y="312420"/>
                </a:lnTo>
                <a:lnTo>
                  <a:pt x="5079" y="314960"/>
                </a:lnTo>
                <a:lnTo>
                  <a:pt x="3809" y="314960"/>
                </a:lnTo>
                <a:lnTo>
                  <a:pt x="3809" y="317500"/>
                </a:lnTo>
                <a:lnTo>
                  <a:pt x="2539" y="317500"/>
                </a:lnTo>
                <a:lnTo>
                  <a:pt x="2539" y="320040"/>
                </a:lnTo>
                <a:lnTo>
                  <a:pt x="1269" y="320040"/>
                </a:lnTo>
                <a:lnTo>
                  <a:pt x="1269" y="322580"/>
                </a:lnTo>
                <a:lnTo>
                  <a:pt x="0" y="322580"/>
                </a:lnTo>
                <a:lnTo>
                  <a:pt x="0" y="323850"/>
                </a:lnTo>
                <a:lnTo>
                  <a:pt x="10159" y="323850"/>
                </a:lnTo>
                <a:lnTo>
                  <a:pt x="157479" y="176530"/>
                </a:lnTo>
                <a:lnTo>
                  <a:pt x="67309" y="176530"/>
                </a:lnTo>
                <a:lnTo>
                  <a:pt x="67309" y="175260"/>
                </a:lnTo>
                <a:close/>
              </a:path>
              <a:path w="210820" h="323850">
                <a:moveTo>
                  <a:pt x="71119" y="163829"/>
                </a:moveTo>
                <a:lnTo>
                  <a:pt x="69850" y="163829"/>
                </a:lnTo>
                <a:lnTo>
                  <a:pt x="69850" y="167640"/>
                </a:lnTo>
                <a:lnTo>
                  <a:pt x="68579" y="167640"/>
                </a:lnTo>
                <a:lnTo>
                  <a:pt x="68579" y="172720"/>
                </a:lnTo>
                <a:lnTo>
                  <a:pt x="67309" y="172720"/>
                </a:lnTo>
                <a:lnTo>
                  <a:pt x="67309" y="175260"/>
                </a:lnTo>
                <a:lnTo>
                  <a:pt x="158750" y="175260"/>
                </a:lnTo>
                <a:lnTo>
                  <a:pt x="168909" y="165100"/>
                </a:lnTo>
                <a:lnTo>
                  <a:pt x="71119" y="165100"/>
                </a:lnTo>
                <a:lnTo>
                  <a:pt x="71119" y="163829"/>
                </a:lnTo>
                <a:close/>
              </a:path>
              <a:path w="210820" h="323850">
                <a:moveTo>
                  <a:pt x="80009" y="138429"/>
                </a:moveTo>
                <a:lnTo>
                  <a:pt x="78739" y="138429"/>
                </a:lnTo>
                <a:lnTo>
                  <a:pt x="78739" y="142240"/>
                </a:lnTo>
                <a:lnTo>
                  <a:pt x="77469" y="142240"/>
                </a:lnTo>
                <a:lnTo>
                  <a:pt x="77469" y="147320"/>
                </a:lnTo>
                <a:lnTo>
                  <a:pt x="76200" y="147320"/>
                </a:lnTo>
                <a:lnTo>
                  <a:pt x="76200" y="151129"/>
                </a:lnTo>
                <a:lnTo>
                  <a:pt x="74929" y="151129"/>
                </a:lnTo>
                <a:lnTo>
                  <a:pt x="74929" y="154940"/>
                </a:lnTo>
                <a:lnTo>
                  <a:pt x="73659" y="154940"/>
                </a:lnTo>
                <a:lnTo>
                  <a:pt x="73659" y="158750"/>
                </a:lnTo>
                <a:lnTo>
                  <a:pt x="72389" y="158750"/>
                </a:lnTo>
                <a:lnTo>
                  <a:pt x="72389" y="161290"/>
                </a:lnTo>
                <a:lnTo>
                  <a:pt x="71119" y="161290"/>
                </a:lnTo>
                <a:lnTo>
                  <a:pt x="71119" y="163829"/>
                </a:lnTo>
                <a:lnTo>
                  <a:pt x="170179" y="163829"/>
                </a:lnTo>
                <a:lnTo>
                  <a:pt x="186689" y="147320"/>
                </a:lnTo>
                <a:lnTo>
                  <a:pt x="186689" y="139700"/>
                </a:lnTo>
                <a:lnTo>
                  <a:pt x="80009" y="139700"/>
                </a:lnTo>
                <a:lnTo>
                  <a:pt x="80009" y="138429"/>
                </a:lnTo>
                <a:close/>
              </a:path>
              <a:path w="210820" h="323850">
                <a:moveTo>
                  <a:pt x="186689" y="134620"/>
                </a:moveTo>
                <a:lnTo>
                  <a:pt x="80009" y="134620"/>
                </a:lnTo>
                <a:lnTo>
                  <a:pt x="80009" y="138429"/>
                </a:lnTo>
                <a:lnTo>
                  <a:pt x="186689" y="138429"/>
                </a:lnTo>
                <a:lnTo>
                  <a:pt x="186689" y="134620"/>
                </a:lnTo>
                <a:close/>
              </a:path>
              <a:path w="210820" h="323850">
                <a:moveTo>
                  <a:pt x="82550" y="130809"/>
                </a:moveTo>
                <a:lnTo>
                  <a:pt x="81279" y="130809"/>
                </a:lnTo>
                <a:lnTo>
                  <a:pt x="81279" y="134620"/>
                </a:lnTo>
                <a:lnTo>
                  <a:pt x="187959" y="134620"/>
                </a:lnTo>
                <a:lnTo>
                  <a:pt x="187959" y="132079"/>
                </a:lnTo>
                <a:lnTo>
                  <a:pt x="82550" y="132079"/>
                </a:lnTo>
                <a:lnTo>
                  <a:pt x="82550" y="130809"/>
                </a:lnTo>
                <a:close/>
              </a:path>
              <a:path w="210820" h="323850">
                <a:moveTo>
                  <a:pt x="187959" y="119379"/>
                </a:moveTo>
                <a:lnTo>
                  <a:pt x="91440" y="119379"/>
                </a:lnTo>
                <a:lnTo>
                  <a:pt x="83819" y="127000"/>
                </a:lnTo>
                <a:lnTo>
                  <a:pt x="83819" y="128270"/>
                </a:lnTo>
                <a:lnTo>
                  <a:pt x="82550" y="128270"/>
                </a:lnTo>
                <a:lnTo>
                  <a:pt x="82550" y="130809"/>
                </a:lnTo>
                <a:lnTo>
                  <a:pt x="187959" y="130809"/>
                </a:lnTo>
                <a:lnTo>
                  <a:pt x="187959" y="119379"/>
                </a:lnTo>
                <a:close/>
              </a:path>
              <a:path w="210820" h="323850">
                <a:moveTo>
                  <a:pt x="190500" y="91440"/>
                </a:moveTo>
                <a:lnTo>
                  <a:pt x="119379" y="91440"/>
                </a:lnTo>
                <a:lnTo>
                  <a:pt x="92709" y="118109"/>
                </a:lnTo>
                <a:lnTo>
                  <a:pt x="187959" y="118109"/>
                </a:lnTo>
                <a:lnTo>
                  <a:pt x="187959" y="119379"/>
                </a:lnTo>
                <a:lnTo>
                  <a:pt x="189229" y="119379"/>
                </a:lnTo>
                <a:lnTo>
                  <a:pt x="189229" y="101600"/>
                </a:lnTo>
                <a:lnTo>
                  <a:pt x="190500" y="101600"/>
                </a:lnTo>
                <a:lnTo>
                  <a:pt x="190500" y="91440"/>
                </a:lnTo>
                <a:close/>
              </a:path>
              <a:path w="210820" h="323850">
                <a:moveTo>
                  <a:pt x="193040" y="72389"/>
                </a:moveTo>
                <a:lnTo>
                  <a:pt x="138429" y="72389"/>
                </a:lnTo>
                <a:lnTo>
                  <a:pt x="120650" y="90170"/>
                </a:lnTo>
                <a:lnTo>
                  <a:pt x="190500" y="90170"/>
                </a:lnTo>
                <a:lnTo>
                  <a:pt x="190499" y="85089"/>
                </a:lnTo>
                <a:lnTo>
                  <a:pt x="191769" y="85089"/>
                </a:lnTo>
                <a:lnTo>
                  <a:pt x="191770" y="74929"/>
                </a:lnTo>
                <a:lnTo>
                  <a:pt x="193040" y="74929"/>
                </a:lnTo>
                <a:lnTo>
                  <a:pt x="193040" y="72389"/>
                </a:lnTo>
                <a:close/>
              </a:path>
              <a:path w="210820" h="323850">
                <a:moveTo>
                  <a:pt x="199389" y="46990"/>
                </a:moveTo>
                <a:lnTo>
                  <a:pt x="163829" y="46990"/>
                </a:lnTo>
                <a:lnTo>
                  <a:pt x="139700" y="71120"/>
                </a:lnTo>
                <a:lnTo>
                  <a:pt x="193040" y="71120"/>
                </a:lnTo>
                <a:lnTo>
                  <a:pt x="193039" y="69850"/>
                </a:lnTo>
                <a:lnTo>
                  <a:pt x="194309" y="69850"/>
                </a:lnTo>
                <a:lnTo>
                  <a:pt x="194309" y="66039"/>
                </a:lnTo>
                <a:lnTo>
                  <a:pt x="195579" y="66039"/>
                </a:lnTo>
                <a:lnTo>
                  <a:pt x="195579" y="59689"/>
                </a:lnTo>
                <a:lnTo>
                  <a:pt x="196850" y="59689"/>
                </a:lnTo>
                <a:lnTo>
                  <a:pt x="196850" y="55879"/>
                </a:lnTo>
                <a:lnTo>
                  <a:pt x="198120" y="55879"/>
                </a:lnTo>
                <a:lnTo>
                  <a:pt x="198119" y="49529"/>
                </a:lnTo>
                <a:lnTo>
                  <a:pt x="199389" y="49529"/>
                </a:lnTo>
                <a:lnTo>
                  <a:pt x="199389" y="46990"/>
                </a:lnTo>
                <a:close/>
              </a:path>
              <a:path w="210820" h="323850">
                <a:moveTo>
                  <a:pt x="203199" y="30479"/>
                </a:moveTo>
                <a:lnTo>
                  <a:pt x="180340" y="30479"/>
                </a:lnTo>
                <a:lnTo>
                  <a:pt x="165100" y="45720"/>
                </a:lnTo>
                <a:lnTo>
                  <a:pt x="199389" y="45720"/>
                </a:lnTo>
                <a:lnTo>
                  <a:pt x="199389" y="44450"/>
                </a:lnTo>
                <a:lnTo>
                  <a:pt x="200659" y="44450"/>
                </a:lnTo>
                <a:lnTo>
                  <a:pt x="200659" y="40639"/>
                </a:lnTo>
                <a:lnTo>
                  <a:pt x="201929" y="40639"/>
                </a:lnTo>
                <a:lnTo>
                  <a:pt x="201929" y="34290"/>
                </a:lnTo>
                <a:lnTo>
                  <a:pt x="203199" y="34290"/>
                </a:lnTo>
                <a:lnTo>
                  <a:pt x="203199" y="30479"/>
                </a:lnTo>
                <a:close/>
              </a:path>
              <a:path w="210820" h="323850">
                <a:moveTo>
                  <a:pt x="204469" y="25400"/>
                </a:moveTo>
                <a:lnTo>
                  <a:pt x="185420" y="25400"/>
                </a:lnTo>
                <a:lnTo>
                  <a:pt x="181609" y="29209"/>
                </a:lnTo>
                <a:lnTo>
                  <a:pt x="203199" y="29209"/>
                </a:lnTo>
                <a:lnTo>
                  <a:pt x="203199" y="30479"/>
                </a:lnTo>
                <a:lnTo>
                  <a:pt x="204469" y="30479"/>
                </a:lnTo>
                <a:lnTo>
                  <a:pt x="204469" y="25400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16850" y="6681469"/>
            <a:ext cx="176529" cy="1765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91119" y="5868670"/>
            <a:ext cx="162559" cy="1765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45400" y="5877559"/>
            <a:ext cx="254000" cy="316230"/>
          </a:xfrm>
          <a:custGeom>
            <a:avLst/>
            <a:gdLst/>
            <a:ahLst/>
            <a:cxnLst/>
            <a:rect l="l" t="t" r="r" b="b"/>
            <a:pathLst>
              <a:path w="254000" h="316229">
                <a:moveTo>
                  <a:pt x="254000" y="0"/>
                </a:moveTo>
                <a:lnTo>
                  <a:pt x="252729" y="0"/>
                </a:lnTo>
                <a:lnTo>
                  <a:pt x="252729" y="1269"/>
                </a:lnTo>
                <a:lnTo>
                  <a:pt x="251459" y="1269"/>
                </a:lnTo>
                <a:lnTo>
                  <a:pt x="251459" y="2539"/>
                </a:lnTo>
                <a:lnTo>
                  <a:pt x="248920" y="2539"/>
                </a:lnTo>
                <a:lnTo>
                  <a:pt x="248920" y="3809"/>
                </a:lnTo>
                <a:lnTo>
                  <a:pt x="254000" y="3809"/>
                </a:lnTo>
                <a:lnTo>
                  <a:pt x="254000" y="0"/>
                </a:lnTo>
                <a:close/>
              </a:path>
              <a:path w="254000" h="316229">
                <a:moveTo>
                  <a:pt x="212089" y="5079"/>
                </a:moveTo>
                <a:lnTo>
                  <a:pt x="208279" y="5079"/>
                </a:lnTo>
                <a:lnTo>
                  <a:pt x="181609" y="31749"/>
                </a:lnTo>
                <a:lnTo>
                  <a:pt x="248920" y="31749"/>
                </a:lnTo>
                <a:lnTo>
                  <a:pt x="248920" y="24129"/>
                </a:lnTo>
                <a:lnTo>
                  <a:pt x="250190" y="24129"/>
                </a:lnTo>
                <a:lnTo>
                  <a:pt x="250190" y="17779"/>
                </a:lnTo>
                <a:lnTo>
                  <a:pt x="251460" y="17779"/>
                </a:lnTo>
                <a:lnTo>
                  <a:pt x="251459" y="11429"/>
                </a:lnTo>
                <a:lnTo>
                  <a:pt x="224789" y="11429"/>
                </a:lnTo>
                <a:lnTo>
                  <a:pt x="224789" y="10159"/>
                </a:lnTo>
                <a:lnTo>
                  <a:pt x="222250" y="10159"/>
                </a:lnTo>
                <a:lnTo>
                  <a:pt x="222250" y="8889"/>
                </a:lnTo>
                <a:lnTo>
                  <a:pt x="218439" y="8889"/>
                </a:lnTo>
                <a:lnTo>
                  <a:pt x="218439" y="7619"/>
                </a:lnTo>
                <a:lnTo>
                  <a:pt x="215900" y="7619"/>
                </a:lnTo>
                <a:lnTo>
                  <a:pt x="215900" y="6350"/>
                </a:lnTo>
                <a:lnTo>
                  <a:pt x="212089" y="6350"/>
                </a:lnTo>
                <a:lnTo>
                  <a:pt x="212089" y="5079"/>
                </a:lnTo>
                <a:close/>
              </a:path>
              <a:path w="254000" h="316229">
                <a:moveTo>
                  <a:pt x="252729" y="3809"/>
                </a:moveTo>
                <a:lnTo>
                  <a:pt x="246379" y="3809"/>
                </a:lnTo>
                <a:lnTo>
                  <a:pt x="246379" y="5079"/>
                </a:lnTo>
                <a:lnTo>
                  <a:pt x="243840" y="5079"/>
                </a:lnTo>
                <a:lnTo>
                  <a:pt x="243840" y="6350"/>
                </a:lnTo>
                <a:lnTo>
                  <a:pt x="241300" y="6350"/>
                </a:lnTo>
                <a:lnTo>
                  <a:pt x="241300" y="7619"/>
                </a:lnTo>
                <a:lnTo>
                  <a:pt x="238759" y="7619"/>
                </a:lnTo>
                <a:lnTo>
                  <a:pt x="238759" y="8889"/>
                </a:lnTo>
                <a:lnTo>
                  <a:pt x="236220" y="8889"/>
                </a:lnTo>
                <a:lnTo>
                  <a:pt x="236220" y="10159"/>
                </a:lnTo>
                <a:lnTo>
                  <a:pt x="233679" y="10159"/>
                </a:lnTo>
                <a:lnTo>
                  <a:pt x="233679" y="11429"/>
                </a:lnTo>
                <a:lnTo>
                  <a:pt x="252729" y="11429"/>
                </a:lnTo>
                <a:lnTo>
                  <a:pt x="252729" y="3809"/>
                </a:lnTo>
                <a:close/>
              </a:path>
              <a:path w="254000" h="316229">
                <a:moveTo>
                  <a:pt x="247650" y="31750"/>
                </a:moveTo>
                <a:lnTo>
                  <a:pt x="181609" y="31750"/>
                </a:lnTo>
                <a:lnTo>
                  <a:pt x="92709" y="120649"/>
                </a:lnTo>
                <a:lnTo>
                  <a:pt x="195412" y="120649"/>
                </a:lnTo>
                <a:lnTo>
                  <a:pt x="240029" y="76112"/>
                </a:lnTo>
                <a:lnTo>
                  <a:pt x="240029" y="72389"/>
                </a:lnTo>
                <a:lnTo>
                  <a:pt x="241300" y="72389"/>
                </a:lnTo>
                <a:lnTo>
                  <a:pt x="241300" y="66039"/>
                </a:lnTo>
                <a:lnTo>
                  <a:pt x="242570" y="66039"/>
                </a:lnTo>
                <a:lnTo>
                  <a:pt x="242569" y="59689"/>
                </a:lnTo>
                <a:lnTo>
                  <a:pt x="243839" y="59689"/>
                </a:lnTo>
                <a:lnTo>
                  <a:pt x="243839" y="52069"/>
                </a:lnTo>
                <a:lnTo>
                  <a:pt x="245109" y="52069"/>
                </a:lnTo>
                <a:lnTo>
                  <a:pt x="245109" y="45719"/>
                </a:lnTo>
                <a:lnTo>
                  <a:pt x="246379" y="45719"/>
                </a:lnTo>
                <a:lnTo>
                  <a:pt x="246379" y="38099"/>
                </a:lnTo>
                <a:lnTo>
                  <a:pt x="247650" y="38099"/>
                </a:lnTo>
                <a:lnTo>
                  <a:pt x="247650" y="31750"/>
                </a:lnTo>
                <a:close/>
              </a:path>
              <a:path w="254000" h="316229">
                <a:moveTo>
                  <a:pt x="195412" y="120650"/>
                </a:moveTo>
                <a:lnTo>
                  <a:pt x="92709" y="120650"/>
                </a:lnTo>
                <a:lnTo>
                  <a:pt x="88900" y="124459"/>
                </a:lnTo>
                <a:lnTo>
                  <a:pt x="191595" y="124459"/>
                </a:lnTo>
                <a:lnTo>
                  <a:pt x="195412" y="120650"/>
                </a:lnTo>
                <a:close/>
              </a:path>
              <a:path w="254000" h="316229">
                <a:moveTo>
                  <a:pt x="191595" y="124460"/>
                </a:moveTo>
                <a:lnTo>
                  <a:pt x="88900" y="124460"/>
                </a:lnTo>
                <a:lnTo>
                  <a:pt x="73659" y="139699"/>
                </a:lnTo>
                <a:lnTo>
                  <a:pt x="176328" y="139699"/>
                </a:lnTo>
                <a:lnTo>
                  <a:pt x="191595" y="124460"/>
                </a:lnTo>
                <a:close/>
              </a:path>
              <a:path w="254000" h="316229">
                <a:moveTo>
                  <a:pt x="176328" y="139700"/>
                </a:moveTo>
                <a:lnTo>
                  <a:pt x="73659" y="139700"/>
                </a:lnTo>
                <a:lnTo>
                  <a:pt x="69850" y="143509"/>
                </a:lnTo>
                <a:lnTo>
                  <a:pt x="172512" y="143509"/>
                </a:lnTo>
                <a:lnTo>
                  <a:pt x="176328" y="139700"/>
                </a:lnTo>
                <a:close/>
              </a:path>
              <a:path w="254000" h="316229">
                <a:moveTo>
                  <a:pt x="172512" y="143510"/>
                </a:moveTo>
                <a:lnTo>
                  <a:pt x="69850" y="143510"/>
                </a:lnTo>
                <a:lnTo>
                  <a:pt x="60959" y="152399"/>
                </a:lnTo>
                <a:lnTo>
                  <a:pt x="163606" y="152399"/>
                </a:lnTo>
                <a:lnTo>
                  <a:pt x="172512" y="143510"/>
                </a:lnTo>
                <a:close/>
              </a:path>
              <a:path w="254000" h="316229">
                <a:moveTo>
                  <a:pt x="163606" y="152400"/>
                </a:moveTo>
                <a:lnTo>
                  <a:pt x="60959" y="152400"/>
                </a:lnTo>
                <a:lnTo>
                  <a:pt x="57150" y="156209"/>
                </a:lnTo>
                <a:lnTo>
                  <a:pt x="159789" y="156209"/>
                </a:lnTo>
                <a:lnTo>
                  <a:pt x="163606" y="152400"/>
                </a:lnTo>
                <a:close/>
              </a:path>
              <a:path w="254000" h="316229">
                <a:moveTo>
                  <a:pt x="159789" y="156209"/>
                </a:moveTo>
                <a:lnTo>
                  <a:pt x="57150" y="156209"/>
                </a:lnTo>
                <a:lnTo>
                  <a:pt x="45720" y="167639"/>
                </a:lnTo>
                <a:lnTo>
                  <a:pt x="45720" y="172719"/>
                </a:lnTo>
                <a:lnTo>
                  <a:pt x="44450" y="172719"/>
                </a:lnTo>
                <a:lnTo>
                  <a:pt x="44450" y="180339"/>
                </a:lnTo>
                <a:lnTo>
                  <a:pt x="43179" y="180339"/>
                </a:lnTo>
                <a:lnTo>
                  <a:pt x="43179" y="185419"/>
                </a:lnTo>
                <a:lnTo>
                  <a:pt x="41909" y="185419"/>
                </a:lnTo>
                <a:lnTo>
                  <a:pt x="41909" y="190499"/>
                </a:lnTo>
                <a:lnTo>
                  <a:pt x="40640" y="190499"/>
                </a:lnTo>
                <a:lnTo>
                  <a:pt x="40640" y="195579"/>
                </a:lnTo>
                <a:lnTo>
                  <a:pt x="39370" y="195579"/>
                </a:lnTo>
                <a:lnTo>
                  <a:pt x="39370" y="201929"/>
                </a:lnTo>
                <a:lnTo>
                  <a:pt x="38100" y="201929"/>
                </a:lnTo>
                <a:lnTo>
                  <a:pt x="38100" y="207009"/>
                </a:lnTo>
                <a:lnTo>
                  <a:pt x="36829" y="207009"/>
                </a:lnTo>
                <a:lnTo>
                  <a:pt x="36829" y="212089"/>
                </a:lnTo>
                <a:lnTo>
                  <a:pt x="35559" y="212089"/>
                </a:lnTo>
                <a:lnTo>
                  <a:pt x="35559" y="217169"/>
                </a:lnTo>
                <a:lnTo>
                  <a:pt x="34290" y="217169"/>
                </a:lnTo>
                <a:lnTo>
                  <a:pt x="34290" y="223519"/>
                </a:lnTo>
                <a:lnTo>
                  <a:pt x="33020" y="223519"/>
                </a:lnTo>
                <a:lnTo>
                  <a:pt x="33020" y="228599"/>
                </a:lnTo>
                <a:lnTo>
                  <a:pt x="87270" y="228599"/>
                </a:lnTo>
                <a:lnTo>
                  <a:pt x="159789" y="156209"/>
                </a:lnTo>
                <a:close/>
              </a:path>
              <a:path w="254000" h="316229">
                <a:moveTo>
                  <a:pt x="87270" y="228599"/>
                </a:moveTo>
                <a:lnTo>
                  <a:pt x="31750" y="228599"/>
                </a:lnTo>
                <a:lnTo>
                  <a:pt x="31750" y="233679"/>
                </a:lnTo>
                <a:lnTo>
                  <a:pt x="30479" y="233679"/>
                </a:lnTo>
                <a:lnTo>
                  <a:pt x="30479" y="238759"/>
                </a:lnTo>
                <a:lnTo>
                  <a:pt x="29209" y="238759"/>
                </a:lnTo>
                <a:lnTo>
                  <a:pt x="29209" y="241299"/>
                </a:lnTo>
                <a:lnTo>
                  <a:pt x="74548" y="241299"/>
                </a:lnTo>
                <a:lnTo>
                  <a:pt x="87270" y="228599"/>
                </a:lnTo>
                <a:close/>
              </a:path>
              <a:path w="254000" h="316229">
                <a:moveTo>
                  <a:pt x="74548" y="241300"/>
                </a:moveTo>
                <a:lnTo>
                  <a:pt x="29209" y="241300"/>
                </a:lnTo>
                <a:lnTo>
                  <a:pt x="29209" y="245109"/>
                </a:lnTo>
                <a:lnTo>
                  <a:pt x="27940" y="245109"/>
                </a:lnTo>
                <a:lnTo>
                  <a:pt x="27940" y="250189"/>
                </a:lnTo>
                <a:lnTo>
                  <a:pt x="26670" y="250189"/>
                </a:lnTo>
                <a:lnTo>
                  <a:pt x="26670" y="255269"/>
                </a:lnTo>
                <a:lnTo>
                  <a:pt x="25400" y="255269"/>
                </a:lnTo>
                <a:lnTo>
                  <a:pt x="25400" y="260349"/>
                </a:lnTo>
                <a:lnTo>
                  <a:pt x="24129" y="260349"/>
                </a:lnTo>
                <a:lnTo>
                  <a:pt x="24129" y="266699"/>
                </a:lnTo>
                <a:lnTo>
                  <a:pt x="22859" y="266699"/>
                </a:lnTo>
                <a:lnTo>
                  <a:pt x="22859" y="267969"/>
                </a:lnTo>
                <a:lnTo>
                  <a:pt x="47830" y="267969"/>
                </a:lnTo>
                <a:lnTo>
                  <a:pt x="74548" y="241300"/>
                </a:lnTo>
                <a:close/>
              </a:path>
              <a:path w="254000" h="316229">
                <a:moveTo>
                  <a:pt x="757" y="314959"/>
                </a:moveTo>
                <a:lnTo>
                  <a:pt x="0" y="314959"/>
                </a:lnTo>
                <a:lnTo>
                  <a:pt x="0" y="315715"/>
                </a:lnTo>
                <a:lnTo>
                  <a:pt x="757" y="314959"/>
                </a:lnTo>
                <a:close/>
              </a:path>
              <a:path w="254000" h="316229">
                <a:moveTo>
                  <a:pt x="5079" y="308609"/>
                </a:moveTo>
                <a:lnTo>
                  <a:pt x="3809" y="308609"/>
                </a:lnTo>
                <a:lnTo>
                  <a:pt x="3809" y="311149"/>
                </a:lnTo>
                <a:lnTo>
                  <a:pt x="2540" y="311149"/>
                </a:lnTo>
                <a:lnTo>
                  <a:pt x="2540" y="312419"/>
                </a:lnTo>
                <a:lnTo>
                  <a:pt x="1270" y="312419"/>
                </a:lnTo>
                <a:lnTo>
                  <a:pt x="1270" y="314447"/>
                </a:lnTo>
                <a:lnTo>
                  <a:pt x="5846" y="309879"/>
                </a:lnTo>
                <a:lnTo>
                  <a:pt x="5079" y="309879"/>
                </a:lnTo>
                <a:lnTo>
                  <a:pt x="5079" y="308609"/>
                </a:lnTo>
                <a:close/>
              </a:path>
              <a:path w="254000" h="316229">
                <a:moveTo>
                  <a:pt x="8890" y="302259"/>
                </a:moveTo>
                <a:lnTo>
                  <a:pt x="7620" y="302259"/>
                </a:lnTo>
                <a:lnTo>
                  <a:pt x="7620" y="304799"/>
                </a:lnTo>
                <a:lnTo>
                  <a:pt x="6350" y="304799"/>
                </a:lnTo>
                <a:lnTo>
                  <a:pt x="6350" y="308609"/>
                </a:lnTo>
                <a:lnTo>
                  <a:pt x="7118" y="308609"/>
                </a:lnTo>
                <a:lnTo>
                  <a:pt x="12207" y="303529"/>
                </a:lnTo>
                <a:lnTo>
                  <a:pt x="8890" y="303529"/>
                </a:lnTo>
                <a:lnTo>
                  <a:pt x="8890" y="302259"/>
                </a:lnTo>
                <a:close/>
              </a:path>
              <a:path w="254000" h="316229">
                <a:moveTo>
                  <a:pt x="12700" y="295909"/>
                </a:moveTo>
                <a:lnTo>
                  <a:pt x="11429" y="295909"/>
                </a:lnTo>
                <a:lnTo>
                  <a:pt x="11429" y="298449"/>
                </a:lnTo>
                <a:lnTo>
                  <a:pt x="10159" y="298449"/>
                </a:lnTo>
                <a:lnTo>
                  <a:pt x="10159" y="302259"/>
                </a:lnTo>
                <a:lnTo>
                  <a:pt x="13479" y="302259"/>
                </a:lnTo>
                <a:lnTo>
                  <a:pt x="18568" y="297179"/>
                </a:lnTo>
                <a:lnTo>
                  <a:pt x="12700" y="297179"/>
                </a:lnTo>
                <a:lnTo>
                  <a:pt x="12700" y="295909"/>
                </a:lnTo>
                <a:close/>
              </a:path>
              <a:path w="254000" h="316229">
                <a:moveTo>
                  <a:pt x="23657" y="292099"/>
                </a:moveTo>
                <a:lnTo>
                  <a:pt x="13970" y="292099"/>
                </a:lnTo>
                <a:lnTo>
                  <a:pt x="13970" y="295909"/>
                </a:lnTo>
                <a:lnTo>
                  <a:pt x="19840" y="295909"/>
                </a:lnTo>
                <a:lnTo>
                  <a:pt x="23657" y="292099"/>
                </a:lnTo>
                <a:close/>
              </a:path>
              <a:path w="254000" h="316229">
                <a:moveTo>
                  <a:pt x="16509" y="290829"/>
                </a:moveTo>
                <a:lnTo>
                  <a:pt x="15240" y="290829"/>
                </a:lnTo>
                <a:lnTo>
                  <a:pt x="15240" y="292099"/>
                </a:lnTo>
                <a:lnTo>
                  <a:pt x="16509" y="292099"/>
                </a:lnTo>
                <a:lnTo>
                  <a:pt x="16509" y="290829"/>
                </a:lnTo>
                <a:close/>
              </a:path>
              <a:path w="254000" h="316229">
                <a:moveTo>
                  <a:pt x="46558" y="269239"/>
                </a:moveTo>
                <a:lnTo>
                  <a:pt x="22859" y="269239"/>
                </a:lnTo>
                <a:lnTo>
                  <a:pt x="22859" y="273049"/>
                </a:lnTo>
                <a:lnTo>
                  <a:pt x="21590" y="273049"/>
                </a:lnTo>
                <a:lnTo>
                  <a:pt x="21590" y="278129"/>
                </a:lnTo>
                <a:lnTo>
                  <a:pt x="20320" y="278129"/>
                </a:lnTo>
                <a:lnTo>
                  <a:pt x="20320" y="283209"/>
                </a:lnTo>
                <a:lnTo>
                  <a:pt x="19050" y="283209"/>
                </a:lnTo>
                <a:lnTo>
                  <a:pt x="19050" y="285749"/>
                </a:lnTo>
                <a:lnTo>
                  <a:pt x="17779" y="285749"/>
                </a:lnTo>
                <a:lnTo>
                  <a:pt x="17779" y="289559"/>
                </a:lnTo>
                <a:lnTo>
                  <a:pt x="16509" y="289559"/>
                </a:lnTo>
                <a:lnTo>
                  <a:pt x="16509" y="290829"/>
                </a:lnTo>
                <a:lnTo>
                  <a:pt x="24929" y="290829"/>
                </a:lnTo>
                <a:lnTo>
                  <a:pt x="46558" y="269239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51419" y="5953671"/>
            <a:ext cx="334010" cy="436245"/>
          </a:xfrm>
          <a:custGeom>
            <a:avLst/>
            <a:gdLst/>
            <a:ahLst/>
            <a:cxnLst/>
            <a:rect l="l" t="t" r="r" b="b"/>
            <a:pathLst>
              <a:path w="334009" h="436245">
                <a:moveTo>
                  <a:pt x="334009" y="0"/>
                </a:moveTo>
                <a:lnTo>
                  <a:pt x="289392" y="44537"/>
                </a:lnTo>
                <a:lnTo>
                  <a:pt x="325120" y="44537"/>
                </a:lnTo>
                <a:lnTo>
                  <a:pt x="325120" y="41997"/>
                </a:lnTo>
                <a:lnTo>
                  <a:pt x="326390" y="41997"/>
                </a:lnTo>
                <a:lnTo>
                  <a:pt x="326390" y="38187"/>
                </a:lnTo>
                <a:lnTo>
                  <a:pt x="327660" y="38187"/>
                </a:lnTo>
                <a:lnTo>
                  <a:pt x="327659" y="30567"/>
                </a:lnTo>
                <a:lnTo>
                  <a:pt x="328929" y="30567"/>
                </a:lnTo>
                <a:lnTo>
                  <a:pt x="328929" y="24217"/>
                </a:lnTo>
                <a:lnTo>
                  <a:pt x="330199" y="24217"/>
                </a:lnTo>
                <a:lnTo>
                  <a:pt x="330200" y="17867"/>
                </a:lnTo>
                <a:lnTo>
                  <a:pt x="331469" y="17867"/>
                </a:lnTo>
                <a:lnTo>
                  <a:pt x="331470" y="10247"/>
                </a:lnTo>
                <a:lnTo>
                  <a:pt x="332739" y="10247"/>
                </a:lnTo>
                <a:lnTo>
                  <a:pt x="332739" y="3897"/>
                </a:lnTo>
                <a:lnTo>
                  <a:pt x="334009" y="3897"/>
                </a:lnTo>
                <a:lnTo>
                  <a:pt x="334009" y="0"/>
                </a:lnTo>
                <a:close/>
              </a:path>
              <a:path w="334009" h="436245">
                <a:moveTo>
                  <a:pt x="323850" y="44537"/>
                </a:moveTo>
                <a:lnTo>
                  <a:pt x="289392" y="44537"/>
                </a:lnTo>
                <a:lnTo>
                  <a:pt x="285575" y="48347"/>
                </a:lnTo>
                <a:lnTo>
                  <a:pt x="322579" y="48347"/>
                </a:lnTo>
                <a:lnTo>
                  <a:pt x="322579" y="45807"/>
                </a:lnTo>
                <a:lnTo>
                  <a:pt x="323850" y="45807"/>
                </a:lnTo>
                <a:lnTo>
                  <a:pt x="323850" y="44537"/>
                </a:lnTo>
                <a:close/>
              </a:path>
              <a:path w="334009" h="436245">
                <a:moveTo>
                  <a:pt x="321309" y="48347"/>
                </a:moveTo>
                <a:lnTo>
                  <a:pt x="285575" y="48347"/>
                </a:lnTo>
                <a:lnTo>
                  <a:pt x="266492" y="67397"/>
                </a:lnTo>
                <a:lnTo>
                  <a:pt x="309879" y="67397"/>
                </a:lnTo>
                <a:lnTo>
                  <a:pt x="309879" y="64857"/>
                </a:lnTo>
                <a:lnTo>
                  <a:pt x="311150" y="64857"/>
                </a:lnTo>
                <a:lnTo>
                  <a:pt x="311150" y="63587"/>
                </a:lnTo>
                <a:lnTo>
                  <a:pt x="312419" y="63587"/>
                </a:lnTo>
                <a:lnTo>
                  <a:pt x="312419" y="61047"/>
                </a:lnTo>
                <a:lnTo>
                  <a:pt x="313689" y="61047"/>
                </a:lnTo>
                <a:lnTo>
                  <a:pt x="313689" y="59777"/>
                </a:lnTo>
                <a:lnTo>
                  <a:pt x="314959" y="59777"/>
                </a:lnTo>
                <a:lnTo>
                  <a:pt x="314959" y="57237"/>
                </a:lnTo>
                <a:lnTo>
                  <a:pt x="316229" y="57237"/>
                </a:lnTo>
                <a:lnTo>
                  <a:pt x="316229" y="55967"/>
                </a:lnTo>
                <a:lnTo>
                  <a:pt x="317500" y="55967"/>
                </a:lnTo>
                <a:lnTo>
                  <a:pt x="317500" y="53427"/>
                </a:lnTo>
                <a:lnTo>
                  <a:pt x="318770" y="53427"/>
                </a:lnTo>
                <a:lnTo>
                  <a:pt x="318770" y="52157"/>
                </a:lnTo>
                <a:lnTo>
                  <a:pt x="320039" y="52157"/>
                </a:lnTo>
                <a:lnTo>
                  <a:pt x="320039" y="49617"/>
                </a:lnTo>
                <a:lnTo>
                  <a:pt x="321309" y="49617"/>
                </a:lnTo>
                <a:lnTo>
                  <a:pt x="321309" y="48347"/>
                </a:lnTo>
                <a:close/>
              </a:path>
              <a:path w="334009" h="436245">
                <a:moveTo>
                  <a:pt x="308609" y="67397"/>
                </a:moveTo>
                <a:lnTo>
                  <a:pt x="266492" y="67397"/>
                </a:lnTo>
                <a:lnTo>
                  <a:pt x="253769" y="80097"/>
                </a:lnTo>
                <a:lnTo>
                  <a:pt x="300990" y="80097"/>
                </a:lnTo>
                <a:lnTo>
                  <a:pt x="300990" y="77557"/>
                </a:lnTo>
                <a:lnTo>
                  <a:pt x="302259" y="77557"/>
                </a:lnTo>
                <a:lnTo>
                  <a:pt x="302259" y="76287"/>
                </a:lnTo>
                <a:lnTo>
                  <a:pt x="303529" y="76287"/>
                </a:lnTo>
                <a:lnTo>
                  <a:pt x="303529" y="73747"/>
                </a:lnTo>
                <a:lnTo>
                  <a:pt x="304799" y="73747"/>
                </a:lnTo>
                <a:lnTo>
                  <a:pt x="304799" y="72477"/>
                </a:lnTo>
                <a:lnTo>
                  <a:pt x="306069" y="72477"/>
                </a:lnTo>
                <a:lnTo>
                  <a:pt x="306069" y="69937"/>
                </a:lnTo>
                <a:lnTo>
                  <a:pt x="307339" y="69937"/>
                </a:lnTo>
                <a:lnTo>
                  <a:pt x="307339" y="68667"/>
                </a:lnTo>
                <a:lnTo>
                  <a:pt x="308609" y="68667"/>
                </a:lnTo>
                <a:lnTo>
                  <a:pt x="308609" y="67397"/>
                </a:lnTo>
                <a:close/>
              </a:path>
              <a:path w="334009" h="436245">
                <a:moveTo>
                  <a:pt x="299720" y="80097"/>
                </a:moveTo>
                <a:lnTo>
                  <a:pt x="253769" y="80097"/>
                </a:lnTo>
                <a:lnTo>
                  <a:pt x="181250" y="152487"/>
                </a:lnTo>
                <a:lnTo>
                  <a:pt x="264159" y="152487"/>
                </a:lnTo>
                <a:lnTo>
                  <a:pt x="264160" y="144867"/>
                </a:lnTo>
                <a:lnTo>
                  <a:pt x="265429" y="144867"/>
                </a:lnTo>
                <a:lnTo>
                  <a:pt x="265429" y="142327"/>
                </a:lnTo>
                <a:lnTo>
                  <a:pt x="266700" y="142327"/>
                </a:lnTo>
                <a:lnTo>
                  <a:pt x="266699" y="139787"/>
                </a:lnTo>
                <a:lnTo>
                  <a:pt x="267969" y="139787"/>
                </a:lnTo>
                <a:lnTo>
                  <a:pt x="267969" y="137247"/>
                </a:lnTo>
                <a:lnTo>
                  <a:pt x="269239" y="137247"/>
                </a:lnTo>
                <a:lnTo>
                  <a:pt x="269239" y="134707"/>
                </a:lnTo>
                <a:lnTo>
                  <a:pt x="270509" y="134707"/>
                </a:lnTo>
                <a:lnTo>
                  <a:pt x="270509" y="132167"/>
                </a:lnTo>
                <a:lnTo>
                  <a:pt x="271779" y="132167"/>
                </a:lnTo>
                <a:lnTo>
                  <a:pt x="271779" y="129627"/>
                </a:lnTo>
                <a:lnTo>
                  <a:pt x="273050" y="129627"/>
                </a:lnTo>
                <a:lnTo>
                  <a:pt x="273050" y="127087"/>
                </a:lnTo>
                <a:lnTo>
                  <a:pt x="274320" y="127087"/>
                </a:lnTo>
                <a:lnTo>
                  <a:pt x="274320" y="124547"/>
                </a:lnTo>
                <a:lnTo>
                  <a:pt x="275590" y="124547"/>
                </a:lnTo>
                <a:lnTo>
                  <a:pt x="275590" y="122007"/>
                </a:lnTo>
                <a:lnTo>
                  <a:pt x="276859" y="122007"/>
                </a:lnTo>
                <a:lnTo>
                  <a:pt x="276859" y="119467"/>
                </a:lnTo>
                <a:lnTo>
                  <a:pt x="278129" y="119467"/>
                </a:lnTo>
                <a:lnTo>
                  <a:pt x="278129" y="118197"/>
                </a:lnTo>
                <a:lnTo>
                  <a:pt x="279400" y="118197"/>
                </a:lnTo>
                <a:lnTo>
                  <a:pt x="279400" y="115657"/>
                </a:lnTo>
                <a:lnTo>
                  <a:pt x="280670" y="115657"/>
                </a:lnTo>
                <a:lnTo>
                  <a:pt x="280669" y="113117"/>
                </a:lnTo>
                <a:lnTo>
                  <a:pt x="281939" y="113117"/>
                </a:lnTo>
                <a:lnTo>
                  <a:pt x="281939" y="110577"/>
                </a:lnTo>
                <a:lnTo>
                  <a:pt x="283209" y="110577"/>
                </a:lnTo>
                <a:lnTo>
                  <a:pt x="283209" y="108037"/>
                </a:lnTo>
                <a:lnTo>
                  <a:pt x="284479" y="108037"/>
                </a:lnTo>
                <a:lnTo>
                  <a:pt x="284479" y="105497"/>
                </a:lnTo>
                <a:lnTo>
                  <a:pt x="285750" y="105497"/>
                </a:lnTo>
                <a:lnTo>
                  <a:pt x="285750" y="102957"/>
                </a:lnTo>
                <a:lnTo>
                  <a:pt x="287020" y="102957"/>
                </a:lnTo>
                <a:lnTo>
                  <a:pt x="287020" y="100417"/>
                </a:lnTo>
                <a:lnTo>
                  <a:pt x="288289" y="100417"/>
                </a:lnTo>
                <a:lnTo>
                  <a:pt x="288289" y="97877"/>
                </a:lnTo>
                <a:lnTo>
                  <a:pt x="289559" y="97877"/>
                </a:lnTo>
                <a:lnTo>
                  <a:pt x="289559" y="95337"/>
                </a:lnTo>
                <a:lnTo>
                  <a:pt x="290829" y="95337"/>
                </a:lnTo>
                <a:lnTo>
                  <a:pt x="290829" y="92797"/>
                </a:lnTo>
                <a:lnTo>
                  <a:pt x="292100" y="92797"/>
                </a:lnTo>
                <a:lnTo>
                  <a:pt x="292100" y="91527"/>
                </a:lnTo>
                <a:lnTo>
                  <a:pt x="293370" y="91527"/>
                </a:lnTo>
                <a:lnTo>
                  <a:pt x="293370" y="88987"/>
                </a:lnTo>
                <a:lnTo>
                  <a:pt x="294640" y="88987"/>
                </a:lnTo>
                <a:lnTo>
                  <a:pt x="294640" y="87717"/>
                </a:lnTo>
                <a:lnTo>
                  <a:pt x="295910" y="87717"/>
                </a:lnTo>
                <a:lnTo>
                  <a:pt x="295910" y="85177"/>
                </a:lnTo>
                <a:lnTo>
                  <a:pt x="297179" y="85177"/>
                </a:lnTo>
                <a:lnTo>
                  <a:pt x="297179" y="83907"/>
                </a:lnTo>
                <a:lnTo>
                  <a:pt x="298450" y="83907"/>
                </a:lnTo>
                <a:lnTo>
                  <a:pt x="298450" y="81367"/>
                </a:lnTo>
                <a:lnTo>
                  <a:pt x="299720" y="81367"/>
                </a:lnTo>
                <a:lnTo>
                  <a:pt x="299720" y="80097"/>
                </a:lnTo>
                <a:close/>
              </a:path>
              <a:path w="334009" h="436245">
                <a:moveTo>
                  <a:pt x="262889" y="152487"/>
                </a:moveTo>
                <a:lnTo>
                  <a:pt x="181250" y="152487"/>
                </a:lnTo>
                <a:lnTo>
                  <a:pt x="168528" y="165187"/>
                </a:lnTo>
                <a:lnTo>
                  <a:pt x="262889" y="165187"/>
                </a:lnTo>
                <a:lnTo>
                  <a:pt x="262889" y="152487"/>
                </a:lnTo>
                <a:close/>
              </a:path>
              <a:path w="334009" h="436245">
                <a:moveTo>
                  <a:pt x="261619" y="165187"/>
                </a:moveTo>
                <a:lnTo>
                  <a:pt x="168528" y="165187"/>
                </a:lnTo>
                <a:lnTo>
                  <a:pt x="141810" y="191857"/>
                </a:lnTo>
                <a:lnTo>
                  <a:pt x="243839" y="191857"/>
                </a:lnTo>
                <a:lnTo>
                  <a:pt x="261620" y="174077"/>
                </a:lnTo>
                <a:lnTo>
                  <a:pt x="261619" y="165187"/>
                </a:lnTo>
                <a:close/>
              </a:path>
              <a:path w="334009" h="436245">
                <a:moveTo>
                  <a:pt x="36829" y="398867"/>
                </a:moveTo>
                <a:lnTo>
                  <a:pt x="1270" y="398867"/>
                </a:lnTo>
                <a:lnTo>
                  <a:pt x="1270" y="419187"/>
                </a:lnTo>
                <a:lnTo>
                  <a:pt x="0" y="419187"/>
                </a:lnTo>
                <a:lnTo>
                  <a:pt x="0" y="435697"/>
                </a:lnTo>
                <a:lnTo>
                  <a:pt x="36829" y="398867"/>
                </a:lnTo>
                <a:close/>
              </a:path>
              <a:path w="334009" h="436245">
                <a:moveTo>
                  <a:pt x="41909" y="393787"/>
                </a:moveTo>
                <a:lnTo>
                  <a:pt x="1270" y="393787"/>
                </a:lnTo>
                <a:lnTo>
                  <a:pt x="1270" y="397597"/>
                </a:lnTo>
                <a:lnTo>
                  <a:pt x="38100" y="397597"/>
                </a:lnTo>
                <a:lnTo>
                  <a:pt x="41909" y="393787"/>
                </a:lnTo>
                <a:close/>
              </a:path>
              <a:path w="334009" h="436245">
                <a:moveTo>
                  <a:pt x="48259" y="387437"/>
                </a:moveTo>
                <a:lnTo>
                  <a:pt x="2539" y="387437"/>
                </a:lnTo>
                <a:lnTo>
                  <a:pt x="2539" y="391247"/>
                </a:lnTo>
                <a:lnTo>
                  <a:pt x="1270" y="391247"/>
                </a:lnTo>
                <a:lnTo>
                  <a:pt x="1270" y="392517"/>
                </a:lnTo>
                <a:lnTo>
                  <a:pt x="43179" y="392517"/>
                </a:lnTo>
                <a:lnTo>
                  <a:pt x="48259" y="387437"/>
                </a:lnTo>
                <a:close/>
              </a:path>
              <a:path w="334009" h="436245">
                <a:moveTo>
                  <a:pt x="54609" y="381087"/>
                </a:moveTo>
                <a:lnTo>
                  <a:pt x="6350" y="381087"/>
                </a:lnTo>
                <a:lnTo>
                  <a:pt x="6350" y="384897"/>
                </a:lnTo>
                <a:lnTo>
                  <a:pt x="5079" y="384897"/>
                </a:lnTo>
                <a:lnTo>
                  <a:pt x="5079" y="386167"/>
                </a:lnTo>
                <a:lnTo>
                  <a:pt x="49529" y="386167"/>
                </a:lnTo>
                <a:lnTo>
                  <a:pt x="54609" y="381087"/>
                </a:lnTo>
                <a:close/>
              </a:path>
              <a:path w="334009" h="436245">
                <a:moveTo>
                  <a:pt x="8889" y="379817"/>
                </a:moveTo>
                <a:lnTo>
                  <a:pt x="7620" y="379817"/>
                </a:lnTo>
                <a:lnTo>
                  <a:pt x="7620" y="381087"/>
                </a:lnTo>
                <a:lnTo>
                  <a:pt x="8889" y="381087"/>
                </a:lnTo>
                <a:lnTo>
                  <a:pt x="8889" y="379817"/>
                </a:lnTo>
                <a:close/>
              </a:path>
              <a:path w="334009" h="436245">
                <a:moveTo>
                  <a:pt x="60959" y="374737"/>
                </a:moveTo>
                <a:lnTo>
                  <a:pt x="10159" y="374737"/>
                </a:lnTo>
                <a:lnTo>
                  <a:pt x="10159" y="378547"/>
                </a:lnTo>
                <a:lnTo>
                  <a:pt x="8889" y="378547"/>
                </a:lnTo>
                <a:lnTo>
                  <a:pt x="8889" y="379817"/>
                </a:lnTo>
                <a:lnTo>
                  <a:pt x="55879" y="379817"/>
                </a:lnTo>
                <a:lnTo>
                  <a:pt x="60959" y="374737"/>
                </a:lnTo>
                <a:close/>
              </a:path>
              <a:path w="334009" h="436245">
                <a:moveTo>
                  <a:pt x="12700" y="373467"/>
                </a:moveTo>
                <a:lnTo>
                  <a:pt x="11429" y="373467"/>
                </a:lnTo>
                <a:lnTo>
                  <a:pt x="11429" y="374737"/>
                </a:lnTo>
                <a:lnTo>
                  <a:pt x="12700" y="374737"/>
                </a:lnTo>
                <a:lnTo>
                  <a:pt x="12700" y="373467"/>
                </a:lnTo>
                <a:close/>
              </a:path>
              <a:path w="334009" h="436245">
                <a:moveTo>
                  <a:pt x="67309" y="368387"/>
                </a:moveTo>
                <a:lnTo>
                  <a:pt x="13970" y="368387"/>
                </a:lnTo>
                <a:lnTo>
                  <a:pt x="13970" y="372197"/>
                </a:lnTo>
                <a:lnTo>
                  <a:pt x="12700" y="372197"/>
                </a:lnTo>
                <a:lnTo>
                  <a:pt x="12700" y="373467"/>
                </a:lnTo>
                <a:lnTo>
                  <a:pt x="62229" y="373467"/>
                </a:lnTo>
                <a:lnTo>
                  <a:pt x="67309" y="368387"/>
                </a:lnTo>
                <a:close/>
              </a:path>
              <a:path w="334009" h="436245">
                <a:moveTo>
                  <a:pt x="16509" y="367117"/>
                </a:moveTo>
                <a:lnTo>
                  <a:pt x="15239" y="367117"/>
                </a:lnTo>
                <a:lnTo>
                  <a:pt x="15239" y="368387"/>
                </a:lnTo>
                <a:lnTo>
                  <a:pt x="16509" y="368387"/>
                </a:lnTo>
                <a:lnTo>
                  <a:pt x="16509" y="367117"/>
                </a:lnTo>
                <a:close/>
              </a:path>
              <a:path w="334009" h="436245">
                <a:moveTo>
                  <a:pt x="20320" y="360767"/>
                </a:moveTo>
                <a:lnTo>
                  <a:pt x="19050" y="360767"/>
                </a:lnTo>
                <a:lnTo>
                  <a:pt x="19050" y="364577"/>
                </a:lnTo>
                <a:lnTo>
                  <a:pt x="17779" y="364577"/>
                </a:lnTo>
                <a:lnTo>
                  <a:pt x="17779" y="365847"/>
                </a:lnTo>
                <a:lnTo>
                  <a:pt x="16509" y="365847"/>
                </a:lnTo>
                <a:lnTo>
                  <a:pt x="16509" y="367117"/>
                </a:lnTo>
                <a:lnTo>
                  <a:pt x="68579" y="367117"/>
                </a:lnTo>
                <a:lnTo>
                  <a:pt x="73659" y="362037"/>
                </a:lnTo>
                <a:lnTo>
                  <a:pt x="20320" y="362037"/>
                </a:lnTo>
                <a:lnTo>
                  <a:pt x="20320" y="360767"/>
                </a:lnTo>
                <a:close/>
              </a:path>
              <a:path w="334009" h="436245">
                <a:moveTo>
                  <a:pt x="24129" y="354417"/>
                </a:moveTo>
                <a:lnTo>
                  <a:pt x="22859" y="354417"/>
                </a:lnTo>
                <a:lnTo>
                  <a:pt x="22859" y="358227"/>
                </a:lnTo>
                <a:lnTo>
                  <a:pt x="21589" y="358227"/>
                </a:lnTo>
                <a:lnTo>
                  <a:pt x="21589" y="359497"/>
                </a:lnTo>
                <a:lnTo>
                  <a:pt x="20320" y="359497"/>
                </a:lnTo>
                <a:lnTo>
                  <a:pt x="20320" y="360767"/>
                </a:lnTo>
                <a:lnTo>
                  <a:pt x="74929" y="360767"/>
                </a:lnTo>
                <a:lnTo>
                  <a:pt x="80009" y="355687"/>
                </a:lnTo>
                <a:lnTo>
                  <a:pt x="24129" y="355687"/>
                </a:lnTo>
                <a:lnTo>
                  <a:pt x="24129" y="354417"/>
                </a:lnTo>
                <a:close/>
              </a:path>
              <a:path w="334009" h="436245">
                <a:moveTo>
                  <a:pt x="27939" y="348067"/>
                </a:moveTo>
                <a:lnTo>
                  <a:pt x="26670" y="348067"/>
                </a:lnTo>
                <a:lnTo>
                  <a:pt x="26670" y="351877"/>
                </a:lnTo>
                <a:lnTo>
                  <a:pt x="25400" y="351877"/>
                </a:lnTo>
                <a:lnTo>
                  <a:pt x="25400" y="353147"/>
                </a:lnTo>
                <a:lnTo>
                  <a:pt x="24129" y="353147"/>
                </a:lnTo>
                <a:lnTo>
                  <a:pt x="24129" y="354417"/>
                </a:lnTo>
                <a:lnTo>
                  <a:pt x="81279" y="354417"/>
                </a:lnTo>
                <a:lnTo>
                  <a:pt x="86359" y="349337"/>
                </a:lnTo>
                <a:lnTo>
                  <a:pt x="27939" y="349337"/>
                </a:lnTo>
                <a:lnTo>
                  <a:pt x="27939" y="348067"/>
                </a:lnTo>
                <a:close/>
              </a:path>
              <a:path w="334009" h="436245">
                <a:moveTo>
                  <a:pt x="31750" y="341717"/>
                </a:moveTo>
                <a:lnTo>
                  <a:pt x="30479" y="341717"/>
                </a:lnTo>
                <a:lnTo>
                  <a:pt x="30479" y="345527"/>
                </a:lnTo>
                <a:lnTo>
                  <a:pt x="29209" y="345527"/>
                </a:lnTo>
                <a:lnTo>
                  <a:pt x="29209" y="348067"/>
                </a:lnTo>
                <a:lnTo>
                  <a:pt x="87629" y="348067"/>
                </a:lnTo>
                <a:lnTo>
                  <a:pt x="92709" y="342987"/>
                </a:lnTo>
                <a:lnTo>
                  <a:pt x="31750" y="342987"/>
                </a:lnTo>
                <a:lnTo>
                  <a:pt x="31750" y="341717"/>
                </a:lnTo>
                <a:close/>
              </a:path>
              <a:path w="334009" h="436245">
                <a:moveTo>
                  <a:pt x="35559" y="335367"/>
                </a:moveTo>
                <a:lnTo>
                  <a:pt x="34289" y="335367"/>
                </a:lnTo>
                <a:lnTo>
                  <a:pt x="34289" y="339177"/>
                </a:lnTo>
                <a:lnTo>
                  <a:pt x="33020" y="339177"/>
                </a:lnTo>
                <a:lnTo>
                  <a:pt x="33020" y="341717"/>
                </a:lnTo>
                <a:lnTo>
                  <a:pt x="93979" y="341717"/>
                </a:lnTo>
                <a:lnTo>
                  <a:pt x="99059" y="336637"/>
                </a:lnTo>
                <a:lnTo>
                  <a:pt x="35559" y="336637"/>
                </a:lnTo>
                <a:lnTo>
                  <a:pt x="35559" y="335367"/>
                </a:lnTo>
                <a:close/>
              </a:path>
              <a:path w="334009" h="436245">
                <a:moveTo>
                  <a:pt x="40639" y="327747"/>
                </a:moveTo>
                <a:lnTo>
                  <a:pt x="39370" y="327747"/>
                </a:lnTo>
                <a:lnTo>
                  <a:pt x="39370" y="330287"/>
                </a:lnTo>
                <a:lnTo>
                  <a:pt x="38100" y="330287"/>
                </a:lnTo>
                <a:lnTo>
                  <a:pt x="38100" y="332827"/>
                </a:lnTo>
                <a:lnTo>
                  <a:pt x="36829" y="332827"/>
                </a:lnTo>
                <a:lnTo>
                  <a:pt x="36829" y="335367"/>
                </a:lnTo>
                <a:lnTo>
                  <a:pt x="100329" y="335367"/>
                </a:lnTo>
                <a:lnTo>
                  <a:pt x="106679" y="329017"/>
                </a:lnTo>
                <a:lnTo>
                  <a:pt x="40639" y="329017"/>
                </a:lnTo>
                <a:lnTo>
                  <a:pt x="40639" y="327747"/>
                </a:lnTo>
                <a:close/>
              </a:path>
              <a:path w="334009" h="436245">
                <a:moveTo>
                  <a:pt x="111759" y="323937"/>
                </a:moveTo>
                <a:lnTo>
                  <a:pt x="41909" y="323937"/>
                </a:lnTo>
                <a:lnTo>
                  <a:pt x="41909" y="326477"/>
                </a:lnTo>
                <a:lnTo>
                  <a:pt x="40639" y="326477"/>
                </a:lnTo>
                <a:lnTo>
                  <a:pt x="40639" y="327747"/>
                </a:lnTo>
                <a:lnTo>
                  <a:pt x="107950" y="327747"/>
                </a:lnTo>
                <a:lnTo>
                  <a:pt x="111759" y="323937"/>
                </a:lnTo>
                <a:close/>
              </a:path>
              <a:path w="334009" h="436245">
                <a:moveTo>
                  <a:pt x="48259" y="315047"/>
                </a:moveTo>
                <a:lnTo>
                  <a:pt x="46989" y="315047"/>
                </a:lnTo>
                <a:lnTo>
                  <a:pt x="46989" y="317587"/>
                </a:lnTo>
                <a:lnTo>
                  <a:pt x="45720" y="317587"/>
                </a:lnTo>
                <a:lnTo>
                  <a:pt x="45720" y="320127"/>
                </a:lnTo>
                <a:lnTo>
                  <a:pt x="44450" y="320127"/>
                </a:lnTo>
                <a:lnTo>
                  <a:pt x="44450" y="322667"/>
                </a:lnTo>
                <a:lnTo>
                  <a:pt x="113029" y="322667"/>
                </a:lnTo>
                <a:lnTo>
                  <a:pt x="119379" y="316317"/>
                </a:lnTo>
                <a:lnTo>
                  <a:pt x="48259" y="316317"/>
                </a:lnTo>
                <a:lnTo>
                  <a:pt x="48259" y="315047"/>
                </a:lnTo>
                <a:close/>
              </a:path>
              <a:path w="334009" h="436245">
                <a:moveTo>
                  <a:pt x="124459" y="311237"/>
                </a:moveTo>
                <a:lnTo>
                  <a:pt x="49529" y="311237"/>
                </a:lnTo>
                <a:lnTo>
                  <a:pt x="49529" y="315047"/>
                </a:lnTo>
                <a:lnTo>
                  <a:pt x="120650" y="315047"/>
                </a:lnTo>
                <a:lnTo>
                  <a:pt x="124459" y="311237"/>
                </a:lnTo>
                <a:close/>
              </a:path>
              <a:path w="334009" h="436245">
                <a:moveTo>
                  <a:pt x="55879" y="302347"/>
                </a:moveTo>
                <a:lnTo>
                  <a:pt x="54609" y="302347"/>
                </a:lnTo>
                <a:lnTo>
                  <a:pt x="54609" y="304887"/>
                </a:lnTo>
                <a:lnTo>
                  <a:pt x="53339" y="304887"/>
                </a:lnTo>
                <a:lnTo>
                  <a:pt x="53339" y="308697"/>
                </a:lnTo>
                <a:lnTo>
                  <a:pt x="52070" y="308697"/>
                </a:lnTo>
                <a:lnTo>
                  <a:pt x="52070" y="309967"/>
                </a:lnTo>
                <a:lnTo>
                  <a:pt x="125729" y="309967"/>
                </a:lnTo>
                <a:lnTo>
                  <a:pt x="132079" y="303617"/>
                </a:lnTo>
                <a:lnTo>
                  <a:pt x="55879" y="303617"/>
                </a:lnTo>
                <a:lnTo>
                  <a:pt x="55879" y="302347"/>
                </a:lnTo>
                <a:close/>
              </a:path>
              <a:path w="334009" h="436245">
                <a:moveTo>
                  <a:pt x="137159" y="298537"/>
                </a:moveTo>
                <a:lnTo>
                  <a:pt x="57150" y="298537"/>
                </a:lnTo>
                <a:lnTo>
                  <a:pt x="57150" y="302347"/>
                </a:lnTo>
                <a:lnTo>
                  <a:pt x="133350" y="302347"/>
                </a:lnTo>
                <a:lnTo>
                  <a:pt x="137159" y="298537"/>
                </a:lnTo>
                <a:close/>
              </a:path>
              <a:path w="334009" h="436245">
                <a:moveTo>
                  <a:pt x="59689" y="297267"/>
                </a:moveTo>
                <a:lnTo>
                  <a:pt x="58420" y="297267"/>
                </a:lnTo>
                <a:lnTo>
                  <a:pt x="58420" y="298537"/>
                </a:lnTo>
                <a:lnTo>
                  <a:pt x="59689" y="298537"/>
                </a:lnTo>
                <a:lnTo>
                  <a:pt x="59689" y="297267"/>
                </a:lnTo>
                <a:close/>
              </a:path>
              <a:path w="334009" h="436245">
                <a:moveTo>
                  <a:pt x="143509" y="292187"/>
                </a:moveTo>
                <a:lnTo>
                  <a:pt x="60959" y="292187"/>
                </a:lnTo>
                <a:lnTo>
                  <a:pt x="60959" y="295997"/>
                </a:lnTo>
                <a:lnTo>
                  <a:pt x="59689" y="295997"/>
                </a:lnTo>
                <a:lnTo>
                  <a:pt x="59689" y="297267"/>
                </a:lnTo>
                <a:lnTo>
                  <a:pt x="138429" y="297267"/>
                </a:lnTo>
                <a:lnTo>
                  <a:pt x="143509" y="292187"/>
                </a:lnTo>
                <a:close/>
              </a:path>
              <a:path w="334009" h="436245">
                <a:moveTo>
                  <a:pt x="63500" y="290917"/>
                </a:moveTo>
                <a:lnTo>
                  <a:pt x="62229" y="290917"/>
                </a:lnTo>
                <a:lnTo>
                  <a:pt x="62229" y="292187"/>
                </a:lnTo>
                <a:lnTo>
                  <a:pt x="63500" y="292187"/>
                </a:lnTo>
                <a:lnTo>
                  <a:pt x="63500" y="290917"/>
                </a:lnTo>
                <a:close/>
              </a:path>
              <a:path w="334009" h="436245">
                <a:moveTo>
                  <a:pt x="149859" y="285837"/>
                </a:moveTo>
                <a:lnTo>
                  <a:pt x="64770" y="285837"/>
                </a:lnTo>
                <a:lnTo>
                  <a:pt x="64770" y="289647"/>
                </a:lnTo>
                <a:lnTo>
                  <a:pt x="63500" y="289647"/>
                </a:lnTo>
                <a:lnTo>
                  <a:pt x="63500" y="290917"/>
                </a:lnTo>
                <a:lnTo>
                  <a:pt x="144779" y="290917"/>
                </a:lnTo>
                <a:lnTo>
                  <a:pt x="149859" y="285837"/>
                </a:lnTo>
                <a:close/>
              </a:path>
              <a:path w="334009" h="436245">
                <a:moveTo>
                  <a:pt x="67309" y="284567"/>
                </a:moveTo>
                <a:lnTo>
                  <a:pt x="66039" y="284567"/>
                </a:lnTo>
                <a:lnTo>
                  <a:pt x="66039" y="285837"/>
                </a:lnTo>
                <a:lnTo>
                  <a:pt x="67309" y="285837"/>
                </a:lnTo>
                <a:lnTo>
                  <a:pt x="67309" y="284567"/>
                </a:lnTo>
                <a:close/>
              </a:path>
              <a:path w="334009" h="436245">
                <a:moveTo>
                  <a:pt x="71120" y="278217"/>
                </a:moveTo>
                <a:lnTo>
                  <a:pt x="69850" y="278217"/>
                </a:lnTo>
                <a:lnTo>
                  <a:pt x="69850" y="282027"/>
                </a:lnTo>
                <a:lnTo>
                  <a:pt x="68579" y="282027"/>
                </a:lnTo>
                <a:lnTo>
                  <a:pt x="68579" y="283297"/>
                </a:lnTo>
                <a:lnTo>
                  <a:pt x="67309" y="283297"/>
                </a:lnTo>
                <a:lnTo>
                  <a:pt x="67309" y="284567"/>
                </a:lnTo>
                <a:lnTo>
                  <a:pt x="151129" y="284567"/>
                </a:lnTo>
                <a:lnTo>
                  <a:pt x="156209" y="279487"/>
                </a:lnTo>
                <a:lnTo>
                  <a:pt x="71120" y="279487"/>
                </a:lnTo>
                <a:lnTo>
                  <a:pt x="71120" y="278217"/>
                </a:lnTo>
                <a:close/>
              </a:path>
              <a:path w="334009" h="436245">
                <a:moveTo>
                  <a:pt x="74929" y="271867"/>
                </a:moveTo>
                <a:lnTo>
                  <a:pt x="73659" y="271867"/>
                </a:lnTo>
                <a:lnTo>
                  <a:pt x="73659" y="275677"/>
                </a:lnTo>
                <a:lnTo>
                  <a:pt x="72389" y="275677"/>
                </a:lnTo>
                <a:lnTo>
                  <a:pt x="72389" y="276947"/>
                </a:lnTo>
                <a:lnTo>
                  <a:pt x="71120" y="276947"/>
                </a:lnTo>
                <a:lnTo>
                  <a:pt x="71120" y="278217"/>
                </a:lnTo>
                <a:lnTo>
                  <a:pt x="157479" y="278217"/>
                </a:lnTo>
                <a:lnTo>
                  <a:pt x="162559" y="273137"/>
                </a:lnTo>
                <a:lnTo>
                  <a:pt x="74929" y="273137"/>
                </a:lnTo>
                <a:lnTo>
                  <a:pt x="74929" y="271867"/>
                </a:lnTo>
                <a:close/>
              </a:path>
              <a:path w="334009" h="436245">
                <a:moveTo>
                  <a:pt x="78739" y="265517"/>
                </a:moveTo>
                <a:lnTo>
                  <a:pt x="77470" y="265517"/>
                </a:lnTo>
                <a:lnTo>
                  <a:pt x="77470" y="269327"/>
                </a:lnTo>
                <a:lnTo>
                  <a:pt x="76200" y="269327"/>
                </a:lnTo>
                <a:lnTo>
                  <a:pt x="76200" y="270597"/>
                </a:lnTo>
                <a:lnTo>
                  <a:pt x="74929" y="270597"/>
                </a:lnTo>
                <a:lnTo>
                  <a:pt x="74929" y="271867"/>
                </a:lnTo>
                <a:lnTo>
                  <a:pt x="163829" y="271867"/>
                </a:lnTo>
                <a:lnTo>
                  <a:pt x="168909" y="266787"/>
                </a:lnTo>
                <a:lnTo>
                  <a:pt x="78739" y="266787"/>
                </a:lnTo>
                <a:lnTo>
                  <a:pt x="78739" y="265517"/>
                </a:lnTo>
                <a:close/>
              </a:path>
              <a:path w="334009" h="436245">
                <a:moveTo>
                  <a:pt x="82550" y="259167"/>
                </a:moveTo>
                <a:lnTo>
                  <a:pt x="81279" y="259167"/>
                </a:lnTo>
                <a:lnTo>
                  <a:pt x="81279" y="262977"/>
                </a:lnTo>
                <a:lnTo>
                  <a:pt x="80009" y="262977"/>
                </a:lnTo>
                <a:lnTo>
                  <a:pt x="80009" y="265517"/>
                </a:lnTo>
                <a:lnTo>
                  <a:pt x="170179" y="265517"/>
                </a:lnTo>
                <a:lnTo>
                  <a:pt x="175259" y="260437"/>
                </a:lnTo>
                <a:lnTo>
                  <a:pt x="82550" y="260437"/>
                </a:lnTo>
                <a:lnTo>
                  <a:pt x="82550" y="259167"/>
                </a:lnTo>
                <a:close/>
              </a:path>
              <a:path w="334009" h="436245">
                <a:moveTo>
                  <a:pt x="86359" y="252817"/>
                </a:moveTo>
                <a:lnTo>
                  <a:pt x="85089" y="252817"/>
                </a:lnTo>
                <a:lnTo>
                  <a:pt x="85089" y="256627"/>
                </a:lnTo>
                <a:lnTo>
                  <a:pt x="83820" y="256627"/>
                </a:lnTo>
                <a:lnTo>
                  <a:pt x="83820" y="259167"/>
                </a:lnTo>
                <a:lnTo>
                  <a:pt x="176529" y="259167"/>
                </a:lnTo>
                <a:lnTo>
                  <a:pt x="181609" y="254087"/>
                </a:lnTo>
                <a:lnTo>
                  <a:pt x="86359" y="254087"/>
                </a:lnTo>
                <a:lnTo>
                  <a:pt x="86359" y="252817"/>
                </a:lnTo>
                <a:close/>
              </a:path>
              <a:path w="334009" h="436245">
                <a:moveTo>
                  <a:pt x="91439" y="245197"/>
                </a:moveTo>
                <a:lnTo>
                  <a:pt x="90170" y="245197"/>
                </a:lnTo>
                <a:lnTo>
                  <a:pt x="90170" y="247737"/>
                </a:lnTo>
                <a:lnTo>
                  <a:pt x="88900" y="247737"/>
                </a:lnTo>
                <a:lnTo>
                  <a:pt x="88900" y="250277"/>
                </a:lnTo>
                <a:lnTo>
                  <a:pt x="87629" y="250277"/>
                </a:lnTo>
                <a:lnTo>
                  <a:pt x="87629" y="252817"/>
                </a:lnTo>
                <a:lnTo>
                  <a:pt x="182879" y="252817"/>
                </a:lnTo>
                <a:lnTo>
                  <a:pt x="189229" y="246467"/>
                </a:lnTo>
                <a:lnTo>
                  <a:pt x="91439" y="246467"/>
                </a:lnTo>
                <a:lnTo>
                  <a:pt x="91439" y="245197"/>
                </a:lnTo>
                <a:close/>
              </a:path>
              <a:path w="334009" h="436245">
                <a:moveTo>
                  <a:pt x="95250" y="238847"/>
                </a:moveTo>
                <a:lnTo>
                  <a:pt x="94737" y="238847"/>
                </a:lnTo>
                <a:lnTo>
                  <a:pt x="93979" y="239603"/>
                </a:lnTo>
                <a:lnTo>
                  <a:pt x="93979" y="241387"/>
                </a:lnTo>
                <a:lnTo>
                  <a:pt x="92709" y="241387"/>
                </a:lnTo>
                <a:lnTo>
                  <a:pt x="92709" y="243927"/>
                </a:lnTo>
                <a:lnTo>
                  <a:pt x="91439" y="243927"/>
                </a:lnTo>
                <a:lnTo>
                  <a:pt x="91439" y="245197"/>
                </a:lnTo>
                <a:lnTo>
                  <a:pt x="190500" y="245197"/>
                </a:lnTo>
                <a:lnTo>
                  <a:pt x="195579" y="240117"/>
                </a:lnTo>
                <a:lnTo>
                  <a:pt x="95250" y="240117"/>
                </a:lnTo>
                <a:lnTo>
                  <a:pt x="95250" y="238847"/>
                </a:lnTo>
                <a:close/>
              </a:path>
              <a:path w="334009" h="436245">
                <a:moveTo>
                  <a:pt x="201929" y="233767"/>
                </a:moveTo>
                <a:lnTo>
                  <a:pt x="99826" y="233767"/>
                </a:lnTo>
                <a:lnTo>
                  <a:pt x="95250" y="238335"/>
                </a:lnTo>
                <a:lnTo>
                  <a:pt x="95250" y="238847"/>
                </a:lnTo>
                <a:lnTo>
                  <a:pt x="196850" y="238847"/>
                </a:lnTo>
                <a:lnTo>
                  <a:pt x="201929" y="233767"/>
                </a:lnTo>
                <a:close/>
              </a:path>
              <a:path w="334009" h="436245">
                <a:moveTo>
                  <a:pt x="208279" y="227417"/>
                </a:moveTo>
                <a:lnTo>
                  <a:pt x="106187" y="227417"/>
                </a:lnTo>
                <a:lnTo>
                  <a:pt x="101098" y="232497"/>
                </a:lnTo>
                <a:lnTo>
                  <a:pt x="203200" y="232497"/>
                </a:lnTo>
                <a:lnTo>
                  <a:pt x="208279" y="227417"/>
                </a:lnTo>
                <a:close/>
              </a:path>
              <a:path w="334009" h="436245">
                <a:moveTo>
                  <a:pt x="214629" y="221067"/>
                </a:moveTo>
                <a:lnTo>
                  <a:pt x="112548" y="221067"/>
                </a:lnTo>
                <a:lnTo>
                  <a:pt x="107459" y="226147"/>
                </a:lnTo>
                <a:lnTo>
                  <a:pt x="209550" y="226147"/>
                </a:lnTo>
                <a:lnTo>
                  <a:pt x="214629" y="221067"/>
                </a:lnTo>
                <a:close/>
              </a:path>
              <a:path w="334009" h="436245">
                <a:moveTo>
                  <a:pt x="219709" y="215987"/>
                </a:moveTo>
                <a:lnTo>
                  <a:pt x="117637" y="215987"/>
                </a:lnTo>
                <a:lnTo>
                  <a:pt x="113820" y="219797"/>
                </a:lnTo>
                <a:lnTo>
                  <a:pt x="215900" y="219797"/>
                </a:lnTo>
                <a:lnTo>
                  <a:pt x="219709" y="215987"/>
                </a:lnTo>
                <a:close/>
              </a:path>
              <a:path w="334009" h="436245">
                <a:moveTo>
                  <a:pt x="242569" y="193127"/>
                </a:moveTo>
                <a:lnTo>
                  <a:pt x="140538" y="193127"/>
                </a:lnTo>
                <a:lnTo>
                  <a:pt x="118909" y="214717"/>
                </a:lnTo>
                <a:lnTo>
                  <a:pt x="220979" y="214717"/>
                </a:lnTo>
                <a:lnTo>
                  <a:pt x="242569" y="193127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48880" y="6127750"/>
            <a:ext cx="264160" cy="365760"/>
          </a:xfrm>
          <a:custGeom>
            <a:avLst/>
            <a:gdLst/>
            <a:ahLst/>
            <a:cxnLst/>
            <a:rect l="l" t="t" r="r" b="b"/>
            <a:pathLst>
              <a:path w="264159" h="365760">
                <a:moveTo>
                  <a:pt x="264160" y="0"/>
                </a:moveTo>
                <a:lnTo>
                  <a:pt x="246379" y="17780"/>
                </a:lnTo>
                <a:lnTo>
                  <a:pt x="262889" y="17780"/>
                </a:lnTo>
                <a:lnTo>
                  <a:pt x="262890" y="3810"/>
                </a:lnTo>
                <a:lnTo>
                  <a:pt x="264160" y="3810"/>
                </a:lnTo>
                <a:lnTo>
                  <a:pt x="264160" y="0"/>
                </a:lnTo>
                <a:close/>
              </a:path>
              <a:path w="264159" h="365760">
                <a:moveTo>
                  <a:pt x="140970" y="224790"/>
                </a:moveTo>
                <a:lnTo>
                  <a:pt x="39370" y="224790"/>
                </a:lnTo>
                <a:lnTo>
                  <a:pt x="38100" y="226060"/>
                </a:lnTo>
                <a:lnTo>
                  <a:pt x="139700" y="226060"/>
                </a:lnTo>
                <a:lnTo>
                  <a:pt x="140970" y="224790"/>
                </a:lnTo>
                <a:close/>
              </a:path>
              <a:path w="264159" h="365760">
                <a:moveTo>
                  <a:pt x="146050" y="219710"/>
                </a:moveTo>
                <a:lnTo>
                  <a:pt x="44450" y="219710"/>
                </a:lnTo>
                <a:lnTo>
                  <a:pt x="40640" y="223520"/>
                </a:lnTo>
                <a:lnTo>
                  <a:pt x="142240" y="223520"/>
                </a:lnTo>
                <a:lnTo>
                  <a:pt x="146050" y="219710"/>
                </a:lnTo>
                <a:close/>
              </a:path>
              <a:path w="264159" h="365760">
                <a:moveTo>
                  <a:pt x="152400" y="213360"/>
                </a:moveTo>
                <a:lnTo>
                  <a:pt x="50800" y="213360"/>
                </a:lnTo>
                <a:lnTo>
                  <a:pt x="45720" y="218440"/>
                </a:lnTo>
                <a:lnTo>
                  <a:pt x="147320" y="218440"/>
                </a:lnTo>
                <a:lnTo>
                  <a:pt x="152400" y="213360"/>
                </a:lnTo>
                <a:close/>
              </a:path>
              <a:path w="264159" h="365760">
                <a:moveTo>
                  <a:pt x="158750" y="207010"/>
                </a:moveTo>
                <a:lnTo>
                  <a:pt x="57150" y="207010"/>
                </a:lnTo>
                <a:lnTo>
                  <a:pt x="52070" y="212090"/>
                </a:lnTo>
                <a:lnTo>
                  <a:pt x="153670" y="212090"/>
                </a:lnTo>
                <a:lnTo>
                  <a:pt x="158750" y="207010"/>
                </a:lnTo>
                <a:close/>
              </a:path>
              <a:path w="264159" h="365760">
                <a:moveTo>
                  <a:pt x="165100" y="200660"/>
                </a:moveTo>
                <a:lnTo>
                  <a:pt x="63500" y="200660"/>
                </a:lnTo>
                <a:lnTo>
                  <a:pt x="58420" y="205740"/>
                </a:lnTo>
                <a:lnTo>
                  <a:pt x="160020" y="205740"/>
                </a:lnTo>
                <a:lnTo>
                  <a:pt x="165100" y="200660"/>
                </a:lnTo>
                <a:close/>
              </a:path>
              <a:path w="264159" h="365760">
                <a:moveTo>
                  <a:pt x="171450" y="194310"/>
                </a:moveTo>
                <a:lnTo>
                  <a:pt x="69850" y="194310"/>
                </a:lnTo>
                <a:lnTo>
                  <a:pt x="64770" y="199390"/>
                </a:lnTo>
                <a:lnTo>
                  <a:pt x="166370" y="199390"/>
                </a:lnTo>
                <a:lnTo>
                  <a:pt x="171450" y="194310"/>
                </a:lnTo>
                <a:close/>
              </a:path>
              <a:path w="264159" h="365760">
                <a:moveTo>
                  <a:pt x="177800" y="187960"/>
                </a:moveTo>
                <a:lnTo>
                  <a:pt x="76200" y="187960"/>
                </a:lnTo>
                <a:lnTo>
                  <a:pt x="71120" y="193040"/>
                </a:lnTo>
                <a:lnTo>
                  <a:pt x="172720" y="193040"/>
                </a:lnTo>
                <a:lnTo>
                  <a:pt x="177800" y="187960"/>
                </a:lnTo>
                <a:close/>
              </a:path>
              <a:path w="264159" h="365760">
                <a:moveTo>
                  <a:pt x="184150" y="181610"/>
                </a:moveTo>
                <a:lnTo>
                  <a:pt x="82550" y="181610"/>
                </a:lnTo>
                <a:lnTo>
                  <a:pt x="77470" y="186690"/>
                </a:lnTo>
                <a:lnTo>
                  <a:pt x="179070" y="186690"/>
                </a:lnTo>
                <a:lnTo>
                  <a:pt x="184150" y="181610"/>
                </a:lnTo>
                <a:close/>
              </a:path>
              <a:path w="264159" h="365760">
                <a:moveTo>
                  <a:pt x="190500" y="175260"/>
                </a:moveTo>
                <a:lnTo>
                  <a:pt x="88900" y="175260"/>
                </a:lnTo>
                <a:lnTo>
                  <a:pt x="83820" y="180340"/>
                </a:lnTo>
                <a:lnTo>
                  <a:pt x="185420" y="180340"/>
                </a:lnTo>
                <a:lnTo>
                  <a:pt x="190500" y="175260"/>
                </a:lnTo>
                <a:close/>
              </a:path>
              <a:path w="264159" h="365760">
                <a:moveTo>
                  <a:pt x="196850" y="168910"/>
                </a:moveTo>
                <a:lnTo>
                  <a:pt x="95250" y="168910"/>
                </a:lnTo>
                <a:lnTo>
                  <a:pt x="90170" y="173990"/>
                </a:lnTo>
                <a:lnTo>
                  <a:pt x="191770" y="173990"/>
                </a:lnTo>
                <a:lnTo>
                  <a:pt x="196850" y="168910"/>
                </a:lnTo>
                <a:close/>
              </a:path>
              <a:path w="264159" h="365760">
                <a:moveTo>
                  <a:pt x="199389" y="162560"/>
                </a:moveTo>
                <a:lnTo>
                  <a:pt x="101600" y="162560"/>
                </a:lnTo>
                <a:lnTo>
                  <a:pt x="96520" y="167640"/>
                </a:lnTo>
                <a:lnTo>
                  <a:pt x="196850" y="167640"/>
                </a:lnTo>
                <a:lnTo>
                  <a:pt x="196850" y="168910"/>
                </a:lnTo>
                <a:lnTo>
                  <a:pt x="198120" y="167640"/>
                </a:lnTo>
                <a:lnTo>
                  <a:pt x="198120" y="166370"/>
                </a:lnTo>
                <a:lnTo>
                  <a:pt x="199390" y="166370"/>
                </a:lnTo>
                <a:lnTo>
                  <a:pt x="199389" y="162560"/>
                </a:lnTo>
                <a:close/>
              </a:path>
              <a:path w="264159" h="365760">
                <a:moveTo>
                  <a:pt x="203200" y="154940"/>
                </a:moveTo>
                <a:lnTo>
                  <a:pt x="109220" y="154940"/>
                </a:lnTo>
                <a:lnTo>
                  <a:pt x="102870" y="161290"/>
                </a:lnTo>
                <a:lnTo>
                  <a:pt x="199389" y="161290"/>
                </a:lnTo>
                <a:lnTo>
                  <a:pt x="199389" y="162560"/>
                </a:lnTo>
                <a:lnTo>
                  <a:pt x="200659" y="162560"/>
                </a:lnTo>
                <a:lnTo>
                  <a:pt x="200660" y="160020"/>
                </a:lnTo>
                <a:lnTo>
                  <a:pt x="201929" y="160020"/>
                </a:lnTo>
                <a:lnTo>
                  <a:pt x="201930" y="156210"/>
                </a:lnTo>
                <a:lnTo>
                  <a:pt x="203200" y="156210"/>
                </a:lnTo>
                <a:lnTo>
                  <a:pt x="203200" y="154940"/>
                </a:lnTo>
                <a:close/>
              </a:path>
              <a:path w="264159" h="365760">
                <a:moveTo>
                  <a:pt x="205740" y="149860"/>
                </a:moveTo>
                <a:lnTo>
                  <a:pt x="114300" y="149860"/>
                </a:lnTo>
                <a:lnTo>
                  <a:pt x="110490" y="153670"/>
                </a:lnTo>
                <a:lnTo>
                  <a:pt x="203200" y="153670"/>
                </a:lnTo>
                <a:lnTo>
                  <a:pt x="203200" y="154940"/>
                </a:lnTo>
                <a:lnTo>
                  <a:pt x="204470" y="154940"/>
                </a:lnTo>
                <a:lnTo>
                  <a:pt x="204470" y="152400"/>
                </a:lnTo>
                <a:lnTo>
                  <a:pt x="205740" y="152400"/>
                </a:lnTo>
                <a:lnTo>
                  <a:pt x="205740" y="149860"/>
                </a:lnTo>
                <a:close/>
              </a:path>
              <a:path w="264159" h="365760">
                <a:moveTo>
                  <a:pt x="210820" y="142240"/>
                </a:moveTo>
                <a:lnTo>
                  <a:pt x="121920" y="142240"/>
                </a:lnTo>
                <a:lnTo>
                  <a:pt x="115570" y="148590"/>
                </a:lnTo>
                <a:lnTo>
                  <a:pt x="205740" y="148590"/>
                </a:lnTo>
                <a:lnTo>
                  <a:pt x="205740" y="149860"/>
                </a:lnTo>
                <a:lnTo>
                  <a:pt x="207010" y="149860"/>
                </a:lnTo>
                <a:lnTo>
                  <a:pt x="207010" y="147320"/>
                </a:lnTo>
                <a:lnTo>
                  <a:pt x="208280" y="147320"/>
                </a:lnTo>
                <a:lnTo>
                  <a:pt x="208280" y="146050"/>
                </a:lnTo>
                <a:lnTo>
                  <a:pt x="209550" y="146050"/>
                </a:lnTo>
                <a:lnTo>
                  <a:pt x="209550" y="143510"/>
                </a:lnTo>
                <a:lnTo>
                  <a:pt x="210820" y="143510"/>
                </a:lnTo>
                <a:lnTo>
                  <a:pt x="210820" y="142240"/>
                </a:lnTo>
                <a:close/>
              </a:path>
              <a:path w="264159" h="365760">
                <a:moveTo>
                  <a:pt x="212090" y="140970"/>
                </a:moveTo>
                <a:lnTo>
                  <a:pt x="210820" y="140970"/>
                </a:lnTo>
                <a:lnTo>
                  <a:pt x="210820" y="142240"/>
                </a:lnTo>
                <a:lnTo>
                  <a:pt x="212090" y="142240"/>
                </a:lnTo>
                <a:lnTo>
                  <a:pt x="212090" y="140970"/>
                </a:lnTo>
                <a:close/>
              </a:path>
              <a:path w="264159" h="365760">
                <a:moveTo>
                  <a:pt x="213360" y="137160"/>
                </a:moveTo>
                <a:lnTo>
                  <a:pt x="127000" y="137160"/>
                </a:lnTo>
                <a:lnTo>
                  <a:pt x="123190" y="140970"/>
                </a:lnTo>
                <a:lnTo>
                  <a:pt x="213360" y="140970"/>
                </a:lnTo>
                <a:lnTo>
                  <a:pt x="213360" y="137160"/>
                </a:lnTo>
                <a:close/>
              </a:path>
              <a:path w="264159" h="365760">
                <a:moveTo>
                  <a:pt x="219709" y="129540"/>
                </a:moveTo>
                <a:lnTo>
                  <a:pt x="134620" y="129540"/>
                </a:lnTo>
                <a:lnTo>
                  <a:pt x="128270" y="135890"/>
                </a:lnTo>
                <a:lnTo>
                  <a:pt x="214630" y="135890"/>
                </a:lnTo>
                <a:lnTo>
                  <a:pt x="214630" y="137160"/>
                </a:lnTo>
                <a:lnTo>
                  <a:pt x="215900" y="137160"/>
                </a:lnTo>
                <a:lnTo>
                  <a:pt x="215900" y="134620"/>
                </a:lnTo>
                <a:lnTo>
                  <a:pt x="217170" y="134620"/>
                </a:lnTo>
                <a:lnTo>
                  <a:pt x="217170" y="133350"/>
                </a:lnTo>
                <a:lnTo>
                  <a:pt x="218439" y="133350"/>
                </a:lnTo>
                <a:lnTo>
                  <a:pt x="218439" y="130810"/>
                </a:lnTo>
                <a:lnTo>
                  <a:pt x="219709" y="130810"/>
                </a:lnTo>
                <a:lnTo>
                  <a:pt x="219709" y="129540"/>
                </a:lnTo>
                <a:close/>
              </a:path>
              <a:path w="264159" h="365760">
                <a:moveTo>
                  <a:pt x="220979" y="128270"/>
                </a:moveTo>
                <a:lnTo>
                  <a:pt x="219709" y="128270"/>
                </a:lnTo>
                <a:lnTo>
                  <a:pt x="219709" y="129540"/>
                </a:lnTo>
                <a:lnTo>
                  <a:pt x="220979" y="129540"/>
                </a:lnTo>
                <a:lnTo>
                  <a:pt x="220979" y="128270"/>
                </a:lnTo>
                <a:close/>
              </a:path>
              <a:path w="264159" h="365760">
                <a:moveTo>
                  <a:pt x="222250" y="124460"/>
                </a:moveTo>
                <a:lnTo>
                  <a:pt x="139700" y="124460"/>
                </a:lnTo>
                <a:lnTo>
                  <a:pt x="135890" y="128270"/>
                </a:lnTo>
                <a:lnTo>
                  <a:pt x="222250" y="128270"/>
                </a:lnTo>
                <a:lnTo>
                  <a:pt x="222250" y="124460"/>
                </a:lnTo>
                <a:close/>
              </a:path>
              <a:path w="264159" h="365760">
                <a:moveTo>
                  <a:pt x="227329" y="118110"/>
                </a:moveTo>
                <a:lnTo>
                  <a:pt x="146050" y="118110"/>
                </a:lnTo>
                <a:lnTo>
                  <a:pt x="140970" y="123190"/>
                </a:lnTo>
                <a:lnTo>
                  <a:pt x="223520" y="123190"/>
                </a:lnTo>
                <a:lnTo>
                  <a:pt x="223520" y="124460"/>
                </a:lnTo>
                <a:lnTo>
                  <a:pt x="224789" y="124460"/>
                </a:lnTo>
                <a:lnTo>
                  <a:pt x="224789" y="121920"/>
                </a:lnTo>
                <a:lnTo>
                  <a:pt x="226059" y="121920"/>
                </a:lnTo>
                <a:lnTo>
                  <a:pt x="226059" y="120650"/>
                </a:lnTo>
                <a:lnTo>
                  <a:pt x="227329" y="120650"/>
                </a:lnTo>
                <a:lnTo>
                  <a:pt x="227329" y="118110"/>
                </a:lnTo>
                <a:close/>
              </a:path>
              <a:path w="264159" h="365760">
                <a:moveTo>
                  <a:pt x="231140" y="111760"/>
                </a:moveTo>
                <a:lnTo>
                  <a:pt x="152400" y="111760"/>
                </a:lnTo>
                <a:lnTo>
                  <a:pt x="147320" y="116840"/>
                </a:lnTo>
                <a:lnTo>
                  <a:pt x="229870" y="116840"/>
                </a:lnTo>
                <a:lnTo>
                  <a:pt x="229870" y="115570"/>
                </a:lnTo>
                <a:lnTo>
                  <a:pt x="231140" y="115570"/>
                </a:lnTo>
                <a:lnTo>
                  <a:pt x="231140" y="111760"/>
                </a:lnTo>
                <a:close/>
              </a:path>
              <a:path w="264159" h="365760">
                <a:moveTo>
                  <a:pt x="236220" y="105410"/>
                </a:moveTo>
                <a:lnTo>
                  <a:pt x="158750" y="105410"/>
                </a:lnTo>
                <a:lnTo>
                  <a:pt x="153670" y="110490"/>
                </a:lnTo>
                <a:lnTo>
                  <a:pt x="232409" y="110490"/>
                </a:lnTo>
                <a:lnTo>
                  <a:pt x="232409" y="111760"/>
                </a:lnTo>
                <a:lnTo>
                  <a:pt x="233679" y="111760"/>
                </a:lnTo>
                <a:lnTo>
                  <a:pt x="233679" y="109220"/>
                </a:lnTo>
                <a:lnTo>
                  <a:pt x="234950" y="109220"/>
                </a:lnTo>
                <a:lnTo>
                  <a:pt x="234950" y="107950"/>
                </a:lnTo>
                <a:lnTo>
                  <a:pt x="236220" y="107950"/>
                </a:lnTo>
                <a:lnTo>
                  <a:pt x="236220" y="105410"/>
                </a:lnTo>
                <a:close/>
              </a:path>
              <a:path w="264159" h="365760">
                <a:moveTo>
                  <a:pt x="240029" y="99060"/>
                </a:moveTo>
                <a:lnTo>
                  <a:pt x="165100" y="99060"/>
                </a:lnTo>
                <a:lnTo>
                  <a:pt x="160020" y="104140"/>
                </a:lnTo>
                <a:lnTo>
                  <a:pt x="238760" y="104140"/>
                </a:lnTo>
                <a:lnTo>
                  <a:pt x="238760" y="102870"/>
                </a:lnTo>
                <a:lnTo>
                  <a:pt x="240029" y="102870"/>
                </a:lnTo>
                <a:lnTo>
                  <a:pt x="240029" y="99060"/>
                </a:lnTo>
                <a:close/>
              </a:path>
              <a:path w="264159" h="365760">
                <a:moveTo>
                  <a:pt x="245110" y="92710"/>
                </a:moveTo>
                <a:lnTo>
                  <a:pt x="171450" y="92710"/>
                </a:lnTo>
                <a:lnTo>
                  <a:pt x="166370" y="97790"/>
                </a:lnTo>
                <a:lnTo>
                  <a:pt x="241300" y="97790"/>
                </a:lnTo>
                <a:lnTo>
                  <a:pt x="241300" y="99060"/>
                </a:lnTo>
                <a:lnTo>
                  <a:pt x="242570" y="99060"/>
                </a:lnTo>
                <a:lnTo>
                  <a:pt x="242570" y="96520"/>
                </a:lnTo>
                <a:lnTo>
                  <a:pt x="243840" y="96520"/>
                </a:lnTo>
                <a:lnTo>
                  <a:pt x="243840" y="95250"/>
                </a:lnTo>
                <a:lnTo>
                  <a:pt x="245110" y="95250"/>
                </a:lnTo>
                <a:lnTo>
                  <a:pt x="245110" y="92710"/>
                </a:lnTo>
                <a:close/>
              </a:path>
              <a:path w="264159" h="365760">
                <a:moveTo>
                  <a:pt x="248920" y="86360"/>
                </a:moveTo>
                <a:lnTo>
                  <a:pt x="177800" y="86360"/>
                </a:lnTo>
                <a:lnTo>
                  <a:pt x="172720" y="91440"/>
                </a:lnTo>
                <a:lnTo>
                  <a:pt x="247650" y="91440"/>
                </a:lnTo>
                <a:lnTo>
                  <a:pt x="247650" y="90170"/>
                </a:lnTo>
                <a:lnTo>
                  <a:pt x="248920" y="90170"/>
                </a:lnTo>
                <a:lnTo>
                  <a:pt x="248920" y="86360"/>
                </a:lnTo>
                <a:close/>
              </a:path>
              <a:path w="264159" h="365760">
                <a:moveTo>
                  <a:pt x="254000" y="80010"/>
                </a:moveTo>
                <a:lnTo>
                  <a:pt x="184150" y="80010"/>
                </a:lnTo>
                <a:lnTo>
                  <a:pt x="179070" y="85090"/>
                </a:lnTo>
                <a:lnTo>
                  <a:pt x="250190" y="85090"/>
                </a:lnTo>
                <a:lnTo>
                  <a:pt x="250190" y="86360"/>
                </a:lnTo>
                <a:lnTo>
                  <a:pt x="251460" y="86360"/>
                </a:lnTo>
                <a:lnTo>
                  <a:pt x="251460" y="83820"/>
                </a:lnTo>
                <a:lnTo>
                  <a:pt x="252730" y="83820"/>
                </a:lnTo>
                <a:lnTo>
                  <a:pt x="252730" y="82550"/>
                </a:lnTo>
                <a:lnTo>
                  <a:pt x="254000" y="82550"/>
                </a:lnTo>
                <a:lnTo>
                  <a:pt x="254000" y="80010"/>
                </a:lnTo>
                <a:close/>
              </a:path>
              <a:path w="264159" h="365760">
                <a:moveTo>
                  <a:pt x="256540" y="72390"/>
                </a:moveTo>
                <a:lnTo>
                  <a:pt x="191770" y="72390"/>
                </a:lnTo>
                <a:lnTo>
                  <a:pt x="185420" y="78740"/>
                </a:lnTo>
                <a:lnTo>
                  <a:pt x="256540" y="78740"/>
                </a:lnTo>
                <a:lnTo>
                  <a:pt x="256540" y="72390"/>
                </a:lnTo>
                <a:close/>
              </a:path>
              <a:path w="264159" h="365760">
                <a:moveTo>
                  <a:pt x="257810" y="66040"/>
                </a:moveTo>
                <a:lnTo>
                  <a:pt x="198120" y="66040"/>
                </a:lnTo>
                <a:lnTo>
                  <a:pt x="193040" y="71120"/>
                </a:lnTo>
                <a:lnTo>
                  <a:pt x="257809" y="71120"/>
                </a:lnTo>
                <a:lnTo>
                  <a:pt x="257810" y="66040"/>
                </a:lnTo>
                <a:close/>
              </a:path>
              <a:path w="264159" h="365760">
                <a:moveTo>
                  <a:pt x="257809" y="59690"/>
                </a:moveTo>
                <a:lnTo>
                  <a:pt x="204470" y="59690"/>
                </a:lnTo>
                <a:lnTo>
                  <a:pt x="199390" y="64770"/>
                </a:lnTo>
                <a:lnTo>
                  <a:pt x="257810" y="64770"/>
                </a:lnTo>
                <a:lnTo>
                  <a:pt x="257809" y="59690"/>
                </a:lnTo>
                <a:close/>
              </a:path>
              <a:path w="264159" h="365760">
                <a:moveTo>
                  <a:pt x="259080" y="53340"/>
                </a:moveTo>
                <a:lnTo>
                  <a:pt x="210820" y="53340"/>
                </a:lnTo>
                <a:lnTo>
                  <a:pt x="205740" y="58420"/>
                </a:lnTo>
                <a:lnTo>
                  <a:pt x="259079" y="58420"/>
                </a:lnTo>
                <a:lnTo>
                  <a:pt x="259080" y="53340"/>
                </a:lnTo>
                <a:close/>
              </a:path>
              <a:path w="264159" h="365760">
                <a:moveTo>
                  <a:pt x="259079" y="46990"/>
                </a:moveTo>
                <a:lnTo>
                  <a:pt x="217170" y="46990"/>
                </a:lnTo>
                <a:lnTo>
                  <a:pt x="212090" y="52070"/>
                </a:lnTo>
                <a:lnTo>
                  <a:pt x="259080" y="52070"/>
                </a:lnTo>
                <a:lnTo>
                  <a:pt x="259079" y="46990"/>
                </a:lnTo>
                <a:close/>
              </a:path>
              <a:path w="264159" h="365760">
                <a:moveTo>
                  <a:pt x="260350" y="41910"/>
                </a:moveTo>
                <a:lnTo>
                  <a:pt x="222250" y="41910"/>
                </a:lnTo>
                <a:lnTo>
                  <a:pt x="218440" y="45720"/>
                </a:lnTo>
                <a:lnTo>
                  <a:pt x="260350" y="45720"/>
                </a:lnTo>
                <a:lnTo>
                  <a:pt x="260350" y="41910"/>
                </a:lnTo>
                <a:close/>
              </a:path>
              <a:path w="264159" h="365760">
                <a:moveTo>
                  <a:pt x="261620" y="19050"/>
                </a:moveTo>
                <a:lnTo>
                  <a:pt x="245109" y="19050"/>
                </a:lnTo>
                <a:lnTo>
                  <a:pt x="223520" y="40640"/>
                </a:lnTo>
                <a:lnTo>
                  <a:pt x="260350" y="40640"/>
                </a:lnTo>
                <a:lnTo>
                  <a:pt x="260350" y="30480"/>
                </a:lnTo>
                <a:lnTo>
                  <a:pt x="261620" y="30480"/>
                </a:lnTo>
                <a:lnTo>
                  <a:pt x="261620" y="19050"/>
                </a:lnTo>
                <a:close/>
              </a:path>
              <a:path w="264159" h="365760">
                <a:moveTo>
                  <a:pt x="139700" y="226060"/>
                </a:moveTo>
                <a:lnTo>
                  <a:pt x="38100" y="226060"/>
                </a:lnTo>
                <a:lnTo>
                  <a:pt x="2540" y="261620"/>
                </a:lnTo>
                <a:lnTo>
                  <a:pt x="2540" y="300990"/>
                </a:lnTo>
                <a:lnTo>
                  <a:pt x="1270" y="300990"/>
                </a:lnTo>
                <a:lnTo>
                  <a:pt x="1270" y="354330"/>
                </a:lnTo>
                <a:lnTo>
                  <a:pt x="11429" y="354330"/>
                </a:lnTo>
                <a:lnTo>
                  <a:pt x="139700" y="226060"/>
                </a:lnTo>
                <a:close/>
              </a:path>
              <a:path w="264159" h="365760">
                <a:moveTo>
                  <a:pt x="1270" y="356870"/>
                </a:moveTo>
                <a:lnTo>
                  <a:pt x="0" y="356870"/>
                </a:lnTo>
                <a:lnTo>
                  <a:pt x="0" y="365760"/>
                </a:lnTo>
                <a:lnTo>
                  <a:pt x="7620" y="358140"/>
                </a:lnTo>
                <a:lnTo>
                  <a:pt x="1270" y="358140"/>
                </a:lnTo>
                <a:lnTo>
                  <a:pt x="1270" y="356870"/>
                </a:lnTo>
                <a:close/>
              </a:path>
              <a:path w="264159" h="365760">
                <a:moveTo>
                  <a:pt x="10160" y="355600"/>
                </a:moveTo>
                <a:lnTo>
                  <a:pt x="1270" y="355600"/>
                </a:lnTo>
                <a:lnTo>
                  <a:pt x="1270" y="356870"/>
                </a:lnTo>
                <a:lnTo>
                  <a:pt x="8890" y="356870"/>
                </a:lnTo>
                <a:lnTo>
                  <a:pt x="10160" y="355600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531100" y="6295390"/>
            <a:ext cx="215900" cy="318770"/>
          </a:xfrm>
          <a:custGeom>
            <a:avLst/>
            <a:gdLst/>
            <a:ahLst/>
            <a:cxnLst/>
            <a:rect l="l" t="t" r="r" b="b"/>
            <a:pathLst>
              <a:path w="215900" h="318770">
                <a:moveTo>
                  <a:pt x="189230" y="57150"/>
                </a:moveTo>
                <a:lnTo>
                  <a:pt x="158750" y="57150"/>
                </a:lnTo>
                <a:lnTo>
                  <a:pt x="157479" y="58420"/>
                </a:lnTo>
                <a:lnTo>
                  <a:pt x="189230" y="58420"/>
                </a:lnTo>
                <a:lnTo>
                  <a:pt x="189230" y="57150"/>
                </a:lnTo>
                <a:close/>
              </a:path>
              <a:path w="215900" h="318770">
                <a:moveTo>
                  <a:pt x="191770" y="52070"/>
                </a:moveTo>
                <a:lnTo>
                  <a:pt x="163829" y="52070"/>
                </a:lnTo>
                <a:lnTo>
                  <a:pt x="160020" y="55880"/>
                </a:lnTo>
                <a:lnTo>
                  <a:pt x="189230" y="55880"/>
                </a:lnTo>
                <a:lnTo>
                  <a:pt x="189230" y="57150"/>
                </a:lnTo>
                <a:lnTo>
                  <a:pt x="190500" y="57150"/>
                </a:lnTo>
                <a:lnTo>
                  <a:pt x="190500" y="54610"/>
                </a:lnTo>
                <a:lnTo>
                  <a:pt x="191770" y="54610"/>
                </a:lnTo>
                <a:lnTo>
                  <a:pt x="191770" y="52070"/>
                </a:lnTo>
                <a:close/>
              </a:path>
              <a:path w="215900" h="318770">
                <a:moveTo>
                  <a:pt x="194309" y="45720"/>
                </a:moveTo>
                <a:lnTo>
                  <a:pt x="170179" y="45720"/>
                </a:lnTo>
                <a:lnTo>
                  <a:pt x="165100" y="50800"/>
                </a:lnTo>
                <a:lnTo>
                  <a:pt x="191770" y="50800"/>
                </a:lnTo>
                <a:lnTo>
                  <a:pt x="191770" y="52070"/>
                </a:lnTo>
                <a:lnTo>
                  <a:pt x="193040" y="52070"/>
                </a:lnTo>
                <a:lnTo>
                  <a:pt x="193039" y="48260"/>
                </a:lnTo>
                <a:lnTo>
                  <a:pt x="194309" y="48260"/>
                </a:lnTo>
                <a:lnTo>
                  <a:pt x="194309" y="45720"/>
                </a:lnTo>
                <a:close/>
              </a:path>
              <a:path w="215900" h="318770">
                <a:moveTo>
                  <a:pt x="196850" y="39370"/>
                </a:moveTo>
                <a:lnTo>
                  <a:pt x="176529" y="39370"/>
                </a:lnTo>
                <a:lnTo>
                  <a:pt x="171450" y="44450"/>
                </a:lnTo>
                <a:lnTo>
                  <a:pt x="194309" y="44450"/>
                </a:lnTo>
                <a:lnTo>
                  <a:pt x="194309" y="45720"/>
                </a:lnTo>
                <a:lnTo>
                  <a:pt x="195579" y="45720"/>
                </a:lnTo>
                <a:lnTo>
                  <a:pt x="195579" y="43180"/>
                </a:lnTo>
                <a:lnTo>
                  <a:pt x="196850" y="43180"/>
                </a:lnTo>
                <a:lnTo>
                  <a:pt x="196850" y="39370"/>
                </a:lnTo>
                <a:close/>
              </a:path>
              <a:path w="215900" h="318770">
                <a:moveTo>
                  <a:pt x="199389" y="33020"/>
                </a:moveTo>
                <a:lnTo>
                  <a:pt x="182879" y="33020"/>
                </a:lnTo>
                <a:lnTo>
                  <a:pt x="177800" y="38100"/>
                </a:lnTo>
                <a:lnTo>
                  <a:pt x="199389" y="38100"/>
                </a:lnTo>
                <a:lnTo>
                  <a:pt x="199389" y="33020"/>
                </a:lnTo>
                <a:close/>
              </a:path>
              <a:path w="215900" h="318770">
                <a:moveTo>
                  <a:pt x="203200" y="26670"/>
                </a:moveTo>
                <a:lnTo>
                  <a:pt x="189229" y="26670"/>
                </a:lnTo>
                <a:lnTo>
                  <a:pt x="184150" y="31750"/>
                </a:lnTo>
                <a:lnTo>
                  <a:pt x="201929" y="31750"/>
                </a:lnTo>
                <a:lnTo>
                  <a:pt x="201930" y="29210"/>
                </a:lnTo>
                <a:lnTo>
                  <a:pt x="203200" y="29210"/>
                </a:lnTo>
                <a:lnTo>
                  <a:pt x="203200" y="26670"/>
                </a:lnTo>
                <a:close/>
              </a:path>
              <a:path w="215900" h="318770">
                <a:moveTo>
                  <a:pt x="205740" y="20320"/>
                </a:moveTo>
                <a:lnTo>
                  <a:pt x="195579" y="20320"/>
                </a:lnTo>
                <a:lnTo>
                  <a:pt x="190500" y="25400"/>
                </a:lnTo>
                <a:lnTo>
                  <a:pt x="203200" y="25400"/>
                </a:lnTo>
                <a:lnTo>
                  <a:pt x="203200" y="26670"/>
                </a:lnTo>
                <a:lnTo>
                  <a:pt x="204470" y="26670"/>
                </a:lnTo>
                <a:lnTo>
                  <a:pt x="204470" y="24130"/>
                </a:lnTo>
                <a:lnTo>
                  <a:pt x="205740" y="24130"/>
                </a:lnTo>
                <a:lnTo>
                  <a:pt x="205740" y="20320"/>
                </a:lnTo>
                <a:close/>
              </a:path>
              <a:path w="215900" h="318770">
                <a:moveTo>
                  <a:pt x="208279" y="13970"/>
                </a:moveTo>
                <a:lnTo>
                  <a:pt x="201929" y="13970"/>
                </a:lnTo>
                <a:lnTo>
                  <a:pt x="196850" y="19050"/>
                </a:lnTo>
                <a:lnTo>
                  <a:pt x="205740" y="19050"/>
                </a:lnTo>
                <a:lnTo>
                  <a:pt x="205740" y="20320"/>
                </a:lnTo>
                <a:lnTo>
                  <a:pt x="207010" y="20320"/>
                </a:lnTo>
                <a:lnTo>
                  <a:pt x="207010" y="17780"/>
                </a:lnTo>
                <a:lnTo>
                  <a:pt x="208279" y="17780"/>
                </a:lnTo>
                <a:lnTo>
                  <a:pt x="208279" y="13970"/>
                </a:lnTo>
                <a:close/>
              </a:path>
              <a:path w="215900" h="318770">
                <a:moveTo>
                  <a:pt x="212090" y="7620"/>
                </a:moveTo>
                <a:lnTo>
                  <a:pt x="208279" y="7620"/>
                </a:lnTo>
                <a:lnTo>
                  <a:pt x="203200" y="12700"/>
                </a:lnTo>
                <a:lnTo>
                  <a:pt x="210820" y="12700"/>
                </a:lnTo>
                <a:lnTo>
                  <a:pt x="210820" y="10160"/>
                </a:lnTo>
                <a:lnTo>
                  <a:pt x="212090" y="10160"/>
                </a:lnTo>
                <a:lnTo>
                  <a:pt x="212090" y="7620"/>
                </a:lnTo>
                <a:close/>
              </a:path>
              <a:path w="215900" h="318770">
                <a:moveTo>
                  <a:pt x="214629" y="1270"/>
                </a:moveTo>
                <a:lnTo>
                  <a:pt x="209550" y="6350"/>
                </a:lnTo>
                <a:lnTo>
                  <a:pt x="213359" y="6350"/>
                </a:lnTo>
                <a:lnTo>
                  <a:pt x="213359" y="3810"/>
                </a:lnTo>
                <a:lnTo>
                  <a:pt x="214629" y="3810"/>
                </a:lnTo>
                <a:lnTo>
                  <a:pt x="214629" y="1270"/>
                </a:lnTo>
                <a:close/>
              </a:path>
              <a:path w="215900" h="318770">
                <a:moveTo>
                  <a:pt x="215900" y="0"/>
                </a:moveTo>
                <a:lnTo>
                  <a:pt x="214629" y="1270"/>
                </a:lnTo>
                <a:lnTo>
                  <a:pt x="215900" y="1270"/>
                </a:lnTo>
                <a:lnTo>
                  <a:pt x="215900" y="0"/>
                </a:lnTo>
                <a:close/>
              </a:path>
              <a:path w="215900" h="318770">
                <a:moveTo>
                  <a:pt x="187960" y="58420"/>
                </a:moveTo>
                <a:lnTo>
                  <a:pt x="157479" y="58420"/>
                </a:lnTo>
                <a:lnTo>
                  <a:pt x="87629" y="128270"/>
                </a:lnTo>
                <a:lnTo>
                  <a:pt x="172720" y="128270"/>
                </a:lnTo>
                <a:lnTo>
                  <a:pt x="172720" y="120650"/>
                </a:lnTo>
                <a:lnTo>
                  <a:pt x="173990" y="120650"/>
                </a:lnTo>
                <a:lnTo>
                  <a:pt x="173990" y="114300"/>
                </a:lnTo>
                <a:lnTo>
                  <a:pt x="175260" y="114300"/>
                </a:lnTo>
                <a:lnTo>
                  <a:pt x="175260" y="106680"/>
                </a:lnTo>
                <a:lnTo>
                  <a:pt x="176529" y="106680"/>
                </a:lnTo>
                <a:lnTo>
                  <a:pt x="176529" y="99060"/>
                </a:lnTo>
                <a:lnTo>
                  <a:pt x="177800" y="99060"/>
                </a:lnTo>
                <a:lnTo>
                  <a:pt x="177800" y="92710"/>
                </a:lnTo>
                <a:lnTo>
                  <a:pt x="179070" y="92710"/>
                </a:lnTo>
                <a:lnTo>
                  <a:pt x="179070" y="85090"/>
                </a:lnTo>
                <a:lnTo>
                  <a:pt x="180340" y="85090"/>
                </a:lnTo>
                <a:lnTo>
                  <a:pt x="180340" y="77470"/>
                </a:lnTo>
                <a:lnTo>
                  <a:pt x="181610" y="77470"/>
                </a:lnTo>
                <a:lnTo>
                  <a:pt x="181610" y="72390"/>
                </a:lnTo>
                <a:lnTo>
                  <a:pt x="182880" y="72390"/>
                </a:lnTo>
                <a:lnTo>
                  <a:pt x="182880" y="69850"/>
                </a:lnTo>
                <a:lnTo>
                  <a:pt x="184150" y="69850"/>
                </a:lnTo>
                <a:lnTo>
                  <a:pt x="184150" y="67310"/>
                </a:lnTo>
                <a:lnTo>
                  <a:pt x="185420" y="67310"/>
                </a:lnTo>
                <a:lnTo>
                  <a:pt x="185420" y="64770"/>
                </a:lnTo>
                <a:lnTo>
                  <a:pt x="186690" y="64770"/>
                </a:lnTo>
                <a:lnTo>
                  <a:pt x="186690" y="62230"/>
                </a:lnTo>
                <a:lnTo>
                  <a:pt x="187960" y="62230"/>
                </a:lnTo>
                <a:lnTo>
                  <a:pt x="187960" y="58420"/>
                </a:lnTo>
                <a:close/>
              </a:path>
              <a:path w="215900" h="318770">
                <a:moveTo>
                  <a:pt x="171450" y="128270"/>
                </a:moveTo>
                <a:lnTo>
                  <a:pt x="87629" y="128270"/>
                </a:lnTo>
                <a:lnTo>
                  <a:pt x="29209" y="186690"/>
                </a:lnTo>
                <a:lnTo>
                  <a:pt x="132079" y="186690"/>
                </a:lnTo>
                <a:lnTo>
                  <a:pt x="167640" y="151129"/>
                </a:lnTo>
                <a:lnTo>
                  <a:pt x="167640" y="149860"/>
                </a:lnTo>
                <a:lnTo>
                  <a:pt x="168909" y="149860"/>
                </a:lnTo>
                <a:lnTo>
                  <a:pt x="168909" y="143510"/>
                </a:lnTo>
                <a:lnTo>
                  <a:pt x="170179" y="143510"/>
                </a:lnTo>
                <a:lnTo>
                  <a:pt x="170179" y="135890"/>
                </a:lnTo>
                <a:lnTo>
                  <a:pt x="171450" y="135890"/>
                </a:lnTo>
                <a:lnTo>
                  <a:pt x="171450" y="128270"/>
                </a:lnTo>
                <a:close/>
              </a:path>
              <a:path w="215900" h="318770">
                <a:moveTo>
                  <a:pt x="1270" y="316230"/>
                </a:moveTo>
                <a:lnTo>
                  <a:pt x="0" y="316230"/>
                </a:lnTo>
                <a:lnTo>
                  <a:pt x="0" y="318770"/>
                </a:lnTo>
                <a:lnTo>
                  <a:pt x="1270" y="317500"/>
                </a:lnTo>
                <a:lnTo>
                  <a:pt x="1270" y="316230"/>
                </a:lnTo>
                <a:close/>
              </a:path>
              <a:path w="215900" h="318770">
                <a:moveTo>
                  <a:pt x="3809" y="309880"/>
                </a:moveTo>
                <a:lnTo>
                  <a:pt x="2540" y="309880"/>
                </a:lnTo>
                <a:lnTo>
                  <a:pt x="2540" y="313690"/>
                </a:lnTo>
                <a:lnTo>
                  <a:pt x="1270" y="313690"/>
                </a:lnTo>
                <a:lnTo>
                  <a:pt x="1270" y="316230"/>
                </a:lnTo>
                <a:lnTo>
                  <a:pt x="2540" y="316230"/>
                </a:lnTo>
                <a:lnTo>
                  <a:pt x="7620" y="311150"/>
                </a:lnTo>
                <a:lnTo>
                  <a:pt x="3809" y="311150"/>
                </a:lnTo>
                <a:lnTo>
                  <a:pt x="3809" y="309880"/>
                </a:lnTo>
                <a:close/>
              </a:path>
              <a:path w="215900" h="318770">
                <a:moveTo>
                  <a:pt x="6350" y="303530"/>
                </a:moveTo>
                <a:lnTo>
                  <a:pt x="5079" y="303530"/>
                </a:lnTo>
                <a:lnTo>
                  <a:pt x="5079" y="307340"/>
                </a:lnTo>
                <a:lnTo>
                  <a:pt x="3809" y="307340"/>
                </a:lnTo>
                <a:lnTo>
                  <a:pt x="3809" y="309880"/>
                </a:lnTo>
                <a:lnTo>
                  <a:pt x="8890" y="309880"/>
                </a:lnTo>
                <a:lnTo>
                  <a:pt x="13970" y="304800"/>
                </a:lnTo>
                <a:lnTo>
                  <a:pt x="6350" y="304800"/>
                </a:lnTo>
                <a:lnTo>
                  <a:pt x="6350" y="303530"/>
                </a:lnTo>
                <a:close/>
              </a:path>
              <a:path w="215900" h="318770">
                <a:moveTo>
                  <a:pt x="36829" y="281940"/>
                </a:moveTo>
                <a:lnTo>
                  <a:pt x="12700" y="281940"/>
                </a:lnTo>
                <a:lnTo>
                  <a:pt x="12700" y="285750"/>
                </a:lnTo>
                <a:lnTo>
                  <a:pt x="11429" y="285750"/>
                </a:lnTo>
                <a:lnTo>
                  <a:pt x="11429" y="290830"/>
                </a:lnTo>
                <a:lnTo>
                  <a:pt x="10159" y="290830"/>
                </a:lnTo>
                <a:lnTo>
                  <a:pt x="10159" y="292100"/>
                </a:lnTo>
                <a:lnTo>
                  <a:pt x="8890" y="292100"/>
                </a:lnTo>
                <a:lnTo>
                  <a:pt x="8890" y="297180"/>
                </a:lnTo>
                <a:lnTo>
                  <a:pt x="7620" y="297180"/>
                </a:lnTo>
                <a:lnTo>
                  <a:pt x="7620" y="300990"/>
                </a:lnTo>
                <a:lnTo>
                  <a:pt x="6350" y="300990"/>
                </a:lnTo>
                <a:lnTo>
                  <a:pt x="6350" y="303530"/>
                </a:lnTo>
                <a:lnTo>
                  <a:pt x="15240" y="303530"/>
                </a:lnTo>
                <a:lnTo>
                  <a:pt x="36829" y="281940"/>
                </a:lnTo>
                <a:close/>
              </a:path>
              <a:path w="215900" h="318770">
                <a:moveTo>
                  <a:pt x="52070" y="266700"/>
                </a:moveTo>
                <a:lnTo>
                  <a:pt x="16509" y="266700"/>
                </a:lnTo>
                <a:lnTo>
                  <a:pt x="16509" y="275590"/>
                </a:lnTo>
                <a:lnTo>
                  <a:pt x="15240" y="275590"/>
                </a:lnTo>
                <a:lnTo>
                  <a:pt x="15240" y="279400"/>
                </a:lnTo>
                <a:lnTo>
                  <a:pt x="13970" y="279400"/>
                </a:lnTo>
                <a:lnTo>
                  <a:pt x="13970" y="280670"/>
                </a:lnTo>
                <a:lnTo>
                  <a:pt x="38100" y="280670"/>
                </a:lnTo>
                <a:lnTo>
                  <a:pt x="52070" y="266700"/>
                </a:lnTo>
                <a:close/>
              </a:path>
              <a:path w="215900" h="318770">
                <a:moveTo>
                  <a:pt x="87629" y="231140"/>
                </a:moveTo>
                <a:lnTo>
                  <a:pt x="17779" y="231140"/>
                </a:lnTo>
                <a:lnTo>
                  <a:pt x="17779" y="245110"/>
                </a:lnTo>
                <a:lnTo>
                  <a:pt x="16509" y="245110"/>
                </a:lnTo>
                <a:lnTo>
                  <a:pt x="16509" y="265430"/>
                </a:lnTo>
                <a:lnTo>
                  <a:pt x="53340" y="265430"/>
                </a:lnTo>
                <a:lnTo>
                  <a:pt x="87629" y="231140"/>
                </a:lnTo>
                <a:close/>
              </a:path>
              <a:path w="215900" h="318770">
                <a:moveTo>
                  <a:pt x="102870" y="215900"/>
                </a:moveTo>
                <a:lnTo>
                  <a:pt x="17779" y="215900"/>
                </a:lnTo>
                <a:lnTo>
                  <a:pt x="17779" y="229870"/>
                </a:lnTo>
                <a:lnTo>
                  <a:pt x="88900" y="229870"/>
                </a:lnTo>
                <a:lnTo>
                  <a:pt x="102870" y="215900"/>
                </a:lnTo>
                <a:close/>
              </a:path>
              <a:path w="215900" h="318770">
                <a:moveTo>
                  <a:pt x="128270" y="190500"/>
                </a:moveTo>
                <a:lnTo>
                  <a:pt x="25400" y="190500"/>
                </a:lnTo>
                <a:lnTo>
                  <a:pt x="17779" y="198120"/>
                </a:lnTo>
                <a:lnTo>
                  <a:pt x="17779" y="214630"/>
                </a:lnTo>
                <a:lnTo>
                  <a:pt x="104140" y="214630"/>
                </a:lnTo>
                <a:lnTo>
                  <a:pt x="128270" y="190500"/>
                </a:lnTo>
                <a:close/>
              </a:path>
              <a:path w="215900" h="318770">
                <a:moveTo>
                  <a:pt x="130809" y="187960"/>
                </a:moveTo>
                <a:lnTo>
                  <a:pt x="27940" y="187960"/>
                </a:lnTo>
                <a:lnTo>
                  <a:pt x="26670" y="189230"/>
                </a:lnTo>
                <a:lnTo>
                  <a:pt x="129540" y="189230"/>
                </a:lnTo>
                <a:lnTo>
                  <a:pt x="130809" y="18796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484109" y="6446520"/>
            <a:ext cx="214629" cy="316230"/>
          </a:xfrm>
          <a:custGeom>
            <a:avLst/>
            <a:gdLst/>
            <a:ahLst/>
            <a:cxnLst/>
            <a:rect l="l" t="t" r="r" b="b"/>
            <a:pathLst>
              <a:path w="214629" h="316229">
                <a:moveTo>
                  <a:pt x="214630" y="0"/>
                </a:moveTo>
                <a:lnTo>
                  <a:pt x="179070" y="35560"/>
                </a:lnTo>
                <a:lnTo>
                  <a:pt x="209550" y="35560"/>
                </a:lnTo>
                <a:lnTo>
                  <a:pt x="209550" y="27940"/>
                </a:lnTo>
                <a:lnTo>
                  <a:pt x="210820" y="27940"/>
                </a:lnTo>
                <a:lnTo>
                  <a:pt x="210820" y="20320"/>
                </a:lnTo>
                <a:lnTo>
                  <a:pt x="212090" y="20320"/>
                </a:lnTo>
                <a:lnTo>
                  <a:pt x="212090" y="13970"/>
                </a:lnTo>
                <a:lnTo>
                  <a:pt x="213360" y="13970"/>
                </a:lnTo>
                <a:lnTo>
                  <a:pt x="213360" y="6350"/>
                </a:lnTo>
                <a:lnTo>
                  <a:pt x="214630" y="6350"/>
                </a:lnTo>
                <a:lnTo>
                  <a:pt x="214630" y="0"/>
                </a:lnTo>
                <a:close/>
              </a:path>
              <a:path w="214629" h="316229">
                <a:moveTo>
                  <a:pt x="109220" y="207010"/>
                </a:moveTo>
                <a:lnTo>
                  <a:pt x="31750" y="207010"/>
                </a:lnTo>
                <a:lnTo>
                  <a:pt x="31750" y="210820"/>
                </a:lnTo>
                <a:lnTo>
                  <a:pt x="105410" y="210820"/>
                </a:lnTo>
                <a:lnTo>
                  <a:pt x="109220" y="207010"/>
                </a:lnTo>
                <a:close/>
              </a:path>
              <a:path w="214629" h="316229">
                <a:moveTo>
                  <a:pt x="149860" y="166370"/>
                </a:moveTo>
                <a:lnTo>
                  <a:pt x="48260" y="166370"/>
                </a:lnTo>
                <a:lnTo>
                  <a:pt x="46990" y="167640"/>
                </a:lnTo>
                <a:lnTo>
                  <a:pt x="46990" y="168910"/>
                </a:lnTo>
                <a:lnTo>
                  <a:pt x="45720" y="168910"/>
                </a:lnTo>
                <a:lnTo>
                  <a:pt x="45720" y="172720"/>
                </a:lnTo>
                <a:lnTo>
                  <a:pt x="44450" y="172720"/>
                </a:lnTo>
                <a:lnTo>
                  <a:pt x="44450" y="177800"/>
                </a:lnTo>
                <a:lnTo>
                  <a:pt x="43180" y="177800"/>
                </a:lnTo>
                <a:lnTo>
                  <a:pt x="43180" y="179070"/>
                </a:lnTo>
                <a:lnTo>
                  <a:pt x="41910" y="179070"/>
                </a:lnTo>
                <a:lnTo>
                  <a:pt x="41910" y="184150"/>
                </a:lnTo>
                <a:lnTo>
                  <a:pt x="40640" y="184150"/>
                </a:lnTo>
                <a:lnTo>
                  <a:pt x="40640" y="187960"/>
                </a:lnTo>
                <a:lnTo>
                  <a:pt x="39370" y="187960"/>
                </a:lnTo>
                <a:lnTo>
                  <a:pt x="39370" y="190500"/>
                </a:lnTo>
                <a:lnTo>
                  <a:pt x="38100" y="190500"/>
                </a:lnTo>
                <a:lnTo>
                  <a:pt x="38100" y="194310"/>
                </a:lnTo>
                <a:lnTo>
                  <a:pt x="36830" y="194310"/>
                </a:lnTo>
                <a:lnTo>
                  <a:pt x="36830" y="198120"/>
                </a:lnTo>
                <a:lnTo>
                  <a:pt x="35560" y="198120"/>
                </a:lnTo>
                <a:lnTo>
                  <a:pt x="35560" y="200660"/>
                </a:lnTo>
                <a:lnTo>
                  <a:pt x="34290" y="200660"/>
                </a:lnTo>
                <a:lnTo>
                  <a:pt x="34290" y="204470"/>
                </a:lnTo>
                <a:lnTo>
                  <a:pt x="33020" y="204470"/>
                </a:lnTo>
                <a:lnTo>
                  <a:pt x="33020" y="205740"/>
                </a:lnTo>
                <a:lnTo>
                  <a:pt x="110490" y="205740"/>
                </a:lnTo>
                <a:lnTo>
                  <a:pt x="149860" y="166370"/>
                </a:lnTo>
                <a:close/>
              </a:path>
              <a:path w="214629" h="316229">
                <a:moveTo>
                  <a:pt x="156210" y="160020"/>
                </a:moveTo>
                <a:lnTo>
                  <a:pt x="54610" y="160020"/>
                </a:lnTo>
                <a:lnTo>
                  <a:pt x="49530" y="165100"/>
                </a:lnTo>
                <a:lnTo>
                  <a:pt x="151130" y="165100"/>
                </a:lnTo>
                <a:lnTo>
                  <a:pt x="156210" y="160020"/>
                </a:lnTo>
                <a:close/>
              </a:path>
              <a:path w="214629" h="316229">
                <a:moveTo>
                  <a:pt x="162560" y="153670"/>
                </a:moveTo>
                <a:lnTo>
                  <a:pt x="60960" y="153670"/>
                </a:lnTo>
                <a:lnTo>
                  <a:pt x="55880" y="158750"/>
                </a:lnTo>
                <a:lnTo>
                  <a:pt x="157480" y="158750"/>
                </a:lnTo>
                <a:lnTo>
                  <a:pt x="162560" y="153670"/>
                </a:lnTo>
                <a:close/>
              </a:path>
              <a:path w="214629" h="316229">
                <a:moveTo>
                  <a:pt x="185420" y="130810"/>
                </a:moveTo>
                <a:lnTo>
                  <a:pt x="83820" y="130810"/>
                </a:lnTo>
                <a:lnTo>
                  <a:pt x="62230" y="152400"/>
                </a:lnTo>
                <a:lnTo>
                  <a:pt x="163830" y="152400"/>
                </a:lnTo>
                <a:lnTo>
                  <a:pt x="185420" y="130810"/>
                </a:lnTo>
                <a:close/>
              </a:path>
              <a:path w="214629" h="316229">
                <a:moveTo>
                  <a:pt x="194309" y="115570"/>
                </a:moveTo>
                <a:lnTo>
                  <a:pt x="99060" y="115570"/>
                </a:lnTo>
                <a:lnTo>
                  <a:pt x="85090" y="129540"/>
                </a:lnTo>
                <a:lnTo>
                  <a:pt x="186690" y="129540"/>
                </a:lnTo>
                <a:lnTo>
                  <a:pt x="193040" y="123190"/>
                </a:lnTo>
                <a:lnTo>
                  <a:pt x="193040" y="121920"/>
                </a:lnTo>
                <a:lnTo>
                  <a:pt x="194310" y="121920"/>
                </a:lnTo>
                <a:lnTo>
                  <a:pt x="194309" y="115570"/>
                </a:lnTo>
                <a:close/>
              </a:path>
              <a:path w="214629" h="316229">
                <a:moveTo>
                  <a:pt x="200660" y="80010"/>
                </a:moveTo>
                <a:lnTo>
                  <a:pt x="134620" y="80010"/>
                </a:lnTo>
                <a:lnTo>
                  <a:pt x="100330" y="114300"/>
                </a:lnTo>
                <a:lnTo>
                  <a:pt x="194309" y="114300"/>
                </a:lnTo>
                <a:lnTo>
                  <a:pt x="194309" y="115570"/>
                </a:lnTo>
                <a:lnTo>
                  <a:pt x="195579" y="115570"/>
                </a:lnTo>
                <a:lnTo>
                  <a:pt x="195579" y="109220"/>
                </a:lnTo>
                <a:lnTo>
                  <a:pt x="196850" y="109220"/>
                </a:lnTo>
                <a:lnTo>
                  <a:pt x="196850" y="100330"/>
                </a:lnTo>
                <a:lnTo>
                  <a:pt x="198120" y="100330"/>
                </a:lnTo>
                <a:lnTo>
                  <a:pt x="198120" y="92710"/>
                </a:lnTo>
                <a:lnTo>
                  <a:pt x="199390" y="92710"/>
                </a:lnTo>
                <a:lnTo>
                  <a:pt x="199390" y="86360"/>
                </a:lnTo>
                <a:lnTo>
                  <a:pt x="200660" y="86360"/>
                </a:lnTo>
                <a:lnTo>
                  <a:pt x="200660" y="80010"/>
                </a:lnTo>
                <a:close/>
              </a:path>
              <a:path w="214629" h="316229">
                <a:moveTo>
                  <a:pt x="203200" y="64770"/>
                </a:moveTo>
                <a:lnTo>
                  <a:pt x="149860" y="64770"/>
                </a:lnTo>
                <a:lnTo>
                  <a:pt x="135890" y="78740"/>
                </a:lnTo>
                <a:lnTo>
                  <a:pt x="200660" y="78740"/>
                </a:lnTo>
                <a:lnTo>
                  <a:pt x="200660" y="80010"/>
                </a:lnTo>
                <a:lnTo>
                  <a:pt x="201929" y="80010"/>
                </a:lnTo>
                <a:lnTo>
                  <a:pt x="201929" y="71120"/>
                </a:lnTo>
                <a:lnTo>
                  <a:pt x="203200" y="71120"/>
                </a:lnTo>
                <a:lnTo>
                  <a:pt x="203200" y="64770"/>
                </a:lnTo>
                <a:close/>
              </a:path>
              <a:path w="214629" h="316229">
                <a:moveTo>
                  <a:pt x="208279" y="39370"/>
                </a:moveTo>
                <a:lnTo>
                  <a:pt x="175260" y="39370"/>
                </a:lnTo>
                <a:lnTo>
                  <a:pt x="151130" y="63500"/>
                </a:lnTo>
                <a:lnTo>
                  <a:pt x="203200" y="63500"/>
                </a:lnTo>
                <a:lnTo>
                  <a:pt x="203200" y="64770"/>
                </a:lnTo>
                <a:lnTo>
                  <a:pt x="204470" y="64770"/>
                </a:lnTo>
                <a:lnTo>
                  <a:pt x="204470" y="58420"/>
                </a:lnTo>
                <a:lnTo>
                  <a:pt x="205740" y="58420"/>
                </a:lnTo>
                <a:lnTo>
                  <a:pt x="205740" y="49530"/>
                </a:lnTo>
                <a:lnTo>
                  <a:pt x="207010" y="49530"/>
                </a:lnTo>
                <a:lnTo>
                  <a:pt x="207010" y="41910"/>
                </a:lnTo>
                <a:lnTo>
                  <a:pt x="208279" y="41910"/>
                </a:lnTo>
                <a:lnTo>
                  <a:pt x="208279" y="39370"/>
                </a:lnTo>
                <a:close/>
              </a:path>
              <a:path w="214629" h="316229">
                <a:moveTo>
                  <a:pt x="208280" y="36830"/>
                </a:moveTo>
                <a:lnTo>
                  <a:pt x="177800" y="36830"/>
                </a:lnTo>
                <a:lnTo>
                  <a:pt x="176530" y="38100"/>
                </a:lnTo>
                <a:lnTo>
                  <a:pt x="208280" y="38100"/>
                </a:lnTo>
                <a:lnTo>
                  <a:pt x="208280" y="36830"/>
                </a:lnTo>
                <a:close/>
              </a:path>
              <a:path w="214629" h="316229">
                <a:moveTo>
                  <a:pt x="105410" y="210820"/>
                </a:moveTo>
                <a:lnTo>
                  <a:pt x="30480" y="210820"/>
                </a:lnTo>
                <a:lnTo>
                  <a:pt x="30480" y="213360"/>
                </a:lnTo>
                <a:lnTo>
                  <a:pt x="29210" y="213360"/>
                </a:lnTo>
                <a:lnTo>
                  <a:pt x="29210" y="217170"/>
                </a:lnTo>
                <a:lnTo>
                  <a:pt x="99060" y="217170"/>
                </a:lnTo>
                <a:lnTo>
                  <a:pt x="105410" y="210820"/>
                </a:lnTo>
                <a:close/>
              </a:path>
              <a:path w="214629" h="316229">
                <a:moveTo>
                  <a:pt x="99060" y="217170"/>
                </a:moveTo>
                <a:lnTo>
                  <a:pt x="27940" y="217170"/>
                </a:lnTo>
                <a:lnTo>
                  <a:pt x="27940" y="220980"/>
                </a:lnTo>
                <a:lnTo>
                  <a:pt x="26670" y="220980"/>
                </a:lnTo>
                <a:lnTo>
                  <a:pt x="26670" y="223520"/>
                </a:lnTo>
                <a:lnTo>
                  <a:pt x="92710" y="223520"/>
                </a:lnTo>
                <a:lnTo>
                  <a:pt x="99060" y="217170"/>
                </a:lnTo>
                <a:close/>
              </a:path>
              <a:path w="214629" h="316229">
                <a:moveTo>
                  <a:pt x="92710" y="223520"/>
                </a:moveTo>
                <a:lnTo>
                  <a:pt x="25400" y="223520"/>
                </a:lnTo>
                <a:lnTo>
                  <a:pt x="25400" y="227330"/>
                </a:lnTo>
                <a:lnTo>
                  <a:pt x="24130" y="227330"/>
                </a:lnTo>
                <a:lnTo>
                  <a:pt x="24130" y="231140"/>
                </a:lnTo>
                <a:lnTo>
                  <a:pt x="22860" y="231140"/>
                </a:lnTo>
                <a:lnTo>
                  <a:pt x="22859" y="234950"/>
                </a:lnTo>
                <a:lnTo>
                  <a:pt x="21590" y="234950"/>
                </a:lnTo>
                <a:lnTo>
                  <a:pt x="21590" y="237490"/>
                </a:lnTo>
                <a:lnTo>
                  <a:pt x="20320" y="237490"/>
                </a:lnTo>
                <a:lnTo>
                  <a:pt x="20320" y="241300"/>
                </a:lnTo>
                <a:lnTo>
                  <a:pt x="19050" y="241300"/>
                </a:lnTo>
                <a:lnTo>
                  <a:pt x="19050" y="245110"/>
                </a:lnTo>
                <a:lnTo>
                  <a:pt x="17780" y="245110"/>
                </a:lnTo>
                <a:lnTo>
                  <a:pt x="17779" y="247650"/>
                </a:lnTo>
                <a:lnTo>
                  <a:pt x="16510" y="247650"/>
                </a:lnTo>
                <a:lnTo>
                  <a:pt x="16510" y="251460"/>
                </a:lnTo>
                <a:lnTo>
                  <a:pt x="15240" y="251460"/>
                </a:lnTo>
                <a:lnTo>
                  <a:pt x="15240" y="256540"/>
                </a:lnTo>
                <a:lnTo>
                  <a:pt x="13970" y="256540"/>
                </a:lnTo>
                <a:lnTo>
                  <a:pt x="13970" y="261620"/>
                </a:lnTo>
                <a:lnTo>
                  <a:pt x="12700" y="261620"/>
                </a:lnTo>
                <a:lnTo>
                  <a:pt x="12700" y="266700"/>
                </a:lnTo>
                <a:lnTo>
                  <a:pt x="11430" y="266700"/>
                </a:lnTo>
                <a:lnTo>
                  <a:pt x="11430" y="271780"/>
                </a:lnTo>
                <a:lnTo>
                  <a:pt x="10160" y="271780"/>
                </a:lnTo>
                <a:lnTo>
                  <a:pt x="10160" y="276860"/>
                </a:lnTo>
                <a:lnTo>
                  <a:pt x="8890" y="276860"/>
                </a:lnTo>
                <a:lnTo>
                  <a:pt x="8890" y="281940"/>
                </a:lnTo>
                <a:lnTo>
                  <a:pt x="7620" y="281940"/>
                </a:lnTo>
                <a:lnTo>
                  <a:pt x="7620" y="288290"/>
                </a:lnTo>
                <a:lnTo>
                  <a:pt x="6350" y="288290"/>
                </a:lnTo>
                <a:lnTo>
                  <a:pt x="6350" y="293370"/>
                </a:lnTo>
                <a:lnTo>
                  <a:pt x="22860" y="293370"/>
                </a:lnTo>
                <a:lnTo>
                  <a:pt x="92710" y="223520"/>
                </a:lnTo>
                <a:close/>
              </a:path>
              <a:path w="214629" h="316229">
                <a:moveTo>
                  <a:pt x="22860" y="293370"/>
                </a:moveTo>
                <a:lnTo>
                  <a:pt x="5080" y="293370"/>
                </a:lnTo>
                <a:lnTo>
                  <a:pt x="5080" y="298450"/>
                </a:lnTo>
                <a:lnTo>
                  <a:pt x="3810" y="298450"/>
                </a:lnTo>
                <a:lnTo>
                  <a:pt x="3810" y="299720"/>
                </a:lnTo>
                <a:lnTo>
                  <a:pt x="16510" y="299720"/>
                </a:lnTo>
                <a:lnTo>
                  <a:pt x="22860" y="293370"/>
                </a:lnTo>
                <a:close/>
              </a:path>
              <a:path w="214629" h="316229">
                <a:moveTo>
                  <a:pt x="16510" y="299720"/>
                </a:moveTo>
                <a:lnTo>
                  <a:pt x="3810" y="299720"/>
                </a:lnTo>
                <a:lnTo>
                  <a:pt x="3810" y="303530"/>
                </a:lnTo>
                <a:lnTo>
                  <a:pt x="2540" y="303530"/>
                </a:lnTo>
                <a:lnTo>
                  <a:pt x="2540" y="308610"/>
                </a:lnTo>
                <a:lnTo>
                  <a:pt x="1270" y="308610"/>
                </a:lnTo>
                <a:lnTo>
                  <a:pt x="1270" y="313690"/>
                </a:lnTo>
                <a:lnTo>
                  <a:pt x="0" y="313690"/>
                </a:lnTo>
                <a:lnTo>
                  <a:pt x="0" y="316230"/>
                </a:lnTo>
                <a:lnTo>
                  <a:pt x="16510" y="29972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461250" y="6569709"/>
            <a:ext cx="215900" cy="288290"/>
          </a:xfrm>
          <a:custGeom>
            <a:avLst/>
            <a:gdLst/>
            <a:ahLst/>
            <a:cxnLst/>
            <a:rect l="l" t="t" r="r" b="b"/>
            <a:pathLst>
              <a:path w="215900" h="288290">
                <a:moveTo>
                  <a:pt x="185420" y="83820"/>
                </a:moveTo>
                <a:lnTo>
                  <a:pt x="132079" y="83820"/>
                </a:lnTo>
                <a:lnTo>
                  <a:pt x="110490" y="105410"/>
                </a:lnTo>
                <a:lnTo>
                  <a:pt x="177800" y="105410"/>
                </a:lnTo>
                <a:lnTo>
                  <a:pt x="177800" y="101600"/>
                </a:lnTo>
                <a:lnTo>
                  <a:pt x="179069" y="101600"/>
                </a:lnTo>
                <a:lnTo>
                  <a:pt x="179070" y="99060"/>
                </a:lnTo>
                <a:lnTo>
                  <a:pt x="180339" y="99060"/>
                </a:lnTo>
                <a:lnTo>
                  <a:pt x="180340" y="95250"/>
                </a:lnTo>
                <a:lnTo>
                  <a:pt x="181609" y="95250"/>
                </a:lnTo>
                <a:lnTo>
                  <a:pt x="181610" y="91440"/>
                </a:lnTo>
                <a:lnTo>
                  <a:pt x="182879" y="91440"/>
                </a:lnTo>
                <a:lnTo>
                  <a:pt x="182880" y="88900"/>
                </a:lnTo>
                <a:lnTo>
                  <a:pt x="184150" y="88900"/>
                </a:lnTo>
                <a:lnTo>
                  <a:pt x="184150" y="86360"/>
                </a:lnTo>
                <a:lnTo>
                  <a:pt x="185419" y="86360"/>
                </a:lnTo>
                <a:lnTo>
                  <a:pt x="185420" y="83820"/>
                </a:lnTo>
                <a:close/>
              </a:path>
              <a:path w="215900" h="288290">
                <a:moveTo>
                  <a:pt x="200659" y="43180"/>
                </a:moveTo>
                <a:lnTo>
                  <a:pt x="172720" y="43180"/>
                </a:lnTo>
                <a:lnTo>
                  <a:pt x="133350" y="82550"/>
                </a:lnTo>
                <a:lnTo>
                  <a:pt x="185420" y="82550"/>
                </a:lnTo>
                <a:lnTo>
                  <a:pt x="185420" y="83820"/>
                </a:lnTo>
                <a:lnTo>
                  <a:pt x="186689" y="83820"/>
                </a:lnTo>
                <a:lnTo>
                  <a:pt x="186690" y="80010"/>
                </a:lnTo>
                <a:lnTo>
                  <a:pt x="187959" y="80010"/>
                </a:lnTo>
                <a:lnTo>
                  <a:pt x="187959" y="77470"/>
                </a:lnTo>
                <a:lnTo>
                  <a:pt x="189229" y="77470"/>
                </a:lnTo>
                <a:lnTo>
                  <a:pt x="189230" y="73660"/>
                </a:lnTo>
                <a:lnTo>
                  <a:pt x="190500" y="73660"/>
                </a:lnTo>
                <a:lnTo>
                  <a:pt x="190500" y="71120"/>
                </a:lnTo>
                <a:lnTo>
                  <a:pt x="191769" y="71120"/>
                </a:lnTo>
                <a:lnTo>
                  <a:pt x="191769" y="67310"/>
                </a:lnTo>
                <a:lnTo>
                  <a:pt x="193039" y="67310"/>
                </a:lnTo>
                <a:lnTo>
                  <a:pt x="193039" y="64770"/>
                </a:lnTo>
                <a:lnTo>
                  <a:pt x="194309" y="64770"/>
                </a:lnTo>
                <a:lnTo>
                  <a:pt x="194309" y="60960"/>
                </a:lnTo>
                <a:lnTo>
                  <a:pt x="195579" y="60960"/>
                </a:lnTo>
                <a:lnTo>
                  <a:pt x="195579" y="55880"/>
                </a:lnTo>
                <a:lnTo>
                  <a:pt x="196850" y="55880"/>
                </a:lnTo>
                <a:lnTo>
                  <a:pt x="196850" y="54610"/>
                </a:lnTo>
                <a:lnTo>
                  <a:pt x="198119" y="54610"/>
                </a:lnTo>
                <a:lnTo>
                  <a:pt x="198119" y="49530"/>
                </a:lnTo>
                <a:lnTo>
                  <a:pt x="199389" y="49530"/>
                </a:lnTo>
                <a:lnTo>
                  <a:pt x="199389" y="48260"/>
                </a:lnTo>
                <a:lnTo>
                  <a:pt x="200659" y="48260"/>
                </a:lnTo>
                <a:lnTo>
                  <a:pt x="200659" y="43180"/>
                </a:lnTo>
                <a:close/>
              </a:path>
              <a:path w="215900" h="288290">
                <a:moveTo>
                  <a:pt x="203200" y="36830"/>
                </a:moveTo>
                <a:lnTo>
                  <a:pt x="179070" y="36830"/>
                </a:lnTo>
                <a:lnTo>
                  <a:pt x="173990" y="41910"/>
                </a:lnTo>
                <a:lnTo>
                  <a:pt x="203200" y="41910"/>
                </a:lnTo>
                <a:lnTo>
                  <a:pt x="203200" y="36830"/>
                </a:lnTo>
                <a:close/>
              </a:path>
              <a:path w="215900" h="288290">
                <a:moveTo>
                  <a:pt x="205739" y="30480"/>
                </a:moveTo>
                <a:lnTo>
                  <a:pt x="185420" y="30480"/>
                </a:lnTo>
                <a:lnTo>
                  <a:pt x="180340" y="35560"/>
                </a:lnTo>
                <a:lnTo>
                  <a:pt x="205739" y="35560"/>
                </a:lnTo>
                <a:lnTo>
                  <a:pt x="205739" y="30480"/>
                </a:lnTo>
                <a:close/>
              </a:path>
              <a:path w="215900" h="288290">
                <a:moveTo>
                  <a:pt x="214629" y="7620"/>
                </a:moveTo>
                <a:lnTo>
                  <a:pt x="208279" y="7620"/>
                </a:lnTo>
                <a:lnTo>
                  <a:pt x="186690" y="29210"/>
                </a:lnTo>
                <a:lnTo>
                  <a:pt x="208279" y="29210"/>
                </a:lnTo>
                <a:lnTo>
                  <a:pt x="208279" y="24130"/>
                </a:lnTo>
                <a:lnTo>
                  <a:pt x="209550" y="24130"/>
                </a:lnTo>
                <a:lnTo>
                  <a:pt x="209550" y="20320"/>
                </a:lnTo>
                <a:lnTo>
                  <a:pt x="210820" y="20320"/>
                </a:lnTo>
                <a:lnTo>
                  <a:pt x="210820" y="17780"/>
                </a:lnTo>
                <a:lnTo>
                  <a:pt x="212089" y="17780"/>
                </a:lnTo>
                <a:lnTo>
                  <a:pt x="212089" y="13970"/>
                </a:lnTo>
                <a:lnTo>
                  <a:pt x="213359" y="13970"/>
                </a:lnTo>
                <a:lnTo>
                  <a:pt x="213359" y="11430"/>
                </a:lnTo>
                <a:lnTo>
                  <a:pt x="214629" y="11430"/>
                </a:lnTo>
                <a:lnTo>
                  <a:pt x="214629" y="7620"/>
                </a:lnTo>
                <a:close/>
              </a:path>
              <a:path w="215900" h="288290">
                <a:moveTo>
                  <a:pt x="215900" y="0"/>
                </a:moveTo>
                <a:lnTo>
                  <a:pt x="209550" y="6350"/>
                </a:lnTo>
                <a:lnTo>
                  <a:pt x="214629" y="6350"/>
                </a:lnTo>
                <a:lnTo>
                  <a:pt x="214629" y="7620"/>
                </a:lnTo>
                <a:lnTo>
                  <a:pt x="215900" y="7620"/>
                </a:lnTo>
                <a:lnTo>
                  <a:pt x="215900" y="0"/>
                </a:lnTo>
                <a:close/>
              </a:path>
              <a:path w="215900" h="288290">
                <a:moveTo>
                  <a:pt x="176530" y="105410"/>
                </a:moveTo>
                <a:lnTo>
                  <a:pt x="110490" y="105410"/>
                </a:lnTo>
                <a:lnTo>
                  <a:pt x="104140" y="111760"/>
                </a:lnTo>
                <a:lnTo>
                  <a:pt x="175260" y="111760"/>
                </a:lnTo>
                <a:lnTo>
                  <a:pt x="175260" y="107950"/>
                </a:lnTo>
                <a:lnTo>
                  <a:pt x="176530" y="107950"/>
                </a:lnTo>
                <a:lnTo>
                  <a:pt x="176530" y="105410"/>
                </a:lnTo>
                <a:close/>
              </a:path>
              <a:path w="215900" h="288290">
                <a:moveTo>
                  <a:pt x="173990" y="111760"/>
                </a:moveTo>
                <a:lnTo>
                  <a:pt x="104140" y="111760"/>
                </a:lnTo>
                <a:lnTo>
                  <a:pt x="97790" y="118110"/>
                </a:lnTo>
                <a:lnTo>
                  <a:pt x="172720" y="118110"/>
                </a:lnTo>
                <a:lnTo>
                  <a:pt x="172720" y="114300"/>
                </a:lnTo>
                <a:lnTo>
                  <a:pt x="173990" y="114300"/>
                </a:lnTo>
                <a:lnTo>
                  <a:pt x="173990" y="111760"/>
                </a:lnTo>
                <a:close/>
              </a:path>
              <a:path w="215900" h="288290">
                <a:moveTo>
                  <a:pt x="171450" y="118110"/>
                </a:moveTo>
                <a:lnTo>
                  <a:pt x="97790" y="118110"/>
                </a:lnTo>
                <a:lnTo>
                  <a:pt x="91440" y="124460"/>
                </a:lnTo>
                <a:lnTo>
                  <a:pt x="170180" y="124460"/>
                </a:lnTo>
                <a:lnTo>
                  <a:pt x="170179" y="120650"/>
                </a:lnTo>
                <a:lnTo>
                  <a:pt x="171450" y="120650"/>
                </a:lnTo>
                <a:lnTo>
                  <a:pt x="171450" y="118110"/>
                </a:lnTo>
                <a:close/>
              </a:path>
              <a:path w="215900" h="288290">
                <a:moveTo>
                  <a:pt x="168910" y="124460"/>
                </a:moveTo>
                <a:lnTo>
                  <a:pt x="91440" y="124460"/>
                </a:lnTo>
                <a:lnTo>
                  <a:pt x="85090" y="130810"/>
                </a:lnTo>
                <a:lnTo>
                  <a:pt x="167640" y="130810"/>
                </a:lnTo>
                <a:lnTo>
                  <a:pt x="167640" y="127000"/>
                </a:lnTo>
                <a:lnTo>
                  <a:pt x="168910" y="127000"/>
                </a:lnTo>
                <a:lnTo>
                  <a:pt x="168910" y="124460"/>
                </a:lnTo>
                <a:close/>
              </a:path>
              <a:path w="215900" h="288290">
                <a:moveTo>
                  <a:pt x="166370" y="130810"/>
                </a:moveTo>
                <a:lnTo>
                  <a:pt x="85090" y="130810"/>
                </a:lnTo>
                <a:lnTo>
                  <a:pt x="77470" y="138430"/>
                </a:lnTo>
                <a:lnTo>
                  <a:pt x="163829" y="138430"/>
                </a:lnTo>
                <a:lnTo>
                  <a:pt x="163829" y="137160"/>
                </a:lnTo>
                <a:lnTo>
                  <a:pt x="165100" y="137160"/>
                </a:lnTo>
                <a:lnTo>
                  <a:pt x="165100" y="134620"/>
                </a:lnTo>
                <a:lnTo>
                  <a:pt x="166370" y="134620"/>
                </a:lnTo>
                <a:lnTo>
                  <a:pt x="166370" y="130810"/>
                </a:lnTo>
                <a:close/>
              </a:path>
              <a:path w="215900" h="288290">
                <a:moveTo>
                  <a:pt x="163829" y="138430"/>
                </a:moveTo>
                <a:lnTo>
                  <a:pt x="77470" y="138430"/>
                </a:lnTo>
                <a:lnTo>
                  <a:pt x="59690" y="156210"/>
                </a:lnTo>
                <a:lnTo>
                  <a:pt x="157479" y="156210"/>
                </a:lnTo>
                <a:lnTo>
                  <a:pt x="157479" y="153670"/>
                </a:lnTo>
                <a:lnTo>
                  <a:pt x="158750" y="153670"/>
                </a:lnTo>
                <a:lnTo>
                  <a:pt x="158750" y="149860"/>
                </a:lnTo>
                <a:lnTo>
                  <a:pt x="160020" y="149860"/>
                </a:lnTo>
                <a:lnTo>
                  <a:pt x="160020" y="147320"/>
                </a:lnTo>
                <a:lnTo>
                  <a:pt x="161290" y="147320"/>
                </a:lnTo>
                <a:lnTo>
                  <a:pt x="161290" y="143510"/>
                </a:lnTo>
                <a:lnTo>
                  <a:pt x="162559" y="143510"/>
                </a:lnTo>
                <a:lnTo>
                  <a:pt x="162559" y="140970"/>
                </a:lnTo>
                <a:lnTo>
                  <a:pt x="163829" y="140970"/>
                </a:lnTo>
                <a:lnTo>
                  <a:pt x="163829" y="138430"/>
                </a:lnTo>
                <a:close/>
              </a:path>
              <a:path w="215900" h="288290">
                <a:moveTo>
                  <a:pt x="156209" y="156210"/>
                </a:moveTo>
                <a:lnTo>
                  <a:pt x="59690" y="156210"/>
                </a:lnTo>
                <a:lnTo>
                  <a:pt x="53340" y="162560"/>
                </a:lnTo>
                <a:lnTo>
                  <a:pt x="154939" y="162560"/>
                </a:lnTo>
                <a:lnTo>
                  <a:pt x="154939" y="160020"/>
                </a:lnTo>
                <a:lnTo>
                  <a:pt x="156209" y="160020"/>
                </a:lnTo>
                <a:lnTo>
                  <a:pt x="156209" y="156210"/>
                </a:lnTo>
                <a:close/>
              </a:path>
              <a:path w="215900" h="288290">
                <a:moveTo>
                  <a:pt x="153670" y="162560"/>
                </a:moveTo>
                <a:lnTo>
                  <a:pt x="53340" y="162560"/>
                </a:lnTo>
                <a:lnTo>
                  <a:pt x="22859" y="193040"/>
                </a:lnTo>
                <a:lnTo>
                  <a:pt x="22859" y="196850"/>
                </a:lnTo>
                <a:lnTo>
                  <a:pt x="21590" y="196850"/>
                </a:lnTo>
                <a:lnTo>
                  <a:pt x="21590" y="201930"/>
                </a:lnTo>
                <a:lnTo>
                  <a:pt x="20320" y="201930"/>
                </a:lnTo>
                <a:lnTo>
                  <a:pt x="20320" y="207010"/>
                </a:lnTo>
                <a:lnTo>
                  <a:pt x="19050" y="207010"/>
                </a:lnTo>
                <a:lnTo>
                  <a:pt x="19050" y="212090"/>
                </a:lnTo>
                <a:lnTo>
                  <a:pt x="17779" y="212090"/>
                </a:lnTo>
                <a:lnTo>
                  <a:pt x="17779" y="217170"/>
                </a:lnTo>
                <a:lnTo>
                  <a:pt x="16509" y="217170"/>
                </a:lnTo>
                <a:lnTo>
                  <a:pt x="16509" y="222250"/>
                </a:lnTo>
                <a:lnTo>
                  <a:pt x="15240" y="222250"/>
                </a:lnTo>
                <a:lnTo>
                  <a:pt x="15240" y="228600"/>
                </a:lnTo>
                <a:lnTo>
                  <a:pt x="13970" y="228600"/>
                </a:lnTo>
                <a:lnTo>
                  <a:pt x="13970" y="233680"/>
                </a:lnTo>
                <a:lnTo>
                  <a:pt x="12700" y="233680"/>
                </a:lnTo>
                <a:lnTo>
                  <a:pt x="12700" y="238760"/>
                </a:lnTo>
                <a:lnTo>
                  <a:pt x="11429" y="238760"/>
                </a:lnTo>
                <a:lnTo>
                  <a:pt x="11429" y="243840"/>
                </a:lnTo>
                <a:lnTo>
                  <a:pt x="10159" y="243840"/>
                </a:lnTo>
                <a:lnTo>
                  <a:pt x="10159" y="248920"/>
                </a:lnTo>
                <a:lnTo>
                  <a:pt x="8890" y="248920"/>
                </a:lnTo>
                <a:lnTo>
                  <a:pt x="8890" y="254000"/>
                </a:lnTo>
                <a:lnTo>
                  <a:pt x="7620" y="254000"/>
                </a:lnTo>
                <a:lnTo>
                  <a:pt x="7620" y="260350"/>
                </a:lnTo>
                <a:lnTo>
                  <a:pt x="6350" y="260350"/>
                </a:lnTo>
                <a:lnTo>
                  <a:pt x="6350" y="265430"/>
                </a:lnTo>
                <a:lnTo>
                  <a:pt x="5079" y="265430"/>
                </a:lnTo>
                <a:lnTo>
                  <a:pt x="5079" y="270510"/>
                </a:lnTo>
                <a:lnTo>
                  <a:pt x="3809" y="270510"/>
                </a:lnTo>
                <a:lnTo>
                  <a:pt x="3809" y="275590"/>
                </a:lnTo>
                <a:lnTo>
                  <a:pt x="2540" y="275590"/>
                </a:lnTo>
                <a:lnTo>
                  <a:pt x="2540" y="280670"/>
                </a:lnTo>
                <a:lnTo>
                  <a:pt x="1270" y="280670"/>
                </a:lnTo>
                <a:lnTo>
                  <a:pt x="1270" y="285750"/>
                </a:lnTo>
                <a:lnTo>
                  <a:pt x="0" y="285750"/>
                </a:lnTo>
                <a:lnTo>
                  <a:pt x="0" y="288290"/>
                </a:lnTo>
                <a:lnTo>
                  <a:pt x="29237" y="288290"/>
                </a:lnTo>
                <a:lnTo>
                  <a:pt x="153670" y="164078"/>
                </a:lnTo>
                <a:lnTo>
                  <a:pt x="153670" y="162560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490486" y="6733788"/>
            <a:ext cx="124432" cy="1242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85990" y="5887720"/>
            <a:ext cx="232410" cy="266065"/>
          </a:xfrm>
          <a:custGeom>
            <a:avLst/>
            <a:gdLst/>
            <a:ahLst/>
            <a:cxnLst/>
            <a:rect l="l" t="t" r="r" b="b"/>
            <a:pathLst>
              <a:path w="232409" h="266064">
                <a:moveTo>
                  <a:pt x="232409" y="0"/>
                </a:moveTo>
                <a:lnTo>
                  <a:pt x="193039" y="0"/>
                </a:lnTo>
                <a:lnTo>
                  <a:pt x="193039" y="1269"/>
                </a:lnTo>
                <a:lnTo>
                  <a:pt x="191769" y="1269"/>
                </a:lnTo>
                <a:lnTo>
                  <a:pt x="191769" y="2539"/>
                </a:lnTo>
                <a:lnTo>
                  <a:pt x="232409" y="2539"/>
                </a:lnTo>
                <a:lnTo>
                  <a:pt x="232409" y="0"/>
                </a:lnTo>
                <a:close/>
              </a:path>
              <a:path w="232409" h="266064">
                <a:moveTo>
                  <a:pt x="232409" y="2539"/>
                </a:moveTo>
                <a:lnTo>
                  <a:pt x="190500" y="2539"/>
                </a:lnTo>
                <a:lnTo>
                  <a:pt x="190500" y="3809"/>
                </a:lnTo>
                <a:lnTo>
                  <a:pt x="189229" y="3809"/>
                </a:lnTo>
                <a:lnTo>
                  <a:pt x="189229" y="5079"/>
                </a:lnTo>
                <a:lnTo>
                  <a:pt x="187959" y="5079"/>
                </a:lnTo>
                <a:lnTo>
                  <a:pt x="187959" y="6349"/>
                </a:lnTo>
                <a:lnTo>
                  <a:pt x="232409" y="6349"/>
                </a:lnTo>
                <a:lnTo>
                  <a:pt x="232409" y="2539"/>
                </a:lnTo>
                <a:close/>
              </a:path>
              <a:path w="232409" h="266064">
                <a:moveTo>
                  <a:pt x="232409" y="6349"/>
                </a:moveTo>
                <a:lnTo>
                  <a:pt x="186689" y="6349"/>
                </a:lnTo>
                <a:lnTo>
                  <a:pt x="186689" y="7619"/>
                </a:lnTo>
                <a:lnTo>
                  <a:pt x="185419" y="7619"/>
                </a:lnTo>
                <a:lnTo>
                  <a:pt x="185419" y="8889"/>
                </a:lnTo>
                <a:lnTo>
                  <a:pt x="232409" y="8889"/>
                </a:lnTo>
                <a:lnTo>
                  <a:pt x="232409" y="6349"/>
                </a:lnTo>
                <a:close/>
              </a:path>
              <a:path w="232409" h="266064">
                <a:moveTo>
                  <a:pt x="232409" y="8889"/>
                </a:moveTo>
                <a:lnTo>
                  <a:pt x="184150" y="8889"/>
                </a:lnTo>
                <a:lnTo>
                  <a:pt x="184150" y="10159"/>
                </a:lnTo>
                <a:lnTo>
                  <a:pt x="173989" y="10159"/>
                </a:lnTo>
                <a:lnTo>
                  <a:pt x="173989" y="11429"/>
                </a:lnTo>
                <a:lnTo>
                  <a:pt x="172719" y="11429"/>
                </a:lnTo>
                <a:lnTo>
                  <a:pt x="172719" y="12699"/>
                </a:lnTo>
                <a:lnTo>
                  <a:pt x="232409" y="12699"/>
                </a:lnTo>
                <a:lnTo>
                  <a:pt x="232409" y="8889"/>
                </a:lnTo>
                <a:close/>
              </a:path>
              <a:path w="232409" h="266064">
                <a:moveTo>
                  <a:pt x="232409" y="12699"/>
                </a:moveTo>
                <a:lnTo>
                  <a:pt x="171450" y="12699"/>
                </a:lnTo>
                <a:lnTo>
                  <a:pt x="171450" y="13969"/>
                </a:lnTo>
                <a:lnTo>
                  <a:pt x="170179" y="13969"/>
                </a:lnTo>
                <a:lnTo>
                  <a:pt x="170179" y="15239"/>
                </a:lnTo>
                <a:lnTo>
                  <a:pt x="232409" y="15239"/>
                </a:lnTo>
                <a:lnTo>
                  <a:pt x="232409" y="12699"/>
                </a:lnTo>
                <a:close/>
              </a:path>
              <a:path w="232409" h="266064">
                <a:moveTo>
                  <a:pt x="232409" y="15239"/>
                </a:moveTo>
                <a:lnTo>
                  <a:pt x="168909" y="15239"/>
                </a:lnTo>
                <a:lnTo>
                  <a:pt x="168909" y="16509"/>
                </a:lnTo>
                <a:lnTo>
                  <a:pt x="166369" y="16509"/>
                </a:lnTo>
                <a:lnTo>
                  <a:pt x="166369" y="17779"/>
                </a:lnTo>
                <a:lnTo>
                  <a:pt x="165100" y="17779"/>
                </a:lnTo>
                <a:lnTo>
                  <a:pt x="165100" y="19049"/>
                </a:lnTo>
                <a:lnTo>
                  <a:pt x="232409" y="19049"/>
                </a:lnTo>
                <a:lnTo>
                  <a:pt x="232409" y="15239"/>
                </a:lnTo>
                <a:close/>
              </a:path>
              <a:path w="232409" h="266064">
                <a:moveTo>
                  <a:pt x="232409" y="19049"/>
                </a:moveTo>
                <a:lnTo>
                  <a:pt x="163829" y="19049"/>
                </a:lnTo>
                <a:lnTo>
                  <a:pt x="163829" y="20319"/>
                </a:lnTo>
                <a:lnTo>
                  <a:pt x="162559" y="20319"/>
                </a:lnTo>
                <a:lnTo>
                  <a:pt x="162559" y="21589"/>
                </a:lnTo>
                <a:lnTo>
                  <a:pt x="232409" y="21589"/>
                </a:lnTo>
                <a:lnTo>
                  <a:pt x="232409" y="19049"/>
                </a:lnTo>
                <a:close/>
              </a:path>
              <a:path w="232409" h="266064">
                <a:moveTo>
                  <a:pt x="232409" y="21589"/>
                </a:moveTo>
                <a:lnTo>
                  <a:pt x="161289" y="21589"/>
                </a:lnTo>
                <a:lnTo>
                  <a:pt x="161289" y="22859"/>
                </a:lnTo>
                <a:lnTo>
                  <a:pt x="160019" y="22859"/>
                </a:lnTo>
                <a:lnTo>
                  <a:pt x="160019" y="24129"/>
                </a:lnTo>
                <a:lnTo>
                  <a:pt x="158750" y="24129"/>
                </a:lnTo>
                <a:lnTo>
                  <a:pt x="158750" y="25399"/>
                </a:lnTo>
                <a:lnTo>
                  <a:pt x="232409" y="25399"/>
                </a:lnTo>
                <a:lnTo>
                  <a:pt x="232409" y="21589"/>
                </a:lnTo>
                <a:close/>
              </a:path>
              <a:path w="232409" h="266064">
                <a:moveTo>
                  <a:pt x="232409" y="25399"/>
                </a:moveTo>
                <a:lnTo>
                  <a:pt x="157479" y="25399"/>
                </a:lnTo>
                <a:lnTo>
                  <a:pt x="157479" y="26669"/>
                </a:lnTo>
                <a:lnTo>
                  <a:pt x="156209" y="26669"/>
                </a:lnTo>
                <a:lnTo>
                  <a:pt x="156209" y="27939"/>
                </a:lnTo>
                <a:lnTo>
                  <a:pt x="232409" y="27939"/>
                </a:lnTo>
                <a:lnTo>
                  <a:pt x="232409" y="25399"/>
                </a:lnTo>
                <a:close/>
              </a:path>
              <a:path w="232409" h="266064">
                <a:moveTo>
                  <a:pt x="232409" y="27939"/>
                </a:moveTo>
                <a:lnTo>
                  <a:pt x="154939" y="27939"/>
                </a:lnTo>
                <a:lnTo>
                  <a:pt x="154939" y="29209"/>
                </a:lnTo>
                <a:lnTo>
                  <a:pt x="153669" y="29209"/>
                </a:lnTo>
                <a:lnTo>
                  <a:pt x="153669" y="30479"/>
                </a:lnTo>
                <a:lnTo>
                  <a:pt x="152400" y="30479"/>
                </a:lnTo>
                <a:lnTo>
                  <a:pt x="152400" y="31749"/>
                </a:lnTo>
                <a:lnTo>
                  <a:pt x="232409" y="31749"/>
                </a:lnTo>
                <a:lnTo>
                  <a:pt x="232409" y="27939"/>
                </a:lnTo>
                <a:close/>
              </a:path>
              <a:path w="232409" h="266064">
                <a:moveTo>
                  <a:pt x="232409" y="31749"/>
                </a:moveTo>
                <a:lnTo>
                  <a:pt x="151129" y="31749"/>
                </a:lnTo>
                <a:lnTo>
                  <a:pt x="151129" y="33019"/>
                </a:lnTo>
                <a:lnTo>
                  <a:pt x="149859" y="33019"/>
                </a:lnTo>
                <a:lnTo>
                  <a:pt x="149859" y="34289"/>
                </a:lnTo>
                <a:lnTo>
                  <a:pt x="231174" y="34289"/>
                </a:lnTo>
                <a:lnTo>
                  <a:pt x="232409" y="33051"/>
                </a:lnTo>
                <a:lnTo>
                  <a:pt x="232409" y="31749"/>
                </a:lnTo>
                <a:close/>
              </a:path>
              <a:path w="232409" h="266064">
                <a:moveTo>
                  <a:pt x="231174" y="34289"/>
                </a:moveTo>
                <a:lnTo>
                  <a:pt x="148589" y="34289"/>
                </a:lnTo>
                <a:lnTo>
                  <a:pt x="148589" y="35559"/>
                </a:lnTo>
                <a:lnTo>
                  <a:pt x="147319" y="35559"/>
                </a:lnTo>
                <a:lnTo>
                  <a:pt x="147319" y="36829"/>
                </a:lnTo>
                <a:lnTo>
                  <a:pt x="146050" y="36829"/>
                </a:lnTo>
                <a:lnTo>
                  <a:pt x="146050" y="38099"/>
                </a:lnTo>
                <a:lnTo>
                  <a:pt x="144779" y="38099"/>
                </a:lnTo>
                <a:lnTo>
                  <a:pt x="144779" y="40639"/>
                </a:lnTo>
                <a:lnTo>
                  <a:pt x="143509" y="40639"/>
                </a:lnTo>
                <a:lnTo>
                  <a:pt x="143509" y="43179"/>
                </a:lnTo>
                <a:lnTo>
                  <a:pt x="142239" y="43179"/>
                </a:lnTo>
                <a:lnTo>
                  <a:pt x="142239" y="45719"/>
                </a:lnTo>
                <a:lnTo>
                  <a:pt x="140969" y="45719"/>
                </a:lnTo>
                <a:lnTo>
                  <a:pt x="140969" y="48259"/>
                </a:lnTo>
                <a:lnTo>
                  <a:pt x="139700" y="48259"/>
                </a:lnTo>
                <a:lnTo>
                  <a:pt x="139700" y="50799"/>
                </a:lnTo>
                <a:lnTo>
                  <a:pt x="138429" y="50799"/>
                </a:lnTo>
                <a:lnTo>
                  <a:pt x="138429" y="53339"/>
                </a:lnTo>
                <a:lnTo>
                  <a:pt x="137159" y="53339"/>
                </a:lnTo>
                <a:lnTo>
                  <a:pt x="137159" y="55879"/>
                </a:lnTo>
                <a:lnTo>
                  <a:pt x="135889" y="55879"/>
                </a:lnTo>
                <a:lnTo>
                  <a:pt x="135889" y="58419"/>
                </a:lnTo>
                <a:lnTo>
                  <a:pt x="134619" y="58419"/>
                </a:lnTo>
                <a:lnTo>
                  <a:pt x="134619" y="59689"/>
                </a:lnTo>
                <a:lnTo>
                  <a:pt x="205823" y="59689"/>
                </a:lnTo>
                <a:lnTo>
                  <a:pt x="231174" y="34289"/>
                </a:lnTo>
                <a:close/>
              </a:path>
              <a:path w="232409" h="266064">
                <a:moveTo>
                  <a:pt x="205823" y="59689"/>
                </a:moveTo>
                <a:lnTo>
                  <a:pt x="133350" y="59689"/>
                </a:lnTo>
                <a:lnTo>
                  <a:pt x="133350" y="60959"/>
                </a:lnTo>
                <a:lnTo>
                  <a:pt x="132079" y="60959"/>
                </a:lnTo>
                <a:lnTo>
                  <a:pt x="132079" y="62229"/>
                </a:lnTo>
                <a:lnTo>
                  <a:pt x="130809" y="62229"/>
                </a:lnTo>
                <a:lnTo>
                  <a:pt x="130809" y="63499"/>
                </a:lnTo>
                <a:lnTo>
                  <a:pt x="202020" y="63499"/>
                </a:lnTo>
                <a:lnTo>
                  <a:pt x="205823" y="59689"/>
                </a:lnTo>
                <a:close/>
              </a:path>
              <a:path w="232409" h="266064">
                <a:moveTo>
                  <a:pt x="202020" y="63499"/>
                </a:moveTo>
                <a:lnTo>
                  <a:pt x="129539" y="63499"/>
                </a:lnTo>
                <a:lnTo>
                  <a:pt x="129539" y="64769"/>
                </a:lnTo>
                <a:lnTo>
                  <a:pt x="128269" y="64769"/>
                </a:lnTo>
                <a:lnTo>
                  <a:pt x="128269" y="66039"/>
                </a:lnTo>
                <a:lnTo>
                  <a:pt x="199485" y="66039"/>
                </a:lnTo>
                <a:lnTo>
                  <a:pt x="202020" y="63499"/>
                </a:lnTo>
                <a:close/>
              </a:path>
              <a:path w="232409" h="266064">
                <a:moveTo>
                  <a:pt x="199485" y="66039"/>
                </a:moveTo>
                <a:lnTo>
                  <a:pt x="127000" y="66039"/>
                </a:lnTo>
                <a:lnTo>
                  <a:pt x="127000" y="67309"/>
                </a:lnTo>
                <a:lnTo>
                  <a:pt x="125729" y="67309"/>
                </a:lnTo>
                <a:lnTo>
                  <a:pt x="125729" y="68579"/>
                </a:lnTo>
                <a:lnTo>
                  <a:pt x="123189" y="68579"/>
                </a:lnTo>
                <a:lnTo>
                  <a:pt x="123189" y="69849"/>
                </a:lnTo>
                <a:lnTo>
                  <a:pt x="195683" y="69849"/>
                </a:lnTo>
                <a:lnTo>
                  <a:pt x="199485" y="66039"/>
                </a:lnTo>
                <a:close/>
              </a:path>
              <a:path w="232409" h="266064">
                <a:moveTo>
                  <a:pt x="195683" y="69849"/>
                </a:moveTo>
                <a:lnTo>
                  <a:pt x="121919" y="69849"/>
                </a:lnTo>
                <a:lnTo>
                  <a:pt x="121919" y="71119"/>
                </a:lnTo>
                <a:lnTo>
                  <a:pt x="120650" y="71119"/>
                </a:lnTo>
                <a:lnTo>
                  <a:pt x="120650" y="72389"/>
                </a:lnTo>
                <a:lnTo>
                  <a:pt x="193148" y="72389"/>
                </a:lnTo>
                <a:lnTo>
                  <a:pt x="195683" y="69849"/>
                </a:lnTo>
                <a:close/>
              </a:path>
              <a:path w="232409" h="266064">
                <a:moveTo>
                  <a:pt x="193148" y="72389"/>
                </a:moveTo>
                <a:lnTo>
                  <a:pt x="119379" y="72389"/>
                </a:lnTo>
                <a:lnTo>
                  <a:pt x="119379" y="73659"/>
                </a:lnTo>
                <a:lnTo>
                  <a:pt x="118109" y="73659"/>
                </a:lnTo>
                <a:lnTo>
                  <a:pt x="118109" y="74929"/>
                </a:lnTo>
                <a:lnTo>
                  <a:pt x="116839" y="74929"/>
                </a:lnTo>
                <a:lnTo>
                  <a:pt x="116839" y="76199"/>
                </a:lnTo>
                <a:lnTo>
                  <a:pt x="189345" y="76199"/>
                </a:lnTo>
                <a:lnTo>
                  <a:pt x="193148" y="72389"/>
                </a:lnTo>
                <a:close/>
              </a:path>
              <a:path w="232409" h="266064">
                <a:moveTo>
                  <a:pt x="189345" y="76199"/>
                </a:moveTo>
                <a:lnTo>
                  <a:pt x="115569" y="76199"/>
                </a:lnTo>
                <a:lnTo>
                  <a:pt x="115569" y="77469"/>
                </a:lnTo>
                <a:lnTo>
                  <a:pt x="114300" y="77469"/>
                </a:lnTo>
                <a:lnTo>
                  <a:pt x="114300" y="78739"/>
                </a:lnTo>
                <a:lnTo>
                  <a:pt x="186810" y="78739"/>
                </a:lnTo>
                <a:lnTo>
                  <a:pt x="189345" y="76199"/>
                </a:lnTo>
                <a:close/>
              </a:path>
              <a:path w="232409" h="266064">
                <a:moveTo>
                  <a:pt x="186810" y="78739"/>
                </a:moveTo>
                <a:lnTo>
                  <a:pt x="113029" y="78739"/>
                </a:lnTo>
                <a:lnTo>
                  <a:pt x="113029" y="80009"/>
                </a:lnTo>
                <a:lnTo>
                  <a:pt x="111759" y="80009"/>
                </a:lnTo>
                <a:lnTo>
                  <a:pt x="111759" y="81279"/>
                </a:lnTo>
                <a:lnTo>
                  <a:pt x="110489" y="81279"/>
                </a:lnTo>
                <a:lnTo>
                  <a:pt x="110489" y="82549"/>
                </a:lnTo>
                <a:lnTo>
                  <a:pt x="183007" y="82549"/>
                </a:lnTo>
                <a:lnTo>
                  <a:pt x="186810" y="78739"/>
                </a:lnTo>
                <a:close/>
              </a:path>
              <a:path w="232409" h="266064">
                <a:moveTo>
                  <a:pt x="183007" y="82549"/>
                </a:moveTo>
                <a:lnTo>
                  <a:pt x="109219" y="82549"/>
                </a:lnTo>
                <a:lnTo>
                  <a:pt x="109219" y="83819"/>
                </a:lnTo>
                <a:lnTo>
                  <a:pt x="107950" y="83819"/>
                </a:lnTo>
                <a:lnTo>
                  <a:pt x="107950" y="85089"/>
                </a:lnTo>
                <a:lnTo>
                  <a:pt x="180472" y="85089"/>
                </a:lnTo>
                <a:lnTo>
                  <a:pt x="183007" y="82549"/>
                </a:lnTo>
                <a:close/>
              </a:path>
              <a:path w="232409" h="266064">
                <a:moveTo>
                  <a:pt x="180472" y="85089"/>
                </a:moveTo>
                <a:lnTo>
                  <a:pt x="106679" y="85089"/>
                </a:lnTo>
                <a:lnTo>
                  <a:pt x="106679" y="86359"/>
                </a:lnTo>
                <a:lnTo>
                  <a:pt x="105409" y="86359"/>
                </a:lnTo>
                <a:lnTo>
                  <a:pt x="105409" y="87629"/>
                </a:lnTo>
                <a:lnTo>
                  <a:pt x="102869" y="87629"/>
                </a:lnTo>
                <a:lnTo>
                  <a:pt x="102869" y="88899"/>
                </a:lnTo>
                <a:lnTo>
                  <a:pt x="176670" y="88899"/>
                </a:lnTo>
                <a:lnTo>
                  <a:pt x="180472" y="85089"/>
                </a:lnTo>
                <a:close/>
              </a:path>
              <a:path w="232409" h="266064">
                <a:moveTo>
                  <a:pt x="176670" y="88899"/>
                </a:moveTo>
                <a:lnTo>
                  <a:pt x="101600" y="88899"/>
                </a:lnTo>
                <a:lnTo>
                  <a:pt x="101600" y="90169"/>
                </a:lnTo>
                <a:lnTo>
                  <a:pt x="100329" y="90169"/>
                </a:lnTo>
                <a:lnTo>
                  <a:pt x="100329" y="91439"/>
                </a:lnTo>
                <a:lnTo>
                  <a:pt x="174134" y="91439"/>
                </a:lnTo>
                <a:lnTo>
                  <a:pt x="176670" y="88899"/>
                </a:lnTo>
                <a:close/>
              </a:path>
              <a:path w="232409" h="266064">
                <a:moveTo>
                  <a:pt x="174134" y="91439"/>
                </a:moveTo>
                <a:lnTo>
                  <a:pt x="99059" y="91439"/>
                </a:lnTo>
                <a:lnTo>
                  <a:pt x="99059" y="92709"/>
                </a:lnTo>
                <a:lnTo>
                  <a:pt x="97789" y="92709"/>
                </a:lnTo>
                <a:lnTo>
                  <a:pt x="97789" y="93979"/>
                </a:lnTo>
                <a:lnTo>
                  <a:pt x="96519" y="93979"/>
                </a:lnTo>
                <a:lnTo>
                  <a:pt x="96519" y="95249"/>
                </a:lnTo>
                <a:lnTo>
                  <a:pt x="170332" y="95249"/>
                </a:lnTo>
                <a:lnTo>
                  <a:pt x="174134" y="91439"/>
                </a:lnTo>
                <a:close/>
              </a:path>
              <a:path w="232409" h="266064">
                <a:moveTo>
                  <a:pt x="170332" y="95249"/>
                </a:moveTo>
                <a:lnTo>
                  <a:pt x="95250" y="95249"/>
                </a:lnTo>
                <a:lnTo>
                  <a:pt x="95250" y="96519"/>
                </a:lnTo>
                <a:lnTo>
                  <a:pt x="93979" y="96519"/>
                </a:lnTo>
                <a:lnTo>
                  <a:pt x="93979" y="97789"/>
                </a:lnTo>
                <a:lnTo>
                  <a:pt x="92709" y="97789"/>
                </a:lnTo>
                <a:lnTo>
                  <a:pt x="92709" y="100329"/>
                </a:lnTo>
                <a:lnTo>
                  <a:pt x="91439" y="100329"/>
                </a:lnTo>
                <a:lnTo>
                  <a:pt x="91439" y="101599"/>
                </a:lnTo>
                <a:lnTo>
                  <a:pt x="163994" y="101599"/>
                </a:lnTo>
                <a:lnTo>
                  <a:pt x="170332" y="95249"/>
                </a:lnTo>
                <a:close/>
              </a:path>
              <a:path w="232409" h="266064">
                <a:moveTo>
                  <a:pt x="163994" y="101599"/>
                </a:moveTo>
                <a:lnTo>
                  <a:pt x="90169" y="101599"/>
                </a:lnTo>
                <a:lnTo>
                  <a:pt x="90169" y="102869"/>
                </a:lnTo>
                <a:lnTo>
                  <a:pt x="88900" y="102869"/>
                </a:lnTo>
                <a:lnTo>
                  <a:pt x="88900" y="105409"/>
                </a:lnTo>
                <a:lnTo>
                  <a:pt x="87629" y="105409"/>
                </a:lnTo>
                <a:lnTo>
                  <a:pt x="87629" y="106679"/>
                </a:lnTo>
                <a:lnTo>
                  <a:pt x="86359" y="106679"/>
                </a:lnTo>
                <a:lnTo>
                  <a:pt x="86359" y="107949"/>
                </a:lnTo>
                <a:lnTo>
                  <a:pt x="85089" y="107949"/>
                </a:lnTo>
                <a:lnTo>
                  <a:pt x="85089" y="110489"/>
                </a:lnTo>
                <a:lnTo>
                  <a:pt x="155121" y="110489"/>
                </a:lnTo>
                <a:lnTo>
                  <a:pt x="163994" y="101599"/>
                </a:lnTo>
                <a:close/>
              </a:path>
              <a:path w="232409" h="266064">
                <a:moveTo>
                  <a:pt x="155121" y="110489"/>
                </a:moveTo>
                <a:lnTo>
                  <a:pt x="83819" y="110489"/>
                </a:lnTo>
                <a:lnTo>
                  <a:pt x="83819" y="111759"/>
                </a:lnTo>
                <a:lnTo>
                  <a:pt x="82550" y="111759"/>
                </a:lnTo>
                <a:lnTo>
                  <a:pt x="82550" y="113029"/>
                </a:lnTo>
                <a:lnTo>
                  <a:pt x="81279" y="113029"/>
                </a:lnTo>
                <a:lnTo>
                  <a:pt x="81279" y="114299"/>
                </a:lnTo>
                <a:lnTo>
                  <a:pt x="151319" y="114299"/>
                </a:lnTo>
                <a:lnTo>
                  <a:pt x="155121" y="110489"/>
                </a:lnTo>
                <a:close/>
              </a:path>
              <a:path w="232409" h="266064">
                <a:moveTo>
                  <a:pt x="151319" y="114299"/>
                </a:moveTo>
                <a:lnTo>
                  <a:pt x="81279" y="114299"/>
                </a:lnTo>
                <a:lnTo>
                  <a:pt x="81279" y="115569"/>
                </a:lnTo>
                <a:lnTo>
                  <a:pt x="80009" y="115569"/>
                </a:lnTo>
                <a:lnTo>
                  <a:pt x="80009" y="116839"/>
                </a:lnTo>
                <a:lnTo>
                  <a:pt x="148784" y="116839"/>
                </a:lnTo>
                <a:lnTo>
                  <a:pt x="151319" y="114299"/>
                </a:lnTo>
                <a:close/>
              </a:path>
              <a:path w="232409" h="266064">
                <a:moveTo>
                  <a:pt x="148784" y="116839"/>
                </a:moveTo>
                <a:lnTo>
                  <a:pt x="78739" y="116839"/>
                </a:lnTo>
                <a:lnTo>
                  <a:pt x="78739" y="118109"/>
                </a:lnTo>
                <a:lnTo>
                  <a:pt x="77469" y="118109"/>
                </a:lnTo>
                <a:lnTo>
                  <a:pt x="77469" y="120649"/>
                </a:lnTo>
                <a:lnTo>
                  <a:pt x="144981" y="120649"/>
                </a:lnTo>
                <a:lnTo>
                  <a:pt x="148784" y="116839"/>
                </a:lnTo>
                <a:close/>
              </a:path>
              <a:path w="232409" h="266064">
                <a:moveTo>
                  <a:pt x="144981" y="120649"/>
                </a:moveTo>
                <a:lnTo>
                  <a:pt x="76200" y="120649"/>
                </a:lnTo>
                <a:lnTo>
                  <a:pt x="76200" y="121919"/>
                </a:lnTo>
                <a:lnTo>
                  <a:pt x="74929" y="121919"/>
                </a:lnTo>
                <a:lnTo>
                  <a:pt x="74929" y="123189"/>
                </a:lnTo>
                <a:lnTo>
                  <a:pt x="73659" y="123189"/>
                </a:lnTo>
                <a:lnTo>
                  <a:pt x="73659" y="125729"/>
                </a:lnTo>
                <a:lnTo>
                  <a:pt x="72389" y="125729"/>
                </a:lnTo>
                <a:lnTo>
                  <a:pt x="72389" y="126999"/>
                </a:lnTo>
                <a:lnTo>
                  <a:pt x="138643" y="126999"/>
                </a:lnTo>
                <a:lnTo>
                  <a:pt x="144981" y="120649"/>
                </a:lnTo>
                <a:close/>
              </a:path>
              <a:path w="232409" h="266064">
                <a:moveTo>
                  <a:pt x="138643" y="126999"/>
                </a:moveTo>
                <a:lnTo>
                  <a:pt x="71119" y="126999"/>
                </a:lnTo>
                <a:lnTo>
                  <a:pt x="71119" y="128269"/>
                </a:lnTo>
                <a:lnTo>
                  <a:pt x="69850" y="128269"/>
                </a:lnTo>
                <a:lnTo>
                  <a:pt x="69850" y="130809"/>
                </a:lnTo>
                <a:lnTo>
                  <a:pt x="68579" y="130809"/>
                </a:lnTo>
                <a:lnTo>
                  <a:pt x="68579" y="132079"/>
                </a:lnTo>
                <a:lnTo>
                  <a:pt x="67309" y="132079"/>
                </a:lnTo>
                <a:lnTo>
                  <a:pt x="67309" y="133349"/>
                </a:lnTo>
                <a:lnTo>
                  <a:pt x="66039" y="133349"/>
                </a:lnTo>
                <a:lnTo>
                  <a:pt x="66039" y="135889"/>
                </a:lnTo>
                <a:lnTo>
                  <a:pt x="129770" y="135889"/>
                </a:lnTo>
                <a:lnTo>
                  <a:pt x="138643" y="126999"/>
                </a:lnTo>
                <a:close/>
              </a:path>
              <a:path w="232409" h="266064">
                <a:moveTo>
                  <a:pt x="129770" y="135889"/>
                </a:moveTo>
                <a:lnTo>
                  <a:pt x="64769" y="135889"/>
                </a:lnTo>
                <a:lnTo>
                  <a:pt x="64769" y="137159"/>
                </a:lnTo>
                <a:lnTo>
                  <a:pt x="63500" y="137159"/>
                </a:lnTo>
                <a:lnTo>
                  <a:pt x="63500" y="139699"/>
                </a:lnTo>
                <a:lnTo>
                  <a:pt x="125968" y="139699"/>
                </a:lnTo>
                <a:lnTo>
                  <a:pt x="129770" y="135889"/>
                </a:lnTo>
                <a:close/>
              </a:path>
              <a:path w="232409" h="266064">
                <a:moveTo>
                  <a:pt x="125968" y="139699"/>
                </a:moveTo>
                <a:lnTo>
                  <a:pt x="62229" y="139699"/>
                </a:lnTo>
                <a:lnTo>
                  <a:pt x="62229" y="140969"/>
                </a:lnTo>
                <a:lnTo>
                  <a:pt x="60959" y="140969"/>
                </a:lnTo>
                <a:lnTo>
                  <a:pt x="60959" y="143509"/>
                </a:lnTo>
                <a:lnTo>
                  <a:pt x="59689" y="143509"/>
                </a:lnTo>
                <a:lnTo>
                  <a:pt x="59689" y="144779"/>
                </a:lnTo>
                <a:lnTo>
                  <a:pt x="58419" y="144779"/>
                </a:lnTo>
                <a:lnTo>
                  <a:pt x="58419" y="147319"/>
                </a:lnTo>
                <a:lnTo>
                  <a:pt x="57150" y="147319"/>
                </a:lnTo>
                <a:lnTo>
                  <a:pt x="57150" y="148589"/>
                </a:lnTo>
                <a:lnTo>
                  <a:pt x="55879" y="148589"/>
                </a:lnTo>
                <a:lnTo>
                  <a:pt x="55879" y="151129"/>
                </a:lnTo>
                <a:lnTo>
                  <a:pt x="54609" y="151129"/>
                </a:lnTo>
                <a:lnTo>
                  <a:pt x="54609" y="152399"/>
                </a:lnTo>
                <a:lnTo>
                  <a:pt x="113292" y="152399"/>
                </a:lnTo>
                <a:lnTo>
                  <a:pt x="125968" y="139699"/>
                </a:lnTo>
                <a:close/>
              </a:path>
              <a:path w="232409" h="266064">
                <a:moveTo>
                  <a:pt x="113292" y="152399"/>
                </a:moveTo>
                <a:lnTo>
                  <a:pt x="53339" y="152399"/>
                </a:lnTo>
                <a:lnTo>
                  <a:pt x="53339" y="154939"/>
                </a:lnTo>
                <a:lnTo>
                  <a:pt x="110757" y="154939"/>
                </a:lnTo>
                <a:lnTo>
                  <a:pt x="113292" y="152399"/>
                </a:lnTo>
                <a:close/>
              </a:path>
              <a:path w="232409" h="266064">
                <a:moveTo>
                  <a:pt x="2539" y="261619"/>
                </a:moveTo>
                <a:lnTo>
                  <a:pt x="1269" y="261619"/>
                </a:lnTo>
                <a:lnTo>
                  <a:pt x="1269" y="264286"/>
                </a:lnTo>
                <a:lnTo>
                  <a:pt x="0" y="264286"/>
                </a:lnTo>
                <a:lnTo>
                  <a:pt x="0" y="265912"/>
                </a:lnTo>
                <a:lnTo>
                  <a:pt x="4157" y="261746"/>
                </a:lnTo>
                <a:lnTo>
                  <a:pt x="2539" y="261746"/>
                </a:lnTo>
                <a:close/>
              </a:path>
              <a:path w="232409" h="266064">
                <a:moveTo>
                  <a:pt x="10495" y="255396"/>
                </a:moveTo>
                <a:lnTo>
                  <a:pt x="3809" y="255396"/>
                </a:lnTo>
                <a:lnTo>
                  <a:pt x="3809" y="257936"/>
                </a:lnTo>
                <a:lnTo>
                  <a:pt x="2539" y="257936"/>
                </a:lnTo>
                <a:lnTo>
                  <a:pt x="2539" y="261619"/>
                </a:lnTo>
                <a:lnTo>
                  <a:pt x="4284" y="261619"/>
                </a:lnTo>
                <a:lnTo>
                  <a:pt x="10495" y="255396"/>
                </a:lnTo>
                <a:close/>
              </a:path>
              <a:path w="232409" h="266064">
                <a:moveTo>
                  <a:pt x="16832" y="249046"/>
                </a:moveTo>
                <a:lnTo>
                  <a:pt x="6350" y="249046"/>
                </a:lnTo>
                <a:lnTo>
                  <a:pt x="6350" y="251586"/>
                </a:lnTo>
                <a:lnTo>
                  <a:pt x="5079" y="251586"/>
                </a:lnTo>
                <a:lnTo>
                  <a:pt x="5079" y="254126"/>
                </a:lnTo>
                <a:lnTo>
                  <a:pt x="3809" y="254126"/>
                </a:lnTo>
                <a:lnTo>
                  <a:pt x="3809" y="255269"/>
                </a:lnTo>
                <a:lnTo>
                  <a:pt x="10621" y="255269"/>
                </a:lnTo>
                <a:lnTo>
                  <a:pt x="16832" y="249046"/>
                </a:lnTo>
                <a:close/>
              </a:path>
              <a:path w="232409" h="266064">
                <a:moveTo>
                  <a:pt x="23170" y="242696"/>
                </a:moveTo>
                <a:lnTo>
                  <a:pt x="8889" y="242696"/>
                </a:lnTo>
                <a:lnTo>
                  <a:pt x="8889" y="245236"/>
                </a:lnTo>
                <a:lnTo>
                  <a:pt x="7619" y="245236"/>
                </a:lnTo>
                <a:lnTo>
                  <a:pt x="7619" y="247776"/>
                </a:lnTo>
                <a:lnTo>
                  <a:pt x="6350" y="247776"/>
                </a:lnTo>
                <a:lnTo>
                  <a:pt x="6350" y="248919"/>
                </a:lnTo>
                <a:lnTo>
                  <a:pt x="16959" y="248919"/>
                </a:lnTo>
                <a:lnTo>
                  <a:pt x="23170" y="242696"/>
                </a:lnTo>
                <a:close/>
              </a:path>
              <a:path w="232409" h="266064">
                <a:moveTo>
                  <a:pt x="29508" y="236346"/>
                </a:moveTo>
                <a:lnTo>
                  <a:pt x="11429" y="236346"/>
                </a:lnTo>
                <a:lnTo>
                  <a:pt x="11429" y="237489"/>
                </a:lnTo>
                <a:lnTo>
                  <a:pt x="10159" y="237489"/>
                </a:lnTo>
                <a:lnTo>
                  <a:pt x="10159" y="241426"/>
                </a:lnTo>
                <a:lnTo>
                  <a:pt x="8889" y="241426"/>
                </a:lnTo>
                <a:lnTo>
                  <a:pt x="8889" y="242569"/>
                </a:lnTo>
                <a:lnTo>
                  <a:pt x="23297" y="242569"/>
                </a:lnTo>
                <a:lnTo>
                  <a:pt x="29508" y="236346"/>
                </a:lnTo>
                <a:close/>
              </a:path>
              <a:path w="232409" h="266064">
                <a:moveTo>
                  <a:pt x="35845" y="229996"/>
                </a:moveTo>
                <a:lnTo>
                  <a:pt x="13969" y="229996"/>
                </a:lnTo>
                <a:lnTo>
                  <a:pt x="13969" y="231139"/>
                </a:lnTo>
                <a:lnTo>
                  <a:pt x="12700" y="231139"/>
                </a:lnTo>
                <a:lnTo>
                  <a:pt x="12700" y="235076"/>
                </a:lnTo>
                <a:lnTo>
                  <a:pt x="11429" y="235076"/>
                </a:lnTo>
                <a:lnTo>
                  <a:pt x="11429" y="236219"/>
                </a:lnTo>
                <a:lnTo>
                  <a:pt x="29634" y="236219"/>
                </a:lnTo>
                <a:lnTo>
                  <a:pt x="35845" y="229996"/>
                </a:lnTo>
                <a:close/>
              </a:path>
              <a:path w="232409" h="266064">
                <a:moveTo>
                  <a:pt x="43451" y="222376"/>
                </a:moveTo>
                <a:lnTo>
                  <a:pt x="16509" y="222376"/>
                </a:lnTo>
                <a:lnTo>
                  <a:pt x="16509" y="224789"/>
                </a:lnTo>
                <a:lnTo>
                  <a:pt x="15239" y="224789"/>
                </a:lnTo>
                <a:lnTo>
                  <a:pt x="15239" y="227456"/>
                </a:lnTo>
                <a:lnTo>
                  <a:pt x="13969" y="227456"/>
                </a:lnTo>
                <a:lnTo>
                  <a:pt x="13969" y="229869"/>
                </a:lnTo>
                <a:lnTo>
                  <a:pt x="35972" y="229869"/>
                </a:lnTo>
                <a:lnTo>
                  <a:pt x="43451" y="222376"/>
                </a:lnTo>
                <a:close/>
              </a:path>
              <a:path w="232409" h="266064">
                <a:moveTo>
                  <a:pt x="49788" y="216026"/>
                </a:moveTo>
                <a:lnTo>
                  <a:pt x="19050" y="216026"/>
                </a:lnTo>
                <a:lnTo>
                  <a:pt x="19050" y="218439"/>
                </a:lnTo>
                <a:lnTo>
                  <a:pt x="17779" y="218439"/>
                </a:lnTo>
                <a:lnTo>
                  <a:pt x="17779" y="221106"/>
                </a:lnTo>
                <a:lnTo>
                  <a:pt x="16509" y="221106"/>
                </a:lnTo>
                <a:lnTo>
                  <a:pt x="16509" y="222249"/>
                </a:lnTo>
                <a:lnTo>
                  <a:pt x="43577" y="222249"/>
                </a:lnTo>
                <a:lnTo>
                  <a:pt x="49788" y="216026"/>
                </a:lnTo>
                <a:close/>
              </a:path>
              <a:path w="232409" h="266064">
                <a:moveTo>
                  <a:pt x="21589" y="210819"/>
                </a:moveTo>
                <a:lnTo>
                  <a:pt x="20319" y="210819"/>
                </a:lnTo>
                <a:lnTo>
                  <a:pt x="20319" y="214756"/>
                </a:lnTo>
                <a:lnTo>
                  <a:pt x="19050" y="214756"/>
                </a:lnTo>
                <a:lnTo>
                  <a:pt x="19050" y="215899"/>
                </a:lnTo>
                <a:lnTo>
                  <a:pt x="49915" y="215899"/>
                </a:lnTo>
                <a:lnTo>
                  <a:pt x="54859" y="210946"/>
                </a:lnTo>
                <a:lnTo>
                  <a:pt x="21589" y="210946"/>
                </a:lnTo>
                <a:close/>
              </a:path>
              <a:path w="232409" h="266064">
                <a:moveTo>
                  <a:pt x="24129" y="204469"/>
                </a:moveTo>
                <a:lnTo>
                  <a:pt x="22859" y="204469"/>
                </a:lnTo>
                <a:lnTo>
                  <a:pt x="22859" y="208406"/>
                </a:lnTo>
                <a:lnTo>
                  <a:pt x="21589" y="208406"/>
                </a:lnTo>
                <a:lnTo>
                  <a:pt x="21589" y="210819"/>
                </a:lnTo>
                <a:lnTo>
                  <a:pt x="54985" y="210819"/>
                </a:lnTo>
                <a:lnTo>
                  <a:pt x="61196" y="204596"/>
                </a:lnTo>
                <a:lnTo>
                  <a:pt x="24129" y="204596"/>
                </a:lnTo>
                <a:close/>
              </a:path>
              <a:path w="232409" h="266064">
                <a:moveTo>
                  <a:pt x="26669" y="198119"/>
                </a:moveTo>
                <a:lnTo>
                  <a:pt x="25400" y="198119"/>
                </a:lnTo>
                <a:lnTo>
                  <a:pt x="25400" y="202056"/>
                </a:lnTo>
                <a:lnTo>
                  <a:pt x="24129" y="202056"/>
                </a:lnTo>
                <a:lnTo>
                  <a:pt x="24129" y="204469"/>
                </a:lnTo>
                <a:lnTo>
                  <a:pt x="61323" y="204469"/>
                </a:lnTo>
                <a:lnTo>
                  <a:pt x="67534" y="198246"/>
                </a:lnTo>
                <a:lnTo>
                  <a:pt x="26669" y="198246"/>
                </a:lnTo>
                <a:close/>
              </a:path>
              <a:path w="232409" h="266064">
                <a:moveTo>
                  <a:pt x="29209" y="191769"/>
                </a:moveTo>
                <a:lnTo>
                  <a:pt x="27939" y="191769"/>
                </a:lnTo>
                <a:lnTo>
                  <a:pt x="27939" y="194436"/>
                </a:lnTo>
                <a:lnTo>
                  <a:pt x="26669" y="194436"/>
                </a:lnTo>
                <a:lnTo>
                  <a:pt x="26669" y="198119"/>
                </a:lnTo>
                <a:lnTo>
                  <a:pt x="67661" y="198119"/>
                </a:lnTo>
                <a:lnTo>
                  <a:pt x="73872" y="191896"/>
                </a:lnTo>
                <a:lnTo>
                  <a:pt x="29209" y="191896"/>
                </a:lnTo>
                <a:close/>
              </a:path>
              <a:path w="232409" h="266064">
                <a:moveTo>
                  <a:pt x="33019" y="185419"/>
                </a:moveTo>
                <a:lnTo>
                  <a:pt x="31750" y="185419"/>
                </a:lnTo>
                <a:lnTo>
                  <a:pt x="31750" y="186689"/>
                </a:lnTo>
                <a:lnTo>
                  <a:pt x="30479" y="186689"/>
                </a:lnTo>
                <a:lnTo>
                  <a:pt x="30479" y="189356"/>
                </a:lnTo>
                <a:lnTo>
                  <a:pt x="29209" y="189356"/>
                </a:lnTo>
                <a:lnTo>
                  <a:pt x="29209" y="191769"/>
                </a:lnTo>
                <a:lnTo>
                  <a:pt x="73998" y="191769"/>
                </a:lnTo>
                <a:lnTo>
                  <a:pt x="80209" y="185546"/>
                </a:lnTo>
                <a:lnTo>
                  <a:pt x="33019" y="185546"/>
                </a:lnTo>
                <a:close/>
              </a:path>
              <a:path w="232409" h="266064">
                <a:moveTo>
                  <a:pt x="36829" y="179069"/>
                </a:moveTo>
                <a:lnTo>
                  <a:pt x="35559" y="179069"/>
                </a:lnTo>
                <a:lnTo>
                  <a:pt x="35559" y="181736"/>
                </a:lnTo>
                <a:lnTo>
                  <a:pt x="34289" y="181736"/>
                </a:lnTo>
                <a:lnTo>
                  <a:pt x="34289" y="183006"/>
                </a:lnTo>
                <a:lnTo>
                  <a:pt x="33019" y="183006"/>
                </a:lnTo>
                <a:lnTo>
                  <a:pt x="33019" y="185419"/>
                </a:lnTo>
                <a:lnTo>
                  <a:pt x="80336" y="185419"/>
                </a:lnTo>
                <a:lnTo>
                  <a:pt x="86547" y="179196"/>
                </a:lnTo>
                <a:lnTo>
                  <a:pt x="36829" y="179196"/>
                </a:lnTo>
                <a:close/>
              </a:path>
              <a:path w="232409" h="266064">
                <a:moveTo>
                  <a:pt x="92885" y="172846"/>
                </a:moveTo>
                <a:lnTo>
                  <a:pt x="40639" y="172846"/>
                </a:lnTo>
                <a:lnTo>
                  <a:pt x="40639" y="173989"/>
                </a:lnTo>
                <a:lnTo>
                  <a:pt x="39369" y="173989"/>
                </a:lnTo>
                <a:lnTo>
                  <a:pt x="39369" y="175386"/>
                </a:lnTo>
                <a:lnTo>
                  <a:pt x="38100" y="175386"/>
                </a:lnTo>
                <a:lnTo>
                  <a:pt x="38100" y="177926"/>
                </a:lnTo>
                <a:lnTo>
                  <a:pt x="36829" y="177926"/>
                </a:lnTo>
                <a:lnTo>
                  <a:pt x="36829" y="179069"/>
                </a:lnTo>
                <a:lnTo>
                  <a:pt x="86674" y="179069"/>
                </a:lnTo>
                <a:lnTo>
                  <a:pt x="92885" y="172846"/>
                </a:lnTo>
                <a:close/>
              </a:path>
              <a:path w="232409" h="266064">
                <a:moveTo>
                  <a:pt x="45719" y="166369"/>
                </a:moveTo>
                <a:lnTo>
                  <a:pt x="44450" y="166369"/>
                </a:lnTo>
                <a:lnTo>
                  <a:pt x="44450" y="167639"/>
                </a:lnTo>
                <a:lnTo>
                  <a:pt x="43179" y="167639"/>
                </a:lnTo>
                <a:lnTo>
                  <a:pt x="43179" y="170306"/>
                </a:lnTo>
                <a:lnTo>
                  <a:pt x="41909" y="170306"/>
                </a:lnTo>
                <a:lnTo>
                  <a:pt x="41909" y="171576"/>
                </a:lnTo>
                <a:lnTo>
                  <a:pt x="40639" y="171576"/>
                </a:lnTo>
                <a:lnTo>
                  <a:pt x="40639" y="172719"/>
                </a:lnTo>
                <a:lnTo>
                  <a:pt x="93012" y="172719"/>
                </a:lnTo>
                <a:lnTo>
                  <a:pt x="99223" y="166496"/>
                </a:lnTo>
                <a:lnTo>
                  <a:pt x="45719" y="166496"/>
                </a:lnTo>
                <a:close/>
              </a:path>
              <a:path w="232409" h="266064">
                <a:moveTo>
                  <a:pt x="49529" y="160019"/>
                </a:moveTo>
                <a:lnTo>
                  <a:pt x="48259" y="160019"/>
                </a:lnTo>
                <a:lnTo>
                  <a:pt x="48259" y="162686"/>
                </a:lnTo>
                <a:lnTo>
                  <a:pt x="46989" y="162686"/>
                </a:lnTo>
                <a:lnTo>
                  <a:pt x="46989" y="163956"/>
                </a:lnTo>
                <a:lnTo>
                  <a:pt x="45719" y="163956"/>
                </a:lnTo>
                <a:lnTo>
                  <a:pt x="45719" y="166369"/>
                </a:lnTo>
                <a:lnTo>
                  <a:pt x="99349" y="166369"/>
                </a:lnTo>
                <a:lnTo>
                  <a:pt x="105560" y="160146"/>
                </a:lnTo>
                <a:lnTo>
                  <a:pt x="49529" y="160146"/>
                </a:lnTo>
                <a:close/>
              </a:path>
              <a:path w="232409" h="266064">
                <a:moveTo>
                  <a:pt x="110631" y="155066"/>
                </a:moveTo>
                <a:lnTo>
                  <a:pt x="52069" y="155066"/>
                </a:lnTo>
                <a:lnTo>
                  <a:pt x="52069" y="156336"/>
                </a:lnTo>
                <a:lnTo>
                  <a:pt x="50800" y="156336"/>
                </a:lnTo>
                <a:lnTo>
                  <a:pt x="50800" y="158876"/>
                </a:lnTo>
                <a:lnTo>
                  <a:pt x="49529" y="158876"/>
                </a:lnTo>
                <a:lnTo>
                  <a:pt x="49529" y="160019"/>
                </a:lnTo>
                <a:lnTo>
                  <a:pt x="105687" y="160019"/>
                </a:lnTo>
                <a:lnTo>
                  <a:pt x="110631" y="155066"/>
                </a:lnTo>
                <a:close/>
              </a:path>
            </a:pathLst>
          </a:custGeom>
          <a:solidFill>
            <a:srgbClr val="0096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85990" y="5920771"/>
            <a:ext cx="232410" cy="327025"/>
          </a:xfrm>
          <a:custGeom>
            <a:avLst/>
            <a:gdLst/>
            <a:ahLst/>
            <a:cxnLst/>
            <a:rect l="l" t="t" r="r" b="b"/>
            <a:pathLst>
              <a:path w="232409" h="327025">
                <a:moveTo>
                  <a:pt x="232409" y="0"/>
                </a:moveTo>
                <a:lnTo>
                  <a:pt x="231174" y="1238"/>
                </a:lnTo>
                <a:lnTo>
                  <a:pt x="232409" y="1238"/>
                </a:lnTo>
                <a:lnTo>
                  <a:pt x="232409" y="0"/>
                </a:lnTo>
                <a:close/>
              </a:path>
              <a:path w="232409" h="327025">
                <a:moveTo>
                  <a:pt x="232409" y="1238"/>
                </a:moveTo>
                <a:lnTo>
                  <a:pt x="231174" y="1238"/>
                </a:lnTo>
                <a:lnTo>
                  <a:pt x="202020" y="30448"/>
                </a:lnTo>
                <a:lnTo>
                  <a:pt x="231139" y="30448"/>
                </a:lnTo>
                <a:lnTo>
                  <a:pt x="231139" y="5048"/>
                </a:lnTo>
                <a:lnTo>
                  <a:pt x="232409" y="5048"/>
                </a:lnTo>
                <a:lnTo>
                  <a:pt x="232409" y="1238"/>
                </a:lnTo>
                <a:close/>
              </a:path>
              <a:path w="232409" h="327025">
                <a:moveTo>
                  <a:pt x="231139" y="30448"/>
                </a:moveTo>
                <a:lnTo>
                  <a:pt x="202020" y="30448"/>
                </a:lnTo>
                <a:lnTo>
                  <a:pt x="199485" y="32988"/>
                </a:lnTo>
                <a:lnTo>
                  <a:pt x="231139" y="32988"/>
                </a:lnTo>
                <a:lnTo>
                  <a:pt x="231139" y="30448"/>
                </a:lnTo>
                <a:close/>
              </a:path>
              <a:path w="232409" h="327025">
                <a:moveTo>
                  <a:pt x="231140" y="32988"/>
                </a:moveTo>
                <a:lnTo>
                  <a:pt x="199485" y="32988"/>
                </a:lnTo>
                <a:lnTo>
                  <a:pt x="195683" y="36798"/>
                </a:lnTo>
                <a:lnTo>
                  <a:pt x="231139" y="36798"/>
                </a:lnTo>
                <a:lnTo>
                  <a:pt x="231140" y="32988"/>
                </a:lnTo>
                <a:close/>
              </a:path>
              <a:path w="232409" h="327025">
                <a:moveTo>
                  <a:pt x="231139" y="36798"/>
                </a:moveTo>
                <a:lnTo>
                  <a:pt x="195683" y="36798"/>
                </a:lnTo>
                <a:lnTo>
                  <a:pt x="193148" y="39338"/>
                </a:lnTo>
                <a:lnTo>
                  <a:pt x="231140" y="39338"/>
                </a:lnTo>
                <a:lnTo>
                  <a:pt x="231139" y="36798"/>
                </a:lnTo>
                <a:close/>
              </a:path>
              <a:path w="232409" h="327025">
                <a:moveTo>
                  <a:pt x="231139" y="39338"/>
                </a:moveTo>
                <a:lnTo>
                  <a:pt x="193148" y="39338"/>
                </a:lnTo>
                <a:lnTo>
                  <a:pt x="189345" y="43148"/>
                </a:lnTo>
                <a:lnTo>
                  <a:pt x="231139" y="43148"/>
                </a:lnTo>
                <a:lnTo>
                  <a:pt x="231139" y="39338"/>
                </a:lnTo>
                <a:close/>
              </a:path>
              <a:path w="232409" h="327025">
                <a:moveTo>
                  <a:pt x="231139" y="43148"/>
                </a:moveTo>
                <a:lnTo>
                  <a:pt x="189345" y="43148"/>
                </a:lnTo>
                <a:lnTo>
                  <a:pt x="186810" y="45688"/>
                </a:lnTo>
                <a:lnTo>
                  <a:pt x="231140" y="45688"/>
                </a:lnTo>
                <a:lnTo>
                  <a:pt x="231139" y="43148"/>
                </a:lnTo>
                <a:close/>
              </a:path>
              <a:path w="232409" h="327025">
                <a:moveTo>
                  <a:pt x="231139" y="45688"/>
                </a:moveTo>
                <a:lnTo>
                  <a:pt x="186810" y="45688"/>
                </a:lnTo>
                <a:lnTo>
                  <a:pt x="183007" y="49498"/>
                </a:lnTo>
                <a:lnTo>
                  <a:pt x="231139" y="49498"/>
                </a:lnTo>
                <a:lnTo>
                  <a:pt x="231139" y="45688"/>
                </a:lnTo>
                <a:close/>
              </a:path>
              <a:path w="232409" h="327025">
                <a:moveTo>
                  <a:pt x="231139" y="49498"/>
                </a:moveTo>
                <a:lnTo>
                  <a:pt x="183007" y="49498"/>
                </a:lnTo>
                <a:lnTo>
                  <a:pt x="180472" y="52038"/>
                </a:lnTo>
                <a:lnTo>
                  <a:pt x="231140" y="52038"/>
                </a:lnTo>
                <a:lnTo>
                  <a:pt x="231139" y="49498"/>
                </a:lnTo>
                <a:close/>
              </a:path>
              <a:path w="232409" h="327025">
                <a:moveTo>
                  <a:pt x="231139" y="52038"/>
                </a:moveTo>
                <a:lnTo>
                  <a:pt x="180472" y="52038"/>
                </a:lnTo>
                <a:lnTo>
                  <a:pt x="176670" y="55848"/>
                </a:lnTo>
                <a:lnTo>
                  <a:pt x="231139" y="55848"/>
                </a:lnTo>
                <a:lnTo>
                  <a:pt x="231139" y="52038"/>
                </a:lnTo>
                <a:close/>
              </a:path>
              <a:path w="232409" h="327025">
                <a:moveTo>
                  <a:pt x="231140" y="55848"/>
                </a:moveTo>
                <a:lnTo>
                  <a:pt x="176670" y="55848"/>
                </a:lnTo>
                <a:lnTo>
                  <a:pt x="174134" y="58388"/>
                </a:lnTo>
                <a:lnTo>
                  <a:pt x="231139" y="58388"/>
                </a:lnTo>
                <a:lnTo>
                  <a:pt x="231140" y="55848"/>
                </a:lnTo>
                <a:close/>
              </a:path>
              <a:path w="232409" h="327025">
                <a:moveTo>
                  <a:pt x="231139" y="58388"/>
                </a:moveTo>
                <a:lnTo>
                  <a:pt x="174134" y="58388"/>
                </a:lnTo>
                <a:lnTo>
                  <a:pt x="170332" y="62198"/>
                </a:lnTo>
                <a:lnTo>
                  <a:pt x="231139" y="62198"/>
                </a:lnTo>
                <a:lnTo>
                  <a:pt x="231139" y="58388"/>
                </a:lnTo>
                <a:close/>
              </a:path>
              <a:path w="232409" h="327025">
                <a:moveTo>
                  <a:pt x="231140" y="62198"/>
                </a:moveTo>
                <a:lnTo>
                  <a:pt x="170332" y="62198"/>
                </a:lnTo>
                <a:lnTo>
                  <a:pt x="163994" y="68548"/>
                </a:lnTo>
                <a:lnTo>
                  <a:pt x="231139" y="68548"/>
                </a:lnTo>
                <a:lnTo>
                  <a:pt x="231140" y="62198"/>
                </a:lnTo>
                <a:close/>
              </a:path>
              <a:path w="232409" h="327025">
                <a:moveTo>
                  <a:pt x="231139" y="68548"/>
                </a:moveTo>
                <a:lnTo>
                  <a:pt x="163994" y="68548"/>
                </a:lnTo>
                <a:lnTo>
                  <a:pt x="155121" y="77438"/>
                </a:lnTo>
                <a:lnTo>
                  <a:pt x="231139" y="77438"/>
                </a:lnTo>
                <a:lnTo>
                  <a:pt x="231139" y="68548"/>
                </a:lnTo>
                <a:close/>
              </a:path>
              <a:path w="232409" h="327025">
                <a:moveTo>
                  <a:pt x="231139" y="77438"/>
                </a:moveTo>
                <a:lnTo>
                  <a:pt x="155121" y="77438"/>
                </a:lnTo>
                <a:lnTo>
                  <a:pt x="151319" y="81248"/>
                </a:lnTo>
                <a:lnTo>
                  <a:pt x="231139" y="81248"/>
                </a:lnTo>
                <a:lnTo>
                  <a:pt x="231139" y="77438"/>
                </a:lnTo>
                <a:close/>
              </a:path>
              <a:path w="232409" h="327025">
                <a:moveTo>
                  <a:pt x="229870" y="81248"/>
                </a:moveTo>
                <a:lnTo>
                  <a:pt x="151319" y="81248"/>
                </a:lnTo>
                <a:lnTo>
                  <a:pt x="148784" y="83788"/>
                </a:lnTo>
                <a:lnTo>
                  <a:pt x="229869" y="83788"/>
                </a:lnTo>
                <a:lnTo>
                  <a:pt x="229870" y="81248"/>
                </a:lnTo>
                <a:close/>
              </a:path>
              <a:path w="232409" h="327025">
                <a:moveTo>
                  <a:pt x="229869" y="83788"/>
                </a:moveTo>
                <a:lnTo>
                  <a:pt x="148784" y="83788"/>
                </a:lnTo>
                <a:lnTo>
                  <a:pt x="138643" y="93948"/>
                </a:lnTo>
                <a:lnTo>
                  <a:pt x="229869" y="93948"/>
                </a:lnTo>
                <a:lnTo>
                  <a:pt x="229869" y="83788"/>
                </a:lnTo>
                <a:close/>
              </a:path>
              <a:path w="232409" h="327025">
                <a:moveTo>
                  <a:pt x="229869" y="93948"/>
                </a:moveTo>
                <a:lnTo>
                  <a:pt x="138643" y="93948"/>
                </a:lnTo>
                <a:lnTo>
                  <a:pt x="125968" y="106648"/>
                </a:lnTo>
                <a:lnTo>
                  <a:pt x="219857" y="106648"/>
                </a:lnTo>
                <a:lnTo>
                  <a:pt x="229869" y="96615"/>
                </a:lnTo>
                <a:lnTo>
                  <a:pt x="229869" y="93948"/>
                </a:lnTo>
                <a:close/>
              </a:path>
              <a:path w="232409" h="327025">
                <a:moveTo>
                  <a:pt x="219857" y="106648"/>
                </a:moveTo>
                <a:lnTo>
                  <a:pt x="125968" y="106648"/>
                </a:lnTo>
                <a:lnTo>
                  <a:pt x="113292" y="119348"/>
                </a:lnTo>
                <a:lnTo>
                  <a:pt x="207181" y="119348"/>
                </a:lnTo>
                <a:lnTo>
                  <a:pt x="219857" y="106648"/>
                </a:lnTo>
                <a:close/>
              </a:path>
              <a:path w="232409" h="327025">
                <a:moveTo>
                  <a:pt x="207181" y="119348"/>
                </a:moveTo>
                <a:lnTo>
                  <a:pt x="113292" y="119348"/>
                </a:lnTo>
                <a:lnTo>
                  <a:pt x="110757" y="121888"/>
                </a:lnTo>
                <a:lnTo>
                  <a:pt x="204646" y="121888"/>
                </a:lnTo>
                <a:lnTo>
                  <a:pt x="207181" y="119348"/>
                </a:lnTo>
                <a:close/>
              </a:path>
              <a:path w="232409" h="327025">
                <a:moveTo>
                  <a:pt x="98046" y="228695"/>
                </a:moveTo>
                <a:lnTo>
                  <a:pt x="4157" y="228695"/>
                </a:lnTo>
                <a:lnTo>
                  <a:pt x="0" y="232860"/>
                </a:lnTo>
                <a:lnTo>
                  <a:pt x="0" y="248888"/>
                </a:lnTo>
                <a:lnTo>
                  <a:pt x="77892" y="248888"/>
                </a:lnTo>
                <a:lnTo>
                  <a:pt x="98046" y="228695"/>
                </a:lnTo>
                <a:close/>
              </a:path>
              <a:path w="232409" h="327025">
                <a:moveTo>
                  <a:pt x="104384" y="222345"/>
                </a:moveTo>
                <a:lnTo>
                  <a:pt x="10495" y="222345"/>
                </a:lnTo>
                <a:lnTo>
                  <a:pt x="4284" y="228568"/>
                </a:lnTo>
                <a:lnTo>
                  <a:pt x="98173" y="228568"/>
                </a:lnTo>
                <a:lnTo>
                  <a:pt x="104384" y="222345"/>
                </a:lnTo>
                <a:close/>
              </a:path>
              <a:path w="232409" h="327025">
                <a:moveTo>
                  <a:pt x="110721" y="215995"/>
                </a:moveTo>
                <a:lnTo>
                  <a:pt x="16832" y="215995"/>
                </a:lnTo>
                <a:lnTo>
                  <a:pt x="10621" y="222218"/>
                </a:lnTo>
                <a:lnTo>
                  <a:pt x="104510" y="222218"/>
                </a:lnTo>
                <a:lnTo>
                  <a:pt x="110721" y="215995"/>
                </a:lnTo>
                <a:close/>
              </a:path>
              <a:path w="232409" h="327025">
                <a:moveTo>
                  <a:pt x="117059" y="209645"/>
                </a:moveTo>
                <a:lnTo>
                  <a:pt x="23170" y="209645"/>
                </a:lnTo>
                <a:lnTo>
                  <a:pt x="16959" y="215868"/>
                </a:lnTo>
                <a:lnTo>
                  <a:pt x="110848" y="215868"/>
                </a:lnTo>
                <a:lnTo>
                  <a:pt x="117059" y="209645"/>
                </a:lnTo>
                <a:close/>
              </a:path>
              <a:path w="232409" h="327025">
                <a:moveTo>
                  <a:pt x="123397" y="203295"/>
                </a:moveTo>
                <a:lnTo>
                  <a:pt x="29508" y="203295"/>
                </a:lnTo>
                <a:lnTo>
                  <a:pt x="23297" y="209518"/>
                </a:lnTo>
                <a:lnTo>
                  <a:pt x="117186" y="209518"/>
                </a:lnTo>
                <a:lnTo>
                  <a:pt x="123397" y="203295"/>
                </a:lnTo>
                <a:close/>
              </a:path>
              <a:path w="232409" h="327025">
                <a:moveTo>
                  <a:pt x="129735" y="196945"/>
                </a:moveTo>
                <a:lnTo>
                  <a:pt x="35845" y="196945"/>
                </a:lnTo>
                <a:lnTo>
                  <a:pt x="29634" y="203168"/>
                </a:lnTo>
                <a:lnTo>
                  <a:pt x="123524" y="203168"/>
                </a:lnTo>
                <a:lnTo>
                  <a:pt x="129735" y="196945"/>
                </a:lnTo>
                <a:close/>
              </a:path>
              <a:path w="232409" h="327025">
                <a:moveTo>
                  <a:pt x="137340" y="189325"/>
                </a:moveTo>
                <a:lnTo>
                  <a:pt x="43451" y="189325"/>
                </a:lnTo>
                <a:lnTo>
                  <a:pt x="35972" y="196818"/>
                </a:lnTo>
                <a:lnTo>
                  <a:pt x="129861" y="196818"/>
                </a:lnTo>
                <a:lnTo>
                  <a:pt x="137340" y="189325"/>
                </a:lnTo>
                <a:close/>
              </a:path>
              <a:path w="232409" h="327025">
                <a:moveTo>
                  <a:pt x="143678" y="182975"/>
                </a:moveTo>
                <a:lnTo>
                  <a:pt x="49788" y="182975"/>
                </a:lnTo>
                <a:lnTo>
                  <a:pt x="43577" y="189198"/>
                </a:lnTo>
                <a:lnTo>
                  <a:pt x="137467" y="189198"/>
                </a:lnTo>
                <a:lnTo>
                  <a:pt x="143678" y="182975"/>
                </a:lnTo>
                <a:close/>
              </a:path>
              <a:path w="232409" h="327025">
                <a:moveTo>
                  <a:pt x="148748" y="177895"/>
                </a:moveTo>
                <a:lnTo>
                  <a:pt x="54859" y="177895"/>
                </a:lnTo>
                <a:lnTo>
                  <a:pt x="49915" y="182848"/>
                </a:lnTo>
                <a:lnTo>
                  <a:pt x="143804" y="182848"/>
                </a:lnTo>
                <a:lnTo>
                  <a:pt x="148748" y="177895"/>
                </a:lnTo>
                <a:close/>
              </a:path>
              <a:path w="232409" h="327025">
                <a:moveTo>
                  <a:pt x="155085" y="171545"/>
                </a:moveTo>
                <a:lnTo>
                  <a:pt x="61196" y="171545"/>
                </a:lnTo>
                <a:lnTo>
                  <a:pt x="54985" y="177768"/>
                </a:lnTo>
                <a:lnTo>
                  <a:pt x="148874" y="177768"/>
                </a:lnTo>
                <a:lnTo>
                  <a:pt x="155085" y="171545"/>
                </a:lnTo>
                <a:close/>
              </a:path>
              <a:path w="232409" h="327025">
                <a:moveTo>
                  <a:pt x="161423" y="165195"/>
                </a:moveTo>
                <a:lnTo>
                  <a:pt x="67534" y="165195"/>
                </a:lnTo>
                <a:lnTo>
                  <a:pt x="61323" y="171418"/>
                </a:lnTo>
                <a:lnTo>
                  <a:pt x="155212" y="171418"/>
                </a:lnTo>
                <a:lnTo>
                  <a:pt x="161423" y="165195"/>
                </a:lnTo>
                <a:close/>
              </a:path>
              <a:path w="232409" h="327025">
                <a:moveTo>
                  <a:pt x="167761" y="158845"/>
                </a:moveTo>
                <a:lnTo>
                  <a:pt x="73872" y="158845"/>
                </a:lnTo>
                <a:lnTo>
                  <a:pt x="67661" y="165068"/>
                </a:lnTo>
                <a:lnTo>
                  <a:pt x="161550" y="165068"/>
                </a:lnTo>
                <a:lnTo>
                  <a:pt x="167761" y="158845"/>
                </a:lnTo>
                <a:close/>
              </a:path>
              <a:path w="232409" h="327025">
                <a:moveTo>
                  <a:pt x="174099" y="152495"/>
                </a:moveTo>
                <a:lnTo>
                  <a:pt x="80209" y="152495"/>
                </a:lnTo>
                <a:lnTo>
                  <a:pt x="73998" y="158718"/>
                </a:lnTo>
                <a:lnTo>
                  <a:pt x="167888" y="158718"/>
                </a:lnTo>
                <a:lnTo>
                  <a:pt x="174099" y="152495"/>
                </a:lnTo>
                <a:close/>
              </a:path>
              <a:path w="232409" h="327025">
                <a:moveTo>
                  <a:pt x="180436" y="146145"/>
                </a:moveTo>
                <a:lnTo>
                  <a:pt x="86547" y="146145"/>
                </a:lnTo>
                <a:lnTo>
                  <a:pt x="80336" y="152368"/>
                </a:lnTo>
                <a:lnTo>
                  <a:pt x="174225" y="152368"/>
                </a:lnTo>
                <a:lnTo>
                  <a:pt x="180436" y="146145"/>
                </a:lnTo>
                <a:close/>
              </a:path>
              <a:path w="232409" h="327025">
                <a:moveTo>
                  <a:pt x="186774" y="139795"/>
                </a:moveTo>
                <a:lnTo>
                  <a:pt x="92885" y="139795"/>
                </a:lnTo>
                <a:lnTo>
                  <a:pt x="86674" y="146018"/>
                </a:lnTo>
                <a:lnTo>
                  <a:pt x="180563" y="146018"/>
                </a:lnTo>
                <a:lnTo>
                  <a:pt x="186774" y="139795"/>
                </a:lnTo>
                <a:close/>
              </a:path>
              <a:path w="232409" h="327025">
                <a:moveTo>
                  <a:pt x="193112" y="133445"/>
                </a:moveTo>
                <a:lnTo>
                  <a:pt x="99223" y="133445"/>
                </a:lnTo>
                <a:lnTo>
                  <a:pt x="93012" y="139668"/>
                </a:lnTo>
                <a:lnTo>
                  <a:pt x="186901" y="139668"/>
                </a:lnTo>
                <a:lnTo>
                  <a:pt x="193112" y="133445"/>
                </a:lnTo>
                <a:close/>
              </a:path>
              <a:path w="232409" h="327025">
                <a:moveTo>
                  <a:pt x="199449" y="127095"/>
                </a:moveTo>
                <a:lnTo>
                  <a:pt x="105560" y="127095"/>
                </a:lnTo>
                <a:lnTo>
                  <a:pt x="99349" y="133318"/>
                </a:lnTo>
                <a:lnTo>
                  <a:pt x="193238" y="133318"/>
                </a:lnTo>
                <a:lnTo>
                  <a:pt x="199449" y="127095"/>
                </a:lnTo>
                <a:close/>
              </a:path>
              <a:path w="232409" h="327025">
                <a:moveTo>
                  <a:pt x="204520" y="122015"/>
                </a:moveTo>
                <a:lnTo>
                  <a:pt x="110631" y="122015"/>
                </a:lnTo>
                <a:lnTo>
                  <a:pt x="105687" y="126968"/>
                </a:lnTo>
                <a:lnTo>
                  <a:pt x="199576" y="126968"/>
                </a:lnTo>
                <a:lnTo>
                  <a:pt x="204520" y="122015"/>
                </a:lnTo>
                <a:close/>
              </a:path>
              <a:path w="232409" h="327025">
                <a:moveTo>
                  <a:pt x="77892" y="248888"/>
                </a:moveTo>
                <a:lnTo>
                  <a:pt x="0" y="248888"/>
                </a:lnTo>
                <a:lnTo>
                  <a:pt x="0" y="255238"/>
                </a:lnTo>
                <a:lnTo>
                  <a:pt x="71554" y="255238"/>
                </a:lnTo>
                <a:lnTo>
                  <a:pt x="77892" y="248888"/>
                </a:lnTo>
                <a:close/>
              </a:path>
              <a:path w="232409" h="327025">
                <a:moveTo>
                  <a:pt x="71554" y="255238"/>
                </a:moveTo>
                <a:lnTo>
                  <a:pt x="0" y="255238"/>
                </a:lnTo>
                <a:lnTo>
                  <a:pt x="0" y="261588"/>
                </a:lnTo>
                <a:lnTo>
                  <a:pt x="65217" y="261588"/>
                </a:lnTo>
                <a:lnTo>
                  <a:pt x="71554" y="255238"/>
                </a:lnTo>
                <a:close/>
              </a:path>
              <a:path w="232409" h="327025">
                <a:moveTo>
                  <a:pt x="65217" y="261588"/>
                </a:moveTo>
                <a:lnTo>
                  <a:pt x="0" y="261588"/>
                </a:lnTo>
                <a:lnTo>
                  <a:pt x="0" y="281908"/>
                </a:lnTo>
                <a:lnTo>
                  <a:pt x="44936" y="281908"/>
                </a:lnTo>
                <a:lnTo>
                  <a:pt x="65217" y="261588"/>
                </a:lnTo>
                <a:close/>
              </a:path>
              <a:path w="232409" h="327025">
                <a:moveTo>
                  <a:pt x="44936" y="281908"/>
                </a:moveTo>
                <a:lnTo>
                  <a:pt x="0" y="281908"/>
                </a:lnTo>
                <a:lnTo>
                  <a:pt x="0" y="326931"/>
                </a:lnTo>
                <a:lnTo>
                  <a:pt x="44936" y="281908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85990" y="6017388"/>
            <a:ext cx="229870" cy="317500"/>
          </a:xfrm>
          <a:custGeom>
            <a:avLst/>
            <a:gdLst/>
            <a:ahLst/>
            <a:cxnLst/>
            <a:rect l="l" t="t" r="r" b="b"/>
            <a:pathLst>
              <a:path w="229870" h="317500">
                <a:moveTo>
                  <a:pt x="229869" y="0"/>
                </a:moveTo>
                <a:lnTo>
                  <a:pt x="223660" y="6222"/>
                </a:lnTo>
                <a:lnTo>
                  <a:pt x="229869" y="6222"/>
                </a:lnTo>
                <a:lnTo>
                  <a:pt x="229869" y="0"/>
                </a:lnTo>
                <a:close/>
              </a:path>
              <a:path w="229870" h="317500">
                <a:moveTo>
                  <a:pt x="229869" y="6222"/>
                </a:moveTo>
                <a:lnTo>
                  <a:pt x="223660" y="6222"/>
                </a:lnTo>
                <a:lnTo>
                  <a:pt x="219857" y="10032"/>
                </a:lnTo>
                <a:lnTo>
                  <a:pt x="229870" y="10032"/>
                </a:lnTo>
                <a:lnTo>
                  <a:pt x="229869" y="6222"/>
                </a:lnTo>
                <a:close/>
              </a:path>
              <a:path w="229870" h="317500">
                <a:moveTo>
                  <a:pt x="229870" y="10032"/>
                </a:moveTo>
                <a:lnTo>
                  <a:pt x="219857" y="10032"/>
                </a:lnTo>
                <a:lnTo>
                  <a:pt x="207181" y="22732"/>
                </a:lnTo>
                <a:lnTo>
                  <a:pt x="229869" y="22732"/>
                </a:lnTo>
                <a:lnTo>
                  <a:pt x="229870" y="10032"/>
                </a:lnTo>
                <a:close/>
              </a:path>
              <a:path w="229870" h="317500">
                <a:moveTo>
                  <a:pt x="229869" y="22732"/>
                </a:moveTo>
                <a:lnTo>
                  <a:pt x="207181" y="22732"/>
                </a:lnTo>
                <a:lnTo>
                  <a:pt x="204646" y="25272"/>
                </a:lnTo>
                <a:lnTo>
                  <a:pt x="228599" y="25272"/>
                </a:lnTo>
                <a:lnTo>
                  <a:pt x="228599" y="24002"/>
                </a:lnTo>
                <a:lnTo>
                  <a:pt x="229869" y="24002"/>
                </a:lnTo>
                <a:lnTo>
                  <a:pt x="229869" y="22732"/>
                </a:lnTo>
                <a:close/>
              </a:path>
              <a:path w="229870" h="317500">
                <a:moveTo>
                  <a:pt x="186689" y="132079"/>
                </a:moveTo>
                <a:lnTo>
                  <a:pt x="98046" y="132079"/>
                </a:lnTo>
                <a:lnTo>
                  <a:pt x="0" y="230315"/>
                </a:lnTo>
                <a:lnTo>
                  <a:pt x="0" y="300862"/>
                </a:lnTo>
                <a:lnTo>
                  <a:pt x="1269" y="300862"/>
                </a:lnTo>
                <a:lnTo>
                  <a:pt x="1269" y="304672"/>
                </a:lnTo>
                <a:lnTo>
                  <a:pt x="2539" y="304672"/>
                </a:lnTo>
                <a:lnTo>
                  <a:pt x="2539" y="307212"/>
                </a:lnTo>
                <a:lnTo>
                  <a:pt x="3809" y="307212"/>
                </a:lnTo>
                <a:lnTo>
                  <a:pt x="3809" y="311022"/>
                </a:lnTo>
                <a:lnTo>
                  <a:pt x="5079" y="311022"/>
                </a:lnTo>
                <a:lnTo>
                  <a:pt x="5079" y="314832"/>
                </a:lnTo>
                <a:lnTo>
                  <a:pt x="6350" y="314832"/>
                </a:lnTo>
                <a:lnTo>
                  <a:pt x="6350" y="317372"/>
                </a:lnTo>
                <a:lnTo>
                  <a:pt x="185420" y="138302"/>
                </a:lnTo>
                <a:lnTo>
                  <a:pt x="185420" y="135889"/>
                </a:lnTo>
                <a:lnTo>
                  <a:pt x="186690" y="135889"/>
                </a:lnTo>
                <a:lnTo>
                  <a:pt x="186689" y="132079"/>
                </a:lnTo>
                <a:close/>
              </a:path>
              <a:path w="229870" h="317500">
                <a:moveTo>
                  <a:pt x="189229" y="125729"/>
                </a:moveTo>
                <a:lnTo>
                  <a:pt x="104384" y="125729"/>
                </a:lnTo>
                <a:lnTo>
                  <a:pt x="98173" y="131952"/>
                </a:lnTo>
                <a:lnTo>
                  <a:pt x="186689" y="131952"/>
                </a:lnTo>
                <a:lnTo>
                  <a:pt x="187959" y="132079"/>
                </a:lnTo>
                <a:lnTo>
                  <a:pt x="187959" y="129539"/>
                </a:lnTo>
                <a:lnTo>
                  <a:pt x="189229" y="129539"/>
                </a:lnTo>
                <a:lnTo>
                  <a:pt x="189229" y="125729"/>
                </a:lnTo>
                <a:close/>
              </a:path>
              <a:path w="229870" h="317500">
                <a:moveTo>
                  <a:pt x="191770" y="119379"/>
                </a:moveTo>
                <a:lnTo>
                  <a:pt x="110721" y="119379"/>
                </a:lnTo>
                <a:lnTo>
                  <a:pt x="104510" y="125602"/>
                </a:lnTo>
                <a:lnTo>
                  <a:pt x="189229" y="125602"/>
                </a:lnTo>
                <a:lnTo>
                  <a:pt x="190500" y="125729"/>
                </a:lnTo>
                <a:lnTo>
                  <a:pt x="190500" y="123189"/>
                </a:lnTo>
                <a:lnTo>
                  <a:pt x="191770" y="123189"/>
                </a:lnTo>
                <a:lnTo>
                  <a:pt x="191770" y="119379"/>
                </a:lnTo>
                <a:close/>
              </a:path>
              <a:path w="229870" h="317500">
                <a:moveTo>
                  <a:pt x="194309" y="113029"/>
                </a:moveTo>
                <a:lnTo>
                  <a:pt x="117059" y="113029"/>
                </a:lnTo>
                <a:lnTo>
                  <a:pt x="110848" y="119252"/>
                </a:lnTo>
                <a:lnTo>
                  <a:pt x="191770" y="119252"/>
                </a:lnTo>
                <a:lnTo>
                  <a:pt x="193040" y="119379"/>
                </a:lnTo>
                <a:lnTo>
                  <a:pt x="193039" y="115569"/>
                </a:lnTo>
                <a:lnTo>
                  <a:pt x="194309" y="115569"/>
                </a:lnTo>
                <a:lnTo>
                  <a:pt x="194309" y="113029"/>
                </a:lnTo>
                <a:close/>
              </a:path>
              <a:path w="229870" h="317500">
                <a:moveTo>
                  <a:pt x="196850" y="106679"/>
                </a:moveTo>
                <a:lnTo>
                  <a:pt x="123397" y="106679"/>
                </a:lnTo>
                <a:lnTo>
                  <a:pt x="117186" y="112902"/>
                </a:lnTo>
                <a:lnTo>
                  <a:pt x="194309" y="112902"/>
                </a:lnTo>
                <a:lnTo>
                  <a:pt x="195579" y="113029"/>
                </a:lnTo>
                <a:lnTo>
                  <a:pt x="195579" y="109219"/>
                </a:lnTo>
                <a:lnTo>
                  <a:pt x="196850" y="109219"/>
                </a:lnTo>
                <a:lnTo>
                  <a:pt x="196850" y="106679"/>
                </a:lnTo>
                <a:close/>
              </a:path>
              <a:path w="229870" h="317500">
                <a:moveTo>
                  <a:pt x="199389" y="100329"/>
                </a:moveTo>
                <a:lnTo>
                  <a:pt x="129735" y="100329"/>
                </a:lnTo>
                <a:lnTo>
                  <a:pt x="123524" y="106552"/>
                </a:lnTo>
                <a:lnTo>
                  <a:pt x="196850" y="106552"/>
                </a:lnTo>
                <a:lnTo>
                  <a:pt x="198120" y="106679"/>
                </a:lnTo>
                <a:lnTo>
                  <a:pt x="198120" y="102869"/>
                </a:lnTo>
                <a:lnTo>
                  <a:pt x="199390" y="102869"/>
                </a:lnTo>
                <a:lnTo>
                  <a:pt x="199389" y="100329"/>
                </a:lnTo>
                <a:close/>
              </a:path>
              <a:path w="229870" h="317500">
                <a:moveTo>
                  <a:pt x="201929" y="92709"/>
                </a:moveTo>
                <a:lnTo>
                  <a:pt x="137340" y="92709"/>
                </a:lnTo>
                <a:lnTo>
                  <a:pt x="129861" y="100202"/>
                </a:lnTo>
                <a:lnTo>
                  <a:pt x="199389" y="100202"/>
                </a:lnTo>
                <a:lnTo>
                  <a:pt x="200659" y="100329"/>
                </a:lnTo>
                <a:lnTo>
                  <a:pt x="200659" y="96519"/>
                </a:lnTo>
                <a:lnTo>
                  <a:pt x="201929" y="96519"/>
                </a:lnTo>
                <a:lnTo>
                  <a:pt x="201929" y="92709"/>
                </a:lnTo>
                <a:close/>
              </a:path>
              <a:path w="229870" h="317500">
                <a:moveTo>
                  <a:pt x="204470" y="86359"/>
                </a:moveTo>
                <a:lnTo>
                  <a:pt x="143678" y="86359"/>
                </a:lnTo>
                <a:lnTo>
                  <a:pt x="137467" y="92582"/>
                </a:lnTo>
                <a:lnTo>
                  <a:pt x="201929" y="92582"/>
                </a:lnTo>
                <a:lnTo>
                  <a:pt x="201929" y="92709"/>
                </a:lnTo>
                <a:lnTo>
                  <a:pt x="203200" y="92709"/>
                </a:lnTo>
                <a:lnTo>
                  <a:pt x="203200" y="90169"/>
                </a:lnTo>
                <a:lnTo>
                  <a:pt x="204470" y="90169"/>
                </a:lnTo>
                <a:lnTo>
                  <a:pt x="204470" y="86359"/>
                </a:lnTo>
                <a:close/>
              </a:path>
              <a:path w="229870" h="317500">
                <a:moveTo>
                  <a:pt x="207009" y="81279"/>
                </a:moveTo>
                <a:lnTo>
                  <a:pt x="148748" y="81279"/>
                </a:lnTo>
                <a:lnTo>
                  <a:pt x="143804" y="86232"/>
                </a:lnTo>
                <a:lnTo>
                  <a:pt x="204470" y="86232"/>
                </a:lnTo>
                <a:lnTo>
                  <a:pt x="204470" y="86359"/>
                </a:lnTo>
                <a:lnTo>
                  <a:pt x="205740" y="86359"/>
                </a:lnTo>
                <a:lnTo>
                  <a:pt x="205739" y="83819"/>
                </a:lnTo>
                <a:lnTo>
                  <a:pt x="207009" y="83819"/>
                </a:lnTo>
                <a:lnTo>
                  <a:pt x="207009" y="81279"/>
                </a:lnTo>
                <a:close/>
              </a:path>
              <a:path w="229870" h="317500">
                <a:moveTo>
                  <a:pt x="209550" y="74929"/>
                </a:moveTo>
                <a:lnTo>
                  <a:pt x="155085" y="74929"/>
                </a:lnTo>
                <a:lnTo>
                  <a:pt x="148874" y="81152"/>
                </a:lnTo>
                <a:lnTo>
                  <a:pt x="207009" y="81152"/>
                </a:lnTo>
                <a:lnTo>
                  <a:pt x="207009" y="80009"/>
                </a:lnTo>
                <a:lnTo>
                  <a:pt x="208279" y="80009"/>
                </a:lnTo>
                <a:lnTo>
                  <a:pt x="208279" y="76072"/>
                </a:lnTo>
                <a:lnTo>
                  <a:pt x="209550" y="76072"/>
                </a:lnTo>
                <a:lnTo>
                  <a:pt x="209550" y="74929"/>
                </a:lnTo>
                <a:close/>
              </a:path>
              <a:path w="229870" h="317500">
                <a:moveTo>
                  <a:pt x="212090" y="68579"/>
                </a:moveTo>
                <a:lnTo>
                  <a:pt x="161423" y="68579"/>
                </a:lnTo>
                <a:lnTo>
                  <a:pt x="155212" y="74802"/>
                </a:lnTo>
                <a:lnTo>
                  <a:pt x="209550" y="74802"/>
                </a:lnTo>
                <a:lnTo>
                  <a:pt x="209550" y="73659"/>
                </a:lnTo>
                <a:lnTo>
                  <a:pt x="210820" y="73659"/>
                </a:lnTo>
                <a:lnTo>
                  <a:pt x="210820" y="69722"/>
                </a:lnTo>
                <a:lnTo>
                  <a:pt x="212090" y="69722"/>
                </a:lnTo>
                <a:lnTo>
                  <a:pt x="212090" y="68579"/>
                </a:lnTo>
                <a:close/>
              </a:path>
              <a:path w="229870" h="317500">
                <a:moveTo>
                  <a:pt x="214629" y="62229"/>
                </a:moveTo>
                <a:lnTo>
                  <a:pt x="167761" y="62229"/>
                </a:lnTo>
                <a:lnTo>
                  <a:pt x="161550" y="68452"/>
                </a:lnTo>
                <a:lnTo>
                  <a:pt x="212090" y="68452"/>
                </a:lnTo>
                <a:lnTo>
                  <a:pt x="212089" y="67309"/>
                </a:lnTo>
                <a:lnTo>
                  <a:pt x="213359" y="67309"/>
                </a:lnTo>
                <a:lnTo>
                  <a:pt x="213359" y="63372"/>
                </a:lnTo>
                <a:lnTo>
                  <a:pt x="214629" y="63372"/>
                </a:lnTo>
                <a:lnTo>
                  <a:pt x="214629" y="62229"/>
                </a:lnTo>
                <a:close/>
              </a:path>
              <a:path w="229870" h="317500">
                <a:moveTo>
                  <a:pt x="217170" y="55879"/>
                </a:moveTo>
                <a:lnTo>
                  <a:pt x="174099" y="55879"/>
                </a:lnTo>
                <a:lnTo>
                  <a:pt x="167888" y="62102"/>
                </a:lnTo>
                <a:lnTo>
                  <a:pt x="214629" y="62102"/>
                </a:lnTo>
                <a:lnTo>
                  <a:pt x="214629" y="59689"/>
                </a:lnTo>
                <a:lnTo>
                  <a:pt x="215900" y="59689"/>
                </a:lnTo>
                <a:lnTo>
                  <a:pt x="215900" y="57022"/>
                </a:lnTo>
                <a:lnTo>
                  <a:pt x="217170" y="57022"/>
                </a:lnTo>
                <a:lnTo>
                  <a:pt x="217170" y="55879"/>
                </a:lnTo>
                <a:close/>
              </a:path>
              <a:path w="229870" h="317500">
                <a:moveTo>
                  <a:pt x="219709" y="49529"/>
                </a:moveTo>
                <a:lnTo>
                  <a:pt x="180436" y="49529"/>
                </a:lnTo>
                <a:lnTo>
                  <a:pt x="174225" y="55752"/>
                </a:lnTo>
                <a:lnTo>
                  <a:pt x="217170" y="55752"/>
                </a:lnTo>
                <a:lnTo>
                  <a:pt x="217169" y="53339"/>
                </a:lnTo>
                <a:lnTo>
                  <a:pt x="218439" y="53339"/>
                </a:lnTo>
                <a:lnTo>
                  <a:pt x="218439" y="50672"/>
                </a:lnTo>
                <a:lnTo>
                  <a:pt x="219709" y="50672"/>
                </a:lnTo>
                <a:lnTo>
                  <a:pt x="219709" y="49529"/>
                </a:lnTo>
                <a:close/>
              </a:path>
              <a:path w="229870" h="317500">
                <a:moveTo>
                  <a:pt x="220979" y="43179"/>
                </a:moveTo>
                <a:lnTo>
                  <a:pt x="186774" y="43179"/>
                </a:lnTo>
                <a:lnTo>
                  <a:pt x="180563" y="49402"/>
                </a:lnTo>
                <a:lnTo>
                  <a:pt x="219709" y="49402"/>
                </a:lnTo>
                <a:lnTo>
                  <a:pt x="219709" y="46989"/>
                </a:lnTo>
                <a:lnTo>
                  <a:pt x="220979" y="46989"/>
                </a:lnTo>
                <a:lnTo>
                  <a:pt x="220979" y="43179"/>
                </a:lnTo>
                <a:close/>
              </a:path>
              <a:path w="229870" h="317500">
                <a:moveTo>
                  <a:pt x="223520" y="36829"/>
                </a:moveTo>
                <a:lnTo>
                  <a:pt x="193112" y="36829"/>
                </a:lnTo>
                <a:lnTo>
                  <a:pt x="186901" y="43052"/>
                </a:lnTo>
                <a:lnTo>
                  <a:pt x="220979" y="43052"/>
                </a:lnTo>
                <a:lnTo>
                  <a:pt x="222249" y="43179"/>
                </a:lnTo>
                <a:lnTo>
                  <a:pt x="222250" y="40639"/>
                </a:lnTo>
                <a:lnTo>
                  <a:pt x="223520" y="40639"/>
                </a:lnTo>
                <a:lnTo>
                  <a:pt x="223520" y="36829"/>
                </a:lnTo>
                <a:close/>
              </a:path>
              <a:path w="229870" h="317500">
                <a:moveTo>
                  <a:pt x="226059" y="30479"/>
                </a:moveTo>
                <a:lnTo>
                  <a:pt x="199449" y="30479"/>
                </a:lnTo>
                <a:lnTo>
                  <a:pt x="193238" y="36702"/>
                </a:lnTo>
                <a:lnTo>
                  <a:pt x="223520" y="36702"/>
                </a:lnTo>
                <a:lnTo>
                  <a:pt x="224789" y="36829"/>
                </a:lnTo>
                <a:lnTo>
                  <a:pt x="224789" y="34289"/>
                </a:lnTo>
                <a:lnTo>
                  <a:pt x="226059" y="34289"/>
                </a:lnTo>
                <a:lnTo>
                  <a:pt x="226059" y="30479"/>
                </a:lnTo>
                <a:close/>
              </a:path>
              <a:path w="229870" h="317500">
                <a:moveTo>
                  <a:pt x="228599" y="25399"/>
                </a:moveTo>
                <a:lnTo>
                  <a:pt x="204520" y="25399"/>
                </a:lnTo>
                <a:lnTo>
                  <a:pt x="199576" y="30352"/>
                </a:lnTo>
                <a:lnTo>
                  <a:pt x="226059" y="30352"/>
                </a:lnTo>
                <a:lnTo>
                  <a:pt x="227329" y="30479"/>
                </a:lnTo>
                <a:lnTo>
                  <a:pt x="227329" y="26669"/>
                </a:lnTo>
                <a:lnTo>
                  <a:pt x="228599" y="26669"/>
                </a:lnTo>
                <a:lnTo>
                  <a:pt x="228599" y="25399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92340" y="6155690"/>
            <a:ext cx="179070" cy="2406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212330" y="6282230"/>
            <a:ext cx="226060" cy="320675"/>
          </a:xfrm>
          <a:custGeom>
            <a:avLst/>
            <a:gdLst/>
            <a:ahLst/>
            <a:cxnLst/>
            <a:rect l="l" t="t" r="r" b="b"/>
            <a:pathLst>
              <a:path w="226059" h="320675">
                <a:moveTo>
                  <a:pt x="226060" y="0"/>
                </a:moveTo>
                <a:lnTo>
                  <a:pt x="179791" y="46179"/>
                </a:lnTo>
                <a:lnTo>
                  <a:pt x="219710" y="46179"/>
                </a:lnTo>
                <a:lnTo>
                  <a:pt x="219709" y="38559"/>
                </a:lnTo>
                <a:lnTo>
                  <a:pt x="220979" y="38559"/>
                </a:lnTo>
                <a:lnTo>
                  <a:pt x="220980" y="29669"/>
                </a:lnTo>
                <a:lnTo>
                  <a:pt x="222250" y="29669"/>
                </a:lnTo>
                <a:lnTo>
                  <a:pt x="222250" y="22049"/>
                </a:lnTo>
                <a:lnTo>
                  <a:pt x="223520" y="22049"/>
                </a:lnTo>
                <a:lnTo>
                  <a:pt x="223520" y="14429"/>
                </a:lnTo>
                <a:lnTo>
                  <a:pt x="224790" y="14429"/>
                </a:lnTo>
                <a:lnTo>
                  <a:pt x="224790" y="5539"/>
                </a:lnTo>
                <a:lnTo>
                  <a:pt x="226060" y="5539"/>
                </a:lnTo>
                <a:lnTo>
                  <a:pt x="226060" y="0"/>
                </a:lnTo>
                <a:close/>
              </a:path>
              <a:path w="226059" h="320675">
                <a:moveTo>
                  <a:pt x="218440" y="46179"/>
                </a:moveTo>
                <a:lnTo>
                  <a:pt x="179791" y="46179"/>
                </a:lnTo>
                <a:lnTo>
                  <a:pt x="153069" y="72849"/>
                </a:lnTo>
                <a:lnTo>
                  <a:pt x="214630" y="72849"/>
                </a:lnTo>
                <a:lnTo>
                  <a:pt x="214630" y="70309"/>
                </a:lnTo>
                <a:lnTo>
                  <a:pt x="215900" y="70309"/>
                </a:lnTo>
                <a:lnTo>
                  <a:pt x="215900" y="62689"/>
                </a:lnTo>
                <a:lnTo>
                  <a:pt x="217170" y="62689"/>
                </a:lnTo>
                <a:lnTo>
                  <a:pt x="217170" y="55069"/>
                </a:lnTo>
                <a:lnTo>
                  <a:pt x="218439" y="55069"/>
                </a:lnTo>
                <a:lnTo>
                  <a:pt x="218440" y="46179"/>
                </a:lnTo>
                <a:close/>
              </a:path>
              <a:path w="226059" h="320675">
                <a:moveTo>
                  <a:pt x="214629" y="72849"/>
                </a:moveTo>
                <a:lnTo>
                  <a:pt x="153069" y="72849"/>
                </a:lnTo>
                <a:lnTo>
                  <a:pt x="140344" y="85549"/>
                </a:lnTo>
                <a:lnTo>
                  <a:pt x="215900" y="85549"/>
                </a:lnTo>
                <a:lnTo>
                  <a:pt x="215900" y="79199"/>
                </a:lnTo>
                <a:lnTo>
                  <a:pt x="214629" y="79199"/>
                </a:lnTo>
                <a:lnTo>
                  <a:pt x="214629" y="72849"/>
                </a:lnTo>
                <a:close/>
              </a:path>
              <a:path w="226059" h="320675">
                <a:moveTo>
                  <a:pt x="215900" y="85549"/>
                </a:moveTo>
                <a:lnTo>
                  <a:pt x="140344" y="85549"/>
                </a:lnTo>
                <a:lnTo>
                  <a:pt x="116168" y="109679"/>
                </a:lnTo>
                <a:lnTo>
                  <a:pt x="210820" y="109679"/>
                </a:lnTo>
                <a:lnTo>
                  <a:pt x="218440" y="102059"/>
                </a:lnTo>
                <a:lnTo>
                  <a:pt x="218440" y="99519"/>
                </a:lnTo>
                <a:lnTo>
                  <a:pt x="217170" y="99519"/>
                </a:lnTo>
                <a:lnTo>
                  <a:pt x="217170" y="89359"/>
                </a:lnTo>
                <a:lnTo>
                  <a:pt x="215900" y="89359"/>
                </a:lnTo>
                <a:lnTo>
                  <a:pt x="215900" y="85549"/>
                </a:lnTo>
                <a:close/>
              </a:path>
              <a:path w="226059" h="320675">
                <a:moveTo>
                  <a:pt x="90043" y="230456"/>
                </a:moveTo>
                <a:lnTo>
                  <a:pt x="45720" y="230456"/>
                </a:lnTo>
                <a:lnTo>
                  <a:pt x="45720" y="231599"/>
                </a:lnTo>
                <a:lnTo>
                  <a:pt x="88900" y="231599"/>
                </a:lnTo>
                <a:lnTo>
                  <a:pt x="90043" y="230456"/>
                </a:lnTo>
                <a:close/>
              </a:path>
              <a:path w="226059" h="320675">
                <a:moveTo>
                  <a:pt x="96393" y="224106"/>
                </a:moveTo>
                <a:lnTo>
                  <a:pt x="49529" y="224106"/>
                </a:lnTo>
                <a:lnTo>
                  <a:pt x="49529" y="225249"/>
                </a:lnTo>
                <a:lnTo>
                  <a:pt x="48260" y="225249"/>
                </a:lnTo>
                <a:lnTo>
                  <a:pt x="48260" y="226646"/>
                </a:lnTo>
                <a:lnTo>
                  <a:pt x="46990" y="226646"/>
                </a:lnTo>
                <a:lnTo>
                  <a:pt x="46990" y="229186"/>
                </a:lnTo>
                <a:lnTo>
                  <a:pt x="45720" y="229186"/>
                </a:lnTo>
                <a:lnTo>
                  <a:pt x="45720" y="230329"/>
                </a:lnTo>
                <a:lnTo>
                  <a:pt x="90170" y="230329"/>
                </a:lnTo>
                <a:lnTo>
                  <a:pt x="96393" y="224106"/>
                </a:lnTo>
                <a:close/>
              </a:path>
              <a:path w="226059" h="320675">
                <a:moveTo>
                  <a:pt x="130683" y="189816"/>
                </a:moveTo>
                <a:lnTo>
                  <a:pt x="69850" y="189816"/>
                </a:lnTo>
                <a:lnTo>
                  <a:pt x="69850" y="191086"/>
                </a:lnTo>
                <a:lnTo>
                  <a:pt x="68579" y="191086"/>
                </a:lnTo>
                <a:lnTo>
                  <a:pt x="68579" y="193499"/>
                </a:lnTo>
                <a:lnTo>
                  <a:pt x="67310" y="193499"/>
                </a:lnTo>
                <a:lnTo>
                  <a:pt x="67310" y="194896"/>
                </a:lnTo>
                <a:lnTo>
                  <a:pt x="66040" y="194896"/>
                </a:lnTo>
                <a:lnTo>
                  <a:pt x="66040" y="197436"/>
                </a:lnTo>
                <a:lnTo>
                  <a:pt x="64770" y="197436"/>
                </a:lnTo>
                <a:lnTo>
                  <a:pt x="64770" y="199849"/>
                </a:lnTo>
                <a:lnTo>
                  <a:pt x="63500" y="199849"/>
                </a:lnTo>
                <a:lnTo>
                  <a:pt x="63500" y="201246"/>
                </a:lnTo>
                <a:lnTo>
                  <a:pt x="62229" y="201246"/>
                </a:lnTo>
                <a:lnTo>
                  <a:pt x="62229" y="203786"/>
                </a:lnTo>
                <a:lnTo>
                  <a:pt x="60960" y="203786"/>
                </a:lnTo>
                <a:lnTo>
                  <a:pt x="60960" y="206199"/>
                </a:lnTo>
                <a:lnTo>
                  <a:pt x="59690" y="206199"/>
                </a:lnTo>
                <a:lnTo>
                  <a:pt x="59690" y="207596"/>
                </a:lnTo>
                <a:lnTo>
                  <a:pt x="58420" y="207596"/>
                </a:lnTo>
                <a:lnTo>
                  <a:pt x="58420" y="210136"/>
                </a:lnTo>
                <a:lnTo>
                  <a:pt x="57150" y="210136"/>
                </a:lnTo>
                <a:lnTo>
                  <a:pt x="57150" y="212549"/>
                </a:lnTo>
                <a:lnTo>
                  <a:pt x="55879" y="212549"/>
                </a:lnTo>
                <a:lnTo>
                  <a:pt x="55879" y="213946"/>
                </a:lnTo>
                <a:lnTo>
                  <a:pt x="54610" y="213946"/>
                </a:lnTo>
                <a:lnTo>
                  <a:pt x="54610" y="216486"/>
                </a:lnTo>
                <a:lnTo>
                  <a:pt x="53340" y="216486"/>
                </a:lnTo>
                <a:lnTo>
                  <a:pt x="53340" y="218899"/>
                </a:lnTo>
                <a:lnTo>
                  <a:pt x="52070" y="218899"/>
                </a:lnTo>
                <a:lnTo>
                  <a:pt x="52070" y="220296"/>
                </a:lnTo>
                <a:lnTo>
                  <a:pt x="50800" y="220296"/>
                </a:lnTo>
                <a:lnTo>
                  <a:pt x="50800" y="222836"/>
                </a:lnTo>
                <a:lnTo>
                  <a:pt x="49529" y="222836"/>
                </a:lnTo>
                <a:lnTo>
                  <a:pt x="49529" y="223979"/>
                </a:lnTo>
                <a:lnTo>
                  <a:pt x="96520" y="223979"/>
                </a:lnTo>
                <a:lnTo>
                  <a:pt x="130683" y="189816"/>
                </a:lnTo>
                <a:close/>
              </a:path>
              <a:path w="226059" h="320675">
                <a:moveTo>
                  <a:pt x="85090" y="165559"/>
                </a:moveTo>
                <a:lnTo>
                  <a:pt x="83820" y="165559"/>
                </a:lnTo>
                <a:lnTo>
                  <a:pt x="83820" y="166829"/>
                </a:lnTo>
                <a:lnTo>
                  <a:pt x="82550" y="166829"/>
                </a:lnTo>
                <a:lnTo>
                  <a:pt x="82550" y="169496"/>
                </a:lnTo>
                <a:lnTo>
                  <a:pt x="81279" y="169496"/>
                </a:lnTo>
                <a:lnTo>
                  <a:pt x="81279" y="172036"/>
                </a:lnTo>
                <a:lnTo>
                  <a:pt x="80010" y="172036"/>
                </a:lnTo>
                <a:lnTo>
                  <a:pt x="80010" y="173306"/>
                </a:lnTo>
                <a:lnTo>
                  <a:pt x="78740" y="173306"/>
                </a:lnTo>
                <a:lnTo>
                  <a:pt x="78740" y="175846"/>
                </a:lnTo>
                <a:lnTo>
                  <a:pt x="77470" y="175846"/>
                </a:lnTo>
                <a:lnTo>
                  <a:pt x="77470" y="178386"/>
                </a:lnTo>
                <a:lnTo>
                  <a:pt x="76200" y="178386"/>
                </a:lnTo>
                <a:lnTo>
                  <a:pt x="76200" y="179656"/>
                </a:lnTo>
                <a:lnTo>
                  <a:pt x="74929" y="179656"/>
                </a:lnTo>
                <a:lnTo>
                  <a:pt x="74929" y="182196"/>
                </a:lnTo>
                <a:lnTo>
                  <a:pt x="73660" y="182196"/>
                </a:lnTo>
                <a:lnTo>
                  <a:pt x="73660" y="184736"/>
                </a:lnTo>
                <a:lnTo>
                  <a:pt x="72390" y="184736"/>
                </a:lnTo>
                <a:lnTo>
                  <a:pt x="72390" y="186006"/>
                </a:lnTo>
                <a:lnTo>
                  <a:pt x="71120" y="186006"/>
                </a:lnTo>
                <a:lnTo>
                  <a:pt x="71120" y="188546"/>
                </a:lnTo>
                <a:lnTo>
                  <a:pt x="69850" y="188546"/>
                </a:lnTo>
                <a:lnTo>
                  <a:pt x="69850" y="189689"/>
                </a:lnTo>
                <a:lnTo>
                  <a:pt x="130810" y="189689"/>
                </a:lnTo>
                <a:lnTo>
                  <a:pt x="154813" y="165686"/>
                </a:lnTo>
                <a:lnTo>
                  <a:pt x="85090" y="165686"/>
                </a:lnTo>
                <a:close/>
              </a:path>
              <a:path w="226059" h="320675">
                <a:moveTo>
                  <a:pt x="88900" y="159209"/>
                </a:moveTo>
                <a:lnTo>
                  <a:pt x="87629" y="159209"/>
                </a:lnTo>
                <a:lnTo>
                  <a:pt x="87629" y="160479"/>
                </a:lnTo>
                <a:lnTo>
                  <a:pt x="86360" y="160479"/>
                </a:lnTo>
                <a:lnTo>
                  <a:pt x="86360" y="163146"/>
                </a:lnTo>
                <a:lnTo>
                  <a:pt x="85090" y="163146"/>
                </a:lnTo>
                <a:lnTo>
                  <a:pt x="85090" y="165559"/>
                </a:lnTo>
                <a:lnTo>
                  <a:pt x="154940" y="165559"/>
                </a:lnTo>
                <a:lnTo>
                  <a:pt x="161163" y="159336"/>
                </a:lnTo>
                <a:lnTo>
                  <a:pt x="88900" y="159336"/>
                </a:lnTo>
                <a:lnTo>
                  <a:pt x="88900" y="159209"/>
                </a:lnTo>
                <a:close/>
              </a:path>
              <a:path w="226059" h="320675">
                <a:moveTo>
                  <a:pt x="92710" y="152859"/>
                </a:moveTo>
                <a:lnTo>
                  <a:pt x="91440" y="152859"/>
                </a:lnTo>
                <a:lnTo>
                  <a:pt x="91440" y="154129"/>
                </a:lnTo>
                <a:lnTo>
                  <a:pt x="90170" y="154129"/>
                </a:lnTo>
                <a:lnTo>
                  <a:pt x="90170" y="156796"/>
                </a:lnTo>
                <a:lnTo>
                  <a:pt x="88900" y="156796"/>
                </a:lnTo>
                <a:lnTo>
                  <a:pt x="88900" y="159209"/>
                </a:lnTo>
                <a:lnTo>
                  <a:pt x="161290" y="159209"/>
                </a:lnTo>
                <a:lnTo>
                  <a:pt x="167513" y="152986"/>
                </a:lnTo>
                <a:lnTo>
                  <a:pt x="92710" y="152986"/>
                </a:lnTo>
                <a:lnTo>
                  <a:pt x="92710" y="152859"/>
                </a:lnTo>
                <a:close/>
              </a:path>
              <a:path w="226059" h="320675">
                <a:moveTo>
                  <a:pt x="96520" y="146509"/>
                </a:moveTo>
                <a:lnTo>
                  <a:pt x="95250" y="146509"/>
                </a:lnTo>
                <a:lnTo>
                  <a:pt x="95250" y="147779"/>
                </a:lnTo>
                <a:lnTo>
                  <a:pt x="93979" y="147779"/>
                </a:lnTo>
                <a:lnTo>
                  <a:pt x="93979" y="150446"/>
                </a:lnTo>
                <a:lnTo>
                  <a:pt x="92710" y="150446"/>
                </a:lnTo>
                <a:lnTo>
                  <a:pt x="92710" y="152859"/>
                </a:lnTo>
                <a:lnTo>
                  <a:pt x="167640" y="152859"/>
                </a:lnTo>
                <a:lnTo>
                  <a:pt x="173863" y="146636"/>
                </a:lnTo>
                <a:lnTo>
                  <a:pt x="96520" y="146636"/>
                </a:lnTo>
                <a:lnTo>
                  <a:pt x="96520" y="146509"/>
                </a:lnTo>
                <a:close/>
              </a:path>
              <a:path w="226059" h="320675">
                <a:moveTo>
                  <a:pt x="180213" y="140286"/>
                </a:moveTo>
                <a:lnTo>
                  <a:pt x="99060" y="140286"/>
                </a:lnTo>
                <a:lnTo>
                  <a:pt x="99060" y="141429"/>
                </a:lnTo>
                <a:lnTo>
                  <a:pt x="97790" y="141429"/>
                </a:lnTo>
                <a:lnTo>
                  <a:pt x="97790" y="144096"/>
                </a:lnTo>
                <a:lnTo>
                  <a:pt x="96520" y="144096"/>
                </a:lnTo>
                <a:lnTo>
                  <a:pt x="96520" y="146509"/>
                </a:lnTo>
                <a:lnTo>
                  <a:pt x="173990" y="146509"/>
                </a:lnTo>
                <a:lnTo>
                  <a:pt x="180213" y="140286"/>
                </a:lnTo>
                <a:close/>
              </a:path>
              <a:path w="226059" h="320675">
                <a:moveTo>
                  <a:pt x="104140" y="132539"/>
                </a:moveTo>
                <a:lnTo>
                  <a:pt x="102870" y="132539"/>
                </a:lnTo>
                <a:lnTo>
                  <a:pt x="102870" y="135079"/>
                </a:lnTo>
                <a:lnTo>
                  <a:pt x="101600" y="135079"/>
                </a:lnTo>
                <a:lnTo>
                  <a:pt x="101600" y="137746"/>
                </a:lnTo>
                <a:lnTo>
                  <a:pt x="100329" y="137746"/>
                </a:lnTo>
                <a:lnTo>
                  <a:pt x="100329" y="139016"/>
                </a:lnTo>
                <a:lnTo>
                  <a:pt x="99060" y="139016"/>
                </a:lnTo>
                <a:lnTo>
                  <a:pt x="99060" y="140159"/>
                </a:lnTo>
                <a:lnTo>
                  <a:pt x="180340" y="140159"/>
                </a:lnTo>
                <a:lnTo>
                  <a:pt x="187833" y="132666"/>
                </a:lnTo>
                <a:lnTo>
                  <a:pt x="104140" y="132666"/>
                </a:lnTo>
                <a:close/>
              </a:path>
              <a:path w="226059" h="320675">
                <a:moveTo>
                  <a:pt x="107950" y="126189"/>
                </a:moveTo>
                <a:lnTo>
                  <a:pt x="106679" y="126189"/>
                </a:lnTo>
                <a:lnTo>
                  <a:pt x="106679" y="128729"/>
                </a:lnTo>
                <a:lnTo>
                  <a:pt x="105410" y="128729"/>
                </a:lnTo>
                <a:lnTo>
                  <a:pt x="105410" y="131396"/>
                </a:lnTo>
                <a:lnTo>
                  <a:pt x="104140" y="131396"/>
                </a:lnTo>
                <a:lnTo>
                  <a:pt x="104140" y="132539"/>
                </a:lnTo>
                <a:lnTo>
                  <a:pt x="187960" y="132539"/>
                </a:lnTo>
                <a:lnTo>
                  <a:pt x="194183" y="126316"/>
                </a:lnTo>
                <a:lnTo>
                  <a:pt x="107950" y="126316"/>
                </a:lnTo>
                <a:lnTo>
                  <a:pt x="107950" y="126189"/>
                </a:lnTo>
                <a:close/>
              </a:path>
              <a:path w="226059" h="320675">
                <a:moveTo>
                  <a:pt x="111760" y="119839"/>
                </a:moveTo>
                <a:lnTo>
                  <a:pt x="110490" y="119839"/>
                </a:lnTo>
                <a:lnTo>
                  <a:pt x="110490" y="122379"/>
                </a:lnTo>
                <a:lnTo>
                  <a:pt x="109220" y="122379"/>
                </a:lnTo>
                <a:lnTo>
                  <a:pt x="109220" y="125046"/>
                </a:lnTo>
                <a:lnTo>
                  <a:pt x="107950" y="125046"/>
                </a:lnTo>
                <a:lnTo>
                  <a:pt x="107950" y="126189"/>
                </a:lnTo>
                <a:lnTo>
                  <a:pt x="194310" y="126189"/>
                </a:lnTo>
                <a:lnTo>
                  <a:pt x="200533" y="119966"/>
                </a:lnTo>
                <a:lnTo>
                  <a:pt x="111760" y="119966"/>
                </a:lnTo>
                <a:lnTo>
                  <a:pt x="111760" y="119839"/>
                </a:lnTo>
                <a:close/>
              </a:path>
              <a:path w="226059" h="320675">
                <a:moveTo>
                  <a:pt x="210693" y="109806"/>
                </a:moveTo>
                <a:lnTo>
                  <a:pt x="116040" y="109806"/>
                </a:lnTo>
                <a:lnTo>
                  <a:pt x="111760" y="114078"/>
                </a:lnTo>
                <a:lnTo>
                  <a:pt x="111760" y="119839"/>
                </a:lnTo>
                <a:lnTo>
                  <a:pt x="200660" y="119839"/>
                </a:lnTo>
                <a:lnTo>
                  <a:pt x="210693" y="109806"/>
                </a:lnTo>
                <a:close/>
              </a:path>
              <a:path w="226059" h="320675">
                <a:moveTo>
                  <a:pt x="88900" y="231599"/>
                </a:moveTo>
                <a:lnTo>
                  <a:pt x="44450" y="231599"/>
                </a:lnTo>
                <a:lnTo>
                  <a:pt x="44450" y="234139"/>
                </a:lnTo>
                <a:lnTo>
                  <a:pt x="43179" y="234139"/>
                </a:lnTo>
                <a:lnTo>
                  <a:pt x="43179" y="235409"/>
                </a:lnTo>
                <a:lnTo>
                  <a:pt x="41910" y="235409"/>
                </a:lnTo>
                <a:lnTo>
                  <a:pt x="41910" y="237949"/>
                </a:lnTo>
                <a:lnTo>
                  <a:pt x="82550" y="237949"/>
                </a:lnTo>
                <a:lnTo>
                  <a:pt x="88900" y="231599"/>
                </a:lnTo>
                <a:close/>
              </a:path>
              <a:path w="226059" h="320675">
                <a:moveTo>
                  <a:pt x="82550" y="237949"/>
                </a:moveTo>
                <a:lnTo>
                  <a:pt x="40640" y="237949"/>
                </a:lnTo>
                <a:lnTo>
                  <a:pt x="40640" y="240489"/>
                </a:lnTo>
                <a:lnTo>
                  <a:pt x="39370" y="240489"/>
                </a:lnTo>
                <a:lnTo>
                  <a:pt x="39370" y="241759"/>
                </a:lnTo>
                <a:lnTo>
                  <a:pt x="38100" y="241759"/>
                </a:lnTo>
                <a:lnTo>
                  <a:pt x="38100" y="244299"/>
                </a:lnTo>
                <a:lnTo>
                  <a:pt x="76200" y="244299"/>
                </a:lnTo>
                <a:lnTo>
                  <a:pt x="82550" y="237949"/>
                </a:lnTo>
                <a:close/>
              </a:path>
              <a:path w="226059" h="320675">
                <a:moveTo>
                  <a:pt x="76200" y="244299"/>
                </a:moveTo>
                <a:lnTo>
                  <a:pt x="36829" y="244299"/>
                </a:lnTo>
                <a:lnTo>
                  <a:pt x="36829" y="246839"/>
                </a:lnTo>
                <a:lnTo>
                  <a:pt x="35560" y="246839"/>
                </a:lnTo>
                <a:lnTo>
                  <a:pt x="35560" y="248109"/>
                </a:lnTo>
                <a:lnTo>
                  <a:pt x="34290" y="248109"/>
                </a:lnTo>
                <a:lnTo>
                  <a:pt x="34290" y="250649"/>
                </a:lnTo>
                <a:lnTo>
                  <a:pt x="69850" y="250649"/>
                </a:lnTo>
                <a:lnTo>
                  <a:pt x="76200" y="244299"/>
                </a:lnTo>
                <a:close/>
              </a:path>
              <a:path w="226059" h="320675">
                <a:moveTo>
                  <a:pt x="69850" y="250649"/>
                </a:moveTo>
                <a:lnTo>
                  <a:pt x="33020" y="250649"/>
                </a:lnTo>
                <a:lnTo>
                  <a:pt x="33020" y="253189"/>
                </a:lnTo>
                <a:lnTo>
                  <a:pt x="31750" y="253189"/>
                </a:lnTo>
                <a:lnTo>
                  <a:pt x="31750" y="254459"/>
                </a:lnTo>
                <a:lnTo>
                  <a:pt x="30479" y="254459"/>
                </a:lnTo>
                <a:lnTo>
                  <a:pt x="30479" y="256999"/>
                </a:lnTo>
                <a:lnTo>
                  <a:pt x="63500" y="256999"/>
                </a:lnTo>
                <a:lnTo>
                  <a:pt x="69850" y="250649"/>
                </a:lnTo>
                <a:close/>
              </a:path>
              <a:path w="226059" h="320675">
                <a:moveTo>
                  <a:pt x="63500" y="256999"/>
                </a:moveTo>
                <a:lnTo>
                  <a:pt x="29210" y="256999"/>
                </a:lnTo>
                <a:lnTo>
                  <a:pt x="29210" y="259539"/>
                </a:lnTo>
                <a:lnTo>
                  <a:pt x="27940" y="259539"/>
                </a:lnTo>
                <a:lnTo>
                  <a:pt x="27940" y="260809"/>
                </a:lnTo>
                <a:lnTo>
                  <a:pt x="26670" y="260809"/>
                </a:lnTo>
                <a:lnTo>
                  <a:pt x="26670" y="263349"/>
                </a:lnTo>
                <a:lnTo>
                  <a:pt x="25400" y="263349"/>
                </a:lnTo>
                <a:lnTo>
                  <a:pt x="25400" y="265889"/>
                </a:lnTo>
                <a:lnTo>
                  <a:pt x="24129" y="265889"/>
                </a:lnTo>
                <a:lnTo>
                  <a:pt x="24129" y="267159"/>
                </a:lnTo>
                <a:lnTo>
                  <a:pt x="22860" y="267159"/>
                </a:lnTo>
                <a:lnTo>
                  <a:pt x="22860" y="269699"/>
                </a:lnTo>
                <a:lnTo>
                  <a:pt x="21590" y="269699"/>
                </a:lnTo>
                <a:lnTo>
                  <a:pt x="21590" y="272239"/>
                </a:lnTo>
                <a:lnTo>
                  <a:pt x="20320" y="272239"/>
                </a:lnTo>
                <a:lnTo>
                  <a:pt x="20320" y="273509"/>
                </a:lnTo>
                <a:lnTo>
                  <a:pt x="19050" y="273509"/>
                </a:lnTo>
                <a:lnTo>
                  <a:pt x="19050" y="276049"/>
                </a:lnTo>
                <a:lnTo>
                  <a:pt x="44450" y="276049"/>
                </a:lnTo>
                <a:lnTo>
                  <a:pt x="63500" y="256999"/>
                </a:lnTo>
                <a:close/>
              </a:path>
              <a:path w="226059" h="320675">
                <a:moveTo>
                  <a:pt x="44450" y="276049"/>
                </a:moveTo>
                <a:lnTo>
                  <a:pt x="17779" y="276049"/>
                </a:lnTo>
                <a:lnTo>
                  <a:pt x="17779" y="278589"/>
                </a:lnTo>
                <a:lnTo>
                  <a:pt x="16510" y="278589"/>
                </a:lnTo>
                <a:lnTo>
                  <a:pt x="16510" y="281129"/>
                </a:lnTo>
                <a:lnTo>
                  <a:pt x="15240" y="281129"/>
                </a:lnTo>
                <a:lnTo>
                  <a:pt x="15240" y="282399"/>
                </a:lnTo>
                <a:lnTo>
                  <a:pt x="38100" y="282399"/>
                </a:lnTo>
                <a:lnTo>
                  <a:pt x="44450" y="276049"/>
                </a:lnTo>
                <a:close/>
              </a:path>
              <a:path w="226059" h="320675">
                <a:moveTo>
                  <a:pt x="38100" y="282399"/>
                </a:moveTo>
                <a:lnTo>
                  <a:pt x="13970" y="282399"/>
                </a:lnTo>
                <a:lnTo>
                  <a:pt x="13970" y="284939"/>
                </a:lnTo>
                <a:lnTo>
                  <a:pt x="12700" y="284939"/>
                </a:lnTo>
                <a:lnTo>
                  <a:pt x="12700" y="287479"/>
                </a:lnTo>
                <a:lnTo>
                  <a:pt x="11429" y="287479"/>
                </a:lnTo>
                <a:lnTo>
                  <a:pt x="11429" y="288749"/>
                </a:lnTo>
                <a:lnTo>
                  <a:pt x="31750" y="288749"/>
                </a:lnTo>
                <a:lnTo>
                  <a:pt x="38100" y="282399"/>
                </a:lnTo>
                <a:close/>
              </a:path>
              <a:path w="226059" h="320675">
                <a:moveTo>
                  <a:pt x="31750" y="288749"/>
                </a:moveTo>
                <a:lnTo>
                  <a:pt x="10160" y="288749"/>
                </a:lnTo>
                <a:lnTo>
                  <a:pt x="10160" y="291289"/>
                </a:lnTo>
                <a:lnTo>
                  <a:pt x="8890" y="291289"/>
                </a:lnTo>
                <a:lnTo>
                  <a:pt x="8890" y="293829"/>
                </a:lnTo>
                <a:lnTo>
                  <a:pt x="7620" y="293829"/>
                </a:lnTo>
                <a:lnTo>
                  <a:pt x="7620" y="295099"/>
                </a:lnTo>
                <a:lnTo>
                  <a:pt x="25400" y="295099"/>
                </a:lnTo>
                <a:lnTo>
                  <a:pt x="31750" y="288749"/>
                </a:lnTo>
                <a:close/>
              </a:path>
              <a:path w="226059" h="320675">
                <a:moveTo>
                  <a:pt x="1270" y="319229"/>
                </a:moveTo>
                <a:lnTo>
                  <a:pt x="0" y="319229"/>
                </a:lnTo>
                <a:lnTo>
                  <a:pt x="0" y="320499"/>
                </a:lnTo>
                <a:lnTo>
                  <a:pt x="1270" y="319229"/>
                </a:lnTo>
                <a:close/>
              </a:path>
              <a:path w="226059" h="320675">
                <a:moveTo>
                  <a:pt x="25400" y="295099"/>
                </a:moveTo>
                <a:lnTo>
                  <a:pt x="6350" y="295099"/>
                </a:lnTo>
                <a:lnTo>
                  <a:pt x="6350" y="297639"/>
                </a:lnTo>
                <a:lnTo>
                  <a:pt x="5079" y="297639"/>
                </a:lnTo>
                <a:lnTo>
                  <a:pt x="5079" y="300179"/>
                </a:lnTo>
                <a:lnTo>
                  <a:pt x="3810" y="300179"/>
                </a:lnTo>
                <a:lnTo>
                  <a:pt x="3810" y="303989"/>
                </a:lnTo>
                <a:lnTo>
                  <a:pt x="2540" y="303989"/>
                </a:lnTo>
                <a:lnTo>
                  <a:pt x="2540" y="311609"/>
                </a:lnTo>
                <a:lnTo>
                  <a:pt x="1270" y="311609"/>
                </a:lnTo>
                <a:lnTo>
                  <a:pt x="1270" y="319229"/>
                </a:lnTo>
                <a:lnTo>
                  <a:pt x="25400" y="295099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066280" y="6092190"/>
            <a:ext cx="703580" cy="702310"/>
          </a:xfrm>
          <a:custGeom>
            <a:avLst/>
            <a:gdLst/>
            <a:ahLst/>
            <a:cxnLst/>
            <a:rect l="l" t="t" r="r" b="b"/>
            <a:pathLst>
              <a:path w="703579" h="702309">
                <a:moveTo>
                  <a:pt x="155485" y="501657"/>
                </a:moveTo>
                <a:lnTo>
                  <a:pt x="0" y="656590"/>
                </a:lnTo>
                <a:lnTo>
                  <a:pt x="46990" y="702310"/>
                </a:lnTo>
                <a:lnTo>
                  <a:pt x="120792" y="628650"/>
                </a:lnTo>
                <a:lnTo>
                  <a:pt x="120650" y="628650"/>
                </a:lnTo>
                <a:lnTo>
                  <a:pt x="120650" y="626110"/>
                </a:lnTo>
                <a:lnTo>
                  <a:pt x="121920" y="626110"/>
                </a:lnTo>
                <a:lnTo>
                  <a:pt x="121920" y="623570"/>
                </a:lnTo>
                <a:lnTo>
                  <a:pt x="125882" y="623570"/>
                </a:lnTo>
                <a:lnTo>
                  <a:pt x="126131" y="623321"/>
                </a:lnTo>
                <a:lnTo>
                  <a:pt x="121920" y="622300"/>
                </a:lnTo>
                <a:lnTo>
                  <a:pt x="121920" y="619760"/>
                </a:lnTo>
                <a:lnTo>
                  <a:pt x="123190" y="619760"/>
                </a:lnTo>
                <a:lnTo>
                  <a:pt x="123190" y="617220"/>
                </a:lnTo>
                <a:lnTo>
                  <a:pt x="132244" y="617220"/>
                </a:lnTo>
                <a:lnTo>
                  <a:pt x="133517" y="615950"/>
                </a:lnTo>
                <a:lnTo>
                  <a:pt x="123190" y="615950"/>
                </a:lnTo>
                <a:lnTo>
                  <a:pt x="123190" y="614680"/>
                </a:lnTo>
                <a:lnTo>
                  <a:pt x="124460" y="614680"/>
                </a:lnTo>
                <a:lnTo>
                  <a:pt x="124460" y="610870"/>
                </a:lnTo>
                <a:lnTo>
                  <a:pt x="138607" y="610870"/>
                </a:lnTo>
                <a:lnTo>
                  <a:pt x="139879" y="609600"/>
                </a:lnTo>
                <a:lnTo>
                  <a:pt x="125729" y="609600"/>
                </a:lnTo>
                <a:lnTo>
                  <a:pt x="125729" y="604520"/>
                </a:lnTo>
                <a:lnTo>
                  <a:pt x="127000" y="604520"/>
                </a:lnTo>
                <a:lnTo>
                  <a:pt x="127000" y="603250"/>
                </a:lnTo>
                <a:lnTo>
                  <a:pt x="137257" y="602615"/>
                </a:lnTo>
                <a:lnTo>
                  <a:pt x="127000" y="601980"/>
                </a:lnTo>
                <a:lnTo>
                  <a:pt x="127000" y="599440"/>
                </a:lnTo>
                <a:lnTo>
                  <a:pt x="128270" y="599440"/>
                </a:lnTo>
                <a:lnTo>
                  <a:pt x="128270" y="594360"/>
                </a:lnTo>
                <a:lnTo>
                  <a:pt x="129540" y="594360"/>
                </a:lnTo>
                <a:lnTo>
                  <a:pt x="129540" y="591820"/>
                </a:lnTo>
                <a:lnTo>
                  <a:pt x="157694" y="591820"/>
                </a:lnTo>
                <a:lnTo>
                  <a:pt x="158966" y="590550"/>
                </a:lnTo>
                <a:lnTo>
                  <a:pt x="129540" y="590550"/>
                </a:lnTo>
                <a:lnTo>
                  <a:pt x="129540" y="589280"/>
                </a:lnTo>
                <a:lnTo>
                  <a:pt x="130810" y="589280"/>
                </a:lnTo>
                <a:lnTo>
                  <a:pt x="130810" y="584200"/>
                </a:lnTo>
                <a:lnTo>
                  <a:pt x="165328" y="584200"/>
                </a:lnTo>
                <a:lnTo>
                  <a:pt x="132079" y="582930"/>
                </a:lnTo>
                <a:lnTo>
                  <a:pt x="132079" y="579120"/>
                </a:lnTo>
                <a:lnTo>
                  <a:pt x="170418" y="579120"/>
                </a:lnTo>
                <a:lnTo>
                  <a:pt x="171691" y="577850"/>
                </a:lnTo>
                <a:lnTo>
                  <a:pt x="133350" y="577850"/>
                </a:lnTo>
                <a:lnTo>
                  <a:pt x="133350" y="572770"/>
                </a:lnTo>
                <a:lnTo>
                  <a:pt x="176781" y="572770"/>
                </a:lnTo>
                <a:lnTo>
                  <a:pt x="178053" y="571500"/>
                </a:lnTo>
                <a:lnTo>
                  <a:pt x="134620" y="571500"/>
                </a:lnTo>
                <a:lnTo>
                  <a:pt x="134620" y="567690"/>
                </a:lnTo>
                <a:lnTo>
                  <a:pt x="135890" y="567690"/>
                </a:lnTo>
                <a:lnTo>
                  <a:pt x="135890" y="565150"/>
                </a:lnTo>
                <a:lnTo>
                  <a:pt x="185688" y="563880"/>
                </a:lnTo>
                <a:lnTo>
                  <a:pt x="135890" y="563880"/>
                </a:lnTo>
                <a:lnTo>
                  <a:pt x="135890" y="562610"/>
                </a:lnTo>
                <a:lnTo>
                  <a:pt x="137160" y="562610"/>
                </a:lnTo>
                <a:lnTo>
                  <a:pt x="137160" y="558800"/>
                </a:lnTo>
                <a:lnTo>
                  <a:pt x="138429" y="558800"/>
                </a:lnTo>
                <a:lnTo>
                  <a:pt x="138429" y="556260"/>
                </a:lnTo>
                <a:lnTo>
                  <a:pt x="194595" y="554990"/>
                </a:lnTo>
                <a:lnTo>
                  <a:pt x="138429" y="554990"/>
                </a:lnTo>
                <a:lnTo>
                  <a:pt x="138429" y="552450"/>
                </a:lnTo>
                <a:lnTo>
                  <a:pt x="139700" y="552450"/>
                </a:lnTo>
                <a:lnTo>
                  <a:pt x="139700" y="547370"/>
                </a:lnTo>
                <a:lnTo>
                  <a:pt x="140970" y="547370"/>
                </a:lnTo>
                <a:lnTo>
                  <a:pt x="140970" y="539750"/>
                </a:lnTo>
                <a:lnTo>
                  <a:pt x="142240" y="539750"/>
                </a:lnTo>
                <a:lnTo>
                  <a:pt x="142240" y="537210"/>
                </a:lnTo>
                <a:lnTo>
                  <a:pt x="213682" y="535940"/>
                </a:lnTo>
                <a:lnTo>
                  <a:pt x="142240" y="535940"/>
                </a:lnTo>
                <a:lnTo>
                  <a:pt x="142240" y="532130"/>
                </a:lnTo>
                <a:lnTo>
                  <a:pt x="143510" y="532130"/>
                </a:lnTo>
                <a:lnTo>
                  <a:pt x="143510" y="524510"/>
                </a:lnTo>
                <a:lnTo>
                  <a:pt x="144779" y="524510"/>
                </a:lnTo>
                <a:lnTo>
                  <a:pt x="144779" y="518160"/>
                </a:lnTo>
                <a:lnTo>
                  <a:pt x="232769" y="516890"/>
                </a:lnTo>
                <a:lnTo>
                  <a:pt x="146050" y="516890"/>
                </a:lnTo>
                <a:lnTo>
                  <a:pt x="146050" y="511810"/>
                </a:lnTo>
                <a:lnTo>
                  <a:pt x="154940" y="502920"/>
                </a:lnTo>
                <a:lnTo>
                  <a:pt x="246766" y="502920"/>
                </a:lnTo>
                <a:lnTo>
                  <a:pt x="155485" y="501657"/>
                </a:lnTo>
                <a:close/>
              </a:path>
              <a:path w="703579" h="702309">
                <a:moveTo>
                  <a:pt x="127155" y="623570"/>
                </a:moveTo>
                <a:lnTo>
                  <a:pt x="125882" y="623570"/>
                </a:lnTo>
                <a:lnTo>
                  <a:pt x="120792" y="628650"/>
                </a:lnTo>
                <a:lnTo>
                  <a:pt x="127155" y="623570"/>
                </a:lnTo>
                <a:close/>
              </a:path>
              <a:path w="703579" h="702309">
                <a:moveTo>
                  <a:pt x="133517" y="617220"/>
                </a:moveTo>
                <a:lnTo>
                  <a:pt x="132244" y="617220"/>
                </a:lnTo>
                <a:lnTo>
                  <a:pt x="126131" y="623321"/>
                </a:lnTo>
                <a:lnTo>
                  <a:pt x="127155" y="623570"/>
                </a:lnTo>
                <a:lnTo>
                  <a:pt x="133517" y="617220"/>
                </a:lnTo>
                <a:close/>
              </a:path>
              <a:path w="703579" h="702309">
                <a:moveTo>
                  <a:pt x="139879" y="610870"/>
                </a:moveTo>
                <a:lnTo>
                  <a:pt x="138607" y="610870"/>
                </a:lnTo>
                <a:lnTo>
                  <a:pt x="133517" y="615950"/>
                </a:lnTo>
                <a:lnTo>
                  <a:pt x="139879" y="610870"/>
                </a:lnTo>
                <a:close/>
              </a:path>
              <a:path w="703579" h="702309">
                <a:moveTo>
                  <a:pt x="150059" y="599440"/>
                </a:moveTo>
                <a:lnTo>
                  <a:pt x="146316" y="603175"/>
                </a:lnTo>
                <a:lnTo>
                  <a:pt x="147514" y="603250"/>
                </a:lnTo>
                <a:lnTo>
                  <a:pt x="150059" y="599440"/>
                </a:lnTo>
                <a:close/>
              </a:path>
              <a:path w="703579" h="702309">
                <a:moveTo>
                  <a:pt x="147514" y="601980"/>
                </a:moveTo>
                <a:lnTo>
                  <a:pt x="137257" y="602615"/>
                </a:lnTo>
                <a:lnTo>
                  <a:pt x="146316" y="603175"/>
                </a:lnTo>
                <a:lnTo>
                  <a:pt x="147514" y="601980"/>
                </a:lnTo>
                <a:close/>
              </a:path>
              <a:path w="703579" h="702309">
                <a:moveTo>
                  <a:pt x="158966" y="591820"/>
                </a:moveTo>
                <a:lnTo>
                  <a:pt x="157694" y="591820"/>
                </a:lnTo>
                <a:lnTo>
                  <a:pt x="150059" y="599440"/>
                </a:lnTo>
                <a:lnTo>
                  <a:pt x="158966" y="591820"/>
                </a:lnTo>
                <a:close/>
              </a:path>
              <a:path w="703579" h="702309">
                <a:moveTo>
                  <a:pt x="166601" y="584200"/>
                </a:moveTo>
                <a:lnTo>
                  <a:pt x="165328" y="584200"/>
                </a:lnTo>
                <a:lnTo>
                  <a:pt x="158966" y="590550"/>
                </a:lnTo>
                <a:lnTo>
                  <a:pt x="166601" y="584200"/>
                </a:lnTo>
                <a:close/>
              </a:path>
              <a:path w="703579" h="702309">
                <a:moveTo>
                  <a:pt x="171691" y="579120"/>
                </a:moveTo>
                <a:lnTo>
                  <a:pt x="170418" y="579120"/>
                </a:lnTo>
                <a:lnTo>
                  <a:pt x="165374" y="584154"/>
                </a:lnTo>
                <a:lnTo>
                  <a:pt x="166601" y="584200"/>
                </a:lnTo>
                <a:lnTo>
                  <a:pt x="171691" y="579120"/>
                </a:lnTo>
                <a:close/>
              </a:path>
              <a:path w="703579" h="702309">
                <a:moveTo>
                  <a:pt x="178053" y="572770"/>
                </a:moveTo>
                <a:lnTo>
                  <a:pt x="176781" y="572770"/>
                </a:lnTo>
                <a:lnTo>
                  <a:pt x="171691" y="577850"/>
                </a:lnTo>
                <a:lnTo>
                  <a:pt x="178053" y="572770"/>
                </a:lnTo>
                <a:close/>
              </a:path>
              <a:path w="703579" h="702309">
                <a:moveTo>
                  <a:pt x="194595" y="554990"/>
                </a:moveTo>
                <a:lnTo>
                  <a:pt x="185688" y="563880"/>
                </a:lnTo>
                <a:lnTo>
                  <a:pt x="192050" y="558800"/>
                </a:lnTo>
                <a:lnTo>
                  <a:pt x="194595" y="554990"/>
                </a:lnTo>
                <a:close/>
              </a:path>
              <a:path w="703579" h="702309">
                <a:moveTo>
                  <a:pt x="200983" y="548614"/>
                </a:moveTo>
                <a:lnTo>
                  <a:pt x="197140" y="552450"/>
                </a:lnTo>
                <a:lnTo>
                  <a:pt x="202230" y="548640"/>
                </a:lnTo>
                <a:lnTo>
                  <a:pt x="200983" y="548614"/>
                </a:lnTo>
                <a:close/>
              </a:path>
              <a:path w="703579" h="702309">
                <a:moveTo>
                  <a:pt x="213682" y="535940"/>
                </a:moveTo>
                <a:lnTo>
                  <a:pt x="200983" y="548614"/>
                </a:lnTo>
                <a:lnTo>
                  <a:pt x="202230" y="548640"/>
                </a:lnTo>
                <a:lnTo>
                  <a:pt x="213682" y="535940"/>
                </a:lnTo>
                <a:close/>
              </a:path>
              <a:path w="703579" h="702309">
                <a:moveTo>
                  <a:pt x="140970" y="547370"/>
                </a:moveTo>
                <a:lnTo>
                  <a:pt x="139700" y="547370"/>
                </a:lnTo>
                <a:lnTo>
                  <a:pt x="200983" y="548614"/>
                </a:lnTo>
                <a:lnTo>
                  <a:pt x="140970" y="547370"/>
                </a:lnTo>
                <a:close/>
              </a:path>
              <a:path w="703579" h="702309">
                <a:moveTo>
                  <a:pt x="248038" y="502920"/>
                </a:moveTo>
                <a:lnTo>
                  <a:pt x="246766" y="502920"/>
                </a:lnTo>
                <a:lnTo>
                  <a:pt x="232769" y="516890"/>
                </a:lnTo>
                <a:lnTo>
                  <a:pt x="248038" y="502920"/>
                </a:lnTo>
                <a:close/>
              </a:path>
              <a:path w="703579" h="702309">
                <a:moveTo>
                  <a:pt x="258235" y="491472"/>
                </a:moveTo>
                <a:lnTo>
                  <a:pt x="246783" y="502902"/>
                </a:lnTo>
                <a:lnTo>
                  <a:pt x="248038" y="502920"/>
                </a:lnTo>
                <a:lnTo>
                  <a:pt x="259491" y="491490"/>
                </a:lnTo>
                <a:lnTo>
                  <a:pt x="258235" y="491472"/>
                </a:lnTo>
                <a:close/>
              </a:path>
              <a:path w="703579" h="702309">
                <a:moveTo>
                  <a:pt x="166370" y="490220"/>
                </a:moveTo>
                <a:lnTo>
                  <a:pt x="154940" y="501650"/>
                </a:lnTo>
                <a:lnTo>
                  <a:pt x="155493" y="501650"/>
                </a:lnTo>
                <a:lnTo>
                  <a:pt x="166956" y="490227"/>
                </a:lnTo>
                <a:lnTo>
                  <a:pt x="166370" y="490220"/>
                </a:lnTo>
                <a:close/>
              </a:path>
              <a:path w="703579" h="702309">
                <a:moveTo>
                  <a:pt x="264580" y="485140"/>
                </a:moveTo>
                <a:lnTo>
                  <a:pt x="258235" y="491472"/>
                </a:lnTo>
                <a:lnTo>
                  <a:pt x="259491" y="491490"/>
                </a:lnTo>
                <a:lnTo>
                  <a:pt x="264580" y="485140"/>
                </a:lnTo>
                <a:close/>
              </a:path>
              <a:path w="703579" h="702309">
                <a:moveTo>
                  <a:pt x="168772" y="488418"/>
                </a:moveTo>
                <a:lnTo>
                  <a:pt x="166370" y="490220"/>
                </a:lnTo>
                <a:lnTo>
                  <a:pt x="166964" y="490220"/>
                </a:lnTo>
                <a:lnTo>
                  <a:pt x="168772" y="488418"/>
                </a:lnTo>
                <a:close/>
              </a:path>
              <a:path w="703579" h="702309">
                <a:moveTo>
                  <a:pt x="264580" y="485140"/>
                </a:moveTo>
                <a:lnTo>
                  <a:pt x="172062" y="485140"/>
                </a:lnTo>
                <a:lnTo>
                  <a:pt x="168772" y="488418"/>
                </a:lnTo>
                <a:lnTo>
                  <a:pt x="171450" y="486410"/>
                </a:lnTo>
                <a:lnTo>
                  <a:pt x="264580" y="485140"/>
                </a:lnTo>
                <a:close/>
              </a:path>
              <a:path w="703579" h="702309">
                <a:moveTo>
                  <a:pt x="172720" y="483870"/>
                </a:moveTo>
                <a:lnTo>
                  <a:pt x="171450" y="485140"/>
                </a:lnTo>
                <a:lnTo>
                  <a:pt x="172062" y="485140"/>
                </a:lnTo>
                <a:lnTo>
                  <a:pt x="173328" y="483878"/>
                </a:lnTo>
                <a:lnTo>
                  <a:pt x="172720" y="483870"/>
                </a:lnTo>
                <a:close/>
              </a:path>
              <a:path w="703579" h="702309">
                <a:moveTo>
                  <a:pt x="264598" y="485122"/>
                </a:moveTo>
                <a:lnTo>
                  <a:pt x="265853" y="485140"/>
                </a:lnTo>
                <a:lnTo>
                  <a:pt x="264598" y="485122"/>
                </a:lnTo>
                <a:close/>
              </a:path>
              <a:path w="703579" h="702309">
                <a:moveTo>
                  <a:pt x="270943" y="480060"/>
                </a:moveTo>
                <a:lnTo>
                  <a:pt x="269670" y="480060"/>
                </a:lnTo>
                <a:lnTo>
                  <a:pt x="264598" y="485122"/>
                </a:lnTo>
                <a:lnTo>
                  <a:pt x="265853" y="485140"/>
                </a:lnTo>
                <a:lnTo>
                  <a:pt x="270943" y="480060"/>
                </a:lnTo>
                <a:close/>
              </a:path>
              <a:path w="703579" h="702309">
                <a:moveTo>
                  <a:pt x="175214" y="481999"/>
                </a:moveTo>
                <a:lnTo>
                  <a:pt x="172720" y="483870"/>
                </a:lnTo>
                <a:lnTo>
                  <a:pt x="173336" y="483870"/>
                </a:lnTo>
                <a:lnTo>
                  <a:pt x="175214" y="481999"/>
                </a:lnTo>
                <a:close/>
              </a:path>
              <a:path w="703579" h="702309">
                <a:moveTo>
                  <a:pt x="277305" y="472440"/>
                </a:moveTo>
                <a:lnTo>
                  <a:pt x="184807" y="472440"/>
                </a:lnTo>
                <a:lnTo>
                  <a:pt x="175214" y="481999"/>
                </a:lnTo>
                <a:lnTo>
                  <a:pt x="177800" y="480060"/>
                </a:lnTo>
                <a:lnTo>
                  <a:pt x="269670" y="480060"/>
                </a:lnTo>
                <a:lnTo>
                  <a:pt x="270943" y="478790"/>
                </a:lnTo>
                <a:lnTo>
                  <a:pt x="179070" y="478790"/>
                </a:lnTo>
                <a:lnTo>
                  <a:pt x="184150" y="473710"/>
                </a:lnTo>
                <a:lnTo>
                  <a:pt x="277305" y="472440"/>
                </a:lnTo>
                <a:close/>
              </a:path>
              <a:path w="703579" h="702309">
                <a:moveTo>
                  <a:pt x="277305" y="472440"/>
                </a:moveTo>
                <a:lnTo>
                  <a:pt x="270943" y="478790"/>
                </a:lnTo>
                <a:lnTo>
                  <a:pt x="272215" y="478790"/>
                </a:lnTo>
                <a:lnTo>
                  <a:pt x="277305" y="472440"/>
                </a:lnTo>
                <a:close/>
              </a:path>
              <a:path w="703579" h="702309">
                <a:moveTo>
                  <a:pt x="187486" y="469771"/>
                </a:moveTo>
                <a:lnTo>
                  <a:pt x="184150" y="472440"/>
                </a:lnTo>
                <a:lnTo>
                  <a:pt x="184807" y="472440"/>
                </a:lnTo>
                <a:lnTo>
                  <a:pt x="187486" y="469771"/>
                </a:lnTo>
                <a:close/>
              </a:path>
              <a:path w="703579" h="702309">
                <a:moveTo>
                  <a:pt x="283667" y="466090"/>
                </a:moveTo>
                <a:lnTo>
                  <a:pt x="191180" y="466090"/>
                </a:lnTo>
                <a:lnTo>
                  <a:pt x="187486" y="469771"/>
                </a:lnTo>
                <a:lnTo>
                  <a:pt x="190500" y="467360"/>
                </a:lnTo>
                <a:lnTo>
                  <a:pt x="283667" y="466090"/>
                </a:lnTo>
                <a:close/>
              </a:path>
              <a:path w="703579" h="702309">
                <a:moveTo>
                  <a:pt x="207010" y="449580"/>
                </a:moveTo>
                <a:lnTo>
                  <a:pt x="190499" y="466090"/>
                </a:lnTo>
                <a:lnTo>
                  <a:pt x="191180" y="466090"/>
                </a:lnTo>
                <a:lnTo>
                  <a:pt x="207739" y="449589"/>
                </a:lnTo>
                <a:lnTo>
                  <a:pt x="207010" y="449580"/>
                </a:lnTo>
                <a:close/>
              </a:path>
              <a:path w="703579" h="702309">
                <a:moveTo>
                  <a:pt x="298954" y="450832"/>
                </a:moveTo>
                <a:lnTo>
                  <a:pt x="283667" y="466090"/>
                </a:lnTo>
                <a:lnTo>
                  <a:pt x="300209" y="450850"/>
                </a:lnTo>
                <a:lnTo>
                  <a:pt x="298954" y="450832"/>
                </a:lnTo>
                <a:close/>
              </a:path>
              <a:path w="703579" h="702309">
                <a:moveTo>
                  <a:pt x="301499" y="448292"/>
                </a:moveTo>
                <a:lnTo>
                  <a:pt x="298954" y="450832"/>
                </a:lnTo>
                <a:lnTo>
                  <a:pt x="300209" y="450850"/>
                </a:lnTo>
                <a:lnTo>
                  <a:pt x="302754" y="448310"/>
                </a:lnTo>
                <a:lnTo>
                  <a:pt x="301499" y="448292"/>
                </a:lnTo>
                <a:close/>
              </a:path>
              <a:path w="703579" h="702309">
                <a:moveTo>
                  <a:pt x="209550" y="447040"/>
                </a:moveTo>
                <a:lnTo>
                  <a:pt x="207010" y="449580"/>
                </a:lnTo>
                <a:lnTo>
                  <a:pt x="207749" y="449580"/>
                </a:lnTo>
                <a:lnTo>
                  <a:pt x="210288" y="447050"/>
                </a:lnTo>
                <a:lnTo>
                  <a:pt x="209550" y="447040"/>
                </a:lnTo>
                <a:close/>
              </a:path>
              <a:path w="703579" h="702309">
                <a:moveTo>
                  <a:pt x="302754" y="447040"/>
                </a:moveTo>
                <a:lnTo>
                  <a:pt x="210288" y="447050"/>
                </a:lnTo>
                <a:lnTo>
                  <a:pt x="301499" y="448292"/>
                </a:lnTo>
                <a:lnTo>
                  <a:pt x="302754" y="447040"/>
                </a:lnTo>
                <a:close/>
              </a:path>
              <a:path w="703579" h="702309">
                <a:moveTo>
                  <a:pt x="213360" y="443230"/>
                </a:moveTo>
                <a:lnTo>
                  <a:pt x="209550" y="447040"/>
                </a:lnTo>
                <a:lnTo>
                  <a:pt x="210298" y="447040"/>
                </a:lnTo>
                <a:lnTo>
                  <a:pt x="214111" y="443240"/>
                </a:lnTo>
                <a:lnTo>
                  <a:pt x="213360" y="443230"/>
                </a:lnTo>
                <a:close/>
              </a:path>
              <a:path w="703579" h="702309">
                <a:moveTo>
                  <a:pt x="305316" y="444482"/>
                </a:moveTo>
                <a:lnTo>
                  <a:pt x="302754" y="447040"/>
                </a:lnTo>
                <a:lnTo>
                  <a:pt x="306572" y="444500"/>
                </a:lnTo>
                <a:lnTo>
                  <a:pt x="305316" y="444482"/>
                </a:lnTo>
                <a:close/>
              </a:path>
              <a:path w="703579" h="702309">
                <a:moveTo>
                  <a:pt x="307861" y="441942"/>
                </a:moveTo>
                <a:lnTo>
                  <a:pt x="305316" y="444482"/>
                </a:lnTo>
                <a:lnTo>
                  <a:pt x="306572" y="444500"/>
                </a:lnTo>
                <a:lnTo>
                  <a:pt x="309117" y="441960"/>
                </a:lnTo>
                <a:lnTo>
                  <a:pt x="307861" y="441942"/>
                </a:lnTo>
                <a:close/>
              </a:path>
              <a:path w="703579" h="702309">
                <a:moveTo>
                  <a:pt x="215900" y="440690"/>
                </a:moveTo>
                <a:lnTo>
                  <a:pt x="213360" y="443230"/>
                </a:lnTo>
                <a:lnTo>
                  <a:pt x="214122" y="443230"/>
                </a:lnTo>
                <a:lnTo>
                  <a:pt x="216660" y="440700"/>
                </a:lnTo>
                <a:lnTo>
                  <a:pt x="215900" y="440690"/>
                </a:lnTo>
                <a:close/>
              </a:path>
              <a:path w="703579" h="702309">
                <a:moveTo>
                  <a:pt x="309117" y="440690"/>
                </a:moveTo>
                <a:lnTo>
                  <a:pt x="216660" y="440700"/>
                </a:lnTo>
                <a:lnTo>
                  <a:pt x="307861" y="441942"/>
                </a:lnTo>
                <a:lnTo>
                  <a:pt x="309117" y="440690"/>
                </a:lnTo>
                <a:close/>
              </a:path>
              <a:path w="703579" h="702309">
                <a:moveTo>
                  <a:pt x="223843" y="433543"/>
                </a:moveTo>
                <a:lnTo>
                  <a:pt x="222239" y="434350"/>
                </a:lnTo>
                <a:lnTo>
                  <a:pt x="215900" y="440690"/>
                </a:lnTo>
                <a:lnTo>
                  <a:pt x="216671" y="440690"/>
                </a:lnTo>
                <a:lnTo>
                  <a:pt x="223033" y="434350"/>
                </a:lnTo>
                <a:lnTo>
                  <a:pt x="222250" y="434340"/>
                </a:lnTo>
                <a:lnTo>
                  <a:pt x="223043" y="434340"/>
                </a:lnTo>
                <a:lnTo>
                  <a:pt x="223843" y="433543"/>
                </a:lnTo>
                <a:close/>
              </a:path>
              <a:path w="703579" h="702309">
                <a:moveTo>
                  <a:pt x="314223" y="435592"/>
                </a:moveTo>
                <a:lnTo>
                  <a:pt x="311661" y="438150"/>
                </a:lnTo>
                <a:lnTo>
                  <a:pt x="315479" y="435610"/>
                </a:lnTo>
                <a:lnTo>
                  <a:pt x="314223" y="435592"/>
                </a:lnTo>
                <a:close/>
              </a:path>
              <a:path w="703579" h="702309">
                <a:moveTo>
                  <a:pt x="315479" y="434340"/>
                </a:moveTo>
                <a:lnTo>
                  <a:pt x="223033" y="434350"/>
                </a:lnTo>
                <a:lnTo>
                  <a:pt x="314223" y="435592"/>
                </a:lnTo>
                <a:lnTo>
                  <a:pt x="315479" y="434340"/>
                </a:lnTo>
                <a:close/>
              </a:path>
              <a:path w="703579" h="702309">
                <a:moveTo>
                  <a:pt x="320586" y="429242"/>
                </a:moveTo>
                <a:lnTo>
                  <a:pt x="315479" y="434340"/>
                </a:lnTo>
                <a:lnTo>
                  <a:pt x="318024" y="433070"/>
                </a:lnTo>
                <a:lnTo>
                  <a:pt x="321841" y="429260"/>
                </a:lnTo>
                <a:lnTo>
                  <a:pt x="320586" y="429242"/>
                </a:lnTo>
                <a:close/>
              </a:path>
              <a:path w="703579" h="702309">
                <a:moveTo>
                  <a:pt x="226185" y="431209"/>
                </a:moveTo>
                <a:lnTo>
                  <a:pt x="223843" y="433543"/>
                </a:lnTo>
                <a:lnTo>
                  <a:pt x="224790" y="433070"/>
                </a:lnTo>
                <a:lnTo>
                  <a:pt x="226185" y="431209"/>
                </a:lnTo>
                <a:close/>
              </a:path>
              <a:path w="703579" h="702309">
                <a:moveTo>
                  <a:pt x="235789" y="421640"/>
                </a:moveTo>
                <a:lnTo>
                  <a:pt x="234949" y="421640"/>
                </a:lnTo>
                <a:lnTo>
                  <a:pt x="228591" y="428000"/>
                </a:lnTo>
                <a:lnTo>
                  <a:pt x="226185" y="431209"/>
                </a:lnTo>
                <a:lnTo>
                  <a:pt x="229405" y="428000"/>
                </a:lnTo>
                <a:lnTo>
                  <a:pt x="228600" y="427990"/>
                </a:lnTo>
                <a:lnTo>
                  <a:pt x="229416" y="427990"/>
                </a:lnTo>
                <a:lnTo>
                  <a:pt x="235789" y="421640"/>
                </a:lnTo>
                <a:close/>
              </a:path>
              <a:path w="703579" h="702309">
                <a:moveTo>
                  <a:pt x="321841" y="427990"/>
                </a:moveTo>
                <a:lnTo>
                  <a:pt x="229405" y="428000"/>
                </a:lnTo>
                <a:lnTo>
                  <a:pt x="320586" y="429242"/>
                </a:lnTo>
                <a:lnTo>
                  <a:pt x="321841" y="427990"/>
                </a:lnTo>
                <a:close/>
              </a:path>
              <a:path w="703579" h="702309">
                <a:moveTo>
                  <a:pt x="328203" y="421640"/>
                </a:moveTo>
                <a:lnTo>
                  <a:pt x="236093" y="421640"/>
                </a:lnTo>
                <a:lnTo>
                  <a:pt x="234950" y="422910"/>
                </a:lnTo>
                <a:lnTo>
                  <a:pt x="328203" y="421640"/>
                </a:lnTo>
                <a:close/>
              </a:path>
              <a:path w="703579" h="702309">
                <a:moveTo>
                  <a:pt x="329476" y="420370"/>
                </a:moveTo>
                <a:lnTo>
                  <a:pt x="237063" y="420370"/>
                </a:lnTo>
                <a:lnTo>
                  <a:pt x="235789" y="421640"/>
                </a:lnTo>
                <a:lnTo>
                  <a:pt x="328203" y="421640"/>
                </a:lnTo>
                <a:lnTo>
                  <a:pt x="329476" y="420370"/>
                </a:lnTo>
                <a:close/>
              </a:path>
              <a:path w="703579" h="702309">
                <a:moveTo>
                  <a:pt x="240887" y="416560"/>
                </a:moveTo>
                <a:lnTo>
                  <a:pt x="236220" y="420370"/>
                </a:lnTo>
                <a:lnTo>
                  <a:pt x="237063" y="420370"/>
                </a:lnTo>
                <a:lnTo>
                  <a:pt x="240887" y="416560"/>
                </a:lnTo>
                <a:close/>
              </a:path>
              <a:path w="703579" h="702309">
                <a:moveTo>
                  <a:pt x="335711" y="415290"/>
                </a:moveTo>
                <a:lnTo>
                  <a:pt x="334566" y="415290"/>
                </a:lnTo>
                <a:lnTo>
                  <a:pt x="329476" y="420370"/>
                </a:lnTo>
                <a:lnTo>
                  <a:pt x="335711" y="415290"/>
                </a:lnTo>
                <a:close/>
              </a:path>
              <a:path w="703579" h="702309">
                <a:moveTo>
                  <a:pt x="335838" y="414020"/>
                </a:moveTo>
                <a:lnTo>
                  <a:pt x="243436" y="414020"/>
                </a:lnTo>
                <a:lnTo>
                  <a:pt x="240887" y="416560"/>
                </a:lnTo>
                <a:lnTo>
                  <a:pt x="242443" y="415290"/>
                </a:lnTo>
                <a:lnTo>
                  <a:pt x="334566" y="415290"/>
                </a:lnTo>
                <a:lnTo>
                  <a:pt x="335838" y="414020"/>
                </a:lnTo>
                <a:close/>
              </a:path>
              <a:path w="703579" h="702309">
                <a:moveTo>
                  <a:pt x="257978" y="399529"/>
                </a:moveTo>
                <a:lnTo>
                  <a:pt x="254000" y="402590"/>
                </a:lnTo>
                <a:lnTo>
                  <a:pt x="242570" y="414020"/>
                </a:lnTo>
                <a:lnTo>
                  <a:pt x="243436" y="414020"/>
                </a:lnTo>
                <a:lnTo>
                  <a:pt x="257978" y="399529"/>
                </a:lnTo>
                <a:close/>
              </a:path>
              <a:path w="703579" h="702309">
                <a:moveTo>
                  <a:pt x="360015" y="389890"/>
                </a:moveTo>
                <a:lnTo>
                  <a:pt x="347290" y="402590"/>
                </a:lnTo>
                <a:lnTo>
                  <a:pt x="352253" y="398780"/>
                </a:lnTo>
                <a:lnTo>
                  <a:pt x="360015" y="389890"/>
                </a:lnTo>
                <a:close/>
              </a:path>
              <a:path w="703579" h="702309">
                <a:moveTo>
                  <a:pt x="260418" y="397098"/>
                </a:moveTo>
                <a:lnTo>
                  <a:pt x="257978" y="399529"/>
                </a:lnTo>
                <a:lnTo>
                  <a:pt x="258952" y="398780"/>
                </a:lnTo>
                <a:lnTo>
                  <a:pt x="260418" y="397098"/>
                </a:lnTo>
                <a:close/>
              </a:path>
              <a:path w="703579" h="702309">
                <a:moveTo>
                  <a:pt x="275299" y="382270"/>
                </a:moveTo>
                <a:lnTo>
                  <a:pt x="266699" y="389890"/>
                </a:lnTo>
                <a:lnTo>
                  <a:pt x="260418" y="397098"/>
                </a:lnTo>
                <a:lnTo>
                  <a:pt x="275299" y="382270"/>
                </a:lnTo>
                <a:close/>
              </a:path>
              <a:path w="703579" h="702309">
                <a:moveTo>
                  <a:pt x="370067" y="381000"/>
                </a:moveTo>
                <a:lnTo>
                  <a:pt x="368922" y="381000"/>
                </a:lnTo>
                <a:lnTo>
                  <a:pt x="360015" y="389890"/>
                </a:lnTo>
                <a:lnTo>
                  <a:pt x="370067" y="381000"/>
                </a:lnTo>
                <a:close/>
              </a:path>
              <a:path w="703579" h="702309">
                <a:moveTo>
                  <a:pt x="370195" y="379730"/>
                </a:moveTo>
                <a:lnTo>
                  <a:pt x="277848" y="379730"/>
                </a:lnTo>
                <a:lnTo>
                  <a:pt x="275299" y="382270"/>
                </a:lnTo>
                <a:lnTo>
                  <a:pt x="276733" y="381000"/>
                </a:lnTo>
                <a:lnTo>
                  <a:pt x="368922" y="381000"/>
                </a:lnTo>
                <a:lnTo>
                  <a:pt x="370195" y="379730"/>
                </a:lnTo>
                <a:close/>
              </a:path>
              <a:path w="703579" h="702309">
                <a:moveTo>
                  <a:pt x="285787" y="371819"/>
                </a:moveTo>
                <a:lnTo>
                  <a:pt x="276859" y="379730"/>
                </a:lnTo>
                <a:lnTo>
                  <a:pt x="277848" y="379730"/>
                </a:lnTo>
                <a:lnTo>
                  <a:pt x="285787" y="371819"/>
                </a:lnTo>
                <a:close/>
              </a:path>
              <a:path w="703579" h="702309">
                <a:moveTo>
                  <a:pt x="374650" y="375283"/>
                </a:moveTo>
                <a:lnTo>
                  <a:pt x="370195" y="379730"/>
                </a:lnTo>
                <a:lnTo>
                  <a:pt x="374650" y="375920"/>
                </a:lnTo>
                <a:lnTo>
                  <a:pt x="374650" y="375283"/>
                </a:lnTo>
                <a:close/>
              </a:path>
              <a:path w="703579" h="702309">
                <a:moveTo>
                  <a:pt x="393099" y="356870"/>
                </a:moveTo>
                <a:lnTo>
                  <a:pt x="372110" y="356870"/>
                </a:lnTo>
                <a:lnTo>
                  <a:pt x="372109" y="360680"/>
                </a:lnTo>
                <a:lnTo>
                  <a:pt x="373379" y="360680"/>
                </a:lnTo>
                <a:lnTo>
                  <a:pt x="373379" y="370840"/>
                </a:lnTo>
                <a:lnTo>
                  <a:pt x="374650" y="370840"/>
                </a:lnTo>
                <a:lnTo>
                  <a:pt x="374650" y="375283"/>
                </a:lnTo>
                <a:lnTo>
                  <a:pt x="393099" y="356870"/>
                </a:lnTo>
                <a:close/>
              </a:path>
              <a:path w="703579" h="702309">
                <a:moveTo>
                  <a:pt x="405824" y="344170"/>
                </a:moveTo>
                <a:lnTo>
                  <a:pt x="370840" y="344170"/>
                </a:lnTo>
                <a:lnTo>
                  <a:pt x="370840" y="349250"/>
                </a:lnTo>
                <a:lnTo>
                  <a:pt x="372109" y="349250"/>
                </a:lnTo>
                <a:lnTo>
                  <a:pt x="372110" y="355600"/>
                </a:lnTo>
                <a:lnTo>
                  <a:pt x="302064" y="355600"/>
                </a:lnTo>
                <a:lnTo>
                  <a:pt x="285787" y="371819"/>
                </a:lnTo>
                <a:lnTo>
                  <a:pt x="286893" y="370840"/>
                </a:lnTo>
                <a:lnTo>
                  <a:pt x="300863" y="356870"/>
                </a:lnTo>
                <a:lnTo>
                  <a:pt x="393099" y="356870"/>
                </a:lnTo>
                <a:lnTo>
                  <a:pt x="405824" y="344170"/>
                </a:lnTo>
                <a:close/>
              </a:path>
              <a:path w="703579" h="702309">
                <a:moveTo>
                  <a:pt x="306936" y="350745"/>
                </a:moveTo>
                <a:lnTo>
                  <a:pt x="300990" y="355600"/>
                </a:lnTo>
                <a:lnTo>
                  <a:pt x="302064" y="355600"/>
                </a:lnTo>
                <a:lnTo>
                  <a:pt x="306936" y="350745"/>
                </a:lnTo>
                <a:close/>
              </a:path>
              <a:path w="703579" h="702309">
                <a:moveTo>
                  <a:pt x="370840" y="349250"/>
                </a:moveTo>
                <a:lnTo>
                  <a:pt x="308437" y="349250"/>
                </a:lnTo>
                <a:lnTo>
                  <a:pt x="306936" y="350745"/>
                </a:lnTo>
                <a:lnTo>
                  <a:pt x="307213" y="350520"/>
                </a:lnTo>
                <a:lnTo>
                  <a:pt x="370840" y="350520"/>
                </a:lnTo>
                <a:lnTo>
                  <a:pt x="370840" y="349250"/>
                </a:lnTo>
                <a:close/>
              </a:path>
              <a:path w="703579" h="702309">
                <a:moveTo>
                  <a:pt x="313412" y="344292"/>
                </a:moveTo>
                <a:lnTo>
                  <a:pt x="307340" y="349250"/>
                </a:lnTo>
                <a:lnTo>
                  <a:pt x="308437" y="349250"/>
                </a:lnTo>
                <a:lnTo>
                  <a:pt x="313412" y="344292"/>
                </a:lnTo>
                <a:close/>
              </a:path>
              <a:path w="703579" h="702309">
                <a:moveTo>
                  <a:pt x="412186" y="337820"/>
                </a:moveTo>
                <a:lnTo>
                  <a:pt x="369570" y="337820"/>
                </a:lnTo>
                <a:lnTo>
                  <a:pt x="369570" y="339090"/>
                </a:lnTo>
                <a:lnTo>
                  <a:pt x="370839" y="339090"/>
                </a:lnTo>
                <a:lnTo>
                  <a:pt x="370840" y="342900"/>
                </a:lnTo>
                <a:lnTo>
                  <a:pt x="314810" y="342900"/>
                </a:lnTo>
                <a:lnTo>
                  <a:pt x="313412" y="344292"/>
                </a:lnTo>
                <a:lnTo>
                  <a:pt x="313563" y="344170"/>
                </a:lnTo>
                <a:lnTo>
                  <a:pt x="405824" y="344170"/>
                </a:lnTo>
                <a:lnTo>
                  <a:pt x="412186" y="337820"/>
                </a:lnTo>
                <a:close/>
              </a:path>
              <a:path w="703579" h="702309">
                <a:moveTo>
                  <a:pt x="319887" y="337840"/>
                </a:moveTo>
                <a:lnTo>
                  <a:pt x="313690" y="342900"/>
                </a:lnTo>
                <a:lnTo>
                  <a:pt x="314810" y="342900"/>
                </a:lnTo>
                <a:lnTo>
                  <a:pt x="319887" y="337840"/>
                </a:lnTo>
                <a:close/>
              </a:path>
              <a:path w="703579" h="702309">
                <a:moveTo>
                  <a:pt x="656590" y="0"/>
                </a:moveTo>
                <a:lnTo>
                  <a:pt x="356870" y="300990"/>
                </a:lnTo>
                <a:lnTo>
                  <a:pt x="365760" y="300990"/>
                </a:lnTo>
                <a:lnTo>
                  <a:pt x="365760" y="309880"/>
                </a:lnTo>
                <a:lnTo>
                  <a:pt x="367030" y="309880"/>
                </a:lnTo>
                <a:lnTo>
                  <a:pt x="367029" y="316230"/>
                </a:lnTo>
                <a:lnTo>
                  <a:pt x="341575" y="316230"/>
                </a:lnTo>
                <a:lnTo>
                  <a:pt x="340301" y="317500"/>
                </a:lnTo>
                <a:lnTo>
                  <a:pt x="367029" y="317500"/>
                </a:lnTo>
                <a:lnTo>
                  <a:pt x="367030" y="320040"/>
                </a:lnTo>
                <a:lnTo>
                  <a:pt x="368300" y="320040"/>
                </a:lnTo>
                <a:lnTo>
                  <a:pt x="368300" y="322580"/>
                </a:lnTo>
                <a:lnTo>
                  <a:pt x="335202" y="322580"/>
                </a:lnTo>
                <a:lnTo>
                  <a:pt x="333928" y="323850"/>
                </a:lnTo>
                <a:lnTo>
                  <a:pt x="368300" y="323850"/>
                </a:lnTo>
                <a:lnTo>
                  <a:pt x="368300" y="330200"/>
                </a:lnTo>
                <a:lnTo>
                  <a:pt x="369570" y="330200"/>
                </a:lnTo>
                <a:lnTo>
                  <a:pt x="369570" y="336550"/>
                </a:lnTo>
                <a:lnTo>
                  <a:pt x="321182" y="336550"/>
                </a:lnTo>
                <a:lnTo>
                  <a:pt x="319887" y="337840"/>
                </a:lnTo>
                <a:lnTo>
                  <a:pt x="412186" y="337820"/>
                </a:lnTo>
                <a:lnTo>
                  <a:pt x="703579" y="46990"/>
                </a:lnTo>
                <a:lnTo>
                  <a:pt x="656590" y="0"/>
                </a:lnTo>
                <a:close/>
              </a:path>
              <a:path w="703579" h="702309">
                <a:moveTo>
                  <a:pt x="326281" y="331470"/>
                </a:moveTo>
                <a:lnTo>
                  <a:pt x="320040" y="336550"/>
                </a:lnTo>
                <a:lnTo>
                  <a:pt x="321182" y="336550"/>
                </a:lnTo>
                <a:lnTo>
                  <a:pt x="326281" y="331470"/>
                </a:lnTo>
                <a:close/>
              </a:path>
              <a:path w="703579" h="702309">
                <a:moveTo>
                  <a:pt x="368300" y="330200"/>
                </a:moveTo>
                <a:lnTo>
                  <a:pt x="327555" y="330200"/>
                </a:lnTo>
                <a:lnTo>
                  <a:pt x="326281" y="331470"/>
                </a:lnTo>
                <a:lnTo>
                  <a:pt x="368300" y="331470"/>
                </a:lnTo>
                <a:lnTo>
                  <a:pt x="368300" y="330200"/>
                </a:lnTo>
                <a:close/>
              </a:path>
              <a:path w="703579" h="702309">
                <a:moveTo>
                  <a:pt x="333928" y="323850"/>
                </a:moveTo>
                <a:lnTo>
                  <a:pt x="326390" y="330200"/>
                </a:lnTo>
                <a:lnTo>
                  <a:pt x="327555" y="330200"/>
                </a:lnTo>
                <a:lnTo>
                  <a:pt x="333928" y="323850"/>
                </a:lnTo>
                <a:close/>
              </a:path>
              <a:path w="703579" h="702309">
                <a:moveTo>
                  <a:pt x="340301" y="317500"/>
                </a:moveTo>
                <a:lnTo>
                  <a:pt x="334010" y="322580"/>
                </a:lnTo>
                <a:lnTo>
                  <a:pt x="335202" y="322580"/>
                </a:lnTo>
                <a:lnTo>
                  <a:pt x="340301" y="317500"/>
                </a:lnTo>
                <a:close/>
              </a:path>
              <a:path w="703579" h="702309">
                <a:moveTo>
                  <a:pt x="346673" y="311150"/>
                </a:moveTo>
                <a:lnTo>
                  <a:pt x="340360" y="316230"/>
                </a:lnTo>
                <a:lnTo>
                  <a:pt x="341575" y="316230"/>
                </a:lnTo>
                <a:lnTo>
                  <a:pt x="346673" y="311150"/>
                </a:lnTo>
                <a:close/>
              </a:path>
              <a:path w="703579" h="702309">
                <a:moveTo>
                  <a:pt x="365760" y="309880"/>
                </a:moveTo>
                <a:lnTo>
                  <a:pt x="347948" y="309880"/>
                </a:lnTo>
                <a:lnTo>
                  <a:pt x="346673" y="311150"/>
                </a:lnTo>
                <a:lnTo>
                  <a:pt x="365760" y="311150"/>
                </a:lnTo>
                <a:lnTo>
                  <a:pt x="365760" y="309880"/>
                </a:lnTo>
                <a:close/>
              </a:path>
              <a:path w="703579" h="702309">
                <a:moveTo>
                  <a:pt x="356870" y="300990"/>
                </a:moveTo>
                <a:lnTo>
                  <a:pt x="346710" y="309880"/>
                </a:lnTo>
                <a:lnTo>
                  <a:pt x="347948" y="309880"/>
                </a:lnTo>
                <a:lnTo>
                  <a:pt x="356870" y="300990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178040" y="6467473"/>
            <a:ext cx="265430" cy="327025"/>
          </a:xfrm>
          <a:custGeom>
            <a:avLst/>
            <a:gdLst/>
            <a:ahLst/>
            <a:cxnLst/>
            <a:rect l="l" t="t" r="r" b="b"/>
            <a:pathLst>
              <a:path w="265429" h="327025">
                <a:moveTo>
                  <a:pt x="259079" y="45213"/>
                </a:moveTo>
                <a:lnTo>
                  <a:pt x="217589" y="45213"/>
                </a:lnTo>
                <a:lnTo>
                  <a:pt x="216443" y="46356"/>
                </a:lnTo>
                <a:lnTo>
                  <a:pt x="259079" y="46356"/>
                </a:lnTo>
                <a:lnTo>
                  <a:pt x="259079" y="45213"/>
                </a:lnTo>
                <a:close/>
              </a:path>
              <a:path w="265429" h="327025">
                <a:moveTo>
                  <a:pt x="260349" y="38863"/>
                </a:moveTo>
                <a:lnTo>
                  <a:pt x="223951" y="38863"/>
                </a:lnTo>
                <a:lnTo>
                  <a:pt x="217716" y="45086"/>
                </a:lnTo>
                <a:lnTo>
                  <a:pt x="259079" y="45086"/>
                </a:lnTo>
                <a:lnTo>
                  <a:pt x="259079" y="45213"/>
                </a:lnTo>
                <a:lnTo>
                  <a:pt x="260350" y="45213"/>
                </a:lnTo>
                <a:lnTo>
                  <a:pt x="260349" y="38863"/>
                </a:lnTo>
                <a:close/>
              </a:path>
              <a:path w="265429" h="327025">
                <a:moveTo>
                  <a:pt x="264159" y="4446"/>
                </a:moveTo>
                <a:lnTo>
                  <a:pt x="262889" y="4446"/>
                </a:lnTo>
                <a:lnTo>
                  <a:pt x="258307" y="4573"/>
                </a:lnTo>
                <a:lnTo>
                  <a:pt x="224078" y="38736"/>
                </a:lnTo>
                <a:lnTo>
                  <a:pt x="260349" y="38736"/>
                </a:lnTo>
                <a:lnTo>
                  <a:pt x="261619" y="38863"/>
                </a:lnTo>
                <a:lnTo>
                  <a:pt x="261619" y="33656"/>
                </a:lnTo>
                <a:lnTo>
                  <a:pt x="262889" y="33656"/>
                </a:lnTo>
                <a:lnTo>
                  <a:pt x="262889" y="27306"/>
                </a:lnTo>
                <a:lnTo>
                  <a:pt x="264159" y="27306"/>
                </a:lnTo>
                <a:lnTo>
                  <a:pt x="264159" y="22353"/>
                </a:lnTo>
                <a:lnTo>
                  <a:pt x="265429" y="22353"/>
                </a:lnTo>
                <a:lnTo>
                  <a:pt x="265429" y="14606"/>
                </a:lnTo>
                <a:lnTo>
                  <a:pt x="264159" y="14606"/>
                </a:lnTo>
                <a:lnTo>
                  <a:pt x="264159" y="4446"/>
                </a:lnTo>
                <a:close/>
              </a:path>
              <a:path w="265429" h="327025">
                <a:moveTo>
                  <a:pt x="262889" y="0"/>
                </a:moveTo>
                <a:lnTo>
                  <a:pt x="258435" y="4446"/>
                </a:lnTo>
                <a:lnTo>
                  <a:pt x="262889" y="4446"/>
                </a:lnTo>
                <a:lnTo>
                  <a:pt x="262889" y="0"/>
                </a:lnTo>
                <a:close/>
              </a:path>
              <a:path w="265429" h="327025">
                <a:moveTo>
                  <a:pt x="259079" y="46356"/>
                </a:moveTo>
                <a:lnTo>
                  <a:pt x="216443" y="46356"/>
                </a:lnTo>
                <a:lnTo>
                  <a:pt x="197357" y="65406"/>
                </a:lnTo>
                <a:lnTo>
                  <a:pt x="255270" y="65406"/>
                </a:lnTo>
                <a:lnTo>
                  <a:pt x="255270" y="62866"/>
                </a:lnTo>
                <a:lnTo>
                  <a:pt x="256540" y="62866"/>
                </a:lnTo>
                <a:lnTo>
                  <a:pt x="256539" y="56516"/>
                </a:lnTo>
                <a:lnTo>
                  <a:pt x="257809" y="56516"/>
                </a:lnTo>
                <a:lnTo>
                  <a:pt x="257809" y="51436"/>
                </a:lnTo>
                <a:lnTo>
                  <a:pt x="259079" y="51436"/>
                </a:lnTo>
                <a:lnTo>
                  <a:pt x="259079" y="46356"/>
                </a:lnTo>
                <a:close/>
              </a:path>
              <a:path w="265429" h="327025">
                <a:moveTo>
                  <a:pt x="255269" y="65406"/>
                </a:moveTo>
                <a:lnTo>
                  <a:pt x="197357" y="65406"/>
                </a:lnTo>
                <a:lnTo>
                  <a:pt x="165545" y="97156"/>
                </a:lnTo>
                <a:lnTo>
                  <a:pt x="248920" y="97156"/>
                </a:lnTo>
                <a:lnTo>
                  <a:pt x="248919" y="90806"/>
                </a:lnTo>
                <a:lnTo>
                  <a:pt x="250189" y="90806"/>
                </a:lnTo>
                <a:lnTo>
                  <a:pt x="250189" y="85726"/>
                </a:lnTo>
                <a:lnTo>
                  <a:pt x="251459" y="85726"/>
                </a:lnTo>
                <a:lnTo>
                  <a:pt x="251459" y="79376"/>
                </a:lnTo>
                <a:lnTo>
                  <a:pt x="252729" y="79376"/>
                </a:lnTo>
                <a:lnTo>
                  <a:pt x="252729" y="74296"/>
                </a:lnTo>
                <a:lnTo>
                  <a:pt x="254000" y="74296"/>
                </a:lnTo>
                <a:lnTo>
                  <a:pt x="253999" y="67946"/>
                </a:lnTo>
                <a:lnTo>
                  <a:pt x="255269" y="67946"/>
                </a:lnTo>
                <a:lnTo>
                  <a:pt x="255269" y="65406"/>
                </a:lnTo>
                <a:close/>
              </a:path>
              <a:path w="265429" h="327025">
                <a:moveTo>
                  <a:pt x="247650" y="97156"/>
                </a:moveTo>
                <a:lnTo>
                  <a:pt x="165545" y="97156"/>
                </a:lnTo>
                <a:lnTo>
                  <a:pt x="152820" y="109856"/>
                </a:lnTo>
                <a:lnTo>
                  <a:pt x="245109" y="109856"/>
                </a:lnTo>
                <a:lnTo>
                  <a:pt x="245109" y="108586"/>
                </a:lnTo>
                <a:lnTo>
                  <a:pt x="246379" y="108586"/>
                </a:lnTo>
                <a:lnTo>
                  <a:pt x="246379" y="102236"/>
                </a:lnTo>
                <a:lnTo>
                  <a:pt x="247649" y="102236"/>
                </a:lnTo>
                <a:lnTo>
                  <a:pt x="247650" y="97156"/>
                </a:lnTo>
                <a:close/>
              </a:path>
              <a:path w="265429" h="327025">
                <a:moveTo>
                  <a:pt x="245109" y="109856"/>
                </a:moveTo>
                <a:lnTo>
                  <a:pt x="152820" y="109856"/>
                </a:lnTo>
                <a:lnTo>
                  <a:pt x="136278" y="126366"/>
                </a:lnTo>
                <a:lnTo>
                  <a:pt x="230349" y="126366"/>
                </a:lnTo>
                <a:lnTo>
                  <a:pt x="245109" y="111634"/>
                </a:lnTo>
                <a:lnTo>
                  <a:pt x="245109" y="109856"/>
                </a:lnTo>
                <a:close/>
              </a:path>
              <a:path w="265429" h="327025">
                <a:moveTo>
                  <a:pt x="230349" y="126366"/>
                </a:moveTo>
                <a:lnTo>
                  <a:pt x="136278" y="126366"/>
                </a:lnTo>
                <a:lnTo>
                  <a:pt x="66293" y="196216"/>
                </a:lnTo>
                <a:lnTo>
                  <a:pt x="160364" y="196216"/>
                </a:lnTo>
                <a:lnTo>
                  <a:pt x="230349" y="126366"/>
                </a:lnTo>
                <a:close/>
              </a:path>
              <a:path w="265429" h="327025">
                <a:moveTo>
                  <a:pt x="160364" y="196216"/>
                </a:moveTo>
                <a:lnTo>
                  <a:pt x="66293" y="196216"/>
                </a:lnTo>
                <a:lnTo>
                  <a:pt x="59931" y="202566"/>
                </a:lnTo>
                <a:lnTo>
                  <a:pt x="154002" y="202566"/>
                </a:lnTo>
                <a:lnTo>
                  <a:pt x="160364" y="196216"/>
                </a:lnTo>
                <a:close/>
              </a:path>
              <a:path w="265429" h="327025">
                <a:moveTo>
                  <a:pt x="154002" y="202566"/>
                </a:moveTo>
                <a:lnTo>
                  <a:pt x="59931" y="202566"/>
                </a:lnTo>
                <a:lnTo>
                  <a:pt x="47206" y="215266"/>
                </a:lnTo>
                <a:lnTo>
                  <a:pt x="141277" y="215266"/>
                </a:lnTo>
                <a:lnTo>
                  <a:pt x="154002" y="202566"/>
                </a:lnTo>
                <a:close/>
              </a:path>
              <a:path w="265429" h="327025">
                <a:moveTo>
                  <a:pt x="141277" y="215266"/>
                </a:moveTo>
                <a:lnTo>
                  <a:pt x="47206" y="215266"/>
                </a:lnTo>
                <a:lnTo>
                  <a:pt x="28119" y="234316"/>
                </a:lnTo>
                <a:lnTo>
                  <a:pt x="122190" y="234316"/>
                </a:lnTo>
                <a:lnTo>
                  <a:pt x="141277" y="215266"/>
                </a:lnTo>
                <a:close/>
              </a:path>
              <a:path w="265429" h="327025">
                <a:moveTo>
                  <a:pt x="122190" y="234316"/>
                </a:moveTo>
                <a:lnTo>
                  <a:pt x="28119" y="234316"/>
                </a:lnTo>
                <a:lnTo>
                  <a:pt x="8889" y="253508"/>
                </a:lnTo>
                <a:lnTo>
                  <a:pt x="8889" y="255906"/>
                </a:lnTo>
                <a:lnTo>
                  <a:pt x="7619" y="255906"/>
                </a:lnTo>
                <a:lnTo>
                  <a:pt x="7619" y="259716"/>
                </a:lnTo>
                <a:lnTo>
                  <a:pt x="96741" y="259716"/>
                </a:lnTo>
                <a:lnTo>
                  <a:pt x="122190" y="234316"/>
                </a:lnTo>
                <a:close/>
              </a:path>
              <a:path w="265429" h="327025">
                <a:moveTo>
                  <a:pt x="96741" y="259716"/>
                </a:moveTo>
                <a:lnTo>
                  <a:pt x="7619" y="259716"/>
                </a:lnTo>
                <a:lnTo>
                  <a:pt x="7619" y="260986"/>
                </a:lnTo>
                <a:lnTo>
                  <a:pt x="6350" y="260986"/>
                </a:lnTo>
                <a:lnTo>
                  <a:pt x="6350" y="266066"/>
                </a:lnTo>
                <a:lnTo>
                  <a:pt x="90379" y="266066"/>
                </a:lnTo>
                <a:lnTo>
                  <a:pt x="96741" y="259716"/>
                </a:lnTo>
                <a:close/>
              </a:path>
              <a:path w="265429" h="327025">
                <a:moveTo>
                  <a:pt x="90379" y="266066"/>
                </a:moveTo>
                <a:lnTo>
                  <a:pt x="5079" y="266066"/>
                </a:lnTo>
                <a:lnTo>
                  <a:pt x="5079" y="271146"/>
                </a:lnTo>
                <a:lnTo>
                  <a:pt x="3809" y="271146"/>
                </a:lnTo>
                <a:lnTo>
                  <a:pt x="3809" y="272416"/>
                </a:lnTo>
                <a:lnTo>
                  <a:pt x="84016" y="272416"/>
                </a:lnTo>
                <a:lnTo>
                  <a:pt x="90379" y="266066"/>
                </a:lnTo>
                <a:close/>
              </a:path>
              <a:path w="265429" h="327025">
                <a:moveTo>
                  <a:pt x="84016" y="272416"/>
                </a:moveTo>
                <a:lnTo>
                  <a:pt x="3809" y="272416"/>
                </a:lnTo>
                <a:lnTo>
                  <a:pt x="3809" y="276226"/>
                </a:lnTo>
                <a:lnTo>
                  <a:pt x="2539" y="276226"/>
                </a:lnTo>
                <a:lnTo>
                  <a:pt x="2539" y="278766"/>
                </a:lnTo>
                <a:lnTo>
                  <a:pt x="77654" y="278766"/>
                </a:lnTo>
                <a:lnTo>
                  <a:pt x="84016" y="272416"/>
                </a:lnTo>
                <a:close/>
              </a:path>
              <a:path w="265429" h="327025">
                <a:moveTo>
                  <a:pt x="77654" y="278766"/>
                </a:moveTo>
                <a:lnTo>
                  <a:pt x="2539" y="278766"/>
                </a:lnTo>
                <a:lnTo>
                  <a:pt x="2539" y="281306"/>
                </a:lnTo>
                <a:lnTo>
                  <a:pt x="1269" y="281306"/>
                </a:lnTo>
                <a:lnTo>
                  <a:pt x="1269" y="285116"/>
                </a:lnTo>
                <a:lnTo>
                  <a:pt x="71292" y="285116"/>
                </a:lnTo>
                <a:lnTo>
                  <a:pt x="77654" y="278766"/>
                </a:lnTo>
                <a:close/>
              </a:path>
              <a:path w="265429" h="327025">
                <a:moveTo>
                  <a:pt x="71292" y="285116"/>
                </a:moveTo>
                <a:lnTo>
                  <a:pt x="1269" y="285116"/>
                </a:lnTo>
                <a:lnTo>
                  <a:pt x="1269" y="286386"/>
                </a:lnTo>
                <a:lnTo>
                  <a:pt x="0" y="286386"/>
                </a:lnTo>
                <a:lnTo>
                  <a:pt x="0" y="290196"/>
                </a:lnTo>
                <a:lnTo>
                  <a:pt x="1269" y="290196"/>
                </a:lnTo>
                <a:lnTo>
                  <a:pt x="1269" y="291466"/>
                </a:lnTo>
                <a:lnTo>
                  <a:pt x="2539" y="291466"/>
                </a:lnTo>
                <a:lnTo>
                  <a:pt x="2539" y="294006"/>
                </a:lnTo>
                <a:lnTo>
                  <a:pt x="3809" y="294006"/>
                </a:lnTo>
                <a:lnTo>
                  <a:pt x="3809" y="295276"/>
                </a:lnTo>
                <a:lnTo>
                  <a:pt x="5079" y="295276"/>
                </a:lnTo>
                <a:lnTo>
                  <a:pt x="5079" y="296546"/>
                </a:lnTo>
                <a:lnTo>
                  <a:pt x="59840" y="296546"/>
                </a:lnTo>
                <a:lnTo>
                  <a:pt x="71292" y="285116"/>
                </a:lnTo>
                <a:close/>
              </a:path>
              <a:path w="265429" h="327025">
                <a:moveTo>
                  <a:pt x="59840" y="296546"/>
                </a:moveTo>
                <a:lnTo>
                  <a:pt x="6350" y="296546"/>
                </a:lnTo>
                <a:lnTo>
                  <a:pt x="6350" y="297816"/>
                </a:lnTo>
                <a:lnTo>
                  <a:pt x="7619" y="297816"/>
                </a:lnTo>
                <a:lnTo>
                  <a:pt x="7619" y="300356"/>
                </a:lnTo>
                <a:lnTo>
                  <a:pt x="8889" y="300356"/>
                </a:lnTo>
                <a:lnTo>
                  <a:pt x="8889" y="301626"/>
                </a:lnTo>
                <a:lnTo>
                  <a:pt x="10159" y="301626"/>
                </a:lnTo>
                <a:lnTo>
                  <a:pt x="10159" y="302896"/>
                </a:lnTo>
                <a:lnTo>
                  <a:pt x="11429" y="302896"/>
                </a:lnTo>
                <a:lnTo>
                  <a:pt x="11429" y="305436"/>
                </a:lnTo>
                <a:lnTo>
                  <a:pt x="50932" y="305436"/>
                </a:lnTo>
                <a:lnTo>
                  <a:pt x="59840" y="296546"/>
                </a:lnTo>
                <a:close/>
              </a:path>
              <a:path w="265429" h="327025">
                <a:moveTo>
                  <a:pt x="50932" y="305436"/>
                </a:moveTo>
                <a:lnTo>
                  <a:pt x="12700" y="305436"/>
                </a:lnTo>
                <a:lnTo>
                  <a:pt x="12700" y="306706"/>
                </a:lnTo>
                <a:lnTo>
                  <a:pt x="13969" y="306706"/>
                </a:lnTo>
                <a:lnTo>
                  <a:pt x="13969" y="307976"/>
                </a:lnTo>
                <a:lnTo>
                  <a:pt x="15239" y="307976"/>
                </a:lnTo>
                <a:lnTo>
                  <a:pt x="15239" y="309246"/>
                </a:lnTo>
                <a:lnTo>
                  <a:pt x="16509" y="309246"/>
                </a:lnTo>
                <a:lnTo>
                  <a:pt x="16509" y="311786"/>
                </a:lnTo>
                <a:lnTo>
                  <a:pt x="17779" y="311786"/>
                </a:lnTo>
                <a:lnTo>
                  <a:pt x="17779" y="313056"/>
                </a:lnTo>
                <a:lnTo>
                  <a:pt x="19050" y="313056"/>
                </a:lnTo>
                <a:lnTo>
                  <a:pt x="19050" y="314326"/>
                </a:lnTo>
                <a:lnTo>
                  <a:pt x="20319" y="314326"/>
                </a:lnTo>
                <a:lnTo>
                  <a:pt x="20319" y="315596"/>
                </a:lnTo>
                <a:lnTo>
                  <a:pt x="21589" y="315596"/>
                </a:lnTo>
                <a:lnTo>
                  <a:pt x="21589" y="318136"/>
                </a:lnTo>
                <a:lnTo>
                  <a:pt x="38208" y="318136"/>
                </a:lnTo>
                <a:lnTo>
                  <a:pt x="50932" y="305436"/>
                </a:lnTo>
                <a:close/>
              </a:path>
              <a:path w="265429" h="327025">
                <a:moveTo>
                  <a:pt x="38208" y="318136"/>
                </a:moveTo>
                <a:lnTo>
                  <a:pt x="22859" y="318136"/>
                </a:lnTo>
                <a:lnTo>
                  <a:pt x="22859" y="319406"/>
                </a:lnTo>
                <a:lnTo>
                  <a:pt x="24129" y="319406"/>
                </a:lnTo>
                <a:lnTo>
                  <a:pt x="24129" y="320676"/>
                </a:lnTo>
                <a:lnTo>
                  <a:pt x="25400" y="320676"/>
                </a:lnTo>
                <a:lnTo>
                  <a:pt x="25400" y="323216"/>
                </a:lnTo>
                <a:lnTo>
                  <a:pt x="26669" y="323216"/>
                </a:lnTo>
                <a:lnTo>
                  <a:pt x="26669" y="324486"/>
                </a:lnTo>
                <a:lnTo>
                  <a:pt x="27939" y="324486"/>
                </a:lnTo>
                <a:lnTo>
                  <a:pt x="27939" y="325756"/>
                </a:lnTo>
                <a:lnTo>
                  <a:pt x="29209" y="325756"/>
                </a:lnTo>
                <a:lnTo>
                  <a:pt x="29209" y="327026"/>
                </a:lnTo>
                <a:lnTo>
                  <a:pt x="38208" y="318136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07340" y="6579108"/>
            <a:ext cx="215900" cy="267970"/>
          </a:xfrm>
          <a:custGeom>
            <a:avLst/>
            <a:gdLst/>
            <a:ahLst/>
            <a:cxnLst/>
            <a:rect l="l" t="t" r="r" b="b"/>
            <a:pathLst>
              <a:path w="215900" h="267970">
                <a:moveTo>
                  <a:pt x="215808" y="0"/>
                </a:moveTo>
                <a:lnTo>
                  <a:pt x="201048" y="14731"/>
                </a:lnTo>
                <a:lnTo>
                  <a:pt x="213268" y="14731"/>
                </a:lnTo>
                <a:lnTo>
                  <a:pt x="213268" y="8381"/>
                </a:lnTo>
                <a:lnTo>
                  <a:pt x="214538" y="8381"/>
                </a:lnTo>
                <a:lnTo>
                  <a:pt x="214538" y="3301"/>
                </a:lnTo>
                <a:lnTo>
                  <a:pt x="215808" y="3301"/>
                </a:lnTo>
                <a:lnTo>
                  <a:pt x="215808" y="0"/>
                </a:lnTo>
                <a:close/>
              </a:path>
              <a:path w="215900" h="267970">
                <a:moveTo>
                  <a:pt x="211998" y="14731"/>
                </a:moveTo>
                <a:lnTo>
                  <a:pt x="201048" y="14731"/>
                </a:lnTo>
                <a:lnTo>
                  <a:pt x="185779" y="29971"/>
                </a:lnTo>
                <a:lnTo>
                  <a:pt x="208188" y="29971"/>
                </a:lnTo>
                <a:lnTo>
                  <a:pt x="208188" y="27431"/>
                </a:lnTo>
                <a:lnTo>
                  <a:pt x="209458" y="27431"/>
                </a:lnTo>
                <a:lnTo>
                  <a:pt x="209458" y="24891"/>
                </a:lnTo>
                <a:lnTo>
                  <a:pt x="210728" y="24891"/>
                </a:lnTo>
                <a:lnTo>
                  <a:pt x="210728" y="19811"/>
                </a:lnTo>
                <a:lnTo>
                  <a:pt x="211998" y="19811"/>
                </a:lnTo>
                <a:lnTo>
                  <a:pt x="211998" y="14731"/>
                </a:lnTo>
                <a:close/>
              </a:path>
              <a:path w="215900" h="267970">
                <a:moveTo>
                  <a:pt x="206918" y="29971"/>
                </a:moveTo>
                <a:lnTo>
                  <a:pt x="185779" y="29971"/>
                </a:lnTo>
                <a:lnTo>
                  <a:pt x="166692" y="49021"/>
                </a:lnTo>
                <a:lnTo>
                  <a:pt x="199298" y="49021"/>
                </a:lnTo>
                <a:lnTo>
                  <a:pt x="199298" y="46481"/>
                </a:lnTo>
                <a:lnTo>
                  <a:pt x="200568" y="46481"/>
                </a:lnTo>
                <a:lnTo>
                  <a:pt x="200568" y="43941"/>
                </a:lnTo>
                <a:lnTo>
                  <a:pt x="201838" y="43941"/>
                </a:lnTo>
                <a:lnTo>
                  <a:pt x="201838" y="41401"/>
                </a:lnTo>
                <a:lnTo>
                  <a:pt x="203108" y="41401"/>
                </a:lnTo>
                <a:lnTo>
                  <a:pt x="203108" y="37591"/>
                </a:lnTo>
                <a:lnTo>
                  <a:pt x="204378" y="37591"/>
                </a:lnTo>
                <a:lnTo>
                  <a:pt x="204378" y="35051"/>
                </a:lnTo>
                <a:lnTo>
                  <a:pt x="205648" y="35051"/>
                </a:lnTo>
                <a:lnTo>
                  <a:pt x="205648" y="32511"/>
                </a:lnTo>
                <a:lnTo>
                  <a:pt x="206918" y="32511"/>
                </a:lnTo>
                <a:lnTo>
                  <a:pt x="206918" y="29971"/>
                </a:lnTo>
                <a:close/>
              </a:path>
              <a:path w="215900" h="267970">
                <a:moveTo>
                  <a:pt x="198028" y="49021"/>
                </a:moveTo>
                <a:lnTo>
                  <a:pt x="166692" y="49021"/>
                </a:lnTo>
                <a:lnTo>
                  <a:pt x="147605" y="68071"/>
                </a:lnTo>
                <a:lnTo>
                  <a:pt x="190408" y="68071"/>
                </a:lnTo>
                <a:lnTo>
                  <a:pt x="190408" y="65531"/>
                </a:lnTo>
                <a:lnTo>
                  <a:pt x="191678" y="65531"/>
                </a:lnTo>
                <a:lnTo>
                  <a:pt x="191678" y="62991"/>
                </a:lnTo>
                <a:lnTo>
                  <a:pt x="192948" y="62991"/>
                </a:lnTo>
                <a:lnTo>
                  <a:pt x="192948" y="60451"/>
                </a:lnTo>
                <a:lnTo>
                  <a:pt x="194218" y="60451"/>
                </a:lnTo>
                <a:lnTo>
                  <a:pt x="194218" y="56641"/>
                </a:lnTo>
                <a:lnTo>
                  <a:pt x="195488" y="56641"/>
                </a:lnTo>
                <a:lnTo>
                  <a:pt x="195488" y="54101"/>
                </a:lnTo>
                <a:lnTo>
                  <a:pt x="196758" y="54101"/>
                </a:lnTo>
                <a:lnTo>
                  <a:pt x="196758" y="51561"/>
                </a:lnTo>
                <a:lnTo>
                  <a:pt x="198028" y="51561"/>
                </a:lnTo>
                <a:lnTo>
                  <a:pt x="198028" y="49021"/>
                </a:lnTo>
                <a:close/>
              </a:path>
              <a:path w="215900" h="267970">
                <a:moveTo>
                  <a:pt x="189138" y="68071"/>
                </a:moveTo>
                <a:lnTo>
                  <a:pt x="147605" y="68071"/>
                </a:lnTo>
                <a:lnTo>
                  <a:pt x="119611" y="96011"/>
                </a:lnTo>
                <a:lnTo>
                  <a:pt x="177708" y="96011"/>
                </a:lnTo>
                <a:lnTo>
                  <a:pt x="177708" y="93471"/>
                </a:lnTo>
                <a:lnTo>
                  <a:pt x="178978" y="93471"/>
                </a:lnTo>
                <a:lnTo>
                  <a:pt x="178978" y="89661"/>
                </a:lnTo>
                <a:lnTo>
                  <a:pt x="180248" y="89661"/>
                </a:lnTo>
                <a:lnTo>
                  <a:pt x="180248" y="87121"/>
                </a:lnTo>
                <a:lnTo>
                  <a:pt x="181518" y="87121"/>
                </a:lnTo>
                <a:lnTo>
                  <a:pt x="181518" y="84581"/>
                </a:lnTo>
                <a:lnTo>
                  <a:pt x="182788" y="84581"/>
                </a:lnTo>
                <a:lnTo>
                  <a:pt x="182788" y="82041"/>
                </a:lnTo>
                <a:lnTo>
                  <a:pt x="184058" y="82041"/>
                </a:lnTo>
                <a:lnTo>
                  <a:pt x="184058" y="79501"/>
                </a:lnTo>
                <a:lnTo>
                  <a:pt x="185328" y="79501"/>
                </a:lnTo>
                <a:lnTo>
                  <a:pt x="185328" y="76961"/>
                </a:lnTo>
                <a:lnTo>
                  <a:pt x="186598" y="76961"/>
                </a:lnTo>
                <a:lnTo>
                  <a:pt x="186598" y="73151"/>
                </a:lnTo>
                <a:lnTo>
                  <a:pt x="187868" y="73151"/>
                </a:lnTo>
                <a:lnTo>
                  <a:pt x="187868" y="70611"/>
                </a:lnTo>
                <a:lnTo>
                  <a:pt x="189138" y="70611"/>
                </a:lnTo>
                <a:lnTo>
                  <a:pt x="189138" y="68071"/>
                </a:lnTo>
                <a:close/>
              </a:path>
              <a:path w="215900" h="267970">
                <a:moveTo>
                  <a:pt x="176438" y="96011"/>
                </a:moveTo>
                <a:lnTo>
                  <a:pt x="119611" y="96011"/>
                </a:lnTo>
                <a:lnTo>
                  <a:pt x="111976" y="103631"/>
                </a:lnTo>
                <a:lnTo>
                  <a:pt x="173898" y="103631"/>
                </a:lnTo>
                <a:lnTo>
                  <a:pt x="173898" y="101091"/>
                </a:lnTo>
                <a:lnTo>
                  <a:pt x="175168" y="101091"/>
                </a:lnTo>
                <a:lnTo>
                  <a:pt x="175168" y="98551"/>
                </a:lnTo>
                <a:lnTo>
                  <a:pt x="176438" y="98551"/>
                </a:lnTo>
                <a:lnTo>
                  <a:pt x="176438" y="96011"/>
                </a:lnTo>
                <a:close/>
              </a:path>
              <a:path w="215900" h="267970">
                <a:moveTo>
                  <a:pt x="172628" y="103631"/>
                </a:moveTo>
                <a:lnTo>
                  <a:pt x="111976" y="103631"/>
                </a:lnTo>
                <a:lnTo>
                  <a:pt x="100524" y="115061"/>
                </a:lnTo>
                <a:lnTo>
                  <a:pt x="168818" y="115061"/>
                </a:lnTo>
                <a:lnTo>
                  <a:pt x="168818" y="112521"/>
                </a:lnTo>
                <a:lnTo>
                  <a:pt x="170088" y="112521"/>
                </a:lnTo>
                <a:lnTo>
                  <a:pt x="170088" y="108711"/>
                </a:lnTo>
                <a:lnTo>
                  <a:pt x="171358" y="108711"/>
                </a:lnTo>
                <a:lnTo>
                  <a:pt x="171358" y="106171"/>
                </a:lnTo>
                <a:lnTo>
                  <a:pt x="172628" y="106171"/>
                </a:lnTo>
                <a:lnTo>
                  <a:pt x="172628" y="103631"/>
                </a:lnTo>
                <a:close/>
              </a:path>
              <a:path w="215900" h="267970">
                <a:moveTo>
                  <a:pt x="167548" y="115061"/>
                </a:moveTo>
                <a:lnTo>
                  <a:pt x="100524" y="115061"/>
                </a:lnTo>
                <a:lnTo>
                  <a:pt x="92889" y="122681"/>
                </a:lnTo>
                <a:lnTo>
                  <a:pt x="165008" y="122681"/>
                </a:lnTo>
                <a:lnTo>
                  <a:pt x="165008" y="120141"/>
                </a:lnTo>
                <a:lnTo>
                  <a:pt x="166278" y="120141"/>
                </a:lnTo>
                <a:lnTo>
                  <a:pt x="166278" y="117601"/>
                </a:lnTo>
                <a:lnTo>
                  <a:pt x="167548" y="117601"/>
                </a:lnTo>
                <a:lnTo>
                  <a:pt x="167548" y="115061"/>
                </a:lnTo>
                <a:close/>
              </a:path>
              <a:path w="215900" h="267970">
                <a:moveTo>
                  <a:pt x="163738" y="122681"/>
                </a:moveTo>
                <a:lnTo>
                  <a:pt x="92889" y="122681"/>
                </a:lnTo>
                <a:lnTo>
                  <a:pt x="80165" y="135381"/>
                </a:lnTo>
                <a:lnTo>
                  <a:pt x="159928" y="135381"/>
                </a:lnTo>
                <a:lnTo>
                  <a:pt x="159928" y="131571"/>
                </a:lnTo>
                <a:lnTo>
                  <a:pt x="161198" y="131571"/>
                </a:lnTo>
                <a:lnTo>
                  <a:pt x="161198" y="129031"/>
                </a:lnTo>
                <a:lnTo>
                  <a:pt x="162468" y="129031"/>
                </a:lnTo>
                <a:lnTo>
                  <a:pt x="162468" y="125221"/>
                </a:lnTo>
                <a:lnTo>
                  <a:pt x="163738" y="125221"/>
                </a:lnTo>
                <a:lnTo>
                  <a:pt x="163738" y="122681"/>
                </a:lnTo>
                <a:close/>
              </a:path>
              <a:path w="215900" h="267970">
                <a:moveTo>
                  <a:pt x="158658" y="135381"/>
                </a:moveTo>
                <a:lnTo>
                  <a:pt x="80165" y="135381"/>
                </a:lnTo>
                <a:lnTo>
                  <a:pt x="73802" y="141731"/>
                </a:lnTo>
                <a:lnTo>
                  <a:pt x="157388" y="141731"/>
                </a:lnTo>
                <a:lnTo>
                  <a:pt x="157388" y="137921"/>
                </a:lnTo>
                <a:lnTo>
                  <a:pt x="158658" y="137921"/>
                </a:lnTo>
                <a:lnTo>
                  <a:pt x="158658" y="135381"/>
                </a:lnTo>
                <a:close/>
              </a:path>
              <a:path w="215900" h="267970">
                <a:moveTo>
                  <a:pt x="156118" y="141731"/>
                </a:moveTo>
                <a:lnTo>
                  <a:pt x="73802" y="141731"/>
                </a:lnTo>
                <a:lnTo>
                  <a:pt x="61078" y="154431"/>
                </a:lnTo>
                <a:lnTo>
                  <a:pt x="152308" y="154431"/>
                </a:lnTo>
                <a:lnTo>
                  <a:pt x="152308" y="150621"/>
                </a:lnTo>
                <a:lnTo>
                  <a:pt x="153578" y="150621"/>
                </a:lnTo>
                <a:lnTo>
                  <a:pt x="153578" y="148081"/>
                </a:lnTo>
                <a:lnTo>
                  <a:pt x="154848" y="148081"/>
                </a:lnTo>
                <a:lnTo>
                  <a:pt x="154848" y="144271"/>
                </a:lnTo>
                <a:lnTo>
                  <a:pt x="156118" y="144271"/>
                </a:lnTo>
                <a:lnTo>
                  <a:pt x="156118" y="141731"/>
                </a:lnTo>
                <a:close/>
              </a:path>
              <a:path w="215900" h="267970">
                <a:moveTo>
                  <a:pt x="151038" y="154431"/>
                </a:moveTo>
                <a:lnTo>
                  <a:pt x="61078" y="154431"/>
                </a:lnTo>
                <a:lnTo>
                  <a:pt x="0" y="215391"/>
                </a:lnTo>
                <a:lnTo>
                  <a:pt x="1178" y="215391"/>
                </a:lnTo>
                <a:lnTo>
                  <a:pt x="1178" y="217931"/>
                </a:lnTo>
                <a:lnTo>
                  <a:pt x="2448" y="217931"/>
                </a:lnTo>
                <a:lnTo>
                  <a:pt x="2448" y="219201"/>
                </a:lnTo>
                <a:lnTo>
                  <a:pt x="90253" y="219201"/>
                </a:lnTo>
                <a:lnTo>
                  <a:pt x="148498" y="161068"/>
                </a:lnTo>
                <a:lnTo>
                  <a:pt x="148498" y="160781"/>
                </a:lnTo>
                <a:lnTo>
                  <a:pt x="148786" y="160781"/>
                </a:lnTo>
                <a:lnTo>
                  <a:pt x="149768" y="159801"/>
                </a:lnTo>
                <a:lnTo>
                  <a:pt x="149768" y="156971"/>
                </a:lnTo>
                <a:lnTo>
                  <a:pt x="151038" y="156971"/>
                </a:lnTo>
                <a:lnTo>
                  <a:pt x="151038" y="154431"/>
                </a:lnTo>
                <a:close/>
              </a:path>
              <a:path w="215900" h="267970">
                <a:moveTo>
                  <a:pt x="90253" y="219201"/>
                </a:moveTo>
                <a:lnTo>
                  <a:pt x="3718" y="219201"/>
                </a:lnTo>
                <a:lnTo>
                  <a:pt x="3718" y="220471"/>
                </a:lnTo>
                <a:lnTo>
                  <a:pt x="4988" y="220471"/>
                </a:lnTo>
                <a:lnTo>
                  <a:pt x="4988" y="221741"/>
                </a:lnTo>
                <a:lnTo>
                  <a:pt x="6258" y="221741"/>
                </a:lnTo>
                <a:lnTo>
                  <a:pt x="6258" y="224281"/>
                </a:lnTo>
                <a:lnTo>
                  <a:pt x="7528" y="224281"/>
                </a:lnTo>
                <a:lnTo>
                  <a:pt x="7528" y="225551"/>
                </a:lnTo>
                <a:lnTo>
                  <a:pt x="8798" y="225551"/>
                </a:lnTo>
                <a:lnTo>
                  <a:pt x="8798" y="226821"/>
                </a:lnTo>
                <a:lnTo>
                  <a:pt x="10068" y="226821"/>
                </a:lnTo>
                <a:lnTo>
                  <a:pt x="10068" y="228091"/>
                </a:lnTo>
                <a:lnTo>
                  <a:pt x="11338" y="228091"/>
                </a:lnTo>
                <a:lnTo>
                  <a:pt x="11338" y="230631"/>
                </a:lnTo>
                <a:lnTo>
                  <a:pt x="12608" y="230631"/>
                </a:lnTo>
                <a:lnTo>
                  <a:pt x="12608" y="231901"/>
                </a:lnTo>
                <a:lnTo>
                  <a:pt x="13878" y="231901"/>
                </a:lnTo>
                <a:lnTo>
                  <a:pt x="13878" y="233171"/>
                </a:lnTo>
                <a:lnTo>
                  <a:pt x="15148" y="233171"/>
                </a:lnTo>
                <a:lnTo>
                  <a:pt x="15148" y="235711"/>
                </a:lnTo>
                <a:lnTo>
                  <a:pt x="16418" y="235711"/>
                </a:lnTo>
                <a:lnTo>
                  <a:pt x="16418" y="236981"/>
                </a:lnTo>
                <a:lnTo>
                  <a:pt x="17688" y="236981"/>
                </a:lnTo>
                <a:lnTo>
                  <a:pt x="17688" y="238251"/>
                </a:lnTo>
                <a:lnTo>
                  <a:pt x="18958" y="238251"/>
                </a:lnTo>
                <a:lnTo>
                  <a:pt x="18958" y="239521"/>
                </a:lnTo>
                <a:lnTo>
                  <a:pt x="20228" y="239521"/>
                </a:lnTo>
                <a:lnTo>
                  <a:pt x="20228" y="242061"/>
                </a:lnTo>
                <a:lnTo>
                  <a:pt x="21498" y="242061"/>
                </a:lnTo>
                <a:lnTo>
                  <a:pt x="21498" y="243331"/>
                </a:lnTo>
                <a:lnTo>
                  <a:pt x="22768" y="243331"/>
                </a:lnTo>
                <a:lnTo>
                  <a:pt x="22768" y="244601"/>
                </a:lnTo>
                <a:lnTo>
                  <a:pt x="24038" y="244601"/>
                </a:lnTo>
                <a:lnTo>
                  <a:pt x="24038" y="245871"/>
                </a:lnTo>
                <a:lnTo>
                  <a:pt x="25308" y="245871"/>
                </a:lnTo>
                <a:lnTo>
                  <a:pt x="25308" y="248411"/>
                </a:lnTo>
                <a:lnTo>
                  <a:pt x="26578" y="248411"/>
                </a:lnTo>
                <a:lnTo>
                  <a:pt x="26578" y="249681"/>
                </a:lnTo>
                <a:lnTo>
                  <a:pt x="27848" y="249681"/>
                </a:lnTo>
                <a:lnTo>
                  <a:pt x="27848" y="250951"/>
                </a:lnTo>
                <a:lnTo>
                  <a:pt x="29118" y="250951"/>
                </a:lnTo>
                <a:lnTo>
                  <a:pt x="29118" y="253491"/>
                </a:lnTo>
                <a:lnTo>
                  <a:pt x="30388" y="253491"/>
                </a:lnTo>
                <a:lnTo>
                  <a:pt x="30388" y="254761"/>
                </a:lnTo>
                <a:lnTo>
                  <a:pt x="31658" y="254761"/>
                </a:lnTo>
                <a:lnTo>
                  <a:pt x="31658" y="256031"/>
                </a:lnTo>
                <a:lnTo>
                  <a:pt x="32928" y="256031"/>
                </a:lnTo>
                <a:lnTo>
                  <a:pt x="32928" y="257301"/>
                </a:lnTo>
                <a:lnTo>
                  <a:pt x="34198" y="257301"/>
                </a:lnTo>
                <a:lnTo>
                  <a:pt x="34198" y="259841"/>
                </a:lnTo>
                <a:lnTo>
                  <a:pt x="35468" y="259841"/>
                </a:lnTo>
                <a:lnTo>
                  <a:pt x="35468" y="261111"/>
                </a:lnTo>
                <a:lnTo>
                  <a:pt x="36738" y="261111"/>
                </a:lnTo>
                <a:lnTo>
                  <a:pt x="36738" y="262381"/>
                </a:lnTo>
                <a:lnTo>
                  <a:pt x="38008" y="262381"/>
                </a:lnTo>
                <a:lnTo>
                  <a:pt x="38008" y="263651"/>
                </a:lnTo>
                <a:lnTo>
                  <a:pt x="39278" y="263651"/>
                </a:lnTo>
                <a:lnTo>
                  <a:pt x="39278" y="266191"/>
                </a:lnTo>
                <a:lnTo>
                  <a:pt x="40548" y="266191"/>
                </a:lnTo>
                <a:lnTo>
                  <a:pt x="40548" y="267461"/>
                </a:lnTo>
                <a:lnTo>
                  <a:pt x="41818" y="267461"/>
                </a:lnTo>
                <a:lnTo>
                  <a:pt x="90253" y="219201"/>
                </a:lnTo>
                <a:close/>
              </a:path>
            </a:pathLst>
          </a:custGeom>
          <a:solidFill>
            <a:srgbClr val="0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249159" y="6738909"/>
            <a:ext cx="111760" cy="1190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87209" y="6249670"/>
            <a:ext cx="151130" cy="2311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47840" y="6333490"/>
            <a:ext cx="218440" cy="255270"/>
          </a:xfrm>
          <a:custGeom>
            <a:avLst/>
            <a:gdLst/>
            <a:ahLst/>
            <a:cxnLst/>
            <a:rect l="l" t="t" r="r" b="b"/>
            <a:pathLst>
              <a:path w="218440" h="255270">
                <a:moveTo>
                  <a:pt x="196849" y="58420"/>
                </a:moveTo>
                <a:lnTo>
                  <a:pt x="133350" y="58420"/>
                </a:lnTo>
                <a:lnTo>
                  <a:pt x="128269" y="63500"/>
                </a:lnTo>
                <a:lnTo>
                  <a:pt x="191769" y="63500"/>
                </a:lnTo>
                <a:lnTo>
                  <a:pt x="196849" y="58420"/>
                </a:lnTo>
                <a:close/>
              </a:path>
              <a:path w="218440" h="255270">
                <a:moveTo>
                  <a:pt x="203199" y="52070"/>
                </a:moveTo>
                <a:lnTo>
                  <a:pt x="139699" y="52070"/>
                </a:lnTo>
                <a:lnTo>
                  <a:pt x="134619" y="57150"/>
                </a:lnTo>
                <a:lnTo>
                  <a:pt x="198119" y="57150"/>
                </a:lnTo>
                <a:lnTo>
                  <a:pt x="203199" y="52070"/>
                </a:lnTo>
                <a:close/>
              </a:path>
              <a:path w="218440" h="255270">
                <a:moveTo>
                  <a:pt x="209549" y="45720"/>
                </a:moveTo>
                <a:lnTo>
                  <a:pt x="146049" y="45720"/>
                </a:lnTo>
                <a:lnTo>
                  <a:pt x="140969" y="50800"/>
                </a:lnTo>
                <a:lnTo>
                  <a:pt x="204469" y="50800"/>
                </a:lnTo>
                <a:lnTo>
                  <a:pt x="209549" y="45720"/>
                </a:lnTo>
                <a:close/>
              </a:path>
              <a:path w="218440" h="255270">
                <a:moveTo>
                  <a:pt x="215899" y="39370"/>
                </a:moveTo>
                <a:lnTo>
                  <a:pt x="152399" y="39370"/>
                </a:lnTo>
                <a:lnTo>
                  <a:pt x="147319" y="44450"/>
                </a:lnTo>
                <a:lnTo>
                  <a:pt x="210819" y="44450"/>
                </a:lnTo>
                <a:lnTo>
                  <a:pt x="215899" y="39370"/>
                </a:lnTo>
                <a:close/>
              </a:path>
              <a:path w="218440" h="255270">
                <a:moveTo>
                  <a:pt x="217170" y="31750"/>
                </a:moveTo>
                <a:lnTo>
                  <a:pt x="215900" y="31750"/>
                </a:lnTo>
                <a:lnTo>
                  <a:pt x="215900" y="33020"/>
                </a:lnTo>
                <a:lnTo>
                  <a:pt x="158749" y="33020"/>
                </a:lnTo>
                <a:lnTo>
                  <a:pt x="153669" y="38100"/>
                </a:lnTo>
                <a:lnTo>
                  <a:pt x="217169" y="38100"/>
                </a:lnTo>
                <a:lnTo>
                  <a:pt x="218440" y="36829"/>
                </a:lnTo>
                <a:lnTo>
                  <a:pt x="218440" y="35560"/>
                </a:lnTo>
                <a:lnTo>
                  <a:pt x="217170" y="35560"/>
                </a:lnTo>
                <a:lnTo>
                  <a:pt x="217170" y="31750"/>
                </a:lnTo>
                <a:close/>
              </a:path>
              <a:path w="218440" h="255270">
                <a:moveTo>
                  <a:pt x="212089" y="24130"/>
                </a:moveTo>
                <a:lnTo>
                  <a:pt x="210819" y="24130"/>
                </a:lnTo>
                <a:lnTo>
                  <a:pt x="210819" y="25400"/>
                </a:lnTo>
                <a:lnTo>
                  <a:pt x="166369" y="25400"/>
                </a:lnTo>
                <a:lnTo>
                  <a:pt x="160019" y="31750"/>
                </a:lnTo>
                <a:lnTo>
                  <a:pt x="214629" y="31750"/>
                </a:lnTo>
                <a:lnTo>
                  <a:pt x="214629" y="29210"/>
                </a:lnTo>
                <a:lnTo>
                  <a:pt x="213359" y="29210"/>
                </a:lnTo>
                <a:lnTo>
                  <a:pt x="213359" y="26670"/>
                </a:lnTo>
                <a:lnTo>
                  <a:pt x="212089" y="26670"/>
                </a:lnTo>
                <a:lnTo>
                  <a:pt x="212089" y="24130"/>
                </a:lnTo>
                <a:close/>
              </a:path>
              <a:path w="218440" h="255270">
                <a:moveTo>
                  <a:pt x="208279" y="17780"/>
                </a:moveTo>
                <a:lnTo>
                  <a:pt x="207009" y="17780"/>
                </a:lnTo>
                <a:lnTo>
                  <a:pt x="207009" y="19050"/>
                </a:lnTo>
                <a:lnTo>
                  <a:pt x="172719" y="19050"/>
                </a:lnTo>
                <a:lnTo>
                  <a:pt x="167639" y="24130"/>
                </a:lnTo>
                <a:lnTo>
                  <a:pt x="210819" y="24130"/>
                </a:lnTo>
                <a:lnTo>
                  <a:pt x="210819" y="22860"/>
                </a:lnTo>
                <a:lnTo>
                  <a:pt x="209549" y="22860"/>
                </a:lnTo>
                <a:lnTo>
                  <a:pt x="209549" y="20320"/>
                </a:lnTo>
                <a:lnTo>
                  <a:pt x="208279" y="20320"/>
                </a:lnTo>
                <a:lnTo>
                  <a:pt x="208279" y="17780"/>
                </a:lnTo>
                <a:close/>
              </a:path>
              <a:path w="218440" h="255270">
                <a:moveTo>
                  <a:pt x="204469" y="11430"/>
                </a:moveTo>
                <a:lnTo>
                  <a:pt x="203199" y="11430"/>
                </a:lnTo>
                <a:lnTo>
                  <a:pt x="203199" y="12700"/>
                </a:lnTo>
                <a:lnTo>
                  <a:pt x="179069" y="12700"/>
                </a:lnTo>
                <a:lnTo>
                  <a:pt x="173989" y="17780"/>
                </a:lnTo>
                <a:lnTo>
                  <a:pt x="205739" y="17780"/>
                </a:lnTo>
                <a:lnTo>
                  <a:pt x="205739" y="13970"/>
                </a:lnTo>
                <a:lnTo>
                  <a:pt x="204469" y="13970"/>
                </a:lnTo>
                <a:lnTo>
                  <a:pt x="204469" y="11430"/>
                </a:lnTo>
                <a:close/>
              </a:path>
              <a:path w="218440" h="255270">
                <a:moveTo>
                  <a:pt x="200659" y="7620"/>
                </a:moveTo>
                <a:lnTo>
                  <a:pt x="184149" y="7620"/>
                </a:lnTo>
                <a:lnTo>
                  <a:pt x="180339" y="11430"/>
                </a:lnTo>
                <a:lnTo>
                  <a:pt x="201929" y="11430"/>
                </a:lnTo>
                <a:lnTo>
                  <a:pt x="201929" y="10160"/>
                </a:lnTo>
                <a:lnTo>
                  <a:pt x="200659" y="10160"/>
                </a:lnTo>
                <a:lnTo>
                  <a:pt x="200659" y="7620"/>
                </a:lnTo>
                <a:close/>
              </a:path>
              <a:path w="218440" h="255270">
                <a:moveTo>
                  <a:pt x="199389" y="6350"/>
                </a:moveTo>
                <a:lnTo>
                  <a:pt x="198119" y="6350"/>
                </a:lnTo>
                <a:lnTo>
                  <a:pt x="198119" y="7620"/>
                </a:lnTo>
                <a:lnTo>
                  <a:pt x="199389" y="7620"/>
                </a:lnTo>
                <a:lnTo>
                  <a:pt x="199389" y="6350"/>
                </a:lnTo>
                <a:close/>
              </a:path>
              <a:path w="218440" h="255270">
                <a:moveTo>
                  <a:pt x="194309" y="1270"/>
                </a:moveTo>
                <a:lnTo>
                  <a:pt x="190499" y="1270"/>
                </a:lnTo>
                <a:lnTo>
                  <a:pt x="185419" y="6350"/>
                </a:lnTo>
                <a:lnTo>
                  <a:pt x="196849" y="6350"/>
                </a:lnTo>
                <a:lnTo>
                  <a:pt x="196849" y="5080"/>
                </a:lnTo>
                <a:lnTo>
                  <a:pt x="195579" y="5080"/>
                </a:lnTo>
                <a:lnTo>
                  <a:pt x="195579" y="3810"/>
                </a:lnTo>
                <a:lnTo>
                  <a:pt x="194309" y="3810"/>
                </a:lnTo>
                <a:lnTo>
                  <a:pt x="194309" y="1270"/>
                </a:lnTo>
                <a:close/>
              </a:path>
              <a:path w="218440" h="255270">
                <a:moveTo>
                  <a:pt x="193039" y="0"/>
                </a:moveTo>
                <a:lnTo>
                  <a:pt x="191769" y="0"/>
                </a:lnTo>
                <a:lnTo>
                  <a:pt x="191769" y="1270"/>
                </a:lnTo>
                <a:lnTo>
                  <a:pt x="193039" y="1270"/>
                </a:lnTo>
                <a:lnTo>
                  <a:pt x="193039" y="0"/>
                </a:lnTo>
                <a:close/>
              </a:path>
              <a:path w="218440" h="255270">
                <a:moveTo>
                  <a:pt x="190499" y="64770"/>
                </a:moveTo>
                <a:lnTo>
                  <a:pt x="126999" y="64770"/>
                </a:lnTo>
                <a:lnTo>
                  <a:pt x="76200" y="115570"/>
                </a:lnTo>
                <a:lnTo>
                  <a:pt x="139700" y="115570"/>
                </a:lnTo>
                <a:lnTo>
                  <a:pt x="190499" y="64770"/>
                </a:lnTo>
                <a:close/>
              </a:path>
              <a:path w="218440" h="255270">
                <a:moveTo>
                  <a:pt x="139699" y="115570"/>
                </a:moveTo>
                <a:lnTo>
                  <a:pt x="76200" y="115570"/>
                </a:lnTo>
                <a:lnTo>
                  <a:pt x="44450" y="147319"/>
                </a:lnTo>
                <a:lnTo>
                  <a:pt x="44450" y="149860"/>
                </a:lnTo>
                <a:lnTo>
                  <a:pt x="45719" y="149860"/>
                </a:lnTo>
                <a:lnTo>
                  <a:pt x="45719" y="154940"/>
                </a:lnTo>
                <a:lnTo>
                  <a:pt x="100329" y="154940"/>
                </a:lnTo>
                <a:lnTo>
                  <a:pt x="139699" y="115570"/>
                </a:lnTo>
                <a:close/>
              </a:path>
              <a:path w="218440" h="255270">
                <a:moveTo>
                  <a:pt x="100329" y="154940"/>
                </a:moveTo>
                <a:lnTo>
                  <a:pt x="45719" y="154940"/>
                </a:lnTo>
                <a:lnTo>
                  <a:pt x="45719" y="162560"/>
                </a:lnTo>
                <a:lnTo>
                  <a:pt x="46989" y="162560"/>
                </a:lnTo>
                <a:lnTo>
                  <a:pt x="46989" y="167640"/>
                </a:lnTo>
                <a:lnTo>
                  <a:pt x="87629" y="167640"/>
                </a:lnTo>
                <a:lnTo>
                  <a:pt x="100329" y="154940"/>
                </a:lnTo>
                <a:close/>
              </a:path>
              <a:path w="218440" h="255270">
                <a:moveTo>
                  <a:pt x="87629" y="167640"/>
                </a:moveTo>
                <a:lnTo>
                  <a:pt x="46989" y="167640"/>
                </a:lnTo>
                <a:lnTo>
                  <a:pt x="46989" y="175260"/>
                </a:lnTo>
                <a:lnTo>
                  <a:pt x="48259" y="175260"/>
                </a:lnTo>
                <a:lnTo>
                  <a:pt x="48259" y="177800"/>
                </a:lnTo>
                <a:lnTo>
                  <a:pt x="77469" y="177800"/>
                </a:lnTo>
                <a:lnTo>
                  <a:pt x="87629" y="167640"/>
                </a:lnTo>
                <a:close/>
              </a:path>
              <a:path w="218440" h="255270">
                <a:moveTo>
                  <a:pt x="77469" y="177800"/>
                </a:moveTo>
                <a:lnTo>
                  <a:pt x="48259" y="177800"/>
                </a:lnTo>
                <a:lnTo>
                  <a:pt x="48259" y="182880"/>
                </a:lnTo>
                <a:lnTo>
                  <a:pt x="46989" y="182880"/>
                </a:lnTo>
                <a:lnTo>
                  <a:pt x="46989" y="184150"/>
                </a:lnTo>
                <a:lnTo>
                  <a:pt x="45719" y="184150"/>
                </a:lnTo>
                <a:lnTo>
                  <a:pt x="45719" y="185420"/>
                </a:lnTo>
                <a:lnTo>
                  <a:pt x="44450" y="185420"/>
                </a:lnTo>
                <a:lnTo>
                  <a:pt x="44450" y="186690"/>
                </a:lnTo>
                <a:lnTo>
                  <a:pt x="43179" y="186690"/>
                </a:lnTo>
                <a:lnTo>
                  <a:pt x="43179" y="187960"/>
                </a:lnTo>
                <a:lnTo>
                  <a:pt x="41909" y="187960"/>
                </a:lnTo>
                <a:lnTo>
                  <a:pt x="41909" y="189230"/>
                </a:lnTo>
                <a:lnTo>
                  <a:pt x="39369" y="189230"/>
                </a:lnTo>
                <a:lnTo>
                  <a:pt x="39369" y="190500"/>
                </a:lnTo>
                <a:lnTo>
                  <a:pt x="38100" y="190500"/>
                </a:lnTo>
                <a:lnTo>
                  <a:pt x="38100" y="191770"/>
                </a:lnTo>
                <a:lnTo>
                  <a:pt x="36829" y="191770"/>
                </a:lnTo>
                <a:lnTo>
                  <a:pt x="36829" y="193040"/>
                </a:lnTo>
                <a:lnTo>
                  <a:pt x="35559" y="193040"/>
                </a:lnTo>
                <a:lnTo>
                  <a:pt x="35559" y="194310"/>
                </a:lnTo>
                <a:lnTo>
                  <a:pt x="34289" y="194310"/>
                </a:lnTo>
                <a:lnTo>
                  <a:pt x="34289" y="195580"/>
                </a:lnTo>
                <a:lnTo>
                  <a:pt x="33019" y="195580"/>
                </a:lnTo>
                <a:lnTo>
                  <a:pt x="33019" y="196850"/>
                </a:lnTo>
                <a:lnTo>
                  <a:pt x="31750" y="196850"/>
                </a:lnTo>
                <a:lnTo>
                  <a:pt x="31750" y="198120"/>
                </a:lnTo>
                <a:lnTo>
                  <a:pt x="30479" y="198120"/>
                </a:lnTo>
                <a:lnTo>
                  <a:pt x="30479" y="199390"/>
                </a:lnTo>
                <a:lnTo>
                  <a:pt x="29209" y="199390"/>
                </a:lnTo>
                <a:lnTo>
                  <a:pt x="29209" y="200660"/>
                </a:lnTo>
                <a:lnTo>
                  <a:pt x="27939" y="200660"/>
                </a:lnTo>
                <a:lnTo>
                  <a:pt x="27939" y="201930"/>
                </a:lnTo>
                <a:lnTo>
                  <a:pt x="26669" y="201930"/>
                </a:lnTo>
                <a:lnTo>
                  <a:pt x="26669" y="203200"/>
                </a:lnTo>
                <a:lnTo>
                  <a:pt x="24129" y="203200"/>
                </a:lnTo>
                <a:lnTo>
                  <a:pt x="24129" y="204470"/>
                </a:lnTo>
                <a:lnTo>
                  <a:pt x="22859" y="204470"/>
                </a:lnTo>
                <a:lnTo>
                  <a:pt x="22859" y="205740"/>
                </a:lnTo>
                <a:lnTo>
                  <a:pt x="21589" y="205740"/>
                </a:lnTo>
                <a:lnTo>
                  <a:pt x="21589" y="207010"/>
                </a:lnTo>
                <a:lnTo>
                  <a:pt x="20319" y="207010"/>
                </a:lnTo>
                <a:lnTo>
                  <a:pt x="20319" y="208280"/>
                </a:lnTo>
                <a:lnTo>
                  <a:pt x="19050" y="208280"/>
                </a:lnTo>
                <a:lnTo>
                  <a:pt x="19050" y="209550"/>
                </a:lnTo>
                <a:lnTo>
                  <a:pt x="17779" y="209550"/>
                </a:lnTo>
                <a:lnTo>
                  <a:pt x="17779" y="210820"/>
                </a:lnTo>
                <a:lnTo>
                  <a:pt x="16509" y="210820"/>
                </a:lnTo>
                <a:lnTo>
                  <a:pt x="16509" y="212090"/>
                </a:lnTo>
                <a:lnTo>
                  <a:pt x="15239" y="212090"/>
                </a:lnTo>
                <a:lnTo>
                  <a:pt x="15239" y="213360"/>
                </a:lnTo>
                <a:lnTo>
                  <a:pt x="13969" y="213360"/>
                </a:lnTo>
                <a:lnTo>
                  <a:pt x="13969" y="214630"/>
                </a:lnTo>
                <a:lnTo>
                  <a:pt x="12700" y="214630"/>
                </a:lnTo>
                <a:lnTo>
                  <a:pt x="12700" y="215900"/>
                </a:lnTo>
                <a:lnTo>
                  <a:pt x="11429" y="215900"/>
                </a:lnTo>
                <a:lnTo>
                  <a:pt x="11429" y="217170"/>
                </a:lnTo>
                <a:lnTo>
                  <a:pt x="8889" y="217170"/>
                </a:lnTo>
                <a:lnTo>
                  <a:pt x="8889" y="218440"/>
                </a:lnTo>
                <a:lnTo>
                  <a:pt x="7619" y="218440"/>
                </a:lnTo>
                <a:lnTo>
                  <a:pt x="7619" y="219710"/>
                </a:lnTo>
                <a:lnTo>
                  <a:pt x="6350" y="219710"/>
                </a:lnTo>
                <a:lnTo>
                  <a:pt x="6350" y="220980"/>
                </a:lnTo>
                <a:lnTo>
                  <a:pt x="5079" y="220980"/>
                </a:lnTo>
                <a:lnTo>
                  <a:pt x="5079" y="222250"/>
                </a:lnTo>
                <a:lnTo>
                  <a:pt x="3809" y="222250"/>
                </a:lnTo>
                <a:lnTo>
                  <a:pt x="3809" y="227330"/>
                </a:lnTo>
                <a:lnTo>
                  <a:pt x="2539" y="227330"/>
                </a:lnTo>
                <a:lnTo>
                  <a:pt x="2539" y="237490"/>
                </a:lnTo>
                <a:lnTo>
                  <a:pt x="1269" y="237490"/>
                </a:lnTo>
                <a:lnTo>
                  <a:pt x="1269" y="247650"/>
                </a:lnTo>
                <a:lnTo>
                  <a:pt x="0" y="247650"/>
                </a:lnTo>
                <a:lnTo>
                  <a:pt x="0" y="255269"/>
                </a:lnTo>
                <a:lnTo>
                  <a:pt x="77469" y="177800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37680" y="6370320"/>
            <a:ext cx="242570" cy="292100"/>
          </a:xfrm>
          <a:custGeom>
            <a:avLst/>
            <a:gdLst/>
            <a:ahLst/>
            <a:cxnLst/>
            <a:rect l="l" t="t" r="r" b="b"/>
            <a:pathLst>
              <a:path w="242570" h="292100">
                <a:moveTo>
                  <a:pt x="242570" y="20320"/>
                </a:moveTo>
                <a:lnTo>
                  <a:pt x="241300" y="20320"/>
                </a:lnTo>
                <a:lnTo>
                  <a:pt x="241300" y="21590"/>
                </a:lnTo>
                <a:lnTo>
                  <a:pt x="207009" y="21590"/>
                </a:lnTo>
                <a:lnTo>
                  <a:pt x="201929" y="26670"/>
                </a:lnTo>
                <a:lnTo>
                  <a:pt x="241300" y="26670"/>
                </a:lnTo>
                <a:lnTo>
                  <a:pt x="241300" y="24130"/>
                </a:lnTo>
                <a:lnTo>
                  <a:pt x="242570" y="24130"/>
                </a:lnTo>
                <a:lnTo>
                  <a:pt x="242570" y="20320"/>
                </a:lnTo>
                <a:close/>
              </a:path>
              <a:path w="242570" h="292100">
                <a:moveTo>
                  <a:pt x="240029" y="15240"/>
                </a:moveTo>
                <a:lnTo>
                  <a:pt x="213359" y="15240"/>
                </a:lnTo>
                <a:lnTo>
                  <a:pt x="208279" y="20320"/>
                </a:lnTo>
                <a:lnTo>
                  <a:pt x="241300" y="20320"/>
                </a:lnTo>
                <a:lnTo>
                  <a:pt x="241300" y="19050"/>
                </a:lnTo>
                <a:lnTo>
                  <a:pt x="240029" y="19050"/>
                </a:lnTo>
                <a:lnTo>
                  <a:pt x="240029" y="15240"/>
                </a:lnTo>
                <a:close/>
              </a:path>
              <a:path w="242570" h="292100">
                <a:moveTo>
                  <a:pt x="238759" y="13970"/>
                </a:moveTo>
                <a:lnTo>
                  <a:pt x="237490" y="13970"/>
                </a:lnTo>
                <a:lnTo>
                  <a:pt x="237490" y="15240"/>
                </a:lnTo>
                <a:lnTo>
                  <a:pt x="238759" y="15240"/>
                </a:lnTo>
                <a:lnTo>
                  <a:pt x="238759" y="13970"/>
                </a:lnTo>
                <a:close/>
              </a:path>
              <a:path w="242570" h="292100">
                <a:moveTo>
                  <a:pt x="234950" y="7620"/>
                </a:moveTo>
                <a:lnTo>
                  <a:pt x="233680" y="7620"/>
                </a:lnTo>
                <a:lnTo>
                  <a:pt x="233679" y="8890"/>
                </a:lnTo>
                <a:lnTo>
                  <a:pt x="219709" y="8890"/>
                </a:lnTo>
                <a:lnTo>
                  <a:pt x="214629" y="13970"/>
                </a:lnTo>
                <a:lnTo>
                  <a:pt x="237490" y="13970"/>
                </a:lnTo>
                <a:lnTo>
                  <a:pt x="237490" y="12700"/>
                </a:lnTo>
                <a:lnTo>
                  <a:pt x="236220" y="12700"/>
                </a:lnTo>
                <a:lnTo>
                  <a:pt x="236220" y="11430"/>
                </a:lnTo>
                <a:lnTo>
                  <a:pt x="234950" y="11430"/>
                </a:lnTo>
                <a:lnTo>
                  <a:pt x="234950" y="7620"/>
                </a:lnTo>
                <a:close/>
              </a:path>
              <a:path w="242570" h="292100">
                <a:moveTo>
                  <a:pt x="231140" y="1270"/>
                </a:moveTo>
                <a:lnTo>
                  <a:pt x="229870" y="1270"/>
                </a:lnTo>
                <a:lnTo>
                  <a:pt x="229870" y="2540"/>
                </a:lnTo>
                <a:lnTo>
                  <a:pt x="226059" y="2540"/>
                </a:lnTo>
                <a:lnTo>
                  <a:pt x="220979" y="7620"/>
                </a:lnTo>
                <a:lnTo>
                  <a:pt x="233680" y="7620"/>
                </a:lnTo>
                <a:lnTo>
                  <a:pt x="233680" y="6350"/>
                </a:lnTo>
                <a:lnTo>
                  <a:pt x="232410" y="6350"/>
                </a:lnTo>
                <a:lnTo>
                  <a:pt x="232410" y="5080"/>
                </a:lnTo>
                <a:lnTo>
                  <a:pt x="231140" y="5080"/>
                </a:lnTo>
                <a:lnTo>
                  <a:pt x="231140" y="1270"/>
                </a:lnTo>
                <a:close/>
              </a:path>
              <a:path w="242570" h="292100">
                <a:moveTo>
                  <a:pt x="228600" y="0"/>
                </a:moveTo>
                <a:lnTo>
                  <a:pt x="227329" y="1270"/>
                </a:lnTo>
                <a:lnTo>
                  <a:pt x="228600" y="1270"/>
                </a:lnTo>
                <a:lnTo>
                  <a:pt x="228600" y="0"/>
                </a:lnTo>
                <a:close/>
              </a:path>
              <a:path w="242570" h="292100">
                <a:moveTo>
                  <a:pt x="238760" y="27940"/>
                </a:moveTo>
                <a:lnTo>
                  <a:pt x="200659" y="27940"/>
                </a:lnTo>
                <a:lnTo>
                  <a:pt x="149860" y="78740"/>
                </a:lnTo>
                <a:lnTo>
                  <a:pt x="212424" y="78740"/>
                </a:lnTo>
                <a:lnTo>
                  <a:pt x="220979" y="70159"/>
                </a:lnTo>
                <a:lnTo>
                  <a:pt x="220979" y="69850"/>
                </a:lnTo>
                <a:lnTo>
                  <a:pt x="221288" y="69850"/>
                </a:lnTo>
                <a:lnTo>
                  <a:pt x="222250" y="68885"/>
                </a:lnTo>
                <a:lnTo>
                  <a:pt x="222250" y="67310"/>
                </a:lnTo>
                <a:lnTo>
                  <a:pt x="223520" y="67310"/>
                </a:lnTo>
                <a:lnTo>
                  <a:pt x="223520" y="64770"/>
                </a:lnTo>
                <a:lnTo>
                  <a:pt x="224790" y="64770"/>
                </a:lnTo>
                <a:lnTo>
                  <a:pt x="224789" y="60960"/>
                </a:lnTo>
                <a:lnTo>
                  <a:pt x="226059" y="60960"/>
                </a:lnTo>
                <a:lnTo>
                  <a:pt x="226059" y="58420"/>
                </a:lnTo>
                <a:lnTo>
                  <a:pt x="227329" y="58420"/>
                </a:lnTo>
                <a:lnTo>
                  <a:pt x="227329" y="55880"/>
                </a:lnTo>
                <a:lnTo>
                  <a:pt x="228600" y="55880"/>
                </a:lnTo>
                <a:lnTo>
                  <a:pt x="228600" y="52070"/>
                </a:lnTo>
                <a:lnTo>
                  <a:pt x="229870" y="52070"/>
                </a:lnTo>
                <a:lnTo>
                  <a:pt x="229870" y="49530"/>
                </a:lnTo>
                <a:lnTo>
                  <a:pt x="231140" y="49530"/>
                </a:lnTo>
                <a:lnTo>
                  <a:pt x="231140" y="46990"/>
                </a:lnTo>
                <a:lnTo>
                  <a:pt x="232410" y="46990"/>
                </a:lnTo>
                <a:lnTo>
                  <a:pt x="232410" y="43180"/>
                </a:lnTo>
                <a:lnTo>
                  <a:pt x="233679" y="43180"/>
                </a:lnTo>
                <a:lnTo>
                  <a:pt x="233679" y="40640"/>
                </a:lnTo>
                <a:lnTo>
                  <a:pt x="234950" y="40640"/>
                </a:lnTo>
                <a:lnTo>
                  <a:pt x="234950" y="36830"/>
                </a:lnTo>
                <a:lnTo>
                  <a:pt x="236220" y="36830"/>
                </a:lnTo>
                <a:lnTo>
                  <a:pt x="236220" y="34290"/>
                </a:lnTo>
                <a:lnTo>
                  <a:pt x="237490" y="34290"/>
                </a:lnTo>
                <a:lnTo>
                  <a:pt x="237490" y="31750"/>
                </a:lnTo>
                <a:lnTo>
                  <a:pt x="238760" y="31750"/>
                </a:lnTo>
                <a:lnTo>
                  <a:pt x="238760" y="27940"/>
                </a:lnTo>
                <a:close/>
              </a:path>
              <a:path w="242570" h="292100">
                <a:moveTo>
                  <a:pt x="212424" y="78740"/>
                </a:moveTo>
                <a:lnTo>
                  <a:pt x="149859" y="78740"/>
                </a:lnTo>
                <a:lnTo>
                  <a:pt x="110490" y="118110"/>
                </a:lnTo>
                <a:lnTo>
                  <a:pt x="173167" y="118110"/>
                </a:lnTo>
                <a:lnTo>
                  <a:pt x="212424" y="78740"/>
                </a:lnTo>
                <a:close/>
              </a:path>
              <a:path w="242570" h="292100">
                <a:moveTo>
                  <a:pt x="173167" y="118110"/>
                </a:moveTo>
                <a:lnTo>
                  <a:pt x="110490" y="118110"/>
                </a:lnTo>
                <a:lnTo>
                  <a:pt x="27940" y="200660"/>
                </a:lnTo>
                <a:lnTo>
                  <a:pt x="90856" y="200660"/>
                </a:lnTo>
                <a:lnTo>
                  <a:pt x="173167" y="118110"/>
                </a:lnTo>
                <a:close/>
              </a:path>
              <a:path w="242570" h="292100">
                <a:moveTo>
                  <a:pt x="90856" y="200660"/>
                </a:moveTo>
                <a:lnTo>
                  <a:pt x="27940" y="200660"/>
                </a:lnTo>
                <a:lnTo>
                  <a:pt x="10160" y="218440"/>
                </a:lnTo>
                <a:lnTo>
                  <a:pt x="10160" y="220980"/>
                </a:lnTo>
                <a:lnTo>
                  <a:pt x="8890" y="220980"/>
                </a:lnTo>
                <a:lnTo>
                  <a:pt x="8890" y="231140"/>
                </a:lnTo>
                <a:lnTo>
                  <a:pt x="7620" y="231140"/>
                </a:lnTo>
                <a:lnTo>
                  <a:pt x="7620" y="238760"/>
                </a:lnTo>
                <a:lnTo>
                  <a:pt x="52866" y="238760"/>
                </a:lnTo>
                <a:lnTo>
                  <a:pt x="90856" y="200660"/>
                </a:lnTo>
                <a:close/>
              </a:path>
              <a:path w="242570" h="292100">
                <a:moveTo>
                  <a:pt x="52866" y="238760"/>
                </a:moveTo>
                <a:lnTo>
                  <a:pt x="7620" y="238760"/>
                </a:lnTo>
                <a:lnTo>
                  <a:pt x="7620" y="241300"/>
                </a:lnTo>
                <a:lnTo>
                  <a:pt x="6350" y="241300"/>
                </a:lnTo>
                <a:lnTo>
                  <a:pt x="6350" y="242570"/>
                </a:lnTo>
                <a:lnTo>
                  <a:pt x="49067" y="242570"/>
                </a:lnTo>
                <a:lnTo>
                  <a:pt x="52866" y="238760"/>
                </a:lnTo>
                <a:close/>
              </a:path>
              <a:path w="242570" h="292100">
                <a:moveTo>
                  <a:pt x="49067" y="242570"/>
                </a:moveTo>
                <a:lnTo>
                  <a:pt x="6350" y="242570"/>
                </a:lnTo>
                <a:lnTo>
                  <a:pt x="6350" y="251460"/>
                </a:lnTo>
                <a:lnTo>
                  <a:pt x="5079" y="251460"/>
                </a:lnTo>
                <a:lnTo>
                  <a:pt x="5079" y="261620"/>
                </a:lnTo>
                <a:lnTo>
                  <a:pt x="3810" y="261620"/>
                </a:lnTo>
                <a:lnTo>
                  <a:pt x="3810" y="271780"/>
                </a:lnTo>
                <a:lnTo>
                  <a:pt x="2540" y="271780"/>
                </a:lnTo>
                <a:lnTo>
                  <a:pt x="2540" y="281940"/>
                </a:lnTo>
                <a:lnTo>
                  <a:pt x="1270" y="281940"/>
                </a:lnTo>
                <a:lnTo>
                  <a:pt x="1270" y="289560"/>
                </a:lnTo>
                <a:lnTo>
                  <a:pt x="0" y="289560"/>
                </a:lnTo>
                <a:lnTo>
                  <a:pt x="0" y="291779"/>
                </a:lnTo>
                <a:lnTo>
                  <a:pt x="49067" y="242570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814819" y="6439205"/>
            <a:ext cx="245110" cy="307340"/>
          </a:xfrm>
          <a:custGeom>
            <a:avLst/>
            <a:gdLst/>
            <a:ahLst/>
            <a:cxnLst/>
            <a:rect l="l" t="t" r="r" b="b"/>
            <a:pathLst>
              <a:path w="245109" h="307340">
                <a:moveTo>
                  <a:pt x="243839" y="1273"/>
                </a:moveTo>
                <a:lnTo>
                  <a:pt x="235284" y="9854"/>
                </a:lnTo>
                <a:lnTo>
                  <a:pt x="241300" y="9854"/>
                </a:lnTo>
                <a:lnTo>
                  <a:pt x="241300" y="7314"/>
                </a:lnTo>
                <a:lnTo>
                  <a:pt x="242570" y="7314"/>
                </a:lnTo>
                <a:lnTo>
                  <a:pt x="242569" y="4774"/>
                </a:lnTo>
                <a:lnTo>
                  <a:pt x="243839" y="4774"/>
                </a:lnTo>
                <a:lnTo>
                  <a:pt x="243839" y="1273"/>
                </a:lnTo>
                <a:close/>
              </a:path>
              <a:path w="245109" h="307340">
                <a:moveTo>
                  <a:pt x="245109" y="0"/>
                </a:moveTo>
                <a:lnTo>
                  <a:pt x="244148" y="964"/>
                </a:lnTo>
                <a:lnTo>
                  <a:pt x="245109" y="964"/>
                </a:lnTo>
                <a:lnTo>
                  <a:pt x="245109" y="0"/>
                </a:lnTo>
                <a:close/>
              </a:path>
              <a:path w="245109" h="307340">
                <a:moveTo>
                  <a:pt x="240029" y="9854"/>
                </a:moveTo>
                <a:lnTo>
                  <a:pt x="235284" y="9854"/>
                </a:lnTo>
                <a:lnTo>
                  <a:pt x="113716" y="131774"/>
                </a:lnTo>
                <a:lnTo>
                  <a:pt x="175933" y="131774"/>
                </a:lnTo>
                <a:lnTo>
                  <a:pt x="212089" y="95722"/>
                </a:lnTo>
                <a:lnTo>
                  <a:pt x="212090" y="92404"/>
                </a:lnTo>
                <a:lnTo>
                  <a:pt x="213360" y="92404"/>
                </a:lnTo>
                <a:lnTo>
                  <a:pt x="213359" y="87324"/>
                </a:lnTo>
                <a:lnTo>
                  <a:pt x="214629" y="87324"/>
                </a:lnTo>
                <a:lnTo>
                  <a:pt x="214629" y="82244"/>
                </a:lnTo>
                <a:lnTo>
                  <a:pt x="215900" y="82244"/>
                </a:lnTo>
                <a:lnTo>
                  <a:pt x="215900" y="77164"/>
                </a:lnTo>
                <a:lnTo>
                  <a:pt x="217170" y="77164"/>
                </a:lnTo>
                <a:lnTo>
                  <a:pt x="217170" y="72084"/>
                </a:lnTo>
                <a:lnTo>
                  <a:pt x="218439" y="72084"/>
                </a:lnTo>
                <a:lnTo>
                  <a:pt x="218439" y="67004"/>
                </a:lnTo>
                <a:lnTo>
                  <a:pt x="219709" y="67004"/>
                </a:lnTo>
                <a:lnTo>
                  <a:pt x="219709" y="61924"/>
                </a:lnTo>
                <a:lnTo>
                  <a:pt x="220979" y="61924"/>
                </a:lnTo>
                <a:lnTo>
                  <a:pt x="220979" y="56844"/>
                </a:lnTo>
                <a:lnTo>
                  <a:pt x="222249" y="56844"/>
                </a:lnTo>
                <a:lnTo>
                  <a:pt x="222249" y="51764"/>
                </a:lnTo>
                <a:lnTo>
                  <a:pt x="223519" y="51764"/>
                </a:lnTo>
                <a:lnTo>
                  <a:pt x="223519" y="49224"/>
                </a:lnTo>
                <a:lnTo>
                  <a:pt x="224789" y="49224"/>
                </a:lnTo>
                <a:lnTo>
                  <a:pt x="224789" y="46684"/>
                </a:lnTo>
                <a:lnTo>
                  <a:pt x="226059" y="46684"/>
                </a:lnTo>
                <a:lnTo>
                  <a:pt x="226060" y="42874"/>
                </a:lnTo>
                <a:lnTo>
                  <a:pt x="227329" y="42874"/>
                </a:lnTo>
                <a:lnTo>
                  <a:pt x="227329" y="40334"/>
                </a:lnTo>
                <a:lnTo>
                  <a:pt x="228600" y="40334"/>
                </a:lnTo>
                <a:lnTo>
                  <a:pt x="228600" y="37794"/>
                </a:lnTo>
                <a:lnTo>
                  <a:pt x="229870" y="37794"/>
                </a:lnTo>
                <a:lnTo>
                  <a:pt x="229870" y="33984"/>
                </a:lnTo>
                <a:lnTo>
                  <a:pt x="231140" y="33984"/>
                </a:lnTo>
                <a:lnTo>
                  <a:pt x="231140" y="31444"/>
                </a:lnTo>
                <a:lnTo>
                  <a:pt x="232409" y="31444"/>
                </a:lnTo>
                <a:lnTo>
                  <a:pt x="232409" y="28904"/>
                </a:lnTo>
                <a:lnTo>
                  <a:pt x="233679" y="28904"/>
                </a:lnTo>
                <a:lnTo>
                  <a:pt x="233679" y="25094"/>
                </a:lnTo>
                <a:lnTo>
                  <a:pt x="234950" y="25094"/>
                </a:lnTo>
                <a:lnTo>
                  <a:pt x="234950" y="22554"/>
                </a:lnTo>
                <a:lnTo>
                  <a:pt x="236220" y="22554"/>
                </a:lnTo>
                <a:lnTo>
                  <a:pt x="236220" y="18744"/>
                </a:lnTo>
                <a:lnTo>
                  <a:pt x="237489" y="18744"/>
                </a:lnTo>
                <a:lnTo>
                  <a:pt x="237489" y="16204"/>
                </a:lnTo>
                <a:lnTo>
                  <a:pt x="238759" y="16204"/>
                </a:lnTo>
                <a:lnTo>
                  <a:pt x="238759" y="13664"/>
                </a:lnTo>
                <a:lnTo>
                  <a:pt x="240029" y="13664"/>
                </a:lnTo>
                <a:lnTo>
                  <a:pt x="240029" y="9854"/>
                </a:lnTo>
                <a:close/>
              </a:path>
              <a:path w="245109" h="307340">
                <a:moveTo>
                  <a:pt x="175933" y="131774"/>
                </a:moveTo>
                <a:lnTo>
                  <a:pt x="113716" y="131774"/>
                </a:lnTo>
                <a:lnTo>
                  <a:pt x="59264" y="186384"/>
                </a:lnTo>
                <a:lnTo>
                  <a:pt x="121165" y="186384"/>
                </a:lnTo>
                <a:lnTo>
                  <a:pt x="175933" y="131774"/>
                </a:lnTo>
                <a:close/>
              </a:path>
              <a:path w="245109" h="307340">
                <a:moveTo>
                  <a:pt x="121165" y="186384"/>
                </a:moveTo>
                <a:lnTo>
                  <a:pt x="59264" y="186384"/>
                </a:lnTo>
                <a:lnTo>
                  <a:pt x="22859" y="222894"/>
                </a:lnTo>
                <a:lnTo>
                  <a:pt x="22859" y="224484"/>
                </a:lnTo>
                <a:lnTo>
                  <a:pt x="21589" y="224484"/>
                </a:lnTo>
                <a:lnTo>
                  <a:pt x="21589" y="228294"/>
                </a:lnTo>
                <a:lnTo>
                  <a:pt x="20320" y="228294"/>
                </a:lnTo>
                <a:lnTo>
                  <a:pt x="20320" y="232104"/>
                </a:lnTo>
                <a:lnTo>
                  <a:pt x="19050" y="232104"/>
                </a:lnTo>
                <a:lnTo>
                  <a:pt x="19050" y="235914"/>
                </a:lnTo>
                <a:lnTo>
                  <a:pt x="17779" y="235914"/>
                </a:lnTo>
                <a:lnTo>
                  <a:pt x="17779" y="237184"/>
                </a:lnTo>
                <a:lnTo>
                  <a:pt x="70218" y="237184"/>
                </a:lnTo>
                <a:lnTo>
                  <a:pt x="121165" y="186384"/>
                </a:lnTo>
                <a:close/>
              </a:path>
              <a:path w="245109" h="307340">
                <a:moveTo>
                  <a:pt x="70218" y="237184"/>
                </a:moveTo>
                <a:lnTo>
                  <a:pt x="17779" y="237184"/>
                </a:lnTo>
                <a:lnTo>
                  <a:pt x="17779" y="239724"/>
                </a:lnTo>
                <a:lnTo>
                  <a:pt x="16509" y="239724"/>
                </a:lnTo>
                <a:lnTo>
                  <a:pt x="16509" y="243534"/>
                </a:lnTo>
                <a:lnTo>
                  <a:pt x="63849" y="243534"/>
                </a:lnTo>
                <a:lnTo>
                  <a:pt x="70218" y="237184"/>
                </a:lnTo>
                <a:close/>
              </a:path>
              <a:path w="245109" h="307340">
                <a:moveTo>
                  <a:pt x="63849" y="243534"/>
                </a:moveTo>
                <a:lnTo>
                  <a:pt x="15239" y="243534"/>
                </a:lnTo>
                <a:lnTo>
                  <a:pt x="15239" y="247344"/>
                </a:lnTo>
                <a:lnTo>
                  <a:pt x="13970" y="247344"/>
                </a:lnTo>
                <a:lnTo>
                  <a:pt x="13970" y="251154"/>
                </a:lnTo>
                <a:lnTo>
                  <a:pt x="12700" y="251154"/>
                </a:lnTo>
                <a:lnTo>
                  <a:pt x="12700" y="253694"/>
                </a:lnTo>
                <a:lnTo>
                  <a:pt x="11429" y="253694"/>
                </a:lnTo>
                <a:lnTo>
                  <a:pt x="11429" y="256234"/>
                </a:lnTo>
                <a:lnTo>
                  <a:pt x="51112" y="256234"/>
                </a:lnTo>
                <a:lnTo>
                  <a:pt x="63849" y="243534"/>
                </a:lnTo>
                <a:close/>
              </a:path>
              <a:path w="245109" h="307340">
                <a:moveTo>
                  <a:pt x="51112" y="256234"/>
                </a:moveTo>
                <a:lnTo>
                  <a:pt x="11429" y="256234"/>
                </a:lnTo>
                <a:lnTo>
                  <a:pt x="11429" y="257504"/>
                </a:lnTo>
                <a:lnTo>
                  <a:pt x="10159" y="257504"/>
                </a:lnTo>
                <a:lnTo>
                  <a:pt x="10159" y="261314"/>
                </a:lnTo>
                <a:lnTo>
                  <a:pt x="8889" y="261314"/>
                </a:lnTo>
                <a:lnTo>
                  <a:pt x="8889" y="265124"/>
                </a:lnTo>
                <a:lnTo>
                  <a:pt x="7620" y="265124"/>
                </a:lnTo>
                <a:lnTo>
                  <a:pt x="7620" y="268934"/>
                </a:lnTo>
                <a:lnTo>
                  <a:pt x="6350" y="268934"/>
                </a:lnTo>
                <a:lnTo>
                  <a:pt x="6350" y="272744"/>
                </a:lnTo>
                <a:lnTo>
                  <a:pt x="5079" y="272744"/>
                </a:lnTo>
                <a:lnTo>
                  <a:pt x="5079" y="275284"/>
                </a:lnTo>
                <a:lnTo>
                  <a:pt x="32007" y="275284"/>
                </a:lnTo>
                <a:lnTo>
                  <a:pt x="51112" y="256234"/>
                </a:lnTo>
                <a:close/>
              </a:path>
              <a:path w="245109" h="307340">
                <a:moveTo>
                  <a:pt x="32007" y="275284"/>
                </a:moveTo>
                <a:lnTo>
                  <a:pt x="5079" y="275284"/>
                </a:lnTo>
                <a:lnTo>
                  <a:pt x="5079" y="276554"/>
                </a:lnTo>
                <a:lnTo>
                  <a:pt x="3809" y="276554"/>
                </a:lnTo>
                <a:lnTo>
                  <a:pt x="3809" y="280364"/>
                </a:lnTo>
                <a:lnTo>
                  <a:pt x="2539" y="280364"/>
                </a:lnTo>
                <a:lnTo>
                  <a:pt x="2539" y="284174"/>
                </a:lnTo>
                <a:lnTo>
                  <a:pt x="1270" y="284174"/>
                </a:lnTo>
                <a:lnTo>
                  <a:pt x="1270" y="287984"/>
                </a:lnTo>
                <a:lnTo>
                  <a:pt x="19270" y="287984"/>
                </a:lnTo>
                <a:lnTo>
                  <a:pt x="32007" y="275284"/>
                </a:lnTo>
                <a:close/>
              </a:path>
              <a:path w="245109" h="307340">
                <a:moveTo>
                  <a:pt x="19270" y="287984"/>
                </a:moveTo>
                <a:lnTo>
                  <a:pt x="1270" y="287984"/>
                </a:lnTo>
                <a:lnTo>
                  <a:pt x="1270" y="300684"/>
                </a:lnTo>
                <a:lnTo>
                  <a:pt x="6534" y="300684"/>
                </a:lnTo>
                <a:lnTo>
                  <a:pt x="19270" y="287984"/>
                </a:lnTo>
                <a:close/>
              </a:path>
              <a:path w="245109" h="307340">
                <a:moveTo>
                  <a:pt x="6534" y="300684"/>
                </a:moveTo>
                <a:lnTo>
                  <a:pt x="1270" y="300684"/>
                </a:lnTo>
                <a:lnTo>
                  <a:pt x="1270" y="305933"/>
                </a:lnTo>
                <a:lnTo>
                  <a:pt x="6534" y="300684"/>
                </a:lnTo>
                <a:close/>
              </a:path>
              <a:path w="245109" h="307340">
                <a:moveTo>
                  <a:pt x="165" y="307034"/>
                </a:moveTo>
                <a:lnTo>
                  <a:pt x="0" y="307034"/>
                </a:lnTo>
                <a:lnTo>
                  <a:pt x="0" y="307199"/>
                </a:lnTo>
                <a:lnTo>
                  <a:pt x="165" y="307034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13550" y="6534928"/>
            <a:ext cx="213360" cy="274955"/>
          </a:xfrm>
          <a:custGeom>
            <a:avLst/>
            <a:gdLst/>
            <a:ahLst/>
            <a:cxnLst/>
            <a:rect l="l" t="t" r="r" b="b"/>
            <a:pathLst>
              <a:path w="213359" h="274954">
                <a:moveTo>
                  <a:pt x="213359" y="0"/>
                </a:moveTo>
                <a:lnTo>
                  <a:pt x="177203" y="36051"/>
                </a:lnTo>
                <a:lnTo>
                  <a:pt x="203200" y="36051"/>
                </a:lnTo>
                <a:lnTo>
                  <a:pt x="203200" y="33511"/>
                </a:lnTo>
                <a:lnTo>
                  <a:pt x="204470" y="33511"/>
                </a:lnTo>
                <a:lnTo>
                  <a:pt x="204470" y="29701"/>
                </a:lnTo>
                <a:lnTo>
                  <a:pt x="205739" y="29701"/>
                </a:lnTo>
                <a:lnTo>
                  <a:pt x="205740" y="24621"/>
                </a:lnTo>
                <a:lnTo>
                  <a:pt x="207009" y="24621"/>
                </a:lnTo>
                <a:lnTo>
                  <a:pt x="207010" y="19541"/>
                </a:lnTo>
                <a:lnTo>
                  <a:pt x="208280" y="19541"/>
                </a:lnTo>
                <a:lnTo>
                  <a:pt x="208279" y="15731"/>
                </a:lnTo>
                <a:lnTo>
                  <a:pt x="209550" y="15731"/>
                </a:lnTo>
                <a:lnTo>
                  <a:pt x="209550" y="10651"/>
                </a:lnTo>
                <a:lnTo>
                  <a:pt x="210820" y="10651"/>
                </a:lnTo>
                <a:lnTo>
                  <a:pt x="210820" y="6841"/>
                </a:lnTo>
                <a:lnTo>
                  <a:pt x="212089" y="6841"/>
                </a:lnTo>
                <a:lnTo>
                  <a:pt x="212090" y="1761"/>
                </a:lnTo>
                <a:lnTo>
                  <a:pt x="213359" y="1761"/>
                </a:lnTo>
                <a:lnTo>
                  <a:pt x="213359" y="0"/>
                </a:lnTo>
                <a:close/>
              </a:path>
              <a:path w="213359" h="274954">
                <a:moveTo>
                  <a:pt x="203200" y="36051"/>
                </a:moveTo>
                <a:lnTo>
                  <a:pt x="177203" y="36051"/>
                </a:lnTo>
                <a:lnTo>
                  <a:pt x="135172" y="77961"/>
                </a:lnTo>
                <a:lnTo>
                  <a:pt x="198120" y="77961"/>
                </a:lnTo>
                <a:lnTo>
                  <a:pt x="199389" y="76691"/>
                </a:lnTo>
                <a:lnTo>
                  <a:pt x="199390" y="74151"/>
                </a:lnTo>
                <a:lnTo>
                  <a:pt x="198120" y="74151"/>
                </a:lnTo>
                <a:lnTo>
                  <a:pt x="198120" y="70341"/>
                </a:lnTo>
                <a:lnTo>
                  <a:pt x="196850" y="70341"/>
                </a:lnTo>
                <a:lnTo>
                  <a:pt x="196850" y="65261"/>
                </a:lnTo>
                <a:lnTo>
                  <a:pt x="195579" y="65261"/>
                </a:lnTo>
                <a:lnTo>
                  <a:pt x="195579" y="61451"/>
                </a:lnTo>
                <a:lnTo>
                  <a:pt x="196850" y="61451"/>
                </a:lnTo>
                <a:lnTo>
                  <a:pt x="196850" y="56371"/>
                </a:lnTo>
                <a:lnTo>
                  <a:pt x="198120" y="56371"/>
                </a:lnTo>
                <a:lnTo>
                  <a:pt x="198120" y="52561"/>
                </a:lnTo>
                <a:lnTo>
                  <a:pt x="199390" y="52561"/>
                </a:lnTo>
                <a:lnTo>
                  <a:pt x="199390" y="47481"/>
                </a:lnTo>
                <a:lnTo>
                  <a:pt x="200660" y="47481"/>
                </a:lnTo>
                <a:lnTo>
                  <a:pt x="200659" y="42401"/>
                </a:lnTo>
                <a:lnTo>
                  <a:pt x="201929" y="42401"/>
                </a:lnTo>
                <a:lnTo>
                  <a:pt x="201929" y="38591"/>
                </a:lnTo>
                <a:lnTo>
                  <a:pt x="203200" y="38591"/>
                </a:lnTo>
                <a:lnTo>
                  <a:pt x="203200" y="36051"/>
                </a:lnTo>
                <a:close/>
              </a:path>
              <a:path w="213359" h="274954">
                <a:moveTo>
                  <a:pt x="198120" y="77961"/>
                </a:moveTo>
                <a:lnTo>
                  <a:pt x="135172" y="77961"/>
                </a:lnTo>
                <a:lnTo>
                  <a:pt x="122435" y="90661"/>
                </a:lnTo>
                <a:lnTo>
                  <a:pt x="185420" y="90661"/>
                </a:lnTo>
                <a:lnTo>
                  <a:pt x="198120" y="77961"/>
                </a:lnTo>
                <a:close/>
              </a:path>
              <a:path w="213359" h="274954">
                <a:moveTo>
                  <a:pt x="185420" y="90661"/>
                </a:moveTo>
                <a:lnTo>
                  <a:pt x="122435" y="90661"/>
                </a:lnTo>
                <a:lnTo>
                  <a:pt x="39646" y="173211"/>
                </a:lnTo>
                <a:lnTo>
                  <a:pt x="102870" y="173211"/>
                </a:lnTo>
                <a:lnTo>
                  <a:pt x="185420" y="90661"/>
                </a:lnTo>
                <a:close/>
              </a:path>
              <a:path w="213359" h="274954">
                <a:moveTo>
                  <a:pt x="102870" y="173211"/>
                </a:moveTo>
                <a:lnTo>
                  <a:pt x="39646" y="173211"/>
                </a:lnTo>
                <a:lnTo>
                  <a:pt x="33277" y="179561"/>
                </a:lnTo>
                <a:lnTo>
                  <a:pt x="96520" y="179561"/>
                </a:lnTo>
                <a:lnTo>
                  <a:pt x="102870" y="173211"/>
                </a:lnTo>
                <a:close/>
              </a:path>
              <a:path w="213359" h="274954">
                <a:moveTo>
                  <a:pt x="96520" y="179561"/>
                </a:moveTo>
                <a:lnTo>
                  <a:pt x="33277" y="179561"/>
                </a:lnTo>
                <a:lnTo>
                  <a:pt x="20540" y="192261"/>
                </a:lnTo>
                <a:lnTo>
                  <a:pt x="83820" y="192261"/>
                </a:lnTo>
                <a:lnTo>
                  <a:pt x="96520" y="179561"/>
                </a:lnTo>
                <a:close/>
              </a:path>
              <a:path w="213359" h="274954">
                <a:moveTo>
                  <a:pt x="83820" y="192261"/>
                </a:moveTo>
                <a:lnTo>
                  <a:pt x="20540" y="192261"/>
                </a:lnTo>
                <a:lnTo>
                  <a:pt x="7804" y="204961"/>
                </a:lnTo>
                <a:lnTo>
                  <a:pt x="71120" y="204961"/>
                </a:lnTo>
                <a:lnTo>
                  <a:pt x="83820" y="192261"/>
                </a:lnTo>
                <a:close/>
              </a:path>
              <a:path w="213359" h="274954">
                <a:moveTo>
                  <a:pt x="71120" y="204961"/>
                </a:moveTo>
                <a:lnTo>
                  <a:pt x="7804" y="204961"/>
                </a:lnTo>
                <a:lnTo>
                  <a:pt x="2540" y="210210"/>
                </a:lnTo>
                <a:lnTo>
                  <a:pt x="2540" y="211311"/>
                </a:lnTo>
                <a:lnTo>
                  <a:pt x="64770" y="211311"/>
                </a:lnTo>
                <a:lnTo>
                  <a:pt x="71120" y="204961"/>
                </a:lnTo>
                <a:close/>
              </a:path>
              <a:path w="213359" h="274954">
                <a:moveTo>
                  <a:pt x="64770" y="211311"/>
                </a:moveTo>
                <a:lnTo>
                  <a:pt x="1435" y="211311"/>
                </a:lnTo>
                <a:lnTo>
                  <a:pt x="1270" y="211477"/>
                </a:lnTo>
                <a:lnTo>
                  <a:pt x="1270" y="251951"/>
                </a:lnTo>
                <a:lnTo>
                  <a:pt x="0" y="251951"/>
                </a:lnTo>
                <a:lnTo>
                  <a:pt x="0" y="260841"/>
                </a:lnTo>
                <a:lnTo>
                  <a:pt x="15240" y="260841"/>
                </a:lnTo>
                <a:lnTo>
                  <a:pt x="64770" y="211311"/>
                </a:lnTo>
                <a:close/>
              </a:path>
              <a:path w="213359" h="274954">
                <a:moveTo>
                  <a:pt x="15240" y="260841"/>
                </a:moveTo>
                <a:lnTo>
                  <a:pt x="0" y="260841"/>
                </a:lnTo>
                <a:lnTo>
                  <a:pt x="0" y="273541"/>
                </a:lnTo>
                <a:lnTo>
                  <a:pt x="1270" y="273541"/>
                </a:lnTo>
                <a:lnTo>
                  <a:pt x="1270" y="274811"/>
                </a:lnTo>
                <a:lnTo>
                  <a:pt x="15240" y="260841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14819" y="6611619"/>
            <a:ext cx="236220" cy="2463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404609" y="6381750"/>
            <a:ext cx="369569" cy="4762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207759" y="6492240"/>
            <a:ext cx="328930" cy="365760"/>
          </a:xfrm>
          <a:custGeom>
            <a:avLst/>
            <a:gdLst/>
            <a:ahLst/>
            <a:cxnLst/>
            <a:rect l="l" t="t" r="r" b="b"/>
            <a:pathLst>
              <a:path w="328929" h="365759">
                <a:moveTo>
                  <a:pt x="326389" y="2540"/>
                </a:moveTo>
                <a:lnTo>
                  <a:pt x="288289" y="40640"/>
                </a:lnTo>
                <a:lnTo>
                  <a:pt x="309880" y="40640"/>
                </a:lnTo>
                <a:lnTo>
                  <a:pt x="309880" y="35560"/>
                </a:lnTo>
                <a:lnTo>
                  <a:pt x="311149" y="35560"/>
                </a:lnTo>
                <a:lnTo>
                  <a:pt x="311149" y="29210"/>
                </a:lnTo>
                <a:lnTo>
                  <a:pt x="312419" y="29210"/>
                </a:lnTo>
                <a:lnTo>
                  <a:pt x="312419" y="26670"/>
                </a:lnTo>
                <a:lnTo>
                  <a:pt x="313689" y="26670"/>
                </a:lnTo>
                <a:lnTo>
                  <a:pt x="313689" y="24130"/>
                </a:lnTo>
                <a:lnTo>
                  <a:pt x="314960" y="24130"/>
                </a:lnTo>
                <a:lnTo>
                  <a:pt x="314960" y="22860"/>
                </a:lnTo>
                <a:lnTo>
                  <a:pt x="316230" y="22860"/>
                </a:lnTo>
                <a:lnTo>
                  <a:pt x="316230" y="20320"/>
                </a:lnTo>
                <a:lnTo>
                  <a:pt x="317500" y="20320"/>
                </a:lnTo>
                <a:lnTo>
                  <a:pt x="317500" y="17780"/>
                </a:lnTo>
                <a:lnTo>
                  <a:pt x="318769" y="17780"/>
                </a:lnTo>
                <a:lnTo>
                  <a:pt x="318769" y="16510"/>
                </a:lnTo>
                <a:lnTo>
                  <a:pt x="320039" y="16510"/>
                </a:lnTo>
                <a:lnTo>
                  <a:pt x="320039" y="13970"/>
                </a:lnTo>
                <a:lnTo>
                  <a:pt x="321310" y="13970"/>
                </a:lnTo>
                <a:lnTo>
                  <a:pt x="321310" y="11430"/>
                </a:lnTo>
                <a:lnTo>
                  <a:pt x="322580" y="11430"/>
                </a:lnTo>
                <a:lnTo>
                  <a:pt x="322580" y="8890"/>
                </a:lnTo>
                <a:lnTo>
                  <a:pt x="323849" y="8890"/>
                </a:lnTo>
                <a:lnTo>
                  <a:pt x="323849" y="7620"/>
                </a:lnTo>
                <a:lnTo>
                  <a:pt x="325119" y="7620"/>
                </a:lnTo>
                <a:lnTo>
                  <a:pt x="325119" y="5080"/>
                </a:lnTo>
                <a:lnTo>
                  <a:pt x="326389" y="5080"/>
                </a:lnTo>
                <a:lnTo>
                  <a:pt x="326389" y="2540"/>
                </a:lnTo>
                <a:close/>
              </a:path>
              <a:path w="328929" h="365759">
                <a:moveTo>
                  <a:pt x="327660" y="1270"/>
                </a:moveTo>
                <a:lnTo>
                  <a:pt x="326389" y="2540"/>
                </a:lnTo>
                <a:lnTo>
                  <a:pt x="327660" y="2540"/>
                </a:lnTo>
                <a:lnTo>
                  <a:pt x="327660" y="1270"/>
                </a:lnTo>
                <a:close/>
              </a:path>
              <a:path w="328929" h="365759">
                <a:moveTo>
                  <a:pt x="328930" y="0"/>
                </a:moveTo>
                <a:lnTo>
                  <a:pt x="327659" y="1270"/>
                </a:lnTo>
                <a:lnTo>
                  <a:pt x="328929" y="1270"/>
                </a:lnTo>
                <a:lnTo>
                  <a:pt x="328930" y="0"/>
                </a:lnTo>
                <a:close/>
              </a:path>
              <a:path w="328929" h="365759">
                <a:moveTo>
                  <a:pt x="309880" y="40640"/>
                </a:moveTo>
                <a:lnTo>
                  <a:pt x="288289" y="40640"/>
                </a:lnTo>
                <a:lnTo>
                  <a:pt x="278129" y="50800"/>
                </a:lnTo>
                <a:lnTo>
                  <a:pt x="308610" y="50800"/>
                </a:lnTo>
                <a:lnTo>
                  <a:pt x="308610" y="48260"/>
                </a:lnTo>
                <a:lnTo>
                  <a:pt x="309880" y="48260"/>
                </a:lnTo>
                <a:lnTo>
                  <a:pt x="309880" y="40640"/>
                </a:lnTo>
                <a:close/>
              </a:path>
              <a:path w="328929" h="365759">
                <a:moveTo>
                  <a:pt x="308610" y="50800"/>
                </a:moveTo>
                <a:lnTo>
                  <a:pt x="278129" y="50800"/>
                </a:lnTo>
                <a:lnTo>
                  <a:pt x="256539" y="72390"/>
                </a:lnTo>
                <a:lnTo>
                  <a:pt x="307339" y="72390"/>
                </a:lnTo>
                <a:lnTo>
                  <a:pt x="307339" y="60960"/>
                </a:lnTo>
                <a:lnTo>
                  <a:pt x="308610" y="60960"/>
                </a:lnTo>
                <a:lnTo>
                  <a:pt x="308610" y="50800"/>
                </a:lnTo>
                <a:close/>
              </a:path>
              <a:path w="328929" h="365759">
                <a:moveTo>
                  <a:pt x="306069" y="72390"/>
                </a:moveTo>
                <a:lnTo>
                  <a:pt x="256539" y="72390"/>
                </a:lnTo>
                <a:lnTo>
                  <a:pt x="237489" y="91440"/>
                </a:lnTo>
                <a:lnTo>
                  <a:pt x="297180" y="91440"/>
                </a:lnTo>
                <a:lnTo>
                  <a:pt x="306069" y="82550"/>
                </a:lnTo>
                <a:lnTo>
                  <a:pt x="306069" y="72390"/>
                </a:lnTo>
                <a:close/>
              </a:path>
              <a:path w="328929" h="365759">
                <a:moveTo>
                  <a:pt x="297180" y="91440"/>
                </a:moveTo>
                <a:lnTo>
                  <a:pt x="237489" y="91440"/>
                </a:lnTo>
                <a:lnTo>
                  <a:pt x="218439" y="110490"/>
                </a:lnTo>
                <a:lnTo>
                  <a:pt x="278130" y="110490"/>
                </a:lnTo>
                <a:lnTo>
                  <a:pt x="297180" y="91440"/>
                </a:lnTo>
                <a:close/>
              </a:path>
              <a:path w="328929" h="365759">
                <a:moveTo>
                  <a:pt x="278130" y="110490"/>
                </a:moveTo>
                <a:lnTo>
                  <a:pt x="218439" y="110490"/>
                </a:lnTo>
                <a:lnTo>
                  <a:pt x="196850" y="132079"/>
                </a:lnTo>
                <a:lnTo>
                  <a:pt x="196850" y="133350"/>
                </a:lnTo>
                <a:lnTo>
                  <a:pt x="195579" y="133350"/>
                </a:lnTo>
                <a:lnTo>
                  <a:pt x="195579" y="135890"/>
                </a:lnTo>
                <a:lnTo>
                  <a:pt x="252730" y="135890"/>
                </a:lnTo>
                <a:lnTo>
                  <a:pt x="278130" y="110490"/>
                </a:lnTo>
                <a:close/>
              </a:path>
              <a:path w="328929" h="365759">
                <a:moveTo>
                  <a:pt x="252730" y="135890"/>
                </a:moveTo>
                <a:lnTo>
                  <a:pt x="194310" y="135890"/>
                </a:lnTo>
                <a:lnTo>
                  <a:pt x="194310" y="138430"/>
                </a:lnTo>
                <a:lnTo>
                  <a:pt x="193039" y="138430"/>
                </a:lnTo>
                <a:lnTo>
                  <a:pt x="193039" y="140970"/>
                </a:lnTo>
                <a:lnTo>
                  <a:pt x="191769" y="140970"/>
                </a:lnTo>
                <a:lnTo>
                  <a:pt x="191769" y="143510"/>
                </a:lnTo>
                <a:lnTo>
                  <a:pt x="190500" y="143510"/>
                </a:lnTo>
                <a:lnTo>
                  <a:pt x="190500" y="146050"/>
                </a:lnTo>
                <a:lnTo>
                  <a:pt x="189229" y="146050"/>
                </a:lnTo>
                <a:lnTo>
                  <a:pt x="189229" y="147320"/>
                </a:lnTo>
                <a:lnTo>
                  <a:pt x="187960" y="147320"/>
                </a:lnTo>
                <a:lnTo>
                  <a:pt x="187960" y="148590"/>
                </a:lnTo>
                <a:lnTo>
                  <a:pt x="186689" y="148590"/>
                </a:lnTo>
                <a:lnTo>
                  <a:pt x="186689" y="149860"/>
                </a:lnTo>
                <a:lnTo>
                  <a:pt x="185419" y="149860"/>
                </a:lnTo>
                <a:lnTo>
                  <a:pt x="185419" y="151130"/>
                </a:lnTo>
                <a:lnTo>
                  <a:pt x="184150" y="151130"/>
                </a:lnTo>
                <a:lnTo>
                  <a:pt x="184150" y="152400"/>
                </a:lnTo>
                <a:lnTo>
                  <a:pt x="182879" y="152400"/>
                </a:lnTo>
                <a:lnTo>
                  <a:pt x="182879" y="153670"/>
                </a:lnTo>
                <a:lnTo>
                  <a:pt x="181610" y="153670"/>
                </a:lnTo>
                <a:lnTo>
                  <a:pt x="181610" y="154940"/>
                </a:lnTo>
                <a:lnTo>
                  <a:pt x="180339" y="154940"/>
                </a:lnTo>
                <a:lnTo>
                  <a:pt x="180339" y="156210"/>
                </a:lnTo>
                <a:lnTo>
                  <a:pt x="179069" y="156210"/>
                </a:lnTo>
                <a:lnTo>
                  <a:pt x="179069" y="157480"/>
                </a:lnTo>
                <a:lnTo>
                  <a:pt x="177800" y="157480"/>
                </a:lnTo>
                <a:lnTo>
                  <a:pt x="177800" y="158750"/>
                </a:lnTo>
                <a:lnTo>
                  <a:pt x="176529" y="158750"/>
                </a:lnTo>
                <a:lnTo>
                  <a:pt x="176529" y="160020"/>
                </a:lnTo>
                <a:lnTo>
                  <a:pt x="175260" y="160020"/>
                </a:lnTo>
                <a:lnTo>
                  <a:pt x="175260" y="161290"/>
                </a:lnTo>
                <a:lnTo>
                  <a:pt x="173989" y="161290"/>
                </a:lnTo>
                <a:lnTo>
                  <a:pt x="173989" y="162560"/>
                </a:lnTo>
                <a:lnTo>
                  <a:pt x="172719" y="162560"/>
                </a:lnTo>
                <a:lnTo>
                  <a:pt x="172719" y="163830"/>
                </a:lnTo>
                <a:lnTo>
                  <a:pt x="171450" y="163830"/>
                </a:lnTo>
                <a:lnTo>
                  <a:pt x="171450" y="165100"/>
                </a:lnTo>
                <a:lnTo>
                  <a:pt x="223520" y="165100"/>
                </a:lnTo>
                <a:lnTo>
                  <a:pt x="252730" y="135890"/>
                </a:lnTo>
                <a:close/>
              </a:path>
              <a:path w="328929" h="365759">
                <a:moveTo>
                  <a:pt x="223520" y="165100"/>
                </a:moveTo>
                <a:lnTo>
                  <a:pt x="170179" y="165100"/>
                </a:lnTo>
                <a:lnTo>
                  <a:pt x="170179" y="166370"/>
                </a:lnTo>
                <a:lnTo>
                  <a:pt x="168910" y="166370"/>
                </a:lnTo>
                <a:lnTo>
                  <a:pt x="168910" y="167640"/>
                </a:lnTo>
                <a:lnTo>
                  <a:pt x="167639" y="167640"/>
                </a:lnTo>
                <a:lnTo>
                  <a:pt x="167639" y="168910"/>
                </a:lnTo>
                <a:lnTo>
                  <a:pt x="166369" y="168910"/>
                </a:lnTo>
                <a:lnTo>
                  <a:pt x="166369" y="170180"/>
                </a:lnTo>
                <a:lnTo>
                  <a:pt x="165100" y="170180"/>
                </a:lnTo>
                <a:lnTo>
                  <a:pt x="165100" y="171450"/>
                </a:lnTo>
                <a:lnTo>
                  <a:pt x="217170" y="171450"/>
                </a:lnTo>
                <a:lnTo>
                  <a:pt x="223520" y="165100"/>
                </a:lnTo>
                <a:close/>
              </a:path>
              <a:path w="328929" h="365759">
                <a:moveTo>
                  <a:pt x="217170" y="171450"/>
                </a:moveTo>
                <a:lnTo>
                  <a:pt x="163829" y="171450"/>
                </a:lnTo>
                <a:lnTo>
                  <a:pt x="163829" y="172720"/>
                </a:lnTo>
                <a:lnTo>
                  <a:pt x="162560" y="172720"/>
                </a:lnTo>
                <a:lnTo>
                  <a:pt x="162560" y="173990"/>
                </a:lnTo>
                <a:lnTo>
                  <a:pt x="161289" y="173990"/>
                </a:lnTo>
                <a:lnTo>
                  <a:pt x="161289" y="175260"/>
                </a:lnTo>
                <a:lnTo>
                  <a:pt x="160019" y="175260"/>
                </a:lnTo>
                <a:lnTo>
                  <a:pt x="160020" y="176530"/>
                </a:lnTo>
                <a:lnTo>
                  <a:pt x="158750" y="176530"/>
                </a:lnTo>
                <a:lnTo>
                  <a:pt x="158750" y="179070"/>
                </a:lnTo>
                <a:lnTo>
                  <a:pt x="157479" y="179070"/>
                </a:lnTo>
                <a:lnTo>
                  <a:pt x="157479" y="180340"/>
                </a:lnTo>
                <a:lnTo>
                  <a:pt x="156210" y="180340"/>
                </a:lnTo>
                <a:lnTo>
                  <a:pt x="156210" y="181610"/>
                </a:lnTo>
                <a:lnTo>
                  <a:pt x="154939" y="181610"/>
                </a:lnTo>
                <a:lnTo>
                  <a:pt x="154939" y="182880"/>
                </a:lnTo>
                <a:lnTo>
                  <a:pt x="153669" y="182880"/>
                </a:lnTo>
                <a:lnTo>
                  <a:pt x="153669" y="184150"/>
                </a:lnTo>
                <a:lnTo>
                  <a:pt x="204470" y="184150"/>
                </a:lnTo>
                <a:lnTo>
                  <a:pt x="217170" y="171450"/>
                </a:lnTo>
                <a:close/>
              </a:path>
              <a:path w="328929" h="365759">
                <a:moveTo>
                  <a:pt x="204470" y="184150"/>
                </a:moveTo>
                <a:lnTo>
                  <a:pt x="152400" y="184150"/>
                </a:lnTo>
                <a:lnTo>
                  <a:pt x="152400" y="185420"/>
                </a:lnTo>
                <a:lnTo>
                  <a:pt x="151129" y="185420"/>
                </a:lnTo>
                <a:lnTo>
                  <a:pt x="151129" y="186690"/>
                </a:lnTo>
                <a:lnTo>
                  <a:pt x="149860" y="186690"/>
                </a:lnTo>
                <a:lnTo>
                  <a:pt x="149860" y="187960"/>
                </a:lnTo>
                <a:lnTo>
                  <a:pt x="148589" y="187960"/>
                </a:lnTo>
                <a:lnTo>
                  <a:pt x="148589" y="189230"/>
                </a:lnTo>
                <a:lnTo>
                  <a:pt x="147319" y="189230"/>
                </a:lnTo>
                <a:lnTo>
                  <a:pt x="147319" y="190500"/>
                </a:lnTo>
                <a:lnTo>
                  <a:pt x="198120" y="190500"/>
                </a:lnTo>
                <a:lnTo>
                  <a:pt x="204470" y="184150"/>
                </a:lnTo>
                <a:close/>
              </a:path>
              <a:path w="328929" h="365759">
                <a:moveTo>
                  <a:pt x="198120" y="190500"/>
                </a:moveTo>
                <a:lnTo>
                  <a:pt x="146050" y="190500"/>
                </a:lnTo>
                <a:lnTo>
                  <a:pt x="146050" y="191770"/>
                </a:lnTo>
                <a:lnTo>
                  <a:pt x="144779" y="191770"/>
                </a:lnTo>
                <a:lnTo>
                  <a:pt x="144779" y="193040"/>
                </a:lnTo>
                <a:lnTo>
                  <a:pt x="143510" y="193040"/>
                </a:lnTo>
                <a:lnTo>
                  <a:pt x="143510" y="194310"/>
                </a:lnTo>
                <a:lnTo>
                  <a:pt x="142239" y="194310"/>
                </a:lnTo>
                <a:lnTo>
                  <a:pt x="142239" y="195580"/>
                </a:lnTo>
                <a:lnTo>
                  <a:pt x="140969" y="195580"/>
                </a:lnTo>
                <a:lnTo>
                  <a:pt x="140969" y="196850"/>
                </a:lnTo>
                <a:lnTo>
                  <a:pt x="191770" y="196850"/>
                </a:lnTo>
                <a:lnTo>
                  <a:pt x="198120" y="190500"/>
                </a:lnTo>
                <a:close/>
              </a:path>
              <a:path w="328929" h="365759">
                <a:moveTo>
                  <a:pt x="191770" y="196850"/>
                </a:moveTo>
                <a:lnTo>
                  <a:pt x="139700" y="196850"/>
                </a:lnTo>
                <a:lnTo>
                  <a:pt x="139700" y="198120"/>
                </a:lnTo>
                <a:lnTo>
                  <a:pt x="138429" y="198120"/>
                </a:lnTo>
                <a:lnTo>
                  <a:pt x="138429" y="199390"/>
                </a:lnTo>
                <a:lnTo>
                  <a:pt x="137160" y="199390"/>
                </a:lnTo>
                <a:lnTo>
                  <a:pt x="137160" y="200660"/>
                </a:lnTo>
                <a:lnTo>
                  <a:pt x="135889" y="200660"/>
                </a:lnTo>
                <a:lnTo>
                  <a:pt x="135889" y="201930"/>
                </a:lnTo>
                <a:lnTo>
                  <a:pt x="134619" y="201930"/>
                </a:lnTo>
                <a:lnTo>
                  <a:pt x="134619" y="203200"/>
                </a:lnTo>
                <a:lnTo>
                  <a:pt x="185420" y="203200"/>
                </a:lnTo>
                <a:lnTo>
                  <a:pt x="191770" y="196850"/>
                </a:lnTo>
                <a:close/>
              </a:path>
              <a:path w="328929" h="365759">
                <a:moveTo>
                  <a:pt x="185420" y="203200"/>
                </a:moveTo>
                <a:lnTo>
                  <a:pt x="133350" y="203200"/>
                </a:lnTo>
                <a:lnTo>
                  <a:pt x="133350" y="204470"/>
                </a:lnTo>
                <a:lnTo>
                  <a:pt x="132079" y="204470"/>
                </a:lnTo>
                <a:lnTo>
                  <a:pt x="132079" y="205740"/>
                </a:lnTo>
                <a:lnTo>
                  <a:pt x="130810" y="205740"/>
                </a:lnTo>
                <a:lnTo>
                  <a:pt x="130810" y="207010"/>
                </a:lnTo>
                <a:lnTo>
                  <a:pt x="129539" y="207010"/>
                </a:lnTo>
                <a:lnTo>
                  <a:pt x="129539" y="209550"/>
                </a:lnTo>
                <a:lnTo>
                  <a:pt x="128269" y="209550"/>
                </a:lnTo>
                <a:lnTo>
                  <a:pt x="128269" y="212090"/>
                </a:lnTo>
                <a:lnTo>
                  <a:pt x="127000" y="212090"/>
                </a:lnTo>
                <a:lnTo>
                  <a:pt x="127000" y="214630"/>
                </a:lnTo>
                <a:lnTo>
                  <a:pt x="125729" y="214630"/>
                </a:lnTo>
                <a:lnTo>
                  <a:pt x="125729" y="217170"/>
                </a:lnTo>
                <a:lnTo>
                  <a:pt x="124460" y="217170"/>
                </a:lnTo>
                <a:lnTo>
                  <a:pt x="124460" y="220980"/>
                </a:lnTo>
                <a:lnTo>
                  <a:pt x="123189" y="220980"/>
                </a:lnTo>
                <a:lnTo>
                  <a:pt x="123189" y="223520"/>
                </a:lnTo>
                <a:lnTo>
                  <a:pt x="121919" y="223520"/>
                </a:lnTo>
                <a:lnTo>
                  <a:pt x="121919" y="226060"/>
                </a:lnTo>
                <a:lnTo>
                  <a:pt x="120650" y="226060"/>
                </a:lnTo>
                <a:lnTo>
                  <a:pt x="120650" y="228600"/>
                </a:lnTo>
                <a:lnTo>
                  <a:pt x="160020" y="228600"/>
                </a:lnTo>
                <a:lnTo>
                  <a:pt x="185420" y="203200"/>
                </a:lnTo>
                <a:close/>
              </a:path>
              <a:path w="328929" h="365759">
                <a:moveTo>
                  <a:pt x="160020" y="228600"/>
                </a:moveTo>
                <a:lnTo>
                  <a:pt x="119379" y="228600"/>
                </a:lnTo>
                <a:lnTo>
                  <a:pt x="119379" y="232410"/>
                </a:lnTo>
                <a:lnTo>
                  <a:pt x="118110" y="232410"/>
                </a:lnTo>
                <a:lnTo>
                  <a:pt x="118110" y="234950"/>
                </a:lnTo>
                <a:lnTo>
                  <a:pt x="153670" y="234950"/>
                </a:lnTo>
                <a:lnTo>
                  <a:pt x="160020" y="228600"/>
                </a:lnTo>
                <a:close/>
              </a:path>
              <a:path w="328929" h="365759">
                <a:moveTo>
                  <a:pt x="153670" y="234950"/>
                </a:moveTo>
                <a:lnTo>
                  <a:pt x="116839" y="234950"/>
                </a:lnTo>
                <a:lnTo>
                  <a:pt x="116839" y="237490"/>
                </a:lnTo>
                <a:lnTo>
                  <a:pt x="115569" y="237490"/>
                </a:lnTo>
                <a:lnTo>
                  <a:pt x="115569" y="240030"/>
                </a:lnTo>
                <a:lnTo>
                  <a:pt x="114300" y="240030"/>
                </a:lnTo>
                <a:lnTo>
                  <a:pt x="114300" y="243840"/>
                </a:lnTo>
                <a:lnTo>
                  <a:pt x="113029" y="243840"/>
                </a:lnTo>
                <a:lnTo>
                  <a:pt x="113030" y="246380"/>
                </a:lnTo>
                <a:lnTo>
                  <a:pt x="111760" y="246380"/>
                </a:lnTo>
                <a:lnTo>
                  <a:pt x="111760" y="248920"/>
                </a:lnTo>
                <a:lnTo>
                  <a:pt x="110489" y="248920"/>
                </a:lnTo>
                <a:lnTo>
                  <a:pt x="110489" y="251460"/>
                </a:lnTo>
                <a:lnTo>
                  <a:pt x="109219" y="251460"/>
                </a:lnTo>
                <a:lnTo>
                  <a:pt x="109219" y="255270"/>
                </a:lnTo>
                <a:lnTo>
                  <a:pt x="107950" y="255270"/>
                </a:lnTo>
                <a:lnTo>
                  <a:pt x="107950" y="257810"/>
                </a:lnTo>
                <a:lnTo>
                  <a:pt x="106679" y="257810"/>
                </a:lnTo>
                <a:lnTo>
                  <a:pt x="106679" y="260350"/>
                </a:lnTo>
                <a:lnTo>
                  <a:pt x="128270" y="260350"/>
                </a:lnTo>
                <a:lnTo>
                  <a:pt x="153670" y="234950"/>
                </a:lnTo>
                <a:close/>
              </a:path>
              <a:path w="328929" h="365759">
                <a:moveTo>
                  <a:pt x="128270" y="260350"/>
                </a:moveTo>
                <a:lnTo>
                  <a:pt x="105410" y="260350"/>
                </a:lnTo>
                <a:lnTo>
                  <a:pt x="105410" y="262890"/>
                </a:lnTo>
                <a:lnTo>
                  <a:pt x="104139" y="262890"/>
                </a:lnTo>
                <a:lnTo>
                  <a:pt x="104139" y="266700"/>
                </a:lnTo>
                <a:lnTo>
                  <a:pt x="102869" y="266700"/>
                </a:lnTo>
                <a:lnTo>
                  <a:pt x="102869" y="269240"/>
                </a:lnTo>
                <a:lnTo>
                  <a:pt x="101600" y="269240"/>
                </a:lnTo>
                <a:lnTo>
                  <a:pt x="101600" y="271780"/>
                </a:lnTo>
                <a:lnTo>
                  <a:pt x="100329" y="271780"/>
                </a:lnTo>
                <a:lnTo>
                  <a:pt x="100329" y="274320"/>
                </a:lnTo>
                <a:lnTo>
                  <a:pt x="99060" y="274320"/>
                </a:lnTo>
                <a:lnTo>
                  <a:pt x="99060" y="278130"/>
                </a:lnTo>
                <a:lnTo>
                  <a:pt x="97789" y="278130"/>
                </a:lnTo>
                <a:lnTo>
                  <a:pt x="97789" y="280670"/>
                </a:lnTo>
                <a:lnTo>
                  <a:pt x="96519" y="280670"/>
                </a:lnTo>
                <a:lnTo>
                  <a:pt x="96519" y="283210"/>
                </a:lnTo>
                <a:lnTo>
                  <a:pt x="95250" y="283210"/>
                </a:lnTo>
                <a:lnTo>
                  <a:pt x="95250" y="285750"/>
                </a:lnTo>
                <a:lnTo>
                  <a:pt x="93979" y="285750"/>
                </a:lnTo>
                <a:lnTo>
                  <a:pt x="93979" y="288290"/>
                </a:lnTo>
                <a:lnTo>
                  <a:pt x="92710" y="288290"/>
                </a:lnTo>
                <a:lnTo>
                  <a:pt x="92710" y="289560"/>
                </a:lnTo>
                <a:lnTo>
                  <a:pt x="91439" y="289560"/>
                </a:lnTo>
                <a:lnTo>
                  <a:pt x="91439" y="290830"/>
                </a:lnTo>
                <a:lnTo>
                  <a:pt x="88900" y="290830"/>
                </a:lnTo>
                <a:lnTo>
                  <a:pt x="88900" y="292100"/>
                </a:lnTo>
                <a:lnTo>
                  <a:pt x="87629" y="292100"/>
                </a:lnTo>
                <a:lnTo>
                  <a:pt x="87629" y="293370"/>
                </a:lnTo>
                <a:lnTo>
                  <a:pt x="86360" y="293370"/>
                </a:lnTo>
                <a:lnTo>
                  <a:pt x="86360" y="294640"/>
                </a:lnTo>
                <a:lnTo>
                  <a:pt x="85089" y="294640"/>
                </a:lnTo>
                <a:lnTo>
                  <a:pt x="85089" y="295910"/>
                </a:lnTo>
                <a:lnTo>
                  <a:pt x="83819" y="295910"/>
                </a:lnTo>
                <a:lnTo>
                  <a:pt x="83820" y="297180"/>
                </a:lnTo>
                <a:lnTo>
                  <a:pt x="81279" y="297180"/>
                </a:lnTo>
                <a:lnTo>
                  <a:pt x="81279" y="298450"/>
                </a:lnTo>
                <a:lnTo>
                  <a:pt x="80010" y="298450"/>
                </a:lnTo>
                <a:lnTo>
                  <a:pt x="80010" y="299720"/>
                </a:lnTo>
                <a:lnTo>
                  <a:pt x="78739" y="299720"/>
                </a:lnTo>
                <a:lnTo>
                  <a:pt x="78739" y="300990"/>
                </a:lnTo>
                <a:lnTo>
                  <a:pt x="77469" y="300990"/>
                </a:lnTo>
                <a:lnTo>
                  <a:pt x="77469" y="302260"/>
                </a:lnTo>
                <a:lnTo>
                  <a:pt x="76200" y="302260"/>
                </a:lnTo>
                <a:lnTo>
                  <a:pt x="76200" y="303530"/>
                </a:lnTo>
                <a:lnTo>
                  <a:pt x="85089" y="303530"/>
                </a:lnTo>
                <a:lnTo>
                  <a:pt x="128270" y="260350"/>
                </a:lnTo>
                <a:close/>
              </a:path>
              <a:path w="328929" h="365759">
                <a:moveTo>
                  <a:pt x="85089" y="303530"/>
                </a:moveTo>
                <a:lnTo>
                  <a:pt x="73660" y="303530"/>
                </a:lnTo>
                <a:lnTo>
                  <a:pt x="73660" y="304800"/>
                </a:lnTo>
                <a:lnTo>
                  <a:pt x="72389" y="304800"/>
                </a:lnTo>
                <a:lnTo>
                  <a:pt x="72389" y="306070"/>
                </a:lnTo>
                <a:lnTo>
                  <a:pt x="71119" y="306070"/>
                </a:lnTo>
                <a:lnTo>
                  <a:pt x="71119" y="307340"/>
                </a:lnTo>
                <a:lnTo>
                  <a:pt x="69850" y="307340"/>
                </a:lnTo>
                <a:lnTo>
                  <a:pt x="69850" y="308610"/>
                </a:lnTo>
                <a:lnTo>
                  <a:pt x="68579" y="308610"/>
                </a:lnTo>
                <a:lnTo>
                  <a:pt x="68579" y="309880"/>
                </a:lnTo>
                <a:lnTo>
                  <a:pt x="66039" y="309880"/>
                </a:lnTo>
                <a:lnTo>
                  <a:pt x="66039" y="311150"/>
                </a:lnTo>
                <a:lnTo>
                  <a:pt x="64769" y="311150"/>
                </a:lnTo>
                <a:lnTo>
                  <a:pt x="64769" y="312420"/>
                </a:lnTo>
                <a:lnTo>
                  <a:pt x="63500" y="312420"/>
                </a:lnTo>
                <a:lnTo>
                  <a:pt x="63500" y="313690"/>
                </a:lnTo>
                <a:lnTo>
                  <a:pt x="62229" y="313690"/>
                </a:lnTo>
                <a:lnTo>
                  <a:pt x="62229" y="314960"/>
                </a:lnTo>
                <a:lnTo>
                  <a:pt x="59689" y="314960"/>
                </a:lnTo>
                <a:lnTo>
                  <a:pt x="59689" y="316230"/>
                </a:lnTo>
                <a:lnTo>
                  <a:pt x="58419" y="316230"/>
                </a:lnTo>
                <a:lnTo>
                  <a:pt x="58419" y="317500"/>
                </a:lnTo>
                <a:lnTo>
                  <a:pt x="57150" y="317500"/>
                </a:lnTo>
                <a:lnTo>
                  <a:pt x="57150" y="318770"/>
                </a:lnTo>
                <a:lnTo>
                  <a:pt x="55879" y="318770"/>
                </a:lnTo>
                <a:lnTo>
                  <a:pt x="55879" y="320040"/>
                </a:lnTo>
                <a:lnTo>
                  <a:pt x="54610" y="320040"/>
                </a:lnTo>
                <a:lnTo>
                  <a:pt x="54610" y="321310"/>
                </a:lnTo>
                <a:lnTo>
                  <a:pt x="52069" y="321310"/>
                </a:lnTo>
                <a:lnTo>
                  <a:pt x="52069" y="322580"/>
                </a:lnTo>
                <a:lnTo>
                  <a:pt x="50800" y="322580"/>
                </a:lnTo>
                <a:lnTo>
                  <a:pt x="50800" y="323850"/>
                </a:lnTo>
                <a:lnTo>
                  <a:pt x="49529" y="323850"/>
                </a:lnTo>
                <a:lnTo>
                  <a:pt x="49529" y="325120"/>
                </a:lnTo>
                <a:lnTo>
                  <a:pt x="48260" y="325120"/>
                </a:lnTo>
                <a:lnTo>
                  <a:pt x="48260" y="326390"/>
                </a:lnTo>
                <a:lnTo>
                  <a:pt x="46989" y="326390"/>
                </a:lnTo>
                <a:lnTo>
                  <a:pt x="46989" y="327660"/>
                </a:lnTo>
                <a:lnTo>
                  <a:pt x="44450" y="327660"/>
                </a:lnTo>
                <a:lnTo>
                  <a:pt x="44450" y="328930"/>
                </a:lnTo>
                <a:lnTo>
                  <a:pt x="43179" y="328930"/>
                </a:lnTo>
                <a:lnTo>
                  <a:pt x="43179" y="330200"/>
                </a:lnTo>
                <a:lnTo>
                  <a:pt x="41910" y="330200"/>
                </a:lnTo>
                <a:lnTo>
                  <a:pt x="41910" y="331470"/>
                </a:lnTo>
                <a:lnTo>
                  <a:pt x="40639" y="331470"/>
                </a:lnTo>
                <a:lnTo>
                  <a:pt x="40639" y="332740"/>
                </a:lnTo>
                <a:lnTo>
                  <a:pt x="39369" y="332740"/>
                </a:lnTo>
                <a:lnTo>
                  <a:pt x="39369" y="334010"/>
                </a:lnTo>
                <a:lnTo>
                  <a:pt x="36829" y="334010"/>
                </a:lnTo>
                <a:lnTo>
                  <a:pt x="36829" y="335280"/>
                </a:lnTo>
                <a:lnTo>
                  <a:pt x="35560" y="335280"/>
                </a:lnTo>
                <a:lnTo>
                  <a:pt x="35560" y="336550"/>
                </a:lnTo>
                <a:lnTo>
                  <a:pt x="34289" y="336550"/>
                </a:lnTo>
                <a:lnTo>
                  <a:pt x="34289" y="337820"/>
                </a:lnTo>
                <a:lnTo>
                  <a:pt x="33019" y="337820"/>
                </a:lnTo>
                <a:lnTo>
                  <a:pt x="33019" y="339090"/>
                </a:lnTo>
                <a:lnTo>
                  <a:pt x="31750" y="339090"/>
                </a:lnTo>
                <a:lnTo>
                  <a:pt x="31750" y="340360"/>
                </a:lnTo>
                <a:lnTo>
                  <a:pt x="29210" y="340360"/>
                </a:lnTo>
                <a:lnTo>
                  <a:pt x="29210" y="341630"/>
                </a:lnTo>
                <a:lnTo>
                  <a:pt x="27939" y="341630"/>
                </a:lnTo>
                <a:lnTo>
                  <a:pt x="27940" y="342900"/>
                </a:lnTo>
                <a:lnTo>
                  <a:pt x="26669" y="342900"/>
                </a:lnTo>
                <a:lnTo>
                  <a:pt x="26669" y="344170"/>
                </a:lnTo>
                <a:lnTo>
                  <a:pt x="25400" y="344170"/>
                </a:lnTo>
                <a:lnTo>
                  <a:pt x="25400" y="345440"/>
                </a:lnTo>
                <a:lnTo>
                  <a:pt x="22860" y="345440"/>
                </a:lnTo>
                <a:lnTo>
                  <a:pt x="22860" y="346710"/>
                </a:lnTo>
                <a:lnTo>
                  <a:pt x="21589" y="346710"/>
                </a:lnTo>
                <a:lnTo>
                  <a:pt x="21589" y="347980"/>
                </a:lnTo>
                <a:lnTo>
                  <a:pt x="20319" y="347980"/>
                </a:lnTo>
                <a:lnTo>
                  <a:pt x="20319" y="349250"/>
                </a:lnTo>
                <a:lnTo>
                  <a:pt x="19050" y="349250"/>
                </a:lnTo>
                <a:lnTo>
                  <a:pt x="19050" y="350520"/>
                </a:lnTo>
                <a:lnTo>
                  <a:pt x="17779" y="350520"/>
                </a:lnTo>
                <a:lnTo>
                  <a:pt x="17779" y="351790"/>
                </a:lnTo>
                <a:lnTo>
                  <a:pt x="15239" y="351790"/>
                </a:lnTo>
                <a:lnTo>
                  <a:pt x="15239" y="353060"/>
                </a:lnTo>
                <a:lnTo>
                  <a:pt x="13969" y="353060"/>
                </a:lnTo>
                <a:lnTo>
                  <a:pt x="13969" y="354330"/>
                </a:lnTo>
                <a:lnTo>
                  <a:pt x="12700" y="354330"/>
                </a:lnTo>
                <a:lnTo>
                  <a:pt x="12700" y="355600"/>
                </a:lnTo>
                <a:lnTo>
                  <a:pt x="11429" y="355600"/>
                </a:lnTo>
                <a:lnTo>
                  <a:pt x="11429" y="356870"/>
                </a:lnTo>
                <a:lnTo>
                  <a:pt x="10160" y="356870"/>
                </a:lnTo>
                <a:lnTo>
                  <a:pt x="10160" y="358140"/>
                </a:lnTo>
                <a:lnTo>
                  <a:pt x="7619" y="358140"/>
                </a:lnTo>
                <a:lnTo>
                  <a:pt x="7619" y="359410"/>
                </a:lnTo>
                <a:lnTo>
                  <a:pt x="6350" y="359410"/>
                </a:lnTo>
                <a:lnTo>
                  <a:pt x="6350" y="360680"/>
                </a:lnTo>
                <a:lnTo>
                  <a:pt x="5079" y="360680"/>
                </a:lnTo>
                <a:lnTo>
                  <a:pt x="5079" y="361950"/>
                </a:lnTo>
                <a:lnTo>
                  <a:pt x="3810" y="361950"/>
                </a:lnTo>
                <a:lnTo>
                  <a:pt x="3810" y="363220"/>
                </a:lnTo>
                <a:lnTo>
                  <a:pt x="2539" y="363220"/>
                </a:lnTo>
                <a:lnTo>
                  <a:pt x="2539" y="364490"/>
                </a:lnTo>
                <a:lnTo>
                  <a:pt x="0" y="364490"/>
                </a:lnTo>
                <a:lnTo>
                  <a:pt x="0" y="365760"/>
                </a:lnTo>
                <a:lnTo>
                  <a:pt x="22860" y="365760"/>
                </a:lnTo>
                <a:lnTo>
                  <a:pt x="85089" y="30353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30620" y="6574790"/>
            <a:ext cx="283210" cy="283210"/>
          </a:xfrm>
          <a:custGeom>
            <a:avLst/>
            <a:gdLst/>
            <a:ahLst/>
            <a:cxnLst/>
            <a:rect l="l" t="t" r="r" b="b"/>
            <a:pathLst>
              <a:path w="283209" h="283209">
                <a:moveTo>
                  <a:pt x="283209" y="0"/>
                </a:moveTo>
                <a:lnTo>
                  <a:pt x="274320" y="8889"/>
                </a:lnTo>
                <a:lnTo>
                  <a:pt x="281940" y="8889"/>
                </a:lnTo>
                <a:lnTo>
                  <a:pt x="281939" y="2539"/>
                </a:lnTo>
                <a:lnTo>
                  <a:pt x="283209" y="2539"/>
                </a:lnTo>
                <a:lnTo>
                  <a:pt x="283209" y="0"/>
                </a:lnTo>
                <a:close/>
              </a:path>
              <a:path w="283209" h="283209">
                <a:moveTo>
                  <a:pt x="281939" y="8889"/>
                </a:moveTo>
                <a:lnTo>
                  <a:pt x="274320" y="8889"/>
                </a:lnTo>
                <a:lnTo>
                  <a:pt x="267970" y="15239"/>
                </a:lnTo>
                <a:lnTo>
                  <a:pt x="281939" y="15239"/>
                </a:lnTo>
                <a:lnTo>
                  <a:pt x="281939" y="8889"/>
                </a:lnTo>
                <a:close/>
              </a:path>
              <a:path w="283209" h="283209">
                <a:moveTo>
                  <a:pt x="280670" y="15239"/>
                </a:moveTo>
                <a:lnTo>
                  <a:pt x="267970" y="15239"/>
                </a:lnTo>
                <a:lnTo>
                  <a:pt x="255270" y="27939"/>
                </a:lnTo>
                <a:lnTo>
                  <a:pt x="280670" y="27939"/>
                </a:lnTo>
                <a:lnTo>
                  <a:pt x="280670" y="15239"/>
                </a:lnTo>
                <a:close/>
              </a:path>
              <a:path w="283209" h="283209">
                <a:moveTo>
                  <a:pt x="279400" y="27939"/>
                </a:moveTo>
                <a:lnTo>
                  <a:pt x="255270" y="27939"/>
                </a:lnTo>
                <a:lnTo>
                  <a:pt x="248920" y="34289"/>
                </a:lnTo>
                <a:lnTo>
                  <a:pt x="279400" y="34289"/>
                </a:lnTo>
                <a:lnTo>
                  <a:pt x="279400" y="27939"/>
                </a:lnTo>
                <a:close/>
              </a:path>
              <a:path w="283209" h="283209">
                <a:moveTo>
                  <a:pt x="279400" y="34289"/>
                </a:moveTo>
                <a:lnTo>
                  <a:pt x="248920" y="34289"/>
                </a:lnTo>
                <a:lnTo>
                  <a:pt x="229870" y="53339"/>
                </a:lnTo>
                <a:lnTo>
                  <a:pt x="276859" y="53339"/>
                </a:lnTo>
                <a:lnTo>
                  <a:pt x="276859" y="52069"/>
                </a:lnTo>
                <a:lnTo>
                  <a:pt x="278129" y="52069"/>
                </a:lnTo>
                <a:lnTo>
                  <a:pt x="278129" y="39369"/>
                </a:lnTo>
                <a:lnTo>
                  <a:pt x="279400" y="39369"/>
                </a:lnTo>
                <a:lnTo>
                  <a:pt x="279400" y="34289"/>
                </a:lnTo>
                <a:close/>
              </a:path>
              <a:path w="283209" h="283209">
                <a:moveTo>
                  <a:pt x="276859" y="53339"/>
                </a:moveTo>
                <a:lnTo>
                  <a:pt x="229870" y="53339"/>
                </a:lnTo>
                <a:lnTo>
                  <a:pt x="200660" y="82549"/>
                </a:lnTo>
                <a:lnTo>
                  <a:pt x="259079" y="82549"/>
                </a:lnTo>
                <a:lnTo>
                  <a:pt x="275590" y="66039"/>
                </a:lnTo>
                <a:lnTo>
                  <a:pt x="275590" y="64769"/>
                </a:lnTo>
                <a:lnTo>
                  <a:pt x="276859" y="64769"/>
                </a:lnTo>
                <a:lnTo>
                  <a:pt x="276859" y="53339"/>
                </a:lnTo>
                <a:close/>
              </a:path>
              <a:path w="283209" h="283209">
                <a:moveTo>
                  <a:pt x="259079" y="82549"/>
                </a:moveTo>
                <a:lnTo>
                  <a:pt x="200660" y="82549"/>
                </a:lnTo>
                <a:lnTo>
                  <a:pt x="194310" y="88899"/>
                </a:lnTo>
                <a:lnTo>
                  <a:pt x="252729" y="88899"/>
                </a:lnTo>
                <a:lnTo>
                  <a:pt x="259079" y="82549"/>
                </a:lnTo>
                <a:close/>
              </a:path>
              <a:path w="283209" h="283209">
                <a:moveTo>
                  <a:pt x="252729" y="88899"/>
                </a:moveTo>
                <a:lnTo>
                  <a:pt x="194310" y="88899"/>
                </a:lnTo>
                <a:lnTo>
                  <a:pt x="151130" y="132079"/>
                </a:lnTo>
                <a:lnTo>
                  <a:pt x="209549" y="132079"/>
                </a:lnTo>
                <a:lnTo>
                  <a:pt x="252729" y="88899"/>
                </a:lnTo>
                <a:close/>
              </a:path>
              <a:path w="283209" h="283209">
                <a:moveTo>
                  <a:pt x="209549" y="132079"/>
                </a:moveTo>
                <a:lnTo>
                  <a:pt x="151130" y="132079"/>
                </a:lnTo>
                <a:lnTo>
                  <a:pt x="144780" y="138429"/>
                </a:lnTo>
                <a:lnTo>
                  <a:pt x="203199" y="138429"/>
                </a:lnTo>
                <a:lnTo>
                  <a:pt x="209549" y="132079"/>
                </a:lnTo>
                <a:close/>
              </a:path>
              <a:path w="283209" h="283209">
                <a:moveTo>
                  <a:pt x="203199" y="138429"/>
                </a:moveTo>
                <a:lnTo>
                  <a:pt x="144780" y="138429"/>
                </a:lnTo>
                <a:lnTo>
                  <a:pt x="119380" y="163829"/>
                </a:lnTo>
                <a:lnTo>
                  <a:pt x="177799" y="163829"/>
                </a:lnTo>
                <a:lnTo>
                  <a:pt x="203199" y="138429"/>
                </a:lnTo>
                <a:close/>
              </a:path>
              <a:path w="283209" h="283209">
                <a:moveTo>
                  <a:pt x="177799" y="163829"/>
                </a:moveTo>
                <a:lnTo>
                  <a:pt x="119379" y="163829"/>
                </a:lnTo>
                <a:lnTo>
                  <a:pt x="62229" y="220979"/>
                </a:lnTo>
                <a:lnTo>
                  <a:pt x="120649" y="220979"/>
                </a:lnTo>
                <a:lnTo>
                  <a:pt x="177799" y="163829"/>
                </a:lnTo>
                <a:close/>
              </a:path>
              <a:path w="283209" h="283209">
                <a:moveTo>
                  <a:pt x="120649" y="220979"/>
                </a:moveTo>
                <a:lnTo>
                  <a:pt x="62229" y="220979"/>
                </a:lnTo>
                <a:lnTo>
                  <a:pt x="55879" y="227329"/>
                </a:lnTo>
                <a:lnTo>
                  <a:pt x="114299" y="227329"/>
                </a:lnTo>
                <a:lnTo>
                  <a:pt x="120649" y="220979"/>
                </a:lnTo>
                <a:close/>
              </a:path>
              <a:path w="283209" h="283209">
                <a:moveTo>
                  <a:pt x="114299" y="227329"/>
                </a:moveTo>
                <a:lnTo>
                  <a:pt x="55879" y="227329"/>
                </a:lnTo>
                <a:lnTo>
                  <a:pt x="10160" y="273049"/>
                </a:lnTo>
                <a:lnTo>
                  <a:pt x="68579" y="273049"/>
                </a:lnTo>
                <a:lnTo>
                  <a:pt x="114299" y="227329"/>
                </a:lnTo>
                <a:close/>
              </a:path>
              <a:path w="283209" h="283209">
                <a:moveTo>
                  <a:pt x="68579" y="273049"/>
                </a:moveTo>
                <a:lnTo>
                  <a:pt x="10160" y="273049"/>
                </a:lnTo>
                <a:lnTo>
                  <a:pt x="0" y="283209"/>
                </a:lnTo>
                <a:lnTo>
                  <a:pt x="58419" y="283209"/>
                </a:lnTo>
                <a:lnTo>
                  <a:pt x="68579" y="273049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289040" y="6640830"/>
            <a:ext cx="217170" cy="2171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276340" y="6516369"/>
            <a:ext cx="444500" cy="443230"/>
          </a:xfrm>
          <a:custGeom>
            <a:avLst/>
            <a:gdLst/>
            <a:ahLst/>
            <a:cxnLst/>
            <a:rect l="l" t="t" r="r" b="b"/>
            <a:pathLst>
              <a:path w="444500" h="443229">
                <a:moveTo>
                  <a:pt x="132080" y="341629"/>
                </a:moveTo>
                <a:lnTo>
                  <a:pt x="72389" y="341629"/>
                </a:lnTo>
                <a:lnTo>
                  <a:pt x="0" y="414019"/>
                </a:lnTo>
                <a:lnTo>
                  <a:pt x="30480" y="443229"/>
                </a:lnTo>
                <a:lnTo>
                  <a:pt x="132080" y="341629"/>
                </a:lnTo>
                <a:close/>
              </a:path>
              <a:path w="444500" h="443229">
                <a:moveTo>
                  <a:pt x="414019" y="0"/>
                </a:moveTo>
                <a:lnTo>
                  <a:pt x="180339" y="233679"/>
                </a:lnTo>
                <a:lnTo>
                  <a:pt x="180340" y="252729"/>
                </a:lnTo>
                <a:lnTo>
                  <a:pt x="179070" y="252729"/>
                </a:lnTo>
                <a:lnTo>
                  <a:pt x="179070" y="270509"/>
                </a:lnTo>
                <a:lnTo>
                  <a:pt x="177799" y="270509"/>
                </a:lnTo>
                <a:lnTo>
                  <a:pt x="177800" y="288290"/>
                </a:lnTo>
                <a:lnTo>
                  <a:pt x="176530" y="288290"/>
                </a:lnTo>
                <a:lnTo>
                  <a:pt x="176530" y="297180"/>
                </a:lnTo>
                <a:lnTo>
                  <a:pt x="444500" y="29209"/>
                </a:lnTo>
                <a:lnTo>
                  <a:pt x="414019" y="0"/>
                </a:lnTo>
                <a:close/>
              </a:path>
            </a:pathLst>
          </a:custGeom>
          <a:solidFill>
            <a:srgbClr val="0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408420" y="6813550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34289" y="10160"/>
                </a:moveTo>
                <a:lnTo>
                  <a:pt x="0" y="44450"/>
                </a:lnTo>
                <a:lnTo>
                  <a:pt x="3810" y="44450"/>
                </a:lnTo>
                <a:lnTo>
                  <a:pt x="3810" y="43180"/>
                </a:lnTo>
                <a:lnTo>
                  <a:pt x="5079" y="43180"/>
                </a:lnTo>
                <a:lnTo>
                  <a:pt x="5079" y="41910"/>
                </a:lnTo>
                <a:lnTo>
                  <a:pt x="6350" y="41910"/>
                </a:lnTo>
                <a:lnTo>
                  <a:pt x="6350" y="40640"/>
                </a:lnTo>
                <a:lnTo>
                  <a:pt x="7619" y="40640"/>
                </a:lnTo>
                <a:lnTo>
                  <a:pt x="7619" y="39370"/>
                </a:lnTo>
                <a:lnTo>
                  <a:pt x="8889" y="39370"/>
                </a:lnTo>
                <a:lnTo>
                  <a:pt x="8889" y="38100"/>
                </a:lnTo>
                <a:lnTo>
                  <a:pt x="10159" y="38100"/>
                </a:lnTo>
                <a:lnTo>
                  <a:pt x="10159" y="36830"/>
                </a:lnTo>
                <a:lnTo>
                  <a:pt x="11429" y="36830"/>
                </a:lnTo>
                <a:lnTo>
                  <a:pt x="11429" y="35560"/>
                </a:lnTo>
                <a:lnTo>
                  <a:pt x="12699" y="35560"/>
                </a:lnTo>
                <a:lnTo>
                  <a:pt x="12700" y="33020"/>
                </a:lnTo>
                <a:lnTo>
                  <a:pt x="13969" y="33020"/>
                </a:lnTo>
                <a:lnTo>
                  <a:pt x="13969" y="31750"/>
                </a:lnTo>
                <a:lnTo>
                  <a:pt x="15239" y="31750"/>
                </a:lnTo>
                <a:lnTo>
                  <a:pt x="15239" y="30480"/>
                </a:lnTo>
                <a:lnTo>
                  <a:pt x="16509" y="30480"/>
                </a:lnTo>
                <a:lnTo>
                  <a:pt x="16509" y="29210"/>
                </a:lnTo>
                <a:lnTo>
                  <a:pt x="17779" y="29210"/>
                </a:lnTo>
                <a:lnTo>
                  <a:pt x="17779" y="27940"/>
                </a:lnTo>
                <a:lnTo>
                  <a:pt x="19049" y="27940"/>
                </a:lnTo>
                <a:lnTo>
                  <a:pt x="19049" y="26670"/>
                </a:lnTo>
                <a:lnTo>
                  <a:pt x="20319" y="26670"/>
                </a:lnTo>
                <a:lnTo>
                  <a:pt x="20319" y="25400"/>
                </a:lnTo>
                <a:lnTo>
                  <a:pt x="21589" y="25400"/>
                </a:lnTo>
                <a:lnTo>
                  <a:pt x="21590" y="24130"/>
                </a:lnTo>
                <a:lnTo>
                  <a:pt x="22860" y="24130"/>
                </a:lnTo>
                <a:lnTo>
                  <a:pt x="22860" y="22860"/>
                </a:lnTo>
                <a:lnTo>
                  <a:pt x="24129" y="22860"/>
                </a:lnTo>
                <a:lnTo>
                  <a:pt x="24129" y="21590"/>
                </a:lnTo>
                <a:lnTo>
                  <a:pt x="25400" y="21590"/>
                </a:lnTo>
                <a:lnTo>
                  <a:pt x="25400" y="20320"/>
                </a:lnTo>
                <a:lnTo>
                  <a:pt x="26670" y="20320"/>
                </a:lnTo>
                <a:lnTo>
                  <a:pt x="26670" y="19050"/>
                </a:lnTo>
                <a:lnTo>
                  <a:pt x="27939" y="19050"/>
                </a:lnTo>
                <a:lnTo>
                  <a:pt x="27939" y="17780"/>
                </a:lnTo>
                <a:lnTo>
                  <a:pt x="29209" y="17780"/>
                </a:lnTo>
                <a:lnTo>
                  <a:pt x="29209" y="16510"/>
                </a:lnTo>
                <a:lnTo>
                  <a:pt x="30479" y="16510"/>
                </a:lnTo>
                <a:lnTo>
                  <a:pt x="30479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3019" y="13970"/>
                </a:lnTo>
                <a:lnTo>
                  <a:pt x="33019" y="12700"/>
                </a:lnTo>
                <a:lnTo>
                  <a:pt x="34289" y="12700"/>
                </a:lnTo>
                <a:lnTo>
                  <a:pt x="34289" y="10160"/>
                </a:lnTo>
                <a:close/>
              </a:path>
              <a:path w="44450" h="44450">
                <a:moveTo>
                  <a:pt x="35560" y="8890"/>
                </a:moveTo>
                <a:lnTo>
                  <a:pt x="34289" y="10159"/>
                </a:lnTo>
                <a:lnTo>
                  <a:pt x="35560" y="10159"/>
                </a:lnTo>
                <a:lnTo>
                  <a:pt x="35560" y="8890"/>
                </a:lnTo>
                <a:close/>
              </a:path>
              <a:path w="44450" h="44450">
                <a:moveTo>
                  <a:pt x="36829" y="7620"/>
                </a:moveTo>
                <a:lnTo>
                  <a:pt x="35560" y="8890"/>
                </a:lnTo>
                <a:lnTo>
                  <a:pt x="36829" y="8890"/>
                </a:lnTo>
                <a:lnTo>
                  <a:pt x="36829" y="7620"/>
                </a:lnTo>
                <a:close/>
              </a:path>
              <a:path w="44450" h="44450">
                <a:moveTo>
                  <a:pt x="38100" y="6350"/>
                </a:moveTo>
                <a:lnTo>
                  <a:pt x="36830" y="7620"/>
                </a:lnTo>
                <a:lnTo>
                  <a:pt x="38100" y="7620"/>
                </a:lnTo>
                <a:lnTo>
                  <a:pt x="38100" y="6350"/>
                </a:lnTo>
                <a:close/>
              </a:path>
              <a:path w="44450" h="44450">
                <a:moveTo>
                  <a:pt x="39369" y="5080"/>
                </a:moveTo>
                <a:lnTo>
                  <a:pt x="38100" y="6350"/>
                </a:lnTo>
                <a:lnTo>
                  <a:pt x="39369" y="6350"/>
                </a:lnTo>
                <a:lnTo>
                  <a:pt x="39369" y="5080"/>
                </a:lnTo>
                <a:close/>
              </a:path>
              <a:path w="44450" h="44450">
                <a:moveTo>
                  <a:pt x="40639" y="3810"/>
                </a:moveTo>
                <a:lnTo>
                  <a:pt x="39370" y="5080"/>
                </a:lnTo>
                <a:lnTo>
                  <a:pt x="40639" y="5080"/>
                </a:lnTo>
                <a:lnTo>
                  <a:pt x="40639" y="3810"/>
                </a:lnTo>
                <a:close/>
              </a:path>
              <a:path w="44450" h="44450">
                <a:moveTo>
                  <a:pt x="41909" y="2540"/>
                </a:moveTo>
                <a:lnTo>
                  <a:pt x="40639" y="3810"/>
                </a:lnTo>
                <a:lnTo>
                  <a:pt x="41909" y="3810"/>
                </a:lnTo>
                <a:lnTo>
                  <a:pt x="41909" y="2540"/>
                </a:lnTo>
                <a:close/>
              </a:path>
              <a:path w="44450" h="44450">
                <a:moveTo>
                  <a:pt x="43179" y="1270"/>
                </a:moveTo>
                <a:lnTo>
                  <a:pt x="41910" y="2540"/>
                </a:lnTo>
                <a:lnTo>
                  <a:pt x="43179" y="2540"/>
                </a:lnTo>
                <a:lnTo>
                  <a:pt x="43179" y="1270"/>
                </a:lnTo>
                <a:close/>
              </a:path>
              <a:path w="44450" h="44450">
                <a:moveTo>
                  <a:pt x="44449" y="0"/>
                </a:moveTo>
                <a:lnTo>
                  <a:pt x="43180" y="1270"/>
                </a:lnTo>
                <a:lnTo>
                  <a:pt x="44449" y="1270"/>
                </a:lnTo>
                <a:lnTo>
                  <a:pt x="44449" y="0"/>
                </a:lnTo>
                <a:close/>
              </a:path>
            </a:pathLst>
          </a:custGeom>
          <a:solidFill>
            <a:srgbClr val="008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918200" y="6486016"/>
            <a:ext cx="173862" cy="256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833109" y="6568567"/>
            <a:ext cx="302260" cy="289560"/>
          </a:xfrm>
          <a:custGeom>
            <a:avLst/>
            <a:gdLst/>
            <a:ahLst/>
            <a:cxnLst/>
            <a:rect l="l" t="t" r="r" b="b"/>
            <a:pathLst>
              <a:path w="302260" h="289559">
                <a:moveTo>
                  <a:pt x="276732" y="30479"/>
                </a:moveTo>
                <a:lnTo>
                  <a:pt x="228473" y="30479"/>
                </a:lnTo>
                <a:lnTo>
                  <a:pt x="218439" y="40512"/>
                </a:lnTo>
                <a:lnTo>
                  <a:pt x="266699" y="40512"/>
                </a:lnTo>
                <a:lnTo>
                  <a:pt x="276732" y="30479"/>
                </a:lnTo>
                <a:close/>
              </a:path>
              <a:path w="302260" h="289559">
                <a:moveTo>
                  <a:pt x="261620" y="1142"/>
                </a:moveTo>
                <a:lnTo>
                  <a:pt x="259079" y="1142"/>
                </a:lnTo>
                <a:lnTo>
                  <a:pt x="259079" y="1269"/>
                </a:lnTo>
                <a:lnTo>
                  <a:pt x="257683" y="1269"/>
                </a:lnTo>
                <a:lnTo>
                  <a:pt x="228600" y="30352"/>
                </a:lnTo>
                <a:lnTo>
                  <a:pt x="276859" y="30352"/>
                </a:lnTo>
                <a:lnTo>
                  <a:pt x="302132" y="5079"/>
                </a:lnTo>
                <a:lnTo>
                  <a:pt x="265429" y="5079"/>
                </a:lnTo>
                <a:lnTo>
                  <a:pt x="265429" y="3809"/>
                </a:lnTo>
                <a:lnTo>
                  <a:pt x="264160" y="3809"/>
                </a:lnTo>
                <a:lnTo>
                  <a:pt x="264160" y="2412"/>
                </a:lnTo>
                <a:lnTo>
                  <a:pt x="261620" y="2412"/>
                </a:lnTo>
                <a:lnTo>
                  <a:pt x="261620" y="1142"/>
                </a:lnTo>
                <a:close/>
              </a:path>
              <a:path w="302260" h="289559">
                <a:moveTo>
                  <a:pt x="259079" y="0"/>
                </a:moveTo>
                <a:lnTo>
                  <a:pt x="257810" y="1142"/>
                </a:lnTo>
                <a:lnTo>
                  <a:pt x="259079" y="1142"/>
                </a:lnTo>
                <a:lnTo>
                  <a:pt x="259079" y="0"/>
                </a:lnTo>
                <a:close/>
              </a:path>
              <a:path w="302260" h="289559">
                <a:moveTo>
                  <a:pt x="266699" y="40512"/>
                </a:moveTo>
                <a:lnTo>
                  <a:pt x="218439" y="40512"/>
                </a:lnTo>
                <a:lnTo>
                  <a:pt x="212089" y="46862"/>
                </a:lnTo>
                <a:lnTo>
                  <a:pt x="260349" y="46862"/>
                </a:lnTo>
                <a:lnTo>
                  <a:pt x="266699" y="40512"/>
                </a:lnTo>
                <a:close/>
              </a:path>
              <a:path w="302260" h="289559">
                <a:moveTo>
                  <a:pt x="260349" y="46862"/>
                </a:moveTo>
                <a:lnTo>
                  <a:pt x="212089" y="46862"/>
                </a:lnTo>
                <a:lnTo>
                  <a:pt x="205739" y="53212"/>
                </a:lnTo>
                <a:lnTo>
                  <a:pt x="253999" y="53212"/>
                </a:lnTo>
                <a:lnTo>
                  <a:pt x="260349" y="46862"/>
                </a:lnTo>
                <a:close/>
              </a:path>
              <a:path w="302260" h="289559">
                <a:moveTo>
                  <a:pt x="253999" y="53212"/>
                </a:moveTo>
                <a:lnTo>
                  <a:pt x="205739" y="53212"/>
                </a:lnTo>
                <a:lnTo>
                  <a:pt x="170179" y="88772"/>
                </a:lnTo>
                <a:lnTo>
                  <a:pt x="218439" y="88772"/>
                </a:lnTo>
                <a:lnTo>
                  <a:pt x="253999" y="53212"/>
                </a:lnTo>
                <a:close/>
              </a:path>
              <a:path w="302260" h="289559">
                <a:moveTo>
                  <a:pt x="218439" y="88772"/>
                </a:moveTo>
                <a:lnTo>
                  <a:pt x="170179" y="88772"/>
                </a:lnTo>
                <a:lnTo>
                  <a:pt x="163829" y="95122"/>
                </a:lnTo>
                <a:lnTo>
                  <a:pt x="212089" y="95122"/>
                </a:lnTo>
                <a:lnTo>
                  <a:pt x="218439" y="88772"/>
                </a:lnTo>
                <a:close/>
              </a:path>
              <a:path w="302260" h="289559">
                <a:moveTo>
                  <a:pt x="212089" y="95122"/>
                </a:moveTo>
                <a:lnTo>
                  <a:pt x="163829" y="95122"/>
                </a:lnTo>
                <a:lnTo>
                  <a:pt x="151129" y="107822"/>
                </a:lnTo>
                <a:lnTo>
                  <a:pt x="199389" y="107822"/>
                </a:lnTo>
                <a:lnTo>
                  <a:pt x="212089" y="95122"/>
                </a:lnTo>
                <a:close/>
              </a:path>
              <a:path w="302260" h="289559">
                <a:moveTo>
                  <a:pt x="199389" y="107822"/>
                </a:moveTo>
                <a:lnTo>
                  <a:pt x="151129" y="107822"/>
                </a:lnTo>
                <a:lnTo>
                  <a:pt x="144779" y="114172"/>
                </a:lnTo>
                <a:lnTo>
                  <a:pt x="193039" y="114172"/>
                </a:lnTo>
                <a:lnTo>
                  <a:pt x="199389" y="107822"/>
                </a:lnTo>
                <a:close/>
              </a:path>
              <a:path w="302260" h="289559">
                <a:moveTo>
                  <a:pt x="193039" y="114172"/>
                </a:moveTo>
                <a:lnTo>
                  <a:pt x="144779" y="114172"/>
                </a:lnTo>
                <a:lnTo>
                  <a:pt x="138429" y="120522"/>
                </a:lnTo>
                <a:lnTo>
                  <a:pt x="186689" y="120522"/>
                </a:lnTo>
                <a:lnTo>
                  <a:pt x="193039" y="114172"/>
                </a:lnTo>
                <a:close/>
              </a:path>
              <a:path w="302260" h="289559">
                <a:moveTo>
                  <a:pt x="186689" y="120522"/>
                </a:moveTo>
                <a:lnTo>
                  <a:pt x="138429" y="120522"/>
                </a:lnTo>
                <a:lnTo>
                  <a:pt x="132079" y="126872"/>
                </a:lnTo>
                <a:lnTo>
                  <a:pt x="180339" y="126872"/>
                </a:lnTo>
                <a:lnTo>
                  <a:pt x="186689" y="120522"/>
                </a:lnTo>
                <a:close/>
              </a:path>
              <a:path w="302260" h="289559">
                <a:moveTo>
                  <a:pt x="180339" y="126872"/>
                </a:moveTo>
                <a:lnTo>
                  <a:pt x="132079" y="126872"/>
                </a:lnTo>
                <a:lnTo>
                  <a:pt x="95250" y="163702"/>
                </a:lnTo>
                <a:lnTo>
                  <a:pt x="143509" y="163702"/>
                </a:lnTo>
                <a:lnTo>
                  <a:pt x="180339" y="126872"/>
                </a:lnTo>
                <a:close/>
              </a:path>
              <a:path w="302260" h="289559">
                <a:moveTo>
                  <a:pt x="143509" y="163702"/>
                </a:moveTo>
                <a:lnTo>
                  <a:pt x="95250" y="163702"/>
                </a:lnTo>
                <a:lnTo>
                  <a:pt x="85089" y="173862"/>
                </a:lnTo>
                <a:lnTo>
                  <a:pt x="85089" y="175132"/>
                </a:lnTo>
                <a:lnTo>
                  <a:pt x="83819" y="175132"/>
                </a:lnTo>
                <a:lnTo>
                  <a:pt x="83819" y="177672"/>
                </a:lnTo>
                <a:lnTo>
                  <a:pt x="82550" y="177672"/>
                </a:lnTo>
                <a:lnTo>
                  <a:pt x="82550" y="180212"/>
                </a:lnTo>
                <a:lnTo>
                  <a:pt x="81279" y="180212"/>
                </a:lnTo>
                <a:lnTo>
                  <a:pt x="81279" y="182752"/>
                </a:lnTo>
                <a:lnTo>
                  <a:pt x="124459" y="182752"/>
                </a:lnTo>
                <a:lnTo>
                  <a:pt x="143509" y="163702"/>
                </a:lnTo>
                <a:close/>
              </a:path>
              <a:path w="302260" h="289559">
                <a:moveTo>
                  <a:pt x="124459" y="182752"/>
                </a:moveTo>
                <a:lnTo>
                  <a:pt x="80010" y="182752"/>
                </a:lnTo>
                <a:lnTo>
                  <a:pt x="80010" y="186562"/>
                </a:lnTo>
                <a:lnTo>
                  <a:pt x="78739" y="186562"/>
                </a:lnTo>
                <a:lnTo>
                  <a:pt x="78739" y="189102"/>
                </a:lnTo>
                <a:lnTo>
                  <a:pt x="77469" y="189102"/>
                </a:lnTo>
                <a:lnTo>
                  <a:pt x="77469" y="191642"/>
                </a:lnTo>
                <a:lnTo>
                  <a:pt x="76200" y="191642"/>
                </a:lnTo>
                <a:lnTo>
                  <a:pt x="76200" y="194182"/>
                </a:lnTo>
                <a:lnTo>
                  <a:pt x="74929" y="194182"/>
                </a:lnTo>
                <a:lnTo>
                  <a:pt x="74929" y="197992"/>
                </a:lnTo>
                <a:lnTo>
                  <a:pt x="73660" y="197992"/>
                </a:lnTo>
                <a:lnTo>
                  <a:pt x="73660" y="200532"/>
                </a:lnTo>
                <a:lnTo>
                  <a:pt x="72389" y="200532"/>
                </a:lnTo>
                <a:lnTo>
                  <a:pt x="72389" y="203072"/>
                </a:lnTo>
                <a:lnTo>
                  <a:pt x="71119" y="203072"/>
                </a:lnTo>
                <a:lnTo>
                  <a:pt x="71119" y="204342"/>
                </a:lnTo>
                <a:lnTo>
                  <a:pt x="102869" y="204342"/>
                </a:lnTo>
                <a:lnTo>
                  <a:pt x="124459" y="182752"/>
                </a:lnTo>
                <a:close/>
              </a:path>
              <a:path w="302260" h="289559">
                <a:moveTo>
                  <a:pt x="102869" y="204342"/>
                </a:moveTo>
                <a:lnTo>
                  <a:pt x="71119" y="204342"/>
                </a:lnTo>
                <a:lnTo>
                  <a:pt x="71119" y="205612"/>
                </a:lnTo>
                <a:lnTo>
                  <a:pt x="69850" y="205612"/>
                </a:lnTo>
                <a:lnTo>
                  <a:pt x="69850" y="209422"/>
                </a:lnTo>
                <a:lnTo>
                  <a:pt x="68579" y="209422"/>
                </a:lnTo>
                <a:lnTo>
                  <a:pt x="68579" y="211962"/>
                </a:lnTo>
                <a:lnTo>
                  <a:pt x="67310" y="211962"/>
                </a:lnTo>
                <a:lnTo>
                  <a:pt x="67310" y="214502"/>
                </a:lnTo>
                <a:lnTo>
                  <a:pt x="66039" y="214502"/>
                </a:lnTo>
                <a:lnTo>
                  <a:pt x="66039" y="217042"/>
                </a:lnTo>
                <a:lnTo>
                  <a:pt x="90169" y="217042"/>
                </a:lnTo>
                <a:lnTo>
                  <a:pt x="102869" y="204342"/>
                </a:lnTo>
                <a:close/>
              </a:path>
              <a:path w="302260" h="289559">
                <a:moveTo>
                  <a:pt x="90169" y="217042"/>
                </a:moveTo>
                <a:lnTo>
                  <a:pt x="66039" y="217042"/>
                </a:lnTo>
                <a:lnTo>
                  <a:pt x="66039" y="218312"/>
                </a:lnTo>
                <a:lnTo>
                  <a:pt x="64769" y="218312"/>
                </a:lnTo>
                <a:lnTo>
                  <a:pt x="64769" y="220852"/>
                </a:lnTo>
                <a:lnTo>
                  <a:pt x="63500" y="220852"/>
                </a:lnTo>
                <a:lnTo>
                  <a:pt x="63500" y="223392"/>
                </a:lnTo>
                <a:lnTo>
                  <a:pt x="62229" y="223392"/>
                </a:lnTo>
                <a:lnTo>
                  <a:pt x="62229" y="225932"/>
                </a:lnTo>
                <a:lnTo>
                  <a:pt x="60960" y="225932"/>
                </a:lnTo>
                <a:lnTo>
                  <a:pt x="60960" y="229742"/>
                </a:lnTo>
                <a:lnTo>
                  <a:pt x="59689" y="229742"/>
                </a:lnTo>
                <a:lnTo>
                  <a:pt x="59689" y="232282"/>
                </a:lnTo>
                <a:lnTo>
                  <a:pt x="58419" y="232282"/>
                </a:lnTo>
                <a:lnTo>
                  <a:pt x="58419" y="233552"/>
                </a:lnTo>
                <a:lnTo>
                  <a:pt x="73659" y="233552"/>
                </a:lnTo>
                <a:lnTo>
                  <a:pt x="90169" y="217042"/>
                </a:lnTo>
                <a:close/>
              </a:path>
              <a:path w="302260" h="289559">
                <a:moveTo>
                  <a:pt x="73659" y="233552"/>
                </a:moveTo>
                <a:lnTo>
                  <a:pt x="58419" y="233552"/>
                </a:lnTo>
                <a:lnTo>
                  <a:pt x="58419" y="234822"/>
                </a:lnTo>
                <a:lnTo>
                  <a:pt x="57150" y="234822"/>
                </a:lnTo>
                <a:lnTo>
                  <a:pt x="57150" y="237362"/>
                </a:lnTo>
                <a:lnTo>
                  <a:pt x="55879" y="237362"/>
                </a:lnTo>
                <a:lnTo>
                  <a:pt x="55879" y="239902"/>
                </a:lnTo>
                <a:lnTo>
                  <a:pt x="54610" y="239902"/>
                </a:lnTo>
                <a:lnTo>
                  <a:pt x="54610" y="241172"/>
                </a:lnTo>
                <a:lnTo>
                  <a:pt x="53339" y="241172"/>
                </a:lnTo>
                <a:lnTo>
                  <a:pt x="53339" y="242442"/>
                </a:lnTo>
                <a:lnTo>
                  <a:pt x="52069" y="242442"/>
                </a:lnTo>
                <a:lnTo>
                  <a:pt x="52069" y="243712"/>
                </a:lnTo>
                <a:lnTo>
                  <a:pt x="50800" y="243712"/>
                </a:lnTo>
                <a:lnTo>
                  <a:pt x="50800" y="244982"/>
                </a:lnTo>
                <a:lnTo>
                  <a:pt x="48260" y="244982"/>
                </a:lnTo>
                <a:lnTo>
                  <a:pt x="48260" y="246252"/>
                </a:lnTo>
                <a:lnTo>
                  <a:pt x="46989" y="246252"/>
                </a:lnTo>
                <a:lnTo>
                  <a:pt x="46989" y="247522"/>
                </a:lnTo>
                <a:lnTo>
                  <a:pt x="45719" y="247522"/>
                </a:lnTo>
                <a:lnTo>
                  <a:pt x="45719" y="248792"/>
                </a:lnTo>
                <a:lnTo>
                  <a:pt x="44450" y="248792"/>
                </a:lnTo>
                <a:lnTo>
                  <a:pt x="44450" y="250062"/>
                </a:lnTo>
                <a:lnTo>
                  <a:pt x="43179" y="250062"/>
                </a:lnTo>
                <a:lnTo>
                  <a:pt x="43179" y="251332"/>
                </a:lnTo>
                <a:lnTo>
                  <a:pt x="41910" y="251332"/>
                </a:lnTo>
                <a:lnTo>
                  <a:pt x="41910" y="252602"/>
                </a:lnTo>
                <a:lnTo>
                  <a:pt x="40639" y="252602"/>
                </a:lnTo>
                <a:lnTo>
                  <a:pt x="40639" y="253872"/>
                </a:lnTo>
                <a:lnTo>
                  <a:pt x="39369" y="253872"/>
                </a:lnTo>
                <a:lnTo>
                  <a:pt x="39369" y="255142"/>
                </a:lnTo>
                <a:lnTo>
                  <a:pt x="36829" y="255142"/>
                </a:lnTo>
                <a:lnTo>
                  <a:pt x="36829" y="256412"/>
                </a:lnTo>
                <a:lnTo>
                  <a:pt x="35560" y="256412"/>
                </a:lnTo>
                <a:lnTo>
                  <a:pt x="35560" y="257682"/>
                </a:lnTo>
                <a:lnTo>
                  <a:pt x="34289" y="257682"/>
                </a:lnTo>
                <a:lnTo>
                  <a:pt x="34289" y="258952"/>
                </a:lnTo>
                <a:lnTo>
                  <a:pt x="33019" y="258952"/>
                </a:lnTo>
                <a:lnTo>
                  <a:pt x="33019" y="260222"/>
                </a:lnTo>
                <a:lnTo>
                  <a:pt x="31750" y="260222"/>
                </a:lnTo>
                <a:lnTo>
                  <a:pt x="31750" y="261492"/>
                </a:lnTo>
                <a:lnTo>
                  <a:pt x="30479" y="261492"/>
                </a:lnTo>
                <a:lnTo>
                  <a:pt x="30479" y="262762"/>
                </a:lnTo>
                <a:lnTo>
                  <a:pt x="29210" y="262762"/>
                </a:lnTo>
                <a:lnTo>
                  <a:pt x="29210" y="264032"/>
                </a:lnTo>
                <a:lnTo>
                  <a:pt x="27939" y="264032"/>
                </a:lnTo>
                <a:lnTo>
                  <a:pt x="27939" y="265302"/>
                </a:lnTo>
                <a:lnTo>
                  <a:pt x="25400" y="265302"/>
                </a:lnTo>
                <a:lnTo>
                  <a:pt x="25400" y="266572"/>
                </a:lnTo>
                <a:lnTo>
                  <a:pt x="24129" y="266572"/>
                </a:lnTo>
                <a:lnTo>
                  <a:pt x="24129" y="267842"/>
                </a:lnTo>
                <a:lnTo>
                  <a:pt x="22860" y="267842"/>
                </a:lnTo>
                <a:lnTo>
                  <a:pt x="22860" y="269112"/>
                </a:lnTo>
                <a:lnTo>
                  <a:pt x="21589" y="269112"/>
                </a:lnTo>
                <a:lnTo>
                  <a:pt x="21589" y="270382"/>
                </a:lnTo>
                <a:lnTo>
                  <a:pt x="20319" y="270382"/>
                </a:lnTo>
                <a:lnTo>
                  <a:pt x="20320" y="271652"/>
                </a:lnTo>
                <a:lnTo>
                  <a:pt x="19050" y="271652"/>
                </a:lnTo>
                <a:lnTo>
                  <a:pt x="19050" y="272922"/>
                </a:lnTo>
                <a:lnTo>
                  <a:pt x="17779" y="272922"/>
                </a:lnTo>
                <a:lnTo>
                  <a:pt x="17779" y="274192"/>
                </a:lnTo>
                <a:lnTo>
                  <a:pt x="16510" y="274192"/>
                </a:lnTo>
                <a:lnTo>
                  <a:pt x="16510" y="275462"/>
                </a:lnTo>
                <a:lnTo>
                  <a:pt x="13969" y="275462"/>
                </a:lnTo>
                <a:lnTo>
                  <a:pt x="13969" y="276732"/>
                </a:lnTo>
                <a:lnTo>
                  <a:pt x="12700" y="276732"/>
                </a:lnTo>
                <a:lnTo>
                  <a:pt x="12699" y="278002"/>
                </a:lnTo>
                <a:lnTo>
                  <a:pt x="11429" y="278002"/>
                </a:lnTo>
                <a:lnTo>
                  <a:pt x="11429" y="279272"/>
                </a:lnTo>
                <a:lnTo>
                  <a:pt x="10160" y="279272"/>
                </a:lnTo>
                <a:lnTo>
                  <a:pt x="10160" y="280542"/>
                </a:lnTo>
                <a:lnTo>
                  <a:pt x="8889" y="280542"/>
                </a:lnTo>
                <a:lnTo>
                  <a:pt x="8889" y="281812"/>
                </a:lnTo>
                <a:lnTo>
                  <a:pt x="7619" y="281812"/>
                </a:lnTo>
                <a:lnTo>
                  <a:pt x="7619" y="283082"/>
                </a:lnTo>
                <a:lnTo>
                  <a:pt x="6350" y="283082"/>
                </a:lnTo>
                <a:lnTo>
                  <a:pt x="6350" y="284352"/>
                </a:lnTo>
                <a:lnTo>
                  <a:pt x="5079" y="284352"/>
                </a:lnTo>
                <a:lnTo>
                  <a:pt x="5079" y="285622"/>
                </a:lnTo>
                <a:lnTo>
                  <a:pt x="2539" y="285622"/>
                </a:lnTo>
                <a:lnTo>
                  <a:pt x="2539" y="286892"/>
                </a:lnTo>
                <a:lnTo>
                  <a:pt x="1269" y="286892"/>
                </a:lnTo>
                <a:lnTo>
                  <a:pt x="1269" y="288162"/>
                </a:lnTo>
                <a:lnTo>
                  <a:pt x="0" y="288162"/>
                </a:lnTo>
                <a:lnTo>
                  <a:pt x="0" y="289432"/>
                </a:lnTo>
                <a:lnTo>
                  <a:pt x="17779" y="289432"/>
                </a:lnTo>
                <a:lnTo>
                  <a:pt x="73659" y="233552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850890" y="6573646"/>
            <a:ext cx="290830" cy="284480"/>
          </a:xfrm>
          <a:custGeom>
            <a:avLst/>
            <a:gdLst/>
            <a:ahLst/>
            <a:cxnLst/>
            <a:rect l="l" t="t" r="r" b="b"/>
            <a:pathLst>
              <a:path w="290829" h="284479">
                <a:moveTo>
                  <a:pt x="289560" y="25272"/>
                </a:moveTo>
                <a:lnTo>
                  <a:pt x="288290" y="25272"/>
                </a:lnTo>
                <a:lnTo>
                  <a:pt x="288290" y="25399"/>
                </a:lnTo>
                <a:lnTo>
                  <a:pt x="258952" y="25399"/>
                </a:lnTo>
                <a:lnTo>
                  <a:pt x="248919" y="35432"/>
                </a:lnTo>
                <a:lnTo>
                  <a:pt x="289560" y="35432"/>
                </a:lnTo>
                <a:lnTo>
                  <a:pt x="289560" y="25272"/>
                </a:lnTo>
                <a:close/>
              </a:path>
              <a:path w="290829" h="284479">
                <a:moveTo>
                  <a:pt x="285750" y="0"/>
                </a:moveTo>
                <a:lnTo>
                  <a:pt x="284352" y="0"/>
                </a:lnTo>
                <a:lnTo>
                  <a:pt x="259079" y="25272"/>
                </a:lnTo>
                <a:lnTo>
                  <a:pt x="288290" y="25272"/>
                </a:lnTo>
                <a:lnTo>
                  <a:pt x="288289" y="15239"/>
                </a:lnTo>
                <a:lnTo>
                  <a:pt x="287020" y="15239"/>
                </a:lnTo>
                <a:lnTo>
                  <a:pt x="287020" y="5079"/>
                </a:lnTo>
                <a:lnTo>
                  <a:pt x="285750" y="5079"/>
                </a:lnTo>
                <a:lnTo>
                  <a:pt x="285750" y="0"/>
                </a:lnTo>
                <a:close/>
              </a:path>
              <a:path w="290829" h="284479">
                <a:moveTo>
                  <a:pt x="290830" y="35432"/>
                </a:moveTo>
                <a:lnTo>
                  <a:pt x="248919" y="35432"/>
                </a:lnTo>
                <a:lnTo>
                  <a:pt x="236219" y="48132"/>
                </a:lnTo>
                <a:lnTo>
                  <a:pt x="285481" y="48132"/>
                </a:lnTo>
                <a:lnTo>
                  <a:pt x="290830" y="42804"/>
                </a:lnTo>
                <a:lnTo>
                  <a:pt x="290830" y="35432"/>
                </a:lnTo>
                <a:close/>
              </a:path>
              <a:path w="290829" h="284479">
                <a:moveTo>
                  <a:pt x="285481" y="48132"/>
                </a:moveTo>
                <a:lnTo>
                  <a:pt x="236219" y="48132"/>
                </a:lnTo>
                <a:lnTo>
                  <a:pt x="194310" y="90042"/>
                </a:lnTo>
                <a:lnTo>
                  <a:pt x="243416" y="90042"/>
                </a:lnTo>
                <a:lnTo>
                  <a:pt x="285481" y="48132"/>
                </a:lnTo>
                <a:close/>
              </a:path>
              <a:path w="290829" h="284479">
                <a:moveTo>
                  <a:pt x="243416" y="90042"/>
                </a:moveTo>
                <a:lnTo>
                  <a:pt x="194310" y="90042"/>
                </a:lnTo>
                <a:lnTo>
                  <a:pt x="187960" y="96392"/>
                </a:lnTo>
                <a:lnTo>
                  <a:pt x="237043" y="96392"/>
                </a:lnTo>
                <a:lnTo>
                  <a:pt x="243416" y="90042"/>
                </a:lnTo>
                <a:close/>
              </a:path>
              <a:path w="290829" h="284479">
                <a:moveTo>
                  <a:pt x="237043" y="96392"/>
                </a:moveTo>
                <a:lnTo>
                  <a:pt x="187960" y="96392"/>
                </a:lnTo>
                <a:lnTo>
                  <a:pt x="175260" y="109092"/>
                </a:lnTo>
                <a:lnTo>
                  <a:pt x="224296" y="109092"/>
                </a:lnTo>
                <a:lnTo>
                  <a:pt x="237043" y="96392"/>
                </a:lnTo>
                <a:close/>
              </a:path>
              <a:path w="290829" h="284479">
                <a:moveTo>
                  <a:pt x="224296" y="109092"/>
                </a:moveTo>
                <a:lnTo>
                  <a:pt x="175260" y="109092"/>
                </a:lnTo>
                <a:lnTo>
                  <a:pt x="156210" y="128142"/>
                </a:lnTo>
                <a:lnTo>
                  <a:pt x="205175" y="128142"/>
                </a:lnTo>
                <a:lnTo>
                  <a:pt x="224296" y="109092"/>
                </a:lnTo>
                <a:close/>
              </a:path>
              <a:path w="290829" h="284479">
                <a:moveTo>
                  <a:pt x="205175" y="128142"/>
                </a:moveTo>
                <a:lnTo>
                  <a:pt x="156210" y="128142"/>
                </a:lnTo>
                <a:lnTo>
                  <a:pt x="144779" y="139572"/>
                </a:lnTo>
                <a:lnTo>
                  <a:pt x="193703" y="139572"/>
                </a:lnTo>
                <a:lnTo>
                  <a:pt x="205175" y="128142"/>
                </a:lnTo>
                <a:close/>
              </a:path>
              <a:path w="290829" h="284479">
                <a:moveTo>
                  <a:pt x="193703" y="139572"/>
                </a:moveTo>
                <a:lnTo>
                  <a:pt x="144779" y="139572"/>
                </a:lnTo>
                <a:lnTo>
                  <a:pt x="125729" y="158622"/>
                </a:lnTo>
                <a:lnTo>
                  <a:pt x="174582" y="158622"/>
                </a:lnTo>
                <a:lnTo>
                  <a:pt x="193703" y="139572"/>
                </a:lnTo>
                <a:close/>
              </a:path>
              <a:path w="290829" h="284479">
                <a:moveTo>
                  <a:pt x="174582" y="158622"/>
                </a:moveTo>
                <a:lnTo>
                  <a:pt x="125729" y="158622"/>
                </a:lnTo>
                <a:lnTo>
                  <a:pt x="111760" y="172592"/>
                </a:lnTo>
                <a:lnTo>
                  <a:pt x="160560" y="172592"/>
                </a:lnTo>
                <a:lnTo>
                  <a:pt x="174582" y="158622"/>
                </a:lnTo>
                <a:close/>
              </a:path>
              <a:path w="290829" h="284479">
                <a:moveTo>
                  <a:pt x="160560" y="172592"/>
                </a:moveTo>
                <a:lnTo>
                  <a:pt x="111760" y="172592"/>
                </a:lnTo>
                <a:lnTo>
                  <a:pt x="106679" y="177672"/>
                </a:lnTo>
                <a:lnTo>
                  <a:pt x="155462" y="177672"/>
                </a:lnTo>
                <a:lnTo>
                  <a:pt x="160560" y="172592"/>
                </a:lnTo>
                <a:close/>
              </a:path>
              <a:path w="290829" h="284479">
                <a:moveTo>
                  <a:pt x="155462" y="177672"/>
                </a:moveTo>
                <a:lnTo>
                  <a:pt x="106679" y="177672"/>
                </a:lnTo>
                <a:lnTo>
                  <a:pt x="55879" y="228472"/>
                </a:lnTo>
                <a:lnTo>
                  <a:pt x="104473" y="228472"/>
                </a:lnTo>
                <a:lnTo>
                  <a:pt x="155462" y="177672"/>
                </a:lnTo>
                <a:close/>
              </a:path>
              <a:path w="290829" h="284479">
                <a:moveTo>
                  <a:pt x="104473" y="228472"/>
                </a:moveTo>
                <a:lnTo>
                  <a:pt x="55879" y="228472"/>
                </a:lnTo>
                <a:lnTo>
                  <a:pt x="0" y="284352"/>
                </a:lnTo>
                <a:lnTo>
                  <a:pt x="48387" y="284352"/>
                </a:lnTo>
                <a:lnTo>
                  <a:pt x="104473" y="228472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899277" y="6616451"/>
            <a:ext cx="246252" cy="2415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40400" y="6457950"/>
            <a:ext cx="81280" cy="17826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524500" y="6557193"/>
            <a:ext cx="294640" cy="300990"/>
          </a:xfrm>
          <a:custGeom>
            <a:avLst/>
            <a:gdLst/>
            <a:ahLst/>
            <a:cxnLst/>
            <a:rect l="l" t="t" r="r" b="b"/>
            <a:pathLst>
              <a:path w="294639" h="300990">
                <a:moveTo>
                  <a:pt x="294639" y="0"/>
                </a:moveTo>
                <a:lnTo>
                  <a:pt x="283433" y="11246"/>
                </a:lnTo>
                <a:lnTo>
                  <a:pt x="293369" y="11246"/>
                </a:lnTo>
                <a:lnTo>
                  <a:pt x="293370" y="2356"/>
                </a:lnTo>
                <a:lnTo>
                  <a:pt x="294639" y="2356"/>
                </a:lnTo>
                <a:lnTo>
                  <a:pt x="294639" y="0"/>
                </a:lnTo>
                <a:close/>
              </a:path>
              <a:path w="294639" h="300990">
                <a:moveTo>
                  <a:pt x="293370" y="11246"/>
                </a:moveTo>
                <a:lnTo>
                  <a:pt x="283433" y="11246"/>
                </a:lnTo>
                <a:lnTo>
                  <a:pt x="258125" y="36646"/>
                </a:lnTo>
                <a:lnTo>
                  <a:pt x="290829" y="36646"/>
                </a:lnTo>
                <a:lnTo>
                  <a:pt x="290829" y="35376"/>
                </a:lnTo>
                <a:lnTo>
                  <a:pt x="292100" y="35376"/>
                </a:lnTo>
                <a:lnTo>
                  <a:pt x="292100" y="18866"/>
                </a:lnTo>
                <a:lnTo>
                  <a:pt x="293369" y="18866"/>
                </a:lnTo>
                <a:lnTo>
                  <a:pt x="293370" y="11246"/>
                </a:lnTo>
                <a:close/>
              </a:path>
              <a:path w="294639" h="300990">
                <a:moveTo>
                  <a:pt x="290830" y="36646"/>
                </a:moveTo>
                <a:lnTo>
                  <a:pt x="258125" y="36646"/>
                </a:lnTo>
                <a:lnTo>
                  <a:pt x="217170" y="77749"/>
                </a:lnTo>
                <a:lnTo>
                  <a:pt x="217170" y="78556"/>
                </a:lnTo>
                <a:lnTo>
                  <a:pt x="216365" y="78556"/>
                </a:lnTo>
                <a:lnTo>
                  <a:pt x="215900" y="79024"/>
                </a:lnTo>
                <a:lnTo>
                  <a:pt x="215900" y="83636"/>
                </a:lnTo>
                <a:lnTo>
                  <a:pt x="214629" y="83636"/>
                </a:lnTo>
                <a:lnTo>
                  <a:pt x="214629" y="88716"/>
                </a:lnTo>
                <a:lnTo>
                  <a:pt x="213360" y="88716"/>
                </a:lnTo>
                <a:lnTo>
                  <a:pt x="213360" y="89986"/>
                </a:lnTo>
                <a:lnTo>
                  <a:pt x="255685" y="89986"/>
                </a:lnTo>
                <a:lnTo>
                  <a:pt x="280670" y="64912"/>
                </a:lnTo>
                <a:lnTo>
                  <a:pt x="280670" y="64586"/>
                </a:lnTo>
                <a:lnTo>
                  <a:pt x="280994" y="64586"/>
                </a:lnTo>
                <a:lnTo>
                  <a:pt x="281939" y="63637"/>
                </a:lnTo>
                <a:lnTo>
                  <a:pt x="281939" y="62046"/>
                </a:lnTo>
                <a:lnTo>
                  <a:pt x="283209" y="62046"/>
                </a:lnTo>
                <a:lnTo>
                  <a:pt x="283209" y="59506"/>
                </a:lnTo>
                <a:lnTo>
                  <a:pt x="284479" y="59506"/>
                </a:lnTo>
                <a:lnTo>
                  <a:pt x="284479" y="56966"/>
                </a:lnTo>
                <a:lnTo>
                  <a:pt x="285750" y="56966"/>
                </a:lnTo>
                <a:lnTo>
                  <a:pt x="285750" y="53156"/>
                </a:lnTo>
                <a:lnTo>
                  <a:pt x="287020" y="53156"/>
                </a:lnTo>
                <a:lnTo>
                  <a:pt x="287020" y="50616"/>
                </a:lnTo>
                <a:lnTo>
                  <a:pt x="288290" y="50616"/>
                </a:lnTo>
                <a:lnTo>
                  <a:pt x="288290" y="48076"/>
                </a:lnTo>
                <a:lnTo>
                  <a:pt x="289560" y="48076"/>
                </a:lnTo>
                <a:lnTo>
                  <a:pt x="289560" y="45536"/>
                </a:lnTo>
                <a:lnTo>
                  <a:pt x="290829" y="45536"/>
                </a:lnTo>
                <a:lnTo>
                  <a:pt x="290830" y="36646"/>
                </a:lnTo>
                <a:close/>
              </a:path>
              <a:path w="294639" h="300990">
                <a:moveTo>
                  <a:pt x="255685" y="89986"/>
                </a:moveTo>
                <a:lnTo>
                  <a:pt x="213360" y="89986"/>
                </a:lnTo>
                <a:lnTo>
                  <a:pt x="213360" y="92526"/>
                </a:lnTo>
                <a:lnTo>
                  <a:pt x="212089" y="92526"/>
                </a:lnTo>
                <a:lnTo>
                  <a:pt x="212089" y="95066"/>
                </a:lnTo>
                <a:lnTo>
                  <a:pt x="210820" y="95066"/>
                </a:lnTo>
                <a:lnTo>
                  <a:pt x="210820" y="96336"/>
                </a:lnTo>
                <a:lnTo>
                  <a:pt x="209550" y="96336"/>
                </a:lnTo>
                <a:lnTo>
                  <a:pt x="209550" y="97606"/>
                </a:lnTo>
                <a:lnTo>
                  <a:pt x="208279" y="97606"/>
                </a:lnTo>
                <a:lnTo>
                  <a:pt x="208279" y="100146"/>
                </a:lnTo>
                <a:lnTo>
                  <a:pt x="245562" y="100146"/>
                </a:lnTo>
                <a:lnTo>
                  <a:pt x="255685" y="89986"/>
                </a:lnTo>
                <a:close/>
              </a:path>
              <a:path w="294639" h="300990">
                <a:moveTo>
                  <a:pt x="245562" y="100146"/>
                </a:moveTo>
                <a:lnTo>
                  <a:pt x="207010" y="100146"/>
                </a:lnTo>
                <a:lnTo>
                  <a:pt x="207010" y="101416"/>
                </a:lnTo>
                <a:lnTo>
                  <a:pt x="205739" y="101416"/>
                </a:lnTo>
                <a:lnTo>
                  <a:pt x="205739" y="102686"/>
                </a:lnTo>
                <a:lnTo>
                  <a:pt x="204470" y="102686"/>
                </a:lnTo>
                <a:lnTo>
                  <a:pt x="204470" y="105226"/>
                </a:lnTo>
                <a:lnTo>
                  <a:pt x="203200" y="105226"/>
                </a:lnTo>
                <a:lnTo>
                  <a:pt x="203200" y="106496"/>
                </a:lnTo>
                <a:lnTo>
                  <a:pt x="239235" y="106496"/>
                </a:lnTo>
                <a:lnTo>
                  <a:pt x="245562" y="100146"/>
                </a:lnTo>
                <a:close/>
              </a:path>
              <a:path w="294639" h="300990">
                <a:moveTo>
                  <a:pt x="239235" y="106496"/>
                </a:moveTo>
                <a:lnTo>
                  <a:pt x="201929" y="106496"/>
                </a:lnTo>
                <a:lnTo>
                  <a:pt x="201929" y="107766"/>
                </a:lnTo>
                <a:lnTo>
                  <a:pt x="200660" y="107766"/>
                </a:lnTo>
                <a:lnTo>
                  <a:pt x="200660" y="110306"/>
                </a:lnTo>
                <a:lnTo>
                  <a:pt x="199389" y="110306"/>
                </a:lnTo>
                <a:lnTo>
                  <a:pt x="199389" y="111576"/>
                </a:lnTo>
                <a:lnTo>
                  <a:pt x="198120" y="111576"/>
                </a:lnTo>
                <a:lnTo>
                  <a:pt x="198120" y="112846"/>
                </a:lnTo>
                <a:lnTo>
                  <a:pt x="232907" y="112846"/>
                </a:lnTo>
                <a:lnTo>
                  <a:pt x="239235" y="106496"/>
                </a:lnTo>
                <a:close/>
              </a:path>
              <a:path w="294639" h="300990">
                <a:moveTo>
                  <a:pt x="232907" y="112846"/>
                </a:moveTo>
                <a:lnTo>
                  <a:pt x="198120" y="112846"/>
                </a:lnTo>
                <a:lnTo>
                  <a:pt x="198120" y="114116"/>
                </a:lnTo>
                <a:lnTo>
                  <a:pt x="196850" y="114116"/>
                </a:lnTo>
                <a:lnTo>
                  <a:pt x="196850" y="115386"/>
                </a:lnTo>
                <a:lnTo>
                  <a:pt x="195579" y="115386"/>
                </a:lnTo>
                <a:lnTo>
                  <a:pt x="195579" y="116656"/>
                </a:lnTo>
                <a:lnTo>
                  <a:pt x="194310" y="116656"/>
                </a:lnTo>
                <a:lnTo>
                  <a:pt x="194310" y="119196"/>
                </a:lnTo>
                <a:lnTo>
                  <a:pt x="226580" y="119196"/>
                </a:lnTo>
                <a:lnTo>
                  <a:pt x="232907" y="112846"/>
                </a:lnTo>
                <a:close/>
              </a:path>
              <a:path w="294639" h="300990">
                <a:moveTo>
                  <a:pt x="226580" y="119196"/>
                </a:moveTo>
                <a:lnTo>
                  <a:pt x="193039" y="119196"/>
                </a:lnTo>
                <a:lnTo>
                  <a:pt x="193039" y="120466"/>
                </a:lnTo>
                <a:lnTo>
                  <a:pt x="191770" y="120466"/>
                </a:lnTo>
                <a:lnTo>
                  <a:pt x="191770" y="121736"/>
                </a:lnTo>
                <a:lnTo>
                  <a:pt x="190500" y="121736"/>
                </a:lnTo>
                <a:lnTo>
                  <a:pt x="190500" y="124276"/>
                </a:lnTo>
                <a:lnTo>
                  <a:pt x="189229" y="124276"/>
                </a:lnTo>
                <a:lnTo>
                  <a:pt x="189229" y="125546"/>
                </a:lnTo>
                <a:lnTo>
                  <a:pt x="220253" y="125546"/>
                </a:lnTo>
                <a:lnTo>
                  <a:pt x="226580" y="119196"/>
                </a:lnTo>
                <a:close/>
              </a:path>
              <a:path w="294639" h="300990">
                <a:moveTo>
                  <a:pt x="220253" y="125546"/>
                </a:moveTo>
                <a:lnTo>
                  <a:pt x="187960" y="125546"/>
                </a:lnTo>
                <a:lnTo>
                  <a:pt x="187960" y="126816"/>
                </a:lnTo>
                <a:lnTo>
                  <a:pt x="186689" y="126816"/>
                </a:lnTo>
                <a:lnTo>
                  <a:pt x="186689" y="129356"/>
                </a:lnTo>
                <a:lnTo>
                  <a:pt x="185420" y="129356"/>
                </a:lnTo>
                <a:lnTo>
                  <a:pt x="185420" y="130626"/>
                </a:lnTo>
                <a:lnTo>
                  <a:pt x="184150" y="130626"/>
                </a:lnTo>
                <a:lnTo>
                  <a:pt x="184150" y="133166"/>
                </a:lnTo>
                <a:lnTo>
                  <a:pt x="182879" y="133166"/>
                </a:lnTo>
                <a:lnTo>
                  <a:pt x="182879" y="134436"/>
                </a:lnTo>
                <a:lnTo>
                  <a:pt x="181610" y="134436"/>
                </a:lnTo>
                <a:lnTo>
                  <a:pt x="181610" y="135706"/>
                </a:lnTo>
                <a:lnTo>
                  <a:pt x="180339" y="135706"/>
                </a:lnTo>
                <a:lnTo>
                  <a:pt x="180339" y="138246"/>
                </a:lnTo>
                <a:lnTo>
                  <a:pt x="207599" y="138246"/>
                </a:lnTo>
                <a:lnTo>
                  <a:pt x="220253" y="125546"/>
                </a:lnTo>
                <a:close/>
              </a:path>
              <a:path w="294639" h="300990">
                <a:moveTo>
                  <a:pt x="207599" y="138246"/>
                </a:moveTo>
                <a:lnTo>
                  <a:pt x="179070" y="138246"/>
                </a:lnTo>
                <a:lnTo>
                  <a:pt x="179070" y="139516"/>
                </a:lnTo>
                <a:lnTo>
                  <a:pt x="177800" y="139516"/>
                </a:lnTo>
                <a:lnTo>
                  <a:pt x="177800" y="140786"/>
                </a:lnTo>
                <a:lnTo>
                  <a:pt x="176529" y="140786"/>
                </a:lnTo>
                <a:lnTo>
                  <a:pt x="176529" y="143326"/>
                </a:lnTo>
                <a:lnTo>
                  <a:pt x="175260" y="143326"/>
                </a:lnTo>
                <a:lnTo>
                  <a:pt x="175260" y="144596"/>
                </a:lnTo>
                <a:lnTo>
                  <a:pt x="201272" y="144596"/>
                </a:lnTo>
                <a:lnTo>
                  <a:pt x="207599" y="138246"/>
                </a:lnTo>
                <a:close/>
              </a:path>
              <a:path w="294639" h="300990">
                <a:moveTo>
                  <a:pt x="201272" y="144596"/>
                </a:moveTo>
                <a:lnTo>
                  <a:pt x="173989" y="144596"/>
                </a:lnTo>
                <a:lnTo>
                  <a:pt x="173989" y="145866"/>
                </a:lnTo>
                <a:lnTo>
                  <a:pt x="172720" y="145866"/>
                </a:lnTo>
                <a:lnTo>
                  <a:pt x="172720" y="148406"/>
                </a:lnTo>
                <a:lnTo>
                  <a:pt x="171450" y="148406"/>
                </a:lnTo>
                <a:lnTo>
                  <a:pt x="171450" y="149676"/>
                </a:lnTo>
                <a:lnTo>
                  <a:pt x="170179" y="149676"/>
                </a:lnTo>
                <a:lnTo>
                  <a:pt x="170179" y="152216"/>
                </a:lnTo>
                <a:lnTo>
                  <a:pt x="168910" y="152216"/>
                </a:lnTo>
                <a:lnTo>
                  <a:pt x="168910" y="153486"/>
                </a:lnTo>
                <a:lnTo>
                  <a:pt x="167639" y="153486"/>
                </a:lnTo>
                <a:lnTo>
                  <a:pt x="167639" y="154756"/>
                </a:lnTo>
                <a:lnTo>
                  <a:pt x="166370" y="154756"/>
                </a:lnTo>
                <a:lnTo>
                  <a:pt x="166370" y="157296"/>
                </a:lnTo>
                <a:lnTo>
                  <a:pt x="188617" y="157296"/>
                </a:lnTo>
                <a:lnTo>
                  <a:pt x="201272" y="144596"/>
                </a:lnTo>
                <a:close/>
              </a:path>
              <a:path w="294639" h="300990">
                <a:moveTo>
                  <a:pt x="188617" y="157296"/>
                </a:moveTo>
                <a:lnTo>
                  <a:pt x="165100" y="157296"/>
                </a:lnTo>
                <a:lnTo>
                  <a:pt x="165100" y="158566"/>
                </a:lnTo>
                <a:lnTo>
                  <a:pt x="163829" y="158566"/>
                </a:lnTo>
                <a:lnTo>
                  <a:pt x="163829" y="159836"/>
                </a:lnTo>
                <a:lnTo>
                  <a:pt x="162560" y="159836"/>
                </a:lnTo>
                <a:lnTo>
                  <a:pt x="162560" y="162376"/>
                </a:lnTo>
                <a:lnTo>
                  <a:pt x="161289" y="162376"/>
                </a:lnTo>
                <a:lnTo>
                  <a:pt x="161289" y="163646"/>
                </a:lnTo>
                <a:lnTo>
                  <a:pt x="182290" y="163646"/>
                </a:lnTo>
                <a:lnTo>
                  <a:pt x="188617" y="157296"/>
                </a:lnTo>
                <a:close/>
              </a:path>
              <a:path w="294639" h="300990">
                <a:moveTo>
                  <a:pt x="182290" y="163646"/>
                </a:moveTo>
                <a:lnTo>
                  <a:pt x="160020" y="163646"/>
                </a:lnTo>
                <a:lnTo>
                  <a:pt x="160020" y="164916"/>
                </a:lnTo>
                <a:lnTo>
                  <a:pt x="158750" y="164916"/>
                </a:lnTo>
                <a:lnTo>
                  <a:pt x="158750" y="167456"/>
                </a:lnTo>
                <a:lnTo>
                  <a:pt x="157479" y="167456"/>
                </a:lnTo>
                <a:lnTo>
                  <a:pt x="157479" y="168726"/>
                </a:lnTo>
                <a:lnTo>
                  <a:pt x="156210" y="168726"/>
                </a:lnTo>
                <a:lnTo>
                  <a:pt x="156210" y="169996"/>
                </a:lnTo>
                <a:lnTo>
                  <a:pt x="175963" y="169996"/>
                </a:lnTo>
                <a:lnTo>
                  <a:pt x="182290" y="163646"/>
                </a:lnTo>
                <a:close/>
              </a:path>
              <a:path w="294639" h="300990">
                <a:moveTo>
                  <a:pt x="175963" y="169996"/>
                </a:moveTo>
                <a:lnTo>
                  <a:pt x="156210" y="169996"/>
                </a:lnTo>
                <a:lnTo>
                  <a:pt x="156210" y="171266"/>
                </a:lnTo>
                <a:lnTo>
                  <a:pt x="154939" y="171266"/>
                </a:lnTo>
                <a:lnTo>
                  <a:pt x="154939" y="172536"/>
                </a:lnTo>
                <a:lnTo>
                  <a:pt x="153670" y="172536"/>
                </a:lnTo>
                <a:lnTo>
                  <a:pt x="153670" y="173806"/>
                </a:lnTo>
                <a:lnTo>
                  <a:pt x="152400" y="173806"/>
                </a:lnTo>
                <a:lnTo>
                  <a:pt x="152400" y="176346"/>
                </a:lnTo>
                <a:lnTo>
                  <a:pt x="169636" y="176346"/>
                </a:lnTo>
                <a:lnTo>
                  <a:pt x="175963" y="169996"/>
                </a:lnTo>
                <a:close/>
              </a:path>
              <a:path w="294639" h="300990">
                <a:moveTo>
                  <a:pt x="169636" y="176346"/>
                </a:moveTo>
                <a:lnTo>
                  <a:pt x="151129" y="176346"/>
                </a:lnTo>
                <a:lnTo>
                  <a:pt x="151129" y="177616"/>
                </a:lnTo>
                <a:lnTo>
                  <a:pt x="149860" y="177616"/>
                </a:lnTo>
                <a:lnTo>
                  <a:pt x="149860" y="178886"/>
                </a:lnTo>
                <a:lnTo>
                  <a:pt x="148589" y="178886"/>
                </a:lnTo>
                <a:lnTo>
                  <a:pt x="148589" y="181426"/>
                </a:lnTo>
                <a:lnTo>
                  <a:pt x="147320" y="181426"/>
                </a:lnTo>
                <a:lnTo>
                  <a:pt x="147320" y="182696"/>
                </a:lnTo>
                <a:lnTo>
                  <a:pt x="146050" y="182696"/>
                </a:lnTo>
                <a:lnTo>
                  <a:pt x="146050" y="183966"/>
                </a:lnTo>
                <a:lnTo>
                  <a:pt x="144779" y="183966"/>
                </a:lnTo>
                <a:lnTo>
                  <a:pt x="144779" y="186506"/>
                </a:lnTo>
                <a:lnTo>
                  <a:pt x="143510" y="186506"/>
                </a:lnTo>
                <a:lnTo>
                  <a:pt x="143510" y="187776"/>
                </a:lnTo>
                <a:lnTo>
                  <a:pt x="158247" y="187776"/>
                </a:lnTo>
                <a:lnTo>
                  <a:pt x="169636" y="176346"/>
                </a:lnTo>
                <a:close/>
              </a:path>
              <a:path w="294639" h="300990">
                <a:moveTo>
                  <a:pt x="158247" y="187776"/>
                </a:moveTo>
                <a:lnTo>
                  <a:pt x="142239" y="187776"/>
                </a:lnTo>
                <a:lnTo>
                  <a:pt x="142239" y="190316"/>
                </a:lnTo>
                <a:lnTo>
                  <a:pt x="140970" y="190316"/>
                </a:lnTo>
                <a:lnTo>
                  <a:pt x="140970" y="192856"/>
                </a:lnTo>
                <a:lnTo>
                  <a:pt x="139700" y="192856"/>
                </a:lnTo>
                <a:lnTo>
                  <a:pt x="139700" y="194126"/>
                </a:lnTo>
                <a:lnTo>
                  <a:pt x="138429" y="194126"/>
                </a:lnTo>
                <a:lnTo>
                  <a:pt x="138429" y="196666"/>
                </a:lnTo>
                <a:lnTo>
                  <a:pt x="137160" y="196666"/>
                </a:lnTo>
                <a:lnTo>
                  <a:pt x="137160" y="197936"/>
                </a:lnTo>
                <a:lnTo>
                  <a:pt x="135889" y="197936"/>
                </a:lnTo>
                <a:lnTo>
                  <a:pt x="135889" y="200476"/>
                </a:lnTo>
                <a:lnTo>
                  <a:pt x="134620" y="200476"/>
                </a:lnTo>
                <a:lnTo>
                  <a:pt x="134619" y="203016"/>
                </a:lnTo>
                <a:lnTo>
                  <a:pt x="133350" y="203016"/>
                </a:lnTo>
                <a:lnTo>
                  <a:pt x="133350" y="204286"/>
                </a:lnTo>
                <a:lnTo>
                  <a:pt x="132079" y="204286"/>
                </a:lnTo>
                <a:lnTo>
                  <a:pt x="132079" y="206826"/>
                </a:lnTo>
                <a:lnTo>
                  <a:pt x="139266" y="206826"/>
                </a:lnTo>
                <a:lnTo>
                  <a:pt x="158247" y="187776"/>
                </a:lnTo>
                <a:close/>
              </a:path>
              <a:path w="294639" h="300990">
                <a:moveTo>
                  <a:pt x="139266" y="206826"/>
                </a:moveTo>
                <a:lnTo>
                  <a:pt x="130810" y="206826"/>
                </a:lnTo>
                <a:lnTo>
                  <a:pt x="130810" y="209366"/>
                </a:lnTo>
                <a:lnTo>
                  <a:pt x="129539" y="209366"/>
                </a:lnTo>
                <a:lnTo>
                  <a:pt x="129539" y="210636"/>
                </a:lnTo>
                <a:lnTo>
                  <a:pt x="128270" y="210636"/>
                </a:lnTo>
                <a:lnTo>
                  <a:pt x="128270" y="213176"/>
                </a:lnTo>
                <a:lnTo>
                  <a:pt x="132938" y="213176"/>
                </a:lnTo>
                <a:lnTo>
                  <a:pt x="139266" y="206826"/>
                </a:lnTo>
                <a:close/>
              </a:path>
              <a:path w="294639" h="300990">
                <a:moveTo>
                  <a:pt x="132938" y="213176"/>
                </a:moveTo>
                <a:lnTo>
                  <a:pt x="127000" y="213176"/>
                </a:lnTo>
                <a:lnTo>
                  <a:pt x="127000" y="215716"/>
                </a:lnTo>
                <a:lnTo>
                  <a:pt x="125729" y="215716"/>
                </a:lnTo>
                <a:lnTo>
                  <a:pt x="125729" y="216986"/>
                </a:lnTo>
                <a:lnTo>
                  <a:pt x="124460" y="216986"/>
                </a:lnTo>
                <a:lnTo>
                  <a:pt x="124460" y="219526"/>
                </a:lnTo>
                <a:lnTo>
                  <a:pt x="126611" y="219526"/>
                </a:lnTo>
                <a:lnTo>
                  <a:pt x="132938" y="213176"/>
                </a:lnTo>
                <a:close/>
              </a:path>
              <a:path w="294639" h="300990">
                <a:moveTo>
                  <a:pt x="126611" y="219526"/>
                </a:moveTo>
                <a:lnTo>
                  <a:pt x="123189" y="219526"/>
                </a:lnTo>
                <a:lnTo>
                  <a:pt x="123189" y="220796"/>
                </a:lnTo>
                <a:lnTo>
                  <a:pt x="121920" y="220796"/>
                </a:lnTo>
                <a:lnTo>
                  <a:pt x="121920" y="223336"/>
                </a:lnTo>
                <a:lnTo>
                  <a:pt x="120650" y="223336"/>
                </a:lnTo>
                <a:lnTo>
                  <a:pt x="120650" y="225509"/>
                </a:lnTo>
                <a:lnTo>
                  <a:pt x="126611" y="219526"/>
                </a:lnTo>
                <a:close/>
              </a:path>
              <a:path w="294639" h="300990">
                <a:moveTo>
                  <a:pt x="120284" y="225876"/>
                </a:moveTo>
                <a:lnTo>
                  <a:pt x="119379" y="225876"/>
                </a:lnTo>
                <a:lnTo>
                  <a:pt x="119379" y="226784"/>
                </a:lnTo>
                <a:lnTo>
                  <a:pt x="120284" y="225876"/>
                </a:lnTo>
                <a:close/>
              </a:path>
              <a:path w="294639" h="300990">
                <a:moveTo>
                  <a:pt x="119019" y="227146"/>
                </a:moveTo>
                <a:lnTo>
                  <a:pt x="118110" y="227146"/>
                </a:lnTo>
                <a:lnTo>
                  <a:pt x="118110" y="228058"/>
                </a:lnTo>
                <a:lnTo>
                  <a:pt x="119019" y="227146"/>
                </a:lnTo>
                <a:close/>
              </a:path>
              <a:path w="294639" h="300990">
                <a:moveTo>
                  <a:pt x="65870" y="280486"/>
                </a:moveTo>
                <a:lnTo>
                  <a:pt x="63500" y="280486"/>
                </a:lnTo>
                <a:lnTo>
                  <a:pt x="63500" y="281756"/>
                </a:lnTo>
                <a:lnTo>
                  <a:pt x="58420" y="281756"/>
                </a:lnTo>
                <a:lnTo>
                  <a:pt x="58420" y="283026"/>
                </a:lnTo>
                <a:lnTo>
                  <a:pt x="54610" y="283026"/>
                </a:lnTo>
                <a:lnTo>
                  <a:pt x="54610" y="284296"/>
                </a:lnTo>
                <a:lnTo>
                  <a:pt x="50800" y="284296"/>
                </a:lnTo>
                <a:lnTo>
                  <a:pt x="50800" y="285566"/>
                </a:lnTo>
                <a:lnTo>
                  <a:pt x="45720" y="285566"/>
                </a:lnTo>
                <a:lnTo>
                  <a:pt x="45719" y="286836"/>
                </a:lnTo>
                <a:lnTo>
                  <a:pt x="41910" y="286836"/>
                </a:lnTo>
                <a:lnTo>
                  <a:pt x="41910" y="288106"/>
                </a:lnTo>
                <a:lnTo>
                  <a:pt x="38100" y="288106"/>
                </a:lnTo>
                <a:lnTo>
                  <a:pt x="38100" y="289376"/>
                </a:lnTo>
                <a:lnTo>
                  <a:pt x="33020" y="289376"/>
                </a:lnTo>
                <a:lnTo>
                  <a:pt x="33020" y="290646"/>
                </a:lnTo>
                <a:lnTo>
                  <a:pt x="29210" y="290646"/>
                </a:lnTo>
                <a:lnTo>
                  <a:pt x="29210" y="291916"/>
                </a:lnTo>
                <a:lnTo>
                  <a:pt x="25400" y="291916"/>
                </a:lnTo>
                <a:lnTo>
                  <a:pt x="25400" y="293186"/>
                </a:lnTo>
                <a:lnTo>
                  <a:pt x="20320" y="293186"/>
                </a:lnTo>
                <a:lnTo>
                  <a:pt x="20320" y="294456"/>
                </a:lnTo>
                <a:lnTo>
                  <a:pt x="16510" y="294456"/>
                </a:lnTo>
                <a:lnTo>
                  <a:pt x="16510" y="295726"/>
                </a:lnTo>
                <a:lnTo>
                  <a:pt x="12700" y="295726"/>
                </a:lnTo>
                <a:lnTo>
                  <a:pt x="12700" y="296996"/>
                </a:lnTo>
                <a:lnTo>
                  <a:pt x="7620" y="296996"/>
                </a:lnTo>
                <a:lnTo>
                  <a:pt x="7620" y="298266"/>
                </a:lnTo>
                <a:lnTo>
                  <a:pt x="3810" y="298266"/>
                </a:lnTo>
                <a:lnTo>
                  <a:pt x="3810" y="299536"/>
                </a:lnTo>
                <a:lnTo>
                  <a:pt x="0" y="299536"/>
                </a:lnTo>
                <a:lnTo>
                  <a:pt x="0" y="300806"/>
                </a:lnTo>
                <a:lnTo>
                  <a:pt x="45624" y="300806"/>
                </a:lnTo>
                <a:lnTo>
                  <a:pt x="65870" y="280486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70123" y="6620830"/>
            <a:ext cx="236315" cy="23716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009380" y="5345429"/>
            <a:ext cx="134620" cy="25019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91600" y="5461000"/>
            <a:ext cx="152400" cy="290830"/>
          </a:xfrm>
          <a:custGeom>
            <a:avLst/>
            <a:gdLst/>
            <a:ahLst/>
            <a:cxnLst/>
            <a:rect l="l" t="t" r="r" b="b"/>
            <a:pathLst>
              <a:path w="152400" h="290829">
                <a:moveTo>
                  <a:pt x="152400" y="0"/>
                </a:moveTo>
                <a:lnTo>
                  <a:pt x="36830" y="115569"/>
                </a:lnTo>
                <a:lnTo>
                  <a:pt x="152400" y="115569"/>
                </a:lnTo>
                <a:lnTo>
                  <a:pt x="152400" y="0"/>
                </a:lnTo>
                <a:close/>
              </a:path>
              <a:path w="152400" h="290829">
                <a:moveTo>
                  <a:pt x="152400" y="115570"/>
                </a:moveTo>
                <a:lnTo>
                  <a:pt x="36829" y="115570"/>
                </a:lnTo>
                <a:lnTo>
                  <a:pt x="17779" y="134620"/>
                </a:lnTo>
                <a:lnTo>
                  <a:pt x="17779" y="138430"/>
                </a:lnTo>
                <a:lnTo>
                  <a:pt x="16509" y="138430"/>
                </a:lnTo>
                <a:lnTo>
                  <a:pt x="16509" y="146050"/>
                </a:lnTo>
                <a:lnTo>
                  <a:pt x="15240" y="146050"/>
                </a:lnTo>
                <a:lnTo>
                  <a:pt x="15240" y="152400"/>
                </a:lnTo>
                <a:lnTo>
                  <a:pt x="13970" y="152400"/>
                </a:lnTo>
                <a:lnTo>
                  <a:pt x="13970" y="160019"/>
                </a:lnTo>
                <a:lnTo>
                  <a:pt x="133350" y="160019"/>
                </a:lnTo>
                <a:lnTo>
                  <a:pt x="152400" y="140970"/>
                </a:lnTo>
                <a:lnTo>
                  <a:pt x="152400" y="115570"/>
                </a:lnTo>
                <a:close/>
              </a:path>
              <a:path w="152400" h="290829">
                <a:moveTo>
                  <a:pt x="133350" y="160020"/>
                </a:moveTo>
                <a:lnTo>
                  <a:pt x="12700" y="160020"/>
                </a:lnTo>
                <a:lnTo>
                  <a:pt x="12700" y="167640"/>
                </a:lnTo>
                <a:lnTo>
                  <a:pt x="11429" y="167640"/>
                </a:lnTo>
                <a:lnTo>
                  <a:pt x="11429" y="175260"/>
                </a:lnTo>
                <a:lnTo>
                  <a:pt x="10159" y="175260"/>
                </a:lnTo>
                <a:lnTo>
                  <a:pt x="10159" y="182880"/>
                </a:lnTo>
                <a:lnTo>
                  <a:pt x="8890" y="182880"/>
                </a:lnTo>
                <a:lnTo>
                  <a:pt x="8890" y="190500"/>
                </a:lnTo>
                <a:lnTo>
                  <a:pt x="7620" y="190500"/>
                </a:lnTo>
                <a:lnTo>
                  <a:pt x="7620" y="198119"/>
                </a:lnTo>
                <a:lnTo>
                  <a:pt x="95250" y="198119"/>
                </a:lnTo>
                <a:lnTo>
                  <a:pt x="133350" y="160020"/>
                </a:lnTo>
                <a:close/>
              </a:path>
              <a:path w="152400" h="290829">
                <a:moveTo>
                  <a:pt x="95250" y="198120"/>
                </a:moveTo>
                <a:lnTo>
                  <a:pt x="6350" y="198120"/>
                </a:lnTo>
                <a:lnTo>
                  <a:pt x="6350" y="205740"/>
                </a:lnTo>
                <a:lnTo>
                  <a:pt x="5079" y="205740"/>
                </a:lnTo>
                <a:lnTo>
                  <a:pt x="5079" y="213359"/>
                </a:lnTo>
                <a:lnTo>
                  <a:pt x="80010" y="213359"/>
                </a:lnTo>
                <a:lnTo>
                  <a:pt x="95250" y="198120"/>
                </a:lnTo>
                <a:close/>
              </a:path>
              <a:path w="152400" h="290829">
                <a:moveTo>
                  <a:pt x="80010" y="213360"/>
                </a:moveTo>
                <a:lnTo>
                  <a:pt x="3809" y="213360"/>
                </a:lnTo>
                <a:lnTo>
                  <a:pt x="3809" y="227330"/>
                </a:lnTo>
                <a:lnTo>
                  <a:pt x="2540" y="227330"/>
                </a:lnTo>
                <a:lnTo>
                  <a:pt x="2540" y="247650"/>
                </a:lnTo>
                <a:lnTo>
                  <a:pt x="1270" y="247650"/>
                </a:lnTo>
                <a:lnTo>
                  <a:pt x="1270" y="269240"/>
                </a:lnTo>
                <a:lnTo>
                  <a:pt x="0" y="269240"/>
                </a:lnTo>
                <a:lnTo>
                  <a:pt x="0" y="283209"/>
                </a:lnTo>
                <a:lnTo>
                  <a:pt x="1270" y="283209"/>
                </a:lnTo>
                <a:lnTo>
                  <a:pt x="1270" y="289559"/>
                </a:lnTo>
                <a:lnTo>
                  <a:pt x="2540" y="289559"/>
                </a:lnTo>
                <a:lnTo>
                  <a:pt x="2540" y="290830"/>
                </a:lnTo>
                <a:lnTo>
                  <a:pt x="80010" y="213360"/>
                </a:lnTo>
                <a:close/>
              </a:path>
            </a:pathLst>
          </a:custGeom>
          <a:solidFill>
            <a:srgbClr val="00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994140" y="5601970"/>
            <a:ext cx="149860" cy="266700"/>
          </a:xfrm>
          <a:custGeom>
            <a:avLst/>
            <a:gdLst/>
            <a:ahLst/>
            <a:cxnLst/>
            <a:rect l="l" t="t" r="r" b="b"/>
            <a:pathLst>
              <a:path w="149859" h="266700">
                <a:moveTo>
                  <a:pt x="149859" y="0"/>
                </a:moveTo>
                <a:lnTo>
                  <a:pt x="130809" y="19049"/>
                </a:lnTo>
                <a:lnTo>
                  <a:pt x="149859" y="19049"/>
                </a:lnTo>
                <a:lnTo>
                  <a:pt x="149859" y="0"/>
                </a:lnTo>
                <a:close/>
              </a:path>
              <a:path w="149859" h="266700">
                <a:moveTo>
                  <a:pt x="149859" y="19049"/>
                </a:moveTo>
                <a:lnTo>
                  <a:pt x="130809" y="19049"/>
                </a:lnTo>
                <a:lnTo>
                  <a:pt x="115570" y="34289"/>
                </a:lnTo>
                <a:lnTo>
                  <a:pt x="149859" y="34289"/>
                </a:lnTo>
                <a:lnTo>
                  <a:pt x="149859" y="19049"/>
                </a:lnTo>
                <a:close/>
              </a:path>
              <a:path w="149859" h="266700">
                <a:moveTo>
                  <a:pt x="149859" y="34290"/>
                </a:moveTo>
                <a:lnTo>
                  <a:pt x="115570" y="34290"/>
                </a:lnTo>
                <a:lnTo>
                  <a:pt x="92709" y="57149"/>
                </a:lnTo>
                <a:lnTo>
                  <a:pt x="149859" y="57149"/>
                </a:lnTo>
                <a:lnTo>
                  <a:pt x="149859" y="34290"/>
                </a:lnTo>
                <a:close/>
              </a:path>
              <a:path w="149859" h="266700">
                <a:moveTo>
                  <a:pt x="149859" y="57150"/>
                </a:moveTo>
                <a:lnTo>
                  <a:pt x="92709" y="57150"/>
                </a:lnTo>
                <a:lnTo>
                  <a:pt x="77470" y="72389"/>
                </a:lnTo>
                <a:lnTo>
                  <a:pt x="149859" y="72389"/>
                </a:lnTo>
                <a:lnTo>
                  <a:pt x="149859" y="57150"/>
                </a:lnTo>
                <a:close/>
              </a:path>
              <a:path w="149859" h="266700">
                <a:moveTo>
                  <a:pt x="149859" y="72389"/>
                </a:moveTo>
                <a:lnTo>
                  <a:pt x="77470" y="72389"/>
                </a:lnTo>
                <a:lnTo>
                  <a:pt x="0" y="149859"/>
                </a:lnTo>
                <a:lnTo>
                  <a:pt x="0" y="154939"/>
                </a:lnTo>
                <a:lnTo>
                  <a:pt x="1269" y="154939"/>
                </a:lnTo>
                <a:lnTo>
                  <a:pt x="1269" y="161289"/>
                </a:lnTo>
                <a:lnTo>
                  <a:pt x="2539" y="161289"/>
                </a:lnTo>
                <a:lnTo>
                  <a:pt x="2539" y="168909"/>
                </a:lnTo>
                <a:lnTo>
                  <a:pt x="3809" y="168909"/>
                </a:lnTo>
                <a:lnTo>
                  <a:pt x="3809" y="175259"/>
                </a:lnTo>
                <a:lnTo>
                  <a:pt x="5079" y="175259"/>
                </a:lnTo>
                <a:lnTo>
                  <a:pt x="5079" y="181609"/>
                </a:lnTo>
                <a:lnTo>
                  <a:pt x="6350" y="181609"/>
                </a:lnTo>
                <a:lnTo>
                  <a:pt x="6350" y="187959"/>
                </a:lnTo>
                <a:lnTo>
                  <a:pt x="7619" y="187959"/>
                </a:lnTo>
                <a:lnTo>
                  <a:pt x="7619" y="194309"/>
                </a:lnTo>
                <a:lnTo>
                  <a:pt x="8889" y="194309"/>
                </a:lnTo>
                <a:lnTo>
                  <a:pt x="8889" y="200659"/>
                </a:lnTo>
                <a:lnTo>
                  <a:pt x="10159" y="200659"/>
                </a:lnTo>
                <a:lnTo>
                  <a:pt x="10159" y="207009"/>
                </a:lnTo>
                <a:lnTo>
                  <a:pt x="11429" y="207009"/>
                </a:lnTo>
                <a:lnTo>
                  <a:pt x="11429" y="214629"/>
                </a:lnTo>
                <a:lnTo>
                  <a:pt x="12700" y="214629"/>
                </a:lnTo>
                <a:lnTo>
                  <a:pt x="12700" y="220979"/>
                </a:lnTo>
                <a:lnTo>
                  <a:pt x="13969" y="220979"/>
                </a:lnTo>
                <a:lnTo>
                  <a:pt x="13969" y="227329"/>
                </a:lnTo>
                <a:lnTo>
                  <a:pt x="15239" y="227329"/>
                </a:lnTo>
                <a:lnTo>
                  <a:pt x="15239" y="233679"/>
                </a:lnTo>
                <a:lnTo>
                  <a:pt x="16509" y="233679"/>
                </a:lnTo>
                <a:lnTo>
                  <a:pt x="16509" y="240029"/>
                </a:lnTo>
                <a:lnTo>
                  <a:pt x="17779" y="240029"/>
                </a:lnTo>
                <a:lnTo>
                  <a:pt x="17779" y="246379"/>
                </a:lnTo>
                <a:lnTo>
                  <a:pt x="19050" y="246379"/>
                </a:lnTo>
                <a:lnTo>
                  <a:pt x="19050" y="252729"/>
                </a:lnTo>
                <a:lnTo>
                  <a:pt x="20319" y="252729"/>
                </a:lnTo>
                <a:lnTo>
                  <a:pt x="20319" y="260349"/>
                </a:lnTo>
                <a:lnTo>
                  <a:pt x="21589" y="260349"/>
                </a:lnTo>
                <a:lnTo>
                  <a:pt x="21589" y="266700"/>
                </a:lnTo>
                <a:lnTo>
                  <a:pt x="22859" y="266700"/>
                </a:lnTo>
                <a:lnTo>
                  <a:pt x="149859" y="139700"/>
                </a:lnTo>
                <a:lnTo>
                  <a:pt x="149859" y="72389"/>
                </a:lnTo>
                <a:close/>
              </a:path>
            </a:pathLst>
          </a:custGeom>
          <a:solidFill>
            <a:srgbClr val="00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006840" y="5741670"/>
            <a:ext cx="137160" cy="276860"/>
          </a:xfrm>
          <a:custGeom>
            <a:avLst/>
            <a:gdLst/>
            <a:ahLst/>
            <a:cxnLst/>
            <a:rect l="l" t="t" r="r" b="b"/>
            <a:pathLst>
              <a:path w="137159" h="276860">
                <a:moveTo>
                  <a:pt x="137159" y="0"/>
                </a:moveTo>
                <a:lnTo>
                  <a:pt x="10159" y="126999"/>
                </a:lnTo>
                <a:lnTo>
                  <a:pt x="10159" y="133349"/>
                </a:lnTo>
                <a:lnTo>
                  <a:pt x="11429" y="133349"/>
                </a:lnTo>
                <a:lnTo>
                  <a:pt x="11429" y="139700"/>
                </a:lnTo>
                <a:lnTo>
                  <a:pt x="12700" y="139700"/>
                </a:lnTo>
                <a:lnTo>
                  <a:pt x="12700" y="149859"/>
                </a:lnTo>
                <a:lnTo>
                  <a:pt x="11429" y="149859"/>
                </a:lnTo>
                <a:lnTo>
                  <a:pt x="11429" y="162559"/>
                </a:lnTo>
                <a:lnTo>
                  <a:pt x="10159" y="162559"/>
                </a:lnTo>
                <a:lnTo>
                  <a:pt x="10159" y="176529"/>
                </a:lnTo>
                <a:lnTo>
                  <a:pt x="8889" y="176529"/>
                </a:lnTo>
                <a:lnTo>
                  <a:pt x="8889" y="189229"/>
                </a:lnTo>
                <a:lnTo>
                  <a:pt x="7619" y="189229"/>
                </a:lnTo>
                <a:lnTo>
                  <a:pt x="7619" y="201929"/>
                </a:lnTo>
                <a:lnTo>
                  <a:pt x="6350" y="201929"/>
                </a:lnTo>
                <a:lnTo>
                  <a:pt x="6350" y="215899"/>
                </a:lnTo>
                <a:lnTo>
                  <a:pt x="5079" y="215899"/>
                </a:lnTo>
                <a:lnTo>
                  <a:pt x="5079" y="228599"/>
                </a:lnTo>
                <a:lnTo>
                  <a:pt x="48259" y="228599"/>
                </a:lnTo>
                <a:lnTo>
                  <a:pt x="137159" y="139700"/>
                </a:lnTo>
                <a:lnTo>
                  <a:pt x="137159" y="0"/>
                </a:lnTo>
                <a:close/>
              </a:path>
              <a:path w="137159" h="276860">
                <a:moveTo>
                  <a:pt x="48259" y="228599"/>
                </a:moveTo>
                <a:lnTo>
                  <a:pt x="3809" y="228599"/>
                </a:lnTo>
                <a:lnTo>
                  <a:pt x="3809" y="242569"/>
                </a:lnTo>
                <a:lnTo>
                  <a:pt x="2539" y="242569"/>
                </a:lnTo>
                <a:lnTo>
                  <a:pt x="2539" y="255269"/>
                </a:lnTo>
                <a:lnTo>
                  <a:pt x="1269" y="255269"/>
                </a:lnTo>
                <a:lnTo>
                  <a:pt x="1269" y="267969"/>
                </a:lnTo>
                <a:lnTo>
                  <a:pt x="0" y="267969"/>
                </a:lnTo>
                <a:lnTo>
                  <a:pt x="0" y="276859"/>
                </a:lnTo>
                <a:lnTo>
                  <a:pt x="48259" y="228599"/>
                </a:lnTo>
                <a:close/>
              </a:path>
            </a:pathLst>
          </a:custGeom>
          <a:solidFill>
            <a:srgbClr val="0093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977630" y="5881370"/>
            <a:ext cx="166370" cy="306070"/>
          </a:xfrm>
          <a:custGeom>
            <a:avLst/>
            <a:gdLst/>
            <a:ahLst/>
            <a:cxnLst/>
            <a:rect l="l" t="t" r="r" b="b"/>
            <a:pathLst>
              <a:path w="166370" h="306070">
                <a:moveTo>
                  <a:pt x="166370" y="0"/>
                </a:moveTo>
                <a:lnTo>
                  <a:pt x="77470" y="88899"/>
                </a:lnTo>
                <a:lnTo>
                  <a:pt x="166370" y="88899"/>
                </a:lnTo>
                <a:lnTo>
                  <a:pt x="166370" y="0"/>
                </a:lnTo>
                <a:close/>
              </a:path>
              <a:path w="166370" h="306070">
                <a:moveTo>
                  <a:pt x="166370" y="88899"/>
                </a:moveTo>
                <a:lnTo>
                  <a:pt x="77470" y="88899"/>
                </a:lnTo>
                <a:lnTo>
                  <a:pt x="29210" y="137159"/>
                </a:lnTo>
                <a:lnTo>
                  <a:pt x="29210" y="142239"/>
                </a:lnTo>
                <a:lnTo>
                  <a:pt x="27940" y="142239"/>
                </a:lnTo>
                <a:lnTo>
                  <a:pt x="27940" y="154939"/>
                </a:lnTo>
                <a:lnTo>
                  <a:pt x="26670" y="154939"/>
                </a:lnTo>
                <a:lnTo>
                  <a:pt x="26670" y="168909"/>
                </a:lnTo>
                <a:lnTo>
                  <a:pt x="25400" y="168909"/>
                </a:lnTo>
                <a:lnTo>
                  <a:pt x="25400" y="181609"/>
                </a:lnTo>
                <a:lnTo>
                  <a:pt x="24129" y="181609"/>
                </a:lnTo>
                <a:lnTo>
                  <a:pt x="24129" y="194309"/>
                </a:lnTo>
                <a:lnTo>
                  <a:pt x="22860" y="194309"/>
                </a:lnTo>
                <a:lnTo>
                  <a:pt x="22860" y="208279"/>
                </a:lnTo>
                <a:lnTo>
                  <a:pt x="21590" y="208279"/>
                </a:lnTo>
                <a:lnTo>
                  <a:pt x="21590" y="220979"/>
                </a:lnTo>
                <a:lnTo>
                  <a:pt x="20320" y="220979"/>
                </a:lnTo>
                <a:lnTo>
                  <a:pt x="20320" y="229869"/>
                </a:lnTo>
                <a:lnTo>
                  <a:pt x="19050" y="229869"/>
                </a:lnTo>
                <a:lnTo>
                  <a:pt x="19050" y="234949"/>
                </a:lnTo>
                <a:lnTo>
                  <a:pt x="17779" y="234949"/>
                </a:lnTo>
                <a:lnTo>
                  <a:pt x="17779" y="240029"/>
                </a:lnTo>
                <a:lnTo>
                  <a:pt x="16510" y="240029"/>
                </a:lnTo>
                <a:lnTo>
                  <a:pt x="16510" y="245109"/>
                </a:lnTo>
                <a:lnTo>
                  <a:pt x="15240" y="245109"/>
                </a:lnTo>
                <a:lnTo>
                  <a:pt x="15240" y="250189"/>
                </a:lnTo>
                <a:lnTo>
                  <a:pt x="55880" y="250189"/>
                </a:lnTo>
                <a:lnTo>
                  <a:pt x="166370" y="139700"/>
                </a:lnTo>
                <a:lnTo>
                  <a:pt x="166370" y="88899"/>
                </a:lnTo>
                <a:close/>
              </a:path>
              <a:path w="166370" h="306070">
                <a:moveTo>
                  <a:pt x="55880" y="250189"/>
                </a:moveTo>
                <a:lnTo>
                  <a:pt x="13970" y="250189"/>
                </a:lnTo>
                <a:lnTo>
                  <a:pt x="13970" y="255269"/>
                </a:lnTo>
                <a:lnTo>
                  <a:pt x="12700" y="255269"/>
                </a:lnTo>
                <a:lnTo>
                  <a:pt x="12700" y="259079"/>
                </a:lnTo>
                <a:lnTo>
                  <a:pt x="11429" y="259079"/>
                </a:lnTo>
                <a:lnTo>
                  <a:pt x="11429" y="264159"/>
                </a:lnTo>
                <a:lnTo>
                  <a:pt x="10160" y="264159"/>
                </a:lnTo>
                <a:lnTo>
                  <a:pt x="10160" y="269239"/>
                </a:lnTo>
                <a:lnTo>
                  <a:pt x="36830" y="269239"/>
                </a:lnTo>
                <a:lnTo>
                  <a:pt x="55880" y="250189"/>
                </a:lnTo>
                <a:close/>
              </a:path>
              <a:path w="166370" h="306070">
                <a:moveTo>
                  <a:pt x="36830" y="269239"/>
                </a:moveTo>
                <a:lnTo>
                  <a:pt x="8890" y="269239"/>
                </a:lnTo>
                <a:lnTo>
                  <a:pt x="8890" y="274319"/>
                </a:lnTo>
                <a:lnTo>
                  <a:pt x="7620" y="274319"/>
                </a:lnTo>
                <a:lnTo>
                  <a:pt x="7620" y="279399"/>
                </a:lnTo>
                <a:lnTo>
                  <a:pt x="6350" y="279399"/>
                </a:lnTo>
                <a:lnTo>
                  <a:pt x="6350" y="284479"/>
                </a:lnTo>
                <a:lnTo>
                  <a:pt x="5079" y="284479"/>
                </a:lnTo>
                <a:lnTo>
                  <a:pt x="5079" y="289559"/>
                </a:lnTo>
                <a:lnTo>
                  <a:pt x="16510" y="289559"/>
                </a:lnTo>
                <a:lnTo>
                  <a:pt x="36830" y="269239"/>
                </a:lnTo>
                <a:close/>
              </a:path>
              <a:path w="166370" h="306070">
                <a:moveTo>
                  <a:pt x="16510" y="289559"/>
                </a:moveTo>
                <a:lnTo>
                  <a:pt x="3810" y="289559"/>
                </a:lnTo>
                <a:lnTo>
                  <a:pt x="3810" y="293369"/>
                </a:lnTo>
                <a:lnTo>
                  <a:pt x="2540" y="293369"/>
                </a:lnTo>
                <a:lnTo>
                  <a:pt x="2540" y="298449"/>
                </a:lnTo>
                <a:lnTo>
                  <a:pt x="1270" y="298449"/>
                </a:lnTo>
                <a:lnTo>
                  <a:pt x="1270" y="303529"/>
                </a:lnTo>
                <a:lnTo>
                  <a:pt x="0" y="303529"/>
                </a:lnTo>
                <a:lnTo>
                  <a:pt x="0" y="306070"/>
                </a:lnTo>
                <a:lnTo>
                  <a:pt x="16510" y="289559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949690" y="6021070"/>
            <a:ext cx="194310" cy="323850"/>
          </a:xfrm>
          <a:custGeom>
            <a:avLst/>
            <a:gdLst/>
            <a:ahLst/>
            <a:cxnLst/>
            <a:rect l="l" t="t" r="r" b="b"/>
            <a:pathLst>
              <a:path w="194309" h="323850">
                <a:moveTo>
                  <a:pt x="194309" y="0"/>
                </a:moveTo>
                <a:lnTo>
                  <a:pt x="83820" y="110489"/>
                </a:lnTo>
                <a:lnTo>
                  <a:pt x="194309" y="110489"/>
                </a:lnTo>
                <a:lnTo>
                  <a:pt x="194309" y="0"/>
                </a:lnTo>
                <a:close/>
              </a:path>
              <a:path w="194309" h="323850">
                <a:moveTo>
                  <a:pt x="194309" y="110489"/>
                </a:moveTo>
                <a:lnTo>
                  <a:pt x="83820" y="110489"/>
                </a:lnTo>
                <a:lnTo>
                  <a:pt x="64770" y="129539"/>
                </a:lnTo>
                <a:lnTo>
                  <a:pt x="194309" y="129539"/>
                </a:lnTo>
                <a:lnTo>
                  <a:pt x="194309" y="110489"/>
                </a:lnTo>
                <a:close/>
              </a:path>
              <a:path w="194309" h="323850">
                <a:moveTo>
                  <a:pt x="194309" y="129539"/>
                </a:moveTo>
                <a:lnTo>
                  <a:pt x="64770" y="129539"/>
                </a:lnTo>
                <a:lnTo>
                  <a:pt x="27939" y="166370"/>
                </a:lnTo>
                <a:lnTo>
                  <a:pt x="27939" y="168909"/>
                </a:lnTo>
                <a:lnTo>
                  <a:pt x="26669" y="168909"/>
                </a:lnTo>
                <a:lnTo>
                  <a:pt x="26669" y="173989"/>
                </a:lnTo>
                <a:lnTo>
                  <a:pt x="160020" y="173989"/>
                </a:lnTo>
                <a:lnTo>
                  <a:pt x="194309" y="139700"/>
                </a:lnTo>
                <a:lnTo>
                  <a:pt x="194309" y="129539"/>
                </a:lnTo>
                <a:close/>
              </a:path>
              <a:path w="194309" h="323850">
                <a:moveTo>
                  <a:pt x="160020" y="173989"/>
                </a:moveTo>
                <a:lnTo>
                  <a:pt x="25400" y="173989"/>
                </a:lnTo>
                <a:lnTo>
                  <a:pt x="25400" y="179069"/>
                </a:lnTo>
                <a:lnTo>
                  <a:pt x="24129" y="179069"/>
                </a:lnTo>
                <a:lnTo>
                  <a:pt x="24129" y="184149"/>
                </a:lnTo>
                <a:lnTo>
                  <a:pt x="22859" y="184149"/>
                </a:lnTo>
                <a:lnTo>
                  <a:pt x="22859" y="189229"/>
                </a:lnTo>
                <a:lnTo>
                  <a:pt x="21589" y="189229"/>
                </a:lnTo>
                <a:lnTo>
                  <a:pt x="21589" y="194309"/>
                </a:lnTo>
                <a:lnTo>
                  <a:pt x="20319" y="194309"/>
                </a:lnTo>
                <a:lnTo>
                  <a:pt x="20319" y="199389"/>
                </a:lnTo>
                <a:lnTo>
                  <a:pt x="19050" y="199389"/>
                </a:lnTo>
                <a:lnTo>
                  <a:pt x="19050" y="204469"/>
                </a:lnTo>
                <a:lnTo>
                  <a:pt x="17779" y="204469"/>
                </a:lnTo>
                <a:lnTo>
                  <a:pt x="17779" y="209549"/>
                </a:lnTo>
                <a:lnTo>
                  <a:pt x="16509" y="209549"/>
                </a:lnTo>
                <a:lnTo>
                  <a:pt x="16509" y="214629"/>
                </a:lnTo>
                <a:lnTo>
                  <a:pt x="15239" y="214629"/>
                </a:lnTo>
                <a:lnTo>
                  <a:pt x="15239" y="219709"/>
                </a:lnTo>
                <a:lnTo>
                  <a:pt x="13969" y="219709"/>
                </a:lnTo>
                <a:lnTo>
                  <a:pt x="13969" y="224789"/>
                </a:lnTo>
                <a:lnTo>
                  <a:pt x="12700" y="224789"/>
                </a:lnTo>
                <a:lnTo>
                  <a:pt x="12700" y="229869"/>
                </a:lnTo>
                <a:lnTo>
                  <a:pt x="11429" y="229869"/>
                </a:lnTo>
                <a:lnTo>
                  <a:pt x="11429" y="234949"/>
                </a:lnTo>
                <a:lnTo>
                  <a:pt x="10159" y="234949"/>
                </a:lnTo>
                <a:lnTo>
                  <a:pt x="10159" y="240029"/>
                </a:lnTo>
                <a:lnTo>
                  <a:pt x="8889" y="240029"/>
                </a:lnTo>
                <a:lnTo>
                  <a:pt x="8889" y="245109"/>
                </a:lnTo>
                <a:lnTo>
                  <a:pt x="7619" y="245109"/>
                </a:lnTo>
                <a:lnTo>
                  <a:pt x="7619" y="250189"/>
                </a:lnTo>
                <a:lnTo>
                  <a:pt x="83820" y="250189"/>
                </a:lnTo>
                <a:lnTo>
                  <a:pt x="160020" y="173989"/>
                </a:lnTo>
                <a:close/>
              </a:path>
              <a:path w="194309" h="323850">
                <a:moveTo>
                  <a:pt x="83820" y="250189"/>
                </a:moveTo>
                <a:lnTo>
                  <a:pt x="6350" y="250189"/>
                </a:lnTo>
                <a:lnTo>
                  <a:pt x="6350" y="255269"/>
                </a:lnTo>
                <a:lnTo>
                  <a:pt x="5079" y="255269"/>
                </a:lnTo>
                <a:lnTo>
                  <a:pt x="5079" y="260349"/>
                </a:lnTo>
                <a:lnTo>
                  <a:pt x="3809" y="260349"/>
                </a:lnTo>
                <a:lnTo>
                  <a:pt x="3809" y="265429"/>
                </a:lnTo>
                <a:lnTo>
                  <a:pt x="2539" y="265429"/>
                </a:lnTo>
                <a:lnTo>
                  <a:pt x="2539" y="270509"/>
                </a:lnTo>
                <a:lnTo>
                  <a:pt x="1269" y="270509"/>
                </a:lnTo>
                <a:lnTo>
                  <a:pt x="1269" y="275589"/>
                </a:lnTo>
                <a:lnTo>
                  <a:pt x="0" y="275589"/>
                </a:lnTo>
                <a:lnTo>
                  <a:pt x="0" y="281939"/>
                </a:lnTo>
                <a:lnTo>
                  <a:pt x="1269" y="281939"/>
                </a:lnTo>
                <a:lnTo>
                  <a:pt x="1269" y="288289"/>
                </a:lnTo>
                <a:lnTo>
                  <a:pt x="45720" y="288289"/>
                </a:lnTo>
                <a:lnTo>
                  <a:pt x="83820" y="250189"/>
                </a:lnTo>
                <a:close/>
              </a:path>
              <a:path w="194309" h="323850">
                <a:moveTo>
                  <a:pt x="45720" y="288289"/>
                </a:moveTo>
                <a:lnTo>
                  <a:pt x="2539" y="288289"/>
                </a:lnTo>
                <a:lnTo>
                  <a:pt x="2539" y="293369"/>
                </a:lnTo>
                <a:lnTo>
                  <a:pt x="3809" y="293369"/>
                </a:lnTo>
                <a:lnTo>
                  <a:pt x="3809" y="299719"/>
                </a:lnTo>
                <a:lnTo>
                  <a:pt x="5079" y="299719"/>
                </a:lnTo>
                <a:lnTo>
                  <a:pt x="5079" y="306069"/>
                </a:lnTo>
                <a:lnTo>
                  <a:pt x="6350" y="306069"/>
                </a:lnTo>
                <a:lnTo>
                  <a:pt x="6350" y="312419"/>
                </a:lnTo>
                <a:lnTo>
                  <a:pt x="7619" y="312419"/>
                </a:lnTo>
                <a:lnTo>
                  <a:pt x="7619" y="317499"/>
                </a:lnTo>
                <a:lnTo>
                  <a:pt x="8889" y="317499"/>
                </a:lnTo>
                <a:lnTo>
                  <a:pt x="8889" y="323849"/>
                </a:lnTo>
                <a:lnTo>
                  <a:pt x="10159" y="323849"/>
                </a:lnTo>
                <a:lnTo>
                  <a:pt x="45720" y="288289"/>
                </a:lnTo>
                <a:close/>
              </a:path>
            </a:pathLst>
          </a:custGeom>
          <a:solidFill>
            <a:srgbClr val="00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947150" y="6160770"/>
            <a:ext cx="196850" cy="336550"/>
          </a:xfrm>
          <a:custGeom>
            <a:avLst/>
            <a:gdLst/>
            <a:ahLst/>
            <a:cxnLst/>
            <a:rect l="l" t="t" r="r" b="b"/>
            <a:pathLst>
              <a:path w="196850" h="336550">
                <a:moveTo>
                  <a:pt x="196850" y="0"/>
                </a:moveTo>
                <a:lnTo>
                  <a:pt x="111760" y="85089"/>
                </a:lnTo>
                <a:lnTo>
                  <a:pt x="196850" y="85089"/>
                </a:lnTo>
                <a:lnTo>
                  <a:pt x="196850" y="0"/>
                </a:lnTo>
                <a:close/>
              </a:path>
              <a:path w="196850" h="336550">
                <a:moveTo>
                  <a:pt x="196850" y="85089"/>
                </a:moveTo>
                <a:lnTo>
                  <a:pt x="111760" y="85089"/>
                </a:lnTo>
                <a:lnTo>
                  <a:pt x="86360" y="110489"/>
                </a:lnTo>
                <a:lnTo>
                  <a:pt x="196850" y="110489"/>
                </a:lnTo>
                <a:lnTo>
                  <a:pt x="196850" y="85089"/>
                </a:lnTo>
                <a:close/>
              </a:path>
              <a:path w="196850" h="336550">
                <a:moveTo>
                  <a:pt x="196850" y="110489"/>
                </a:moveTo>
                <a:lnTo>
                  <a:pt x="86360" y="110489"/>
                </a:lnTo>
                <a:lnTo>
                  <a:pt x="48260" y="148589"/>
                </a:lnTo>
                <a:lnTo>
                  <a:pt x="187960" y="148589"/>
                </a:lnTo>
                <a:lnTo>
                  <a:pt x="196850" y="139700"/>
                </a:lnTo>
                <a:lnTo>
                  <a:pt x="196850" y="110489"/>
                </a:lnTo>
                <a:close/>
              </a:path>
              <a:path w="196850" h="336550">
                <a:moveTo>
                  <a:pt x="187960" y="148589"/>
                </a:moveTo>
                <a:lnTo>
                  <a:pt x="48260" y="148589"/>
                </a:lnTo>
                <a:lnTo>
                  <a:pt x="12700" y="184149"/>
                </a:lnTo>
                <a:lnTo>
                  <a:pt x="12700" y="190499"/>
                </a:lnTo>
                <a:lnTo>
                  <a:pt x="13970" y="190499"/>
                </a:lnTo>
                <a:lnTo>
                  <a:pt x="13970" y="196849"/>
                </a:lnTo>
                <a:lnTo>
                  <a:pt x="15240" y="196849"/>
                </a:lnTo>
                <a:lnTo>
                  <a:pt x="15240" y="201929"/>
                </a:lnTo>
                <a:lnTo>
                  <a:pt x="16509" y="201929"/>
                </a:lnTo>
                <a:lnTo>
                  <a:pt x="16509" y="208279"/>
                </a:lnTo>
                <a:lnTo>
                  <a:pt x="17779" y="208279"/>
                </a:lnTo>
                <a:lnTo>
                  <a:pt x="17779" y="214629"/>
                </a:lnTo>
                <a:lnTo>
                  <a:pt x="19050" y="214629"/>
                </a:lnTo>
                <a:lnTo>
                  <a:pt x="19050" y="220979"/>
                </a:lnTo>
                <a:lnTo>
                  <a:pt x="20320" y="220979"/>
                </a:lnTo>
                <a:lnTo>
                  <a:pt x="20320" y="227329"/>
                </a:lnTo>
                <a:lnTo>
                  <a:pt x="21590" y="227329"/>
                </a:lnTo>
                <a:lnTo>
                  <a:pt x="21590" y="232409"/>
                </a:lnTo>
                <a:lnTo>
                  <a:pt x="22859" y="232409"/>
                </a:lnTo>
                <a:lnTo>
                  <a:pt x="22859" y="238759"/>
                </a:lnTo>
                <a:lnTo>
                  <a:pt x="24129" y="238759"/>
                </a:lnTo>
                <a:lnTo>
                  <a:pt x="24129" y="245109"/>
                </a:lnTo>
                <a:lnTo>
                  <a:pt x="25400" y="245109"/>
                </a:lnTo>
                <a:lnTo>
                  <a:pt x="25400" y="251459"/>
                </a:lnTo>
                <a:lnTo>
                  <a:pt x="26670" y="251459"/>
                </a:lnTo>
                <a:lnTo>
                  <a:pt x="26670" y="256539"/>
                </a:lnTo>
                <a:lnTo>
                  <a:pt x="27940" y="256539"/>
                </a:lnTo>
                <a:lnTo>
                  <a:pt x="27940" y="262889"/>
                </a:lnTo>
                <a:lnTo>
                  <a:pt x="73660" y="262889"/>
                </a:lnTo>
                <a:lnTo>
                  <a:pt x="187960" y="148589"/>
                </a:lnTo>
                <a:close/>
              </a:path>
              <a:path w="196850" h="336550">
                <a:moveTo>
                  <a:pt x="73660" y="262889"/>
                </a:moveTo>
                <a:lnTo>
                  <a:pt x="29209" y="262889"/>
                </a:lnTo>
                <a:lnTo>
                  <a:pt x="29209" y="267969"/>
                </a:lnTo>
                <a:lnTo>
                  <a:pt x="27940" y="267969"/>
                </a:lnTo>
                <a:lnTo>
                  <a:pt x="27940" y="270509"/>
                </a:lnTo>
                <a:lnTo>
                  <a:pt x="66040" y="270509"/>
                </a:lnTo>
                <a:lnTo>
                  <a:pt x="73660" y="262889"/>
                </a:lnTo>
                <a:close/>
              </a:path>
              <a:path w="196850" h="336550">
                <a:moveTo>
                  <a:pt x="66040" y="270509"/>
                </a:moveTo>
                <a:lnTo>
                  <a:pt x="26670" y="270509"/>
                </a:lnTo>
                <a:lnTo>
                  <a:pt x="26670" y="274319"/>
                </a:lnTo>
                <a:lnTo>
                  <a:pt x="25400" y="274319"/>
                </a:lnTo>
                <a:lnTo>
                  <a:pt x="25400" y="276859"/>
                </a:lnTo>
                <a:lnTo>
                  <a:pt x="24129" y="276859"/>
                </a:lnTo>
                <a:lnTo>
                  <a:pt x="24129" y="279399"/>
                </a:lnTo>
                <a:lnTo>
                  <a:pt x="22859" y="279399"/>
                </a:lnTo>
                <a:lnTo>
                  <a:pt x="22859" y="283209"/>
                </a:lnTo>
                <a:lnTo>
                  <a:pt x="21590" y="283209"/>
                </a:lnTo>
                <a:lnTo>
                  <a:pt x="21590" y="285749"/>
                </a:lnTo>
                <a:lnTo>
                  <a:pt x="20320" y="285749"/>
                </a:lnTo>
                <a:lnTo>
                  <a:pt x="20320" y="289559"/>
                </a:lnTo>
                <a:lnTo>
                  <a:pt x="19050" y="289559"/>
                </a:lnTo>
                <a:lnTo>
                  <a:pt x="19050" y="292099"/>
                </a:lnTo>
                <a:lnTo>
                  <a:pt x="17779" y="292099"/>
                </a:lnTo>
                <a:lnTo>
                  <a:pt x="17779" y="295909"/>
                </a:lnTo>
                <a:lnTo>
                  <a:pt x="40640" y="295909"/>
                </a:lnTo>
                <a:lnTo>
                  <a:pt x="66040" y="270509"/>
                </a:lnTo>
                <a:close/>
              </a:path>
              <a:path w="196850" h="336550">
                <a:moveTo>
                  <a:pt x="1270" y="335279"/>
                </a:moveTo>
                <a:lnTo>
                  <a:pt x="0" y="335279"/>
                </a:lnTo>
                <a:lnTo>
                  <a:pt x="0" y="336550"/>
                </a:lnTo>
                <a:lnTo>
                  <a:pt x="1270" y="335279"/>
                </a:lnTo>
                <a:close/>
              </a:path>
              <a:path w="196850" h="336550">
                <a:moveTo>
                  <a:pt x="40640" y="295909"/>
                </a:moveTo>
                <a:lnTo>
                  <a:pt x="16509" y="295909"/>
                </a:lnTo>
                <a:lnTo>
                  <a:pt x="16509" y="298449"/>
                </a:lnTo>
                <a:lnTo>
                  <a:pt x="15240" y="298449"/>
                </a:lnTo>
                <a:lnTo>
                  <a:pt x="15239" y="302259"/>
                </a:lnTo>
                <a:lnTo>
                  <a:pt x="13970" y="302259"/>
                </a:lnTo>
                <a:lnTo>
                  <a:pt x="13970" y="304799"/>
                </a:lnTo>
                <a:lnTo>
                  <a:pt x="12700" y="304799"/>
                </a:lnTo>
                <a:lnTo>
                  <a:pt x="12700" y="307339"/>
                </a:lnTo>
                <a:lnTo>
                  <a:pt x="11429" y="307339"/>
                </a:lnTo>
                <a:lnTo>
                  <a:pt x="11429" y="311149"/>
                </a:lnTo>
                <a:lnTo>
                  <a:pt x="10159" y="311149"/>
                </a:lnTo>
                <a:lnTo>
                  <a:pt x="10159" y="313689"/>
                </a:lnTo>
                <a:lnTo>
                  <a:pt x="8890" y="313689"/>
                </a:lnTo>
                <a:lnTo>
                  <a:pt x="8890" y="317499"/>
                </a:lnTo>
                <a:lnTo>
                  <a:pt x="7620" y="317499"/>
                </a:lnTo>
                <a:lnTo>
                  <a:pt x="7620" y="320039"/>
                </a:lnTo>
                <a:lnTo>
                  <a:pt x="6350" y="320039"/>
                </a:lnTo>
                <a:lnTo>
                  <a:pt x="6350" y="323849"/>
                </a:lnTo>
                <a:lnTo>
                  <a:pt x="5079" y="323849"/>
                </a:lnTo>
                <a:lnTo>
                  <a:pt x="5079" y="326389"/>
                </a:lnTo>
                <a:lnTo>
                  <a:pt x="3809" y="326389"/>
                </a:lnTo>
                <a:lnTo>
                  <a:pt x="3809" y="330199"/>
                </a:lnTo>
                <a:lnTo>
                  <a:pt x="2540" y="330199"/>
                </a:lnTo>
                <a:lnTo>
                  <a:pt x="2540" y="332739"/>
                </a:lnTo>
                <a:lnTo>
                  <a:pt x="1270" y="332739"/>
                </a:lnTo>
                <a:lnTo>
                  <a:pt x="1270" y="335279"/>
                </a:lnTo>
                <a:lnTo>
                  <a:pt x="40640" y="295909"/>
                </a:lnTo>
                <a:close/>
              </a:path>
            </a:pathLst>
          </a:custGeom>
          <a:solidFill>
            <a:srgbClr val="009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703309" y="6300470"/>
            <a:ext cx="440690" cy="557530"/>
          </a:xfrm>
          <a:custGeom>
            <a:avLst/>
            <a:gdLst/>
            <a:ahLst/>
            <a:cxnLst/>
            <a:rect l="l" t="t" r="r" b="b"/>
            <a:pathLst>
              <a:path w="440690" h="557529">
                <a:moveTo>
                  <a:pt x="440690" y="0"/>
                </a:moveTo>
                <a:lnTo>
                  <a:pt x="431800" y="8889"/>
                </a:lnTo>
                <a:lnTo>
                  <a:pt x="440690" y="8889"/>
                </a:lnTo>
                <a:lnTo>
                  <a:pt x="440690" y="0"/>
                </a:lnTo>
                <a:close/>
              </a:path>
              <a:path w="440690" h="557529">
                <a:moveTo>
                  <a:pt x="440690" y="8889"/>
                </a:moveTo>
                <a:lnTo>
                  <a:pt x="431800" y="8889"/>
                </a:lnTo>
                <a:lnTo>
                  <a:pt x="317500" y="123189"/>
                </a:lnTo>
                <a:lnTo>
                  <a:pt x="440690" y="123189"/>
                </a:lnTo>
                <a:lnTo>
                  <a:pt x="440690" y="8889"/>
                </a:lnTo>
                <a:close/>
              </a:path>
              <a:path w="440690" h="557529">
                <a:moveTo>
                  <a:pt x="440690" y="123189"/>
                </a:moveTo>
                <a:lnTo>
                  <a:pt x="317500" y="123189"/>
                </a:lnTo>
                <a:lnTo>
                  <a:pt x="309880" y="130809"/>
                </a:lnTo>
                <a:lnTo>
                  <a:pt x="440690" y="130809"/>
                </a:lnTo>
                <a:lnTo>
                  <a:pt x="440690" y="123189"/>
                </a:lnTo>
                <a:close/>
              </a:path>
              <a:path w="440690" h="557529">
                <a:moveTo>
                  <a:pt x="440690" y="130809"/>
                </a:moveTo>
                <a:lnTo>
                  <a:pt x="309880" y="130809"/>
                </a:lnTo>
                <a:lnTo>
                  <a:pt x="243840" y="196850"/>
                </a:lnTo>
                <a:lnTo>
                  <a:pt x="243840" y="199389"/>
                </a:lnTo>
                <a:lnTo>
                  <a:pt x="242570" y="199389"/>
                </a:lnTo>
                <a:lnTo>
                  <a:pt x="242570" y="201929"/>
                </a:lnTo>
                <a:lnTo>
                  <a:pt x="241300" y="201929"/>
                </a:lnTo>
                <a:lnTo>
                  <a:pt x="241300" y="205739"/>
                </a:lnTo>
                <a:lnTo>
                  <a:pt x="240030" y="205739"/>
                </a:lnTo>
                <a:lnTo>
                  <a:pt x="240030" y="208279"/>
                </a:lnTo>
                <a:lnTo>
                  <a:pt x="238760" y="208279"/>
                </a:lnTo>
                <a:lnTo>
                  <a:pt x="238760" y="212089"/>
                </a:lnTo>
                <a:lnTo>
                  <a:pt x="237490" y="212089"/>
                </a:lnTo>
                <a:lnTo>
                  <a:pt x="237490" y="214629"/>
                </a:lnTo>
                <a:lnTo>
                  <a:pt x="236220" y="214629"/>
                </a:lnTo>
                <a:lnTo>
                  <a:pt x="236220" y="218439"/>
                </a:lnTo>
                <a:lnTo>
                  <a:pt x="234950" y="218439"/>
                </a:lnTo>
                <a:lnTo>
                  <a:pt x="234950" y="220979"/>
                </a:lnTo>
                <a:lnTo>
                  <a:pt x="233680" y="220979"/>
                </a:lnTo>
                <a:lnTo>
                  <a:pt x="233680" y="223519"/>
                </a:lnTo>
                <a:lnTo>
                  <a:pt x="232410" y="223519"/>
                </a:lnTo>
                <a:lnTo>
                  <a:pt x="232410" y="227329"/>
                </a:lnTo>
                <a:lnTo>
                  <a:pt x="231140" y="227329"/>
                </a:lnTo>
                <a:lnTo>
                  <a:pt x="231140" y="229869"/>
                </a:lnTo>
                <a:lnTo>
                  <a:pt x="229870" y="229869"/>
                </a:lnTo>
                <a:lnTo>
                  <a:pt x="229870" y="233679"/>
                </a:lnTo>
                <a:lnTo>
                  <a:pt x="228600" y="233679"/>
                </a:lnTo>
                <a:lnTo>
                  <a:pt x="228600" y="236219"/>
                </a:lnTo>
                <a:lnTo>
                  <a:pt x="227330" y="236219"/>
                </a:lnTo>
                <a:lnTo>
                  <a:pt x="227330" y="240029"/>
                </a:lnTo>
                <a:lnTo>
                  <a:pt x="226060" y="240029"/>
                </a:lnTo>
                <a:lnTo>
                  <a:pt x="226060" y="242569"/>
                </a:lnTo>
                <a:lnTo>
                  <a:pt x="224790" y="242569"/>
                </a:lnTo>
                <a:lnTo>
                  <a:pt x="224790" y="246379"/>
                </a:lnTo>
                <a:lnTo>
                  <a:pt x="223520" y="246379"/>
                </a:lnTo>
                <a:lnTo>
                  <a:pt x="223520" y="248919"/>
                </a:lnTo>
                <a:lnTo>
                  <a:pt x="222250" y="248919"/>
                </a:lnTo>
                <a:lnTo>
                  <a:pt x="222250" y="251459"/>
                </a:lnTo>
                <a:lnTo>
                  <a:pt x="220980" y="251459"/>
                </a:lnTo>
                <a:lnTo>
                  <a:pt x="220980" y="255269"/>
                </a:lnTo>
                <a:lnTo>
                  <a:pt x="219710" y="255269"/>
                </a:lnTo>
                <a:lnTo>
                  <a:pt x="219710" y="257809"/>
                </a:lnTo>
                <a:lnTo>
                  <a:pt x="218440" y="257809"/>
                </a:lnTo>
                <a:lnTo>
                  <a:pt x="218440" y="260349"/>
                </a:lnTo>
                <a:lnTo>
                  <a:pt x="217170" y="260349"/>
                </a:lnTo>
                <a:lnTo>
                  <a:pt x="217170" y="262889"/>
                </a:lnTo>
                <a:lnTo>
                  <a:pt x="215900" y="262889"/>
                </a:lnTo>
                <a:lnTo>
                  <a:pt x="215900" y="265429"/>
                </a:lnTo>
                <a:lnTo>
                  <a:pt x="214630" y="265429"/>
                </a:lnTo>
                <a:lnTo>
                  <a:pt x="214630" y="267969"/>
                </a:lnTo>
                <a:lnTo>
                  <a:pt x="213360" y="267969"/>
                </a:lnTo>
                <a:lnTo>
                  <a:pt x="213359" y="270509"/>
                </a:lnTo>
                <a:lnTo>
                  <a:pt x="212090" y="270509"/>
                </a:lnTo>
                <a:lnTo>
                  <a:pt x="212090" y="273049"/>
                </a:lnTo>
                <a:lnTo>
                  <a:pt x="210820" y="273049"/>
                </a:lnTo>
                <a:lnTo>
                  <a:pt x="210820" y="275589"/>
                </a:lnTo>
                <a:lnTo>
                  <a:pt x="209550" y="275589"/>
                </a:lnTo>
                <a:lnTo>
                  <a:pt x="209550" y="278129"/>
                </a:lnTo>
                <a:lnTo>
                  <a:pt x="208280" y="278129"/>
                </a:lnTo>
                <a:lnTo>
                  <a:pt x="208280" y="280669"/>
                </a:lnTo>
                <a:lnTo>
                  <a:pt x="207010" y="280669"/>
                </a:lnTo>
                <a:lnTo>
                  <a:pt x="207010" y="283209"/>
                </a:lnTo>
                <a:lnTo>
                  <a:pt x="298077" y="283209"/>
                </a:lnTo>
                <a:lnTo>
                  <a:pt x="440690" y="140412"/>
                </a:lnTo>
                <a:lnTo>
                  <a:pt x="440690" y="130809"/>
                </a:lnTo>
                <a:close/>
              </a:path>
              <a:path w="440690" h="557529">
                <a:moveTo>
                  <a:pt x="298077" y="283209"/>
                </a:moveTo>
                <a:lnTo>
                  <a:pt x="205740" y="283209"/>
                </a:lnTo>
                <a:lnTo>
                  <a:pt x="205740" y="285749"/>
                </a:lnTo>
                <a:lnTo>
                  <a:pt x="204470" y="285749"/>
                </a:lnTo>
                <a:lnTo>
                  <a:pt x="204470" y="288289"/>
                </a:lnTo>
                <a:lnTo>
                  <a:pt x="203200" y="288289"/>
                </a:lnTo>
                <a:lnTo>
                  <a:pt x="203200" y="290829"/>
                </a:lnTo>
                <a:lnTo>
                  <a:pt x="201930" y="290829"/>
                </a:lnTo>
                <a:lnTo>
                  <a:pt x="201930" y="293369"/>
                </a:lnTo>
                <a:lnTo>
                  <a:pt x="200660" y="293369"/>
                </a:lnTo>
                <a:lnTo>
                  <a:pt x="200660" y="295909"/>
                </a:lnTo>
                <a:lnTo>
                  <a:pt x="285394" y="295909"/>
                </a:lnTo>
                <a:lnTo>
                  <a:pt x="298077" y="283209"/>
                </a:lnTo>
                <a:close/>
              </a:path>
              <a:path w="440690" h="557529">
                <a:moveTo>
                  <a:pt x="285394" y="295909"/>
                </a:moveTo>
                <a:lnTo>
                  <a:pt x="199390" y="295909"/>
                </a:lnTo>
                <a:lnTo>
                  <a:pt x="199390" y="298449"/>
                </a:lnTo>
                <a:lnTo>
                  <a:pt x="198120" y="298449"/>
                </a:lnTo>
                <a:lnTo>
                  <a:pt x="198120" y="300989"/>
                </a:lnTo>
                <a:lnTo>
                  <a:pt x="196850" y="300989"/>
                </a:lnTo>
                <a:lnTo>
                  <a:pt x="196850" y="303529"/>
                </a:lnTo>
                <a:lnTo>
                  <a:pt x="195580" y="303529"/>
                </a:lnTo>
                <a:lnTo>
                  <a:pt x="195580" y="304799"/>
                </a:lnTo>
                <a:lnTo>
                  <a:pt x="194310" y="304799"/>
                </a:lnTo>
                <a:lnTo>
                  <a:pt x="194310" y="307339"/>
                </a:lnTo>
                <a:lnTo>
                  <a:pt x="193040" y="307339"/>
                </a:lnTo>
                <a:lnTo>
                  <a:pt x="193040" y="309879"/>
                </a:lnTo>
                <a:lnTo>
                  <a:pt x="191770" y="309879"/>
                </a:lnTo>
                <a:lnTo>
                  <a:pt x="191770" y="312419"/>
                </a:lnTo>
                <a:lnTo>
                  <a:pt x="190500" y="312419"/>
                </a:lnTo>
                <a:lnTo>
                  <a:pt x="190500" y="314959"/>
                </a:lnTo>
                <a:lnTo>
                  <a:pt x="266368" y="314959"/>
                </a:lnTo>
                <a:lnTo>
                  <a:pt x="285394" y="295909"/>
                </a:lnTo>
                <a:close/>
              </a:path>
              <a:path w="440690" h="557529">
                <a:moveTo>
                  <a:pt x="266368" y="314959"/>
                </a:moveTo>
                <a:lnTo>
                  <a:pt x="189230" y="314959"/>
                </a:lnTo>
                <a:lnTo>
                  <a:pt x="189230" y="317499"/>
                </a:lnTo>
                <a:lnTo>
                  <a:pt x="187960" y="317499"/>
                </a:lnTo>
                <a:lnTo>
                  <a:pt x="187960" y="320039"/>
                </a:lnTo>
                <a:lnTo>
                  <a:pt x="186690" y="320039"/>
                </a:lnTo>
                <a:lnTo>
                  <a:pt x="186690" y="322579"/>
                </a:lnTo>
                <a:lnTo>
                  <a:pt x="185420" y="322579"/>
                </a:lnTo>
                <a:lnTo>
                  <a:pt x="185420" y="325119"/>
                </a:lnTo>
                <a:lnTo>
                  <a:pt x="184150" y="325119"/>
                </a:lnTo>
                <a:lnTo>
                  <a:pt x="184150" y="327659"/>
                </a:lnTo>
                <a:lnTo>
                  <a:pt x="182880" y="327659"/>
                </a:lnTo>
                <a:lnTo>
                  <a:pt x="182880" y="330199"/>
                </a:lnTo>
                <a:lnTo>
                  <a:pt x="181610" y="330199"/>
                </a:lnTo>
                <a:lnTo>
                  <a:pt x="181610" y="332739"/>
                </a:lnTo>
                <a:lnTo>
                  <a:pt x="180340" y="332739"/>
                </a:lnTo>
                <a:lnTo>
                  <a:pt x="180340" y="335279"/>
                </a:lnTo>
                <a:lnTo>
                  <a:pt x="179070" y="335279"/>
                </a:lnTo>
                <a:lnTo>
                  <a:pt x="179070" y="337819"/>
                </a:lnTo>
                <a:lnTo>
                  <a:pt x="177800" y="337819"/>
                </a:lnTo>
                <a:lnTo>
                  <a:pt x="177800" y="340359"/>
                </a:lnTo>
                <a:lnTo>
                  <a:pt x="176530" y="340359"/>
                </a:lnTo>
                <a:lnTo>
                  <a:pt x="176530" y="342899"/>
                </a:lnTo>
                <a:lnTo>
                  <a:pt x="175260" y="342899"/>
                </a:lnTo>
                <a:lnTo>
                  <a:pt x="175260" y="345439"/>
                </a:lnTo>
                <a:lnTo>
                  <a:pt x="173990" y="345439"/>
                </a:lnTo>
                <a:lnTo>
                  <a:pt x="173990" y="346709"/>
                </a:lnTo>
                <a:lnTo>
                  <a:pt x="234660" y="346709"/>
                </a:lnTo>
                <a:lnTo>
                  <a:pt x="266368" y="314959"/>
                </a:lnTo>
                <a:close/>
              </a:path>
              <a:path w="440690" h="557529">
                <a:moveTo>
                  <a:pt x="234660" y="346709"/>
                </a:moveTo>
                <a:lnTo>
                  <a:pt x="172720" y="346709"/>
                </a:lnTo>
                <a:lnTo>
                  <a:pt x="172720" y="349249"/>
                </a:lnTo>
                <a:lnTo>
                  <a:pt x="171450" y="349249"/>
                </a:lnTo>
                <a:lnTo>
                  <a:pt x="171450" y="351789"/>
                </a:lnTo>
                <a:lnTo>
                  <a:pt x="170180" y="351789"/>
                </a:lnTo>
                <a:lnTo>
                  <a:pt x="170180" y="354329"/>
                </a:lnTo>
                <a:lnTo>
                  <a:pt x="168910" y="354329"/>
                </a:lnTo>
                <a:lnTo>
                  <a:pt x="168910" y="356869"/>
                </a:lnTo>
                <a:lnTo>
                  <a:pt x="224513" y="356869"/>
                </a:lnTo>
                <a:lnTo>
                  <a:pt x="234660" y="346709"/>
                </a:lnTo>
                <a:close/>
              </a:path>
              <a:path w="440690" h="557529">
                <a:moveTo>
                  <a:pt x="224513" y="356869"/>
                </a:moveTo>
                <a:lnTo>
                  <a:pt x="167640" y="356869"/>
                </a:lnTo>
                <a:lnTo>
                  <a:pt x="167640" y="359409"/>
                </a:lnTo>
                <a:lnTo>
                  <a:pt x="166370" y="359409"/>
                </a:lnTo>
                <a:lnTo>
                  <a:pt x="166370" y="361949"/>
                </a:lnTo>
                <a:lnTo>
                  <a:pt x="165100" y="361949"/>
                </a:lnTo>
                <a:lnTo>
                  <a:pt x="165100" y="364489"/>
                </a:lnTo>
                <a:lnTo>
                  <a:pt x="163830" y="364489"/>
                </a:lnTo>
                <a:lnTo>
                  <a:pt x="163830" y="367029"/>
                </a:lnTo>
                <a:lnTo>
                  <a:pt x="162560" y="367029"/>
                </a:lnTo>
                <a:lnTo>
                  <a:pt x="162560" y="369569"/>
                </a:lnTo>
                <a:lnTo>
                  <a:pt x="211829" y="369569"/>
                </a:lnTo>
                <a:lnTo>
                  <a:pt x="224513" y="356869"/>
                </a:lnTo>
                <a:close/>
              </a:path>
              <a:path w="440690" h="557529">
                <a:moveTo>
                  <a:pt x="211829" y="369569"/>
                </a:moveTo>
                <a:lnTo>
                  <a:pt x="161290" y="369569"/>
                </a:lnTo>
                <a:lnTo>
                  <a:pt x="161290" y="372109"/>
                </a:lnTo>
                <a:lnTo>
                  <a:pt x="160020" y="372109"/>
                </a:lnTo>
                <a:lnTo>
                  <a:pt x="160020" y="374649"/>
                </a:lnTo>
                <a:lnTo>
                  <a:pt x="206756" y="374649"/>
                </a:lnTo>
                <a:lnTo>
                  <a:pt x="211829" y="369569"/>
                </a:lnTo>
                <a:close/>
              </a:path>
              <a:path w="440690" h="557529">
                <a:moveTo>
                  <a:pt x="206756" y="374649"/>
                </a:moveTo>
                <a:lnTo>
                  <a:pt x="158750" y="374649"/>
                </a:lnTo>
                <a:lnTo>
                  <a:pt x="158750" y="377189"/>
                </a:lnTo>
                <a:lnTo>
                  <a:pt x="157480" y="377189"/>
                </a:lnTo>
                <a:lnTo>
                  <a:pt x="157480" y="379729"/>
                </a:lnTo>
                <a:lnTo>
                  <a:pt x="156210" y="379729"/>
                </a:lnTo>
                <a:lnTo>
                  <a:pt x="156210" y="382269"/>
                </a:lnTo>
                <a:lnTo>
                  <a:pt x="154940" y="382269"/>
                </a:lnTo>
                <a:lnTo>
                  <a:pt x="154940" y="384809"/>
                </a:lnTo>
                <a:lnTo>
                  <a:pt x="153670" y="384809"/>
                </a:lnTo>
                <a:lnTo>
                  <a:pt x="153670" y="387349"/>
                </a:lnTo>
                <a:lnTo>
                  <a:pt x="152400" y="387349"/>
                </a:lnTo>
                <a:lnTo>
                  <a:pt x="152400" y="389889"/>
                </a:lnTo>
                <a:lnTo>
                  <a:pt x="151130" y="389889"/>
                </a:lnTo>
                <a:lnTo>
                  <a:pt x="151130" y="391159"/>
                </a:lnTo>
                <a:lnTo>
                  <a:pt x="149860" y="391159"/>
                </a:lnTo>
                <a:lnTo>
                  <a:pt x="149860" y="392429"/>
                </a:lnTo>
                <a:lnTo>
                  <a:pt x="148590" y="392429"/>
                </a:lnTo>
                <a:lnTo>
                  <a:pt x="148590" y="393699"/>
                </a:lnTo>
                <a:lnTo>
                  <a:pt x="147320" y="393699"/>
                </a:lnTo>
                <a:lnTo>
                  <a:pt x="147320" y="394969"/>
                </a:lnTo>
                <a:lnTo>
                  <a:pt x="146050" y="394969"/>
                </a:lnTo>
                <a:lnTo>
                  <a:pt x="146050" y="397509"/>
                </a:lnTo>
                <a:lnTo>
                  <a:pt x="144780" y="397509"/>
                </a:lnTo>
                <a:lnTo>
                  <a:pt x="144780" y="398779"/>
                </a:lnTo>
                <a:lnTo>
                  <a:pt x="143510" y="398779"/>
                </a:lnTo>
                <a:lnTo>
                  <a:pt x="143510" y="400049"/>
                </a:lnTo>
                <a:lnTo>
                  <a:pt x="142240" y="400049"/>
                </a:lnTo>
                <a:lnTo>
                  <a:pt x="142240" y="401319"/>
                </a:lnTo>
                <a:lnTo>
                  <a:pt x="140970" y="401319"/>
                </a:lnTo>
                <a:lnTo>
                  <a:pt x="140970" y="402589"/>
                </a:lnTo>
                <a:lnTo>
                  <a:pt x="139700" y="402589"/>
                </a:lnTo>
                <a:lnTo>
                  <a:pt x="139700" y="403859"/>
                </a:lnTo>
                <a:lnTo>
                  <a:pt x="138430" y="403859"/>
                </a:lnTo>
                <a:lnTo>
                  <a:pt x="138430" y="405129"/>
                </a:lnTo>
                <a:lnTo>
                  <a:pt x="137160" y="405129"/>
                </a:lnTo>
                <a:lnTo>
                  <a:pt x="137160" y="407669"/>
                </a:lnTo>
                <a:lnTo>
                  <a:pt x="135890" y="407669"/>
                </a:lnTo>
                <a:lnTo>
                  <a:pt x="135890" y="408939"/>
                </a:lnTo>
                <a:lnTo>
                  <a:pt x="134620" y="408939"/>
                </a:lnTo>
                <a:lnTo>
                  <a:pt x="134620" y="410209"/>
                </a:lnTo>
                <a:lnTo>
                  <a:pt x="133350" y="410209"/>
                </a:lnTo>
                <a:lnTo>
                  <a:pt x="133350" y="411479"/>
                </a:lnTo>
                <a:lnTo>
                  <a:pt x="132080" y="411479"/>
                </a:lnTo>
                <a:lnTo>
                  <a:pt x="132080" y="412749"/>
                </a:lnTo>
                <a:lnTo>
                  <a:pt x="130810" y="412749"/>
                </a:lnTo>
                <a:lnTo>
                  <a:pt x="130810" y="414019"/>
                </a:lnTo>
                <a:lnTo>
                  <a:pt x="129540" y="414019"/>
                </a:lnTo>
                <a:lnTo>
                  <a:pt x="129540" y="415289"/>
                </a:lnTo>
                <a:lnTo>
                  <a:pt x="128270" y="415289"/>
                </a:lnTo>
                <a:lnTo>
                  <a:pt x="128270" y="417829"/>
                </a:lnTo>
                <a:lnTo>
                  <a:pt x="127000" y="417829"/>
                </a:lnTo>
                <a:lnTo>
                  <a:pt x="127000" y="419099"/>
                </a:lnTo>
                <a:lnTo>
                  <a:pt x="125730" y="419099"/>
                </a:lnTo>
                <a:lnTo>
                  <a:pt x="125730" y="420369"/>
                </a:lnTo>
                <a:lnTo>
                  <a:pt x="124460" y="420369"/>
                </a:lnTo>
                <a:lnTo>
                  <a:pt x="124460" y="421639"/>
                </a:lnTo>
                <a:lnTo>
                  <a:pt x="123190" y="421639"/>
                </a:lnTo>
                <a:lnTo>
                  <a:pt x="123190" y="422909"/>
                </a:lnTo>
                <a:lnTo>
                  <a:pt x="121920" y="422909"/>
                </a:lnTo>
                <a:lnTo>
                  <a:pt x="121920" y="424179"/>
                </a:lnTo>
                <a:lnTo>
                  <a:pt x="120650" y="424179"/>
                </a:lnTo>
                <a:lnTo>
                  <a:pt x="120650" y="425449"/>
                </a:lnTo>
                <a:lnTo>
                  <a:pt x="119380" y="425449"/>
                </a:lnTo>
                <a:lnTo>
                  <a:pt x="119380" y="427989"/>
                </a:lnTo>
                <a:lnTo>
                  <a:pt x="118110" y="427989"/>
                </a:lnTo>
                <a:lnTo>
                  <a:pt x="118110" y="429259"/>
                </a:lnTo>
                <a:lnTo>
                  <a:pt x="116840" y="429259"/>
                </a:lnTo>
                <a:lnTo>
                  <a:pt x="116840" y="430529"/>
                </a:lnTo>
                <a:lnTo>
                  <a:pt x="115570" y="430529"/>
                </a:lnTo>
                <a:lnTo>
                  <a:pt x="115570" y="431799"/>
                </a:lnTo>
                <a:lnTo>
                  <a:pt x="114300" y="431799"/>
                </a:lnTo>
                <a:lnTo>
                  <a:pt x="114300" y="433069"/>
                </a:lnTo>
                <a:lnTo>
                  <a:pt x="113030" y="433069"/>
                </a:lnTo>
                <a:lnTo>
                  <a:pt x="113030" y="434339"/>
                </a:lnTo>
                <a:lnTo>
                  <a:pt x="111760" y="434339"/>
                </a:lnTo>
                <a:lnTo>
                  <a:pt x="111760" y="435609"/>
                </a:lnTo>
                <a:lnTo>
                  <a:pt x="110490" y="435609"/>
                </a:lnTo>
                <a:lnTo>
                  <a:pt x="110490" y="438149"/>
                </a:lnTo>
                <a:lnTo>
                  <a:pt x="109220" y="438149"/>
                </a:lnTo>
                <a:lnTo>
                  <a:pt x="109220" y="439419"/>
                </a:lnTo>
                <a:lnTo>
                  <a:pt x="107950" y="439419"/>
                </a:lnTo>
                <a:lnTo>
                  <a:pt x="107950" y="440689"/>
                </a:lnTo>
                <a:lnTo>
                  <a:pt x="106680" y="440689"/>
                </a:lnTo>
                <a:lnTo>
                  <a:pt x="106680" y="441959"/>
                </a:lnTo>
                <a:lnTo>
                  <a:pt x="105410" y="441959"/>
                </a:lnTo>
                <a:lnTo>
                  <a:pt x="105410" y="443229"/>
                </a:lnTo>
                <a:lnTo>
                  <a:pt x="104140" y="443229"/>
                </a:lnTo>
                <a:lnTo>
                  <a:pt x="104140" y="444499"/>
                </a:lnTo>
                <a:lnTo>
                  <a:pt x="102870" y="444499"/>
                </a:lnTo>
                <a:lnTo>
                  <a:pt x="102870" y="445769"/>
                </a:lnTo>
                <a:lnTo>
                  <a:pt x="101600" y="445769"/>
                </a:lnTo>
                <a:lnTo>
                  <a:pt x="101600" y="448309"/>
                </a:lnTo>
                <a:lnTo>
                  <a:pt x="100330" y="448309"/>
                </a:lnTo>
                <a:lnTo>
                  <a:pt x="100330" y="449579"/>
                </a:lnTo>
                <a:lnTo>
                  <a:pt x="99060" y="449579"/>
                </a:lnTo>
                <a:lnTo>
                  <a:pt x="99060" y="450849"/>
                </a:lnTo>
                <a:lnTo>
                  <a:pt x="97790" y="450849"/>
                </a:lnTo>
                <a:lnTo>
                  <a:pt x="97789" y="452119"/>
                </a:lnTo>
                <a:lnTo>
                  <a:pt x="96520" y="452119"/>
                </a:lnTo>
                <a:lnTo>
                  <a:pt x="96520" y="453389"/>
                </a:lnTo>
                <a:lnTo>
                  <a:pt x="95250" y="453389"/>
                </a:lnTo>
                <a:lnTo>
                  <a:pt x="95250" y="454659"/>
                </a:lnTo>
                <a:lnTo>
                  <a:pt x="93980" y="454659"/>
                </a:lnTo>
                <a:lnTo>
                  <a:pt x="93980" y="455929"/>
                </a:lnTo>
                <a:lnTo>
                  <a:pt x="92710" y="455929"/>
                </a:lnTo>
                <a:lnTo>
                  <a:pt x="92710" y="458469"/>
                </a:lnTo>
                <a:lnTo>
                  <a:pt x="91440" y="458469"/>
                </a:lnTo>
                <a:lnTo>
                  <a:pt x="91440" y="459739"/>
                </a:lnTo>
                <a:lnTo>
                  <a:pt x="121776" y="459739"/>
                </a:lnTo>
                <a:lnTo>
                  <a:pt x="206756" y="374649"/>
                </a:lnTo>
                <a:close/>
              </a:path>
              <a:path w="440690" h="557529">
                <a:moveTo>
                  <a:pt x="121776" y="459739"/>
                </a:moveTo>
                <a:lnTo>
                  <a:pt x="90170" y="459739"/>
                </a:lnTo>
                <a:lnTo>
                  <a:pt x="90170" y="461009"/>
                </a:lnTo>
                <a:lnTo>
                  <a:pt x="88900" y="461009"/>
                </a:lnTo>
                <a:lnTo>
                  <a:pt x="88900" y="462279"/>
                </a:lnTo>
                <a:lnTo>
                  <a:pt x="87630" y="462279"/>
                </a:lnTo>
                <a:lnTo>
                  <a:pt x="87630" y="463549"/>
                </a:lnTo>
                <a:lnTo>
                  <a:pt x="117971" y="463549"/>
                </a:lnTo>
                <a:lnTo>
                  <a:pt x="121776" y="459739"/>
                </a:lnTo>
                <a:close/>
              </a:path>
              <a:path w="440690" h="557529">
                <a:moveTo>
                  <a:pt x="117971" y="463549"/>
                </a:moveTo>
                <a:lnTo>
                  <a:pt x="86360" y="463549"/>
                </a:lnTo>
                <a:lnTo>
                  <a:pt x="86360" y="464819"/>
                </a:lnTo>
                <a:lnTo>
                  <a:pt x="85090" y="464819"/>
                </a:lnTo>
                <a:lnTo>
                  <a:pt x="85090" y="466089"/>
                </a:lnTo>
                <a:lnTo>
                  <a:pt x="83820" y="466089"/>
                </a:lnTo>
                <a:lnTo>
                  <a:pt x="83820" y="468629"/>
                </a:lnTo>
                <a:lnTo>
                  <a:pt x="82550" y="468629"/>
                </a:lnTo>
                <a:lnTo>
                  <a:pt x="82550" y="469899"/>
                </a:lnTo>
                <a:lnTo>
                  <a:pt x="81280" y="469899"/>
                </a:lnTo>
                <a:lnTo>
                  <a:pt x="81280" y="471169"/>
                </a:lnTo>
                <a:lnTo>
                  <a:pt x="80010" y="471169"/>
                </a:lnTo>
                <a:lnTo>
                  <a:pt x="80010" y="472439"/>
                </a:lnTo>
                <a:lnTo>
                  <a:pt x="78740" y="472439"/>
                </a:lnTo>
                <a:lnTo>
                  <a:pt x="78740" y="473709"/>
                </a:lnTo>
                <a:lnTo>
                  <a:pt x="77470" y="473709"/>
                </a:lnTo>
                <a:lnTo>
                  <a:pt x="77470" y="474979"/>
                </a:lnTo>
                <a:lnTo>
                  <a:pt x="76200" y="474979"/>
                </a:lnTo>
                <a:lnTo>
                  <a:pt x="76200" y="476249"/>
                </a:lnTo>
                <a:lnTo>
                  <a:pt x="74930" y="476249"/>
                </a:lnTo>
                <a:lnTo>
                  <a:pt x="74930" y="477519"/>
                </a:lnTo>
                <a:lnTo>
                  <a:pt x="73660" y="477519"/>
                </a:lnTo>
                <a:lnTo>
                  <a:pt x="73660" y="478789"/>
                </a:lnTo>
                <a:lnTo>
                  <a:pt x="72390" y="478789"/>
                </a:lnTo>
                <a:lnTo>
                  <a:pt x="72390" y="480059"/>
                </a:lnTo>
                <a:lnTo>
                  <a:pt x="71120" y="480059"/>
                </a:lnTo>
                <a:lnTo>
                  <a:pt x="71120" y="481329"/>
                </a:lnTo>
                <a:lnTo>
                  <a:pt x="69850" y="481329"/>
                </a:lnTo>
                <a:lnTo>
                  <a:pt x="69850" y="482599"/>
                </a:lnTo>
                <a:lnTo>
                  <a:pt x="68580" y="482599"/>
                </a:lnTo>
                <a:lnTo>
                  <a:pt x="68580" y="485139"/>
                </a:lnTo>
                <a:lnTo>
                  <a:pt x="67310" y="485139"/>
                </a:lnTo>
                <a:lnTo>
                  <a:pt x="67310" y="486409"/>
                </a:lnTo>
                <a:lnTo>
                  <a:pt x="66040" y="486409"/>
                </a:lnTo>
                <a:lnTo>
                  <a:pt x="66040" y="487679"/>
                </a:lnTo>
                <a:lnTo>
                  <a:pt x="64770" y="487679"/>
                </a:lnTo>
                <a:lnTo>
                  <a:pt x="64770" y="488949"/>
                </a:lnTo>
                <a:lnTo>
                  <a:pt x="63500" y="488949"/>
                </a:lnTo>
                <a:lnTo>
                  <a:pt x="63500" y="490219"/>
                </a:lnTo>
                <a:lnTo>
                  <a:pt x="62230" y="490219"/>
                </a:lnTo>
                <a:lnTo>
                  <a:pt x="62229" y="491489"/>
                </a:lnTo>
                <a:lnTo>
                  <a:pt x="60960" y="491489"/>
                </a:lnTo>
                <a:lnTo>
                  <a:pt x="60960" y="492759"/>
                </a:lnTo>
                <a:lnTo>
                  <a:pt x="59690" y="492759"/>
                </a:lnTo>
                <a:lnTo>
                  <a:pt x="59690" y="494029"/>
                </a:lnTo>
                <a:lnTo>
                  <a:pt x="58420" y="494029"/>
                </a:lnTo>
                <a:lnTo>
                  <a:pt x="58420" y="495299"/>
                </a:lnTo>
                <a:lnTo>
                  <a:pt x="57150" y="495299"/>
                </a:lnTo>
                <a:lnTo>
                  <a:pt x="57150" y="496569"/>
                </a:lnTo>
                <a:lnTo>
                  <a:pt x="55880" y="496569"/>
                </a:lnTo>
                <a:lnTo>
                  <a:pt x="55880" y="497839"/>
                </a:lnTo>
                <a:lnTo>
                  <a:pt x="54610" y="497839"/>
                </a:lnTo>
                <a:lnTo>
                  <a:pt x="54610" y="499109"/>
                </a:lnTo>
                <a:lnTo>
                  <a:pt x="53340" y="499109"/>
                </a:lnTo>
                <a:lnTo>
                  <a:pt x="53340" y="500379"/>
                </a:lnTo>
                <a:lnTo>
                  <a:pt x="52070" y="500379"/>
                </a:lnTo>
                <a:lnTo>
                  <a:pt x="52070" y="501649"/>
                </a:lnTo>
                <a:lnTo>
                  <a:pt x="50800" y="501649"/>
                </a:lnTo>
                <a:lnTo>
                  <a:pt x="50800" y="502919"/>
                </a:lnTo>
                <a:lnTo>
                  <a:pt x="49530" y="502919"/>
                </a:lnTo>
                <a:lnTo>
                  <a:pt x="49530" y="504189"/>
                </a:lnTo>
                <a:lnTo>
                  <a:pt x="48260" y="504189"/>
                </a:lnTo>
                <a:lnTo>
                  <a:pt x="48260" y="506729"/>
                </a:lnTo>
                <a:lnTo>
                  <a:pt x="46990" y="506729"/>
                </a:lnTo>
                <a:lnTo>
                  <a:pt x="46990" y="507999"/>
                </a:lnTo>
                <a:lnTo>
                  <a:pt x="45720" y="507999"/>
                </a:lnTo>
                <a:lnTo>
                  <a:pt x="45720" y="509269"/>
                </a:lnTo>
                <a:lnTo>
                  <a:pt x="44450" y="509269"/>
                </a:lnTo>
                <a:lnTo>
                  <a:pt x="44450" y="510539"/>
                </a:lnTo>
                <a:lnTo>
                  <a:pt x="43180" y="510539"/>
                </a:lnTo>
                <a:lnTo>
                  <a:pt x="43180" y="511809"/>
                </a:lnTo>
                <a:lnTo>
                  <a:pt x="41910" y="511809"/>
                </a:lnTo>
                <a:lnTo>
                  <a:pt x="41910" y="513079"/>
                </a:lnTo>
                <a:lnTo>
                  <a:pt x="40640" y="513079"/>
                </a:lnTo>
                <a:lnTo>
                  <a:pt x="40640" y="514349"/>
                </a:lnTo>
                <a:lnTo>
                  <a:pt x="39370" y="514349"/>
                </a:lnTo>
                <a:lnTo>
                  <a:pt x="39370" y="515619"/>
                </a:lnTo>
                <a:lnTo>
                  <a:pt x="38100" y="515619"/>
                </a:lnTo>
                <a:lnTo>
                  <a:pt x="38100" y="516889"/>
                </a:lnTo>
                <a:lnTo>
                  <a:pt x="36830" y="516889"/>
                </a:lnTo>
                <a:lnTo>
                  <a:pt x="36830" y="518159"/>
                </a:lnTo>
                <a:lnTo>
                  <a:pt x="35560" y="518159"/>
                </a:lnTo>
                <a:lnTo>
                  <a:pt x="35560" y="519429"/>
                </a:lnTo>
                <a:lnTo>
                  <a:pt x="34290" y="519429"/>
                </a:lnTo>
                <a:lnTo>
                  <a:pt x="34290" y="520699"/>
                </a:lnTo>
                <a:lnTo>
                  <a:pt x="33020" y="520699"/>
                </a:lnTo>
                <a:lnTo>
                  <a:pt x="33020" y="521969"/>
                </a:lnTo>
                <a:lnTo>
                  <a:pt x="31750" y="521969"/>
                </a:lnTo>
                <a:lnTo>
                  <a:pt x="31750" y="523239"/>
                </a:lnTo>
                <a:lnTo>
                  <a:pt x="30480" y="523239"/>
                </a:lnTo>
                <a:lnTo>
                  <a:pt x="30480" y="524509"/>
                </a:lnTo>
                <a:lnTo>
                  <a:pt x="29210" y="524509"/>
                </a:lnTo>
                <a:lnTo>
                  <a:pt x="29210" y="527049"/>
                </a:lnTo>
                <a:lnTo>
                  <a:pt x="27940" y="527049"/>
                </a:lnTo>
                <a:lnTo>
                  <a:pt x="27940" y="528319"/>
                </a:lnTo>
                <a:lnTo>
                  <a:pt x="26670" y="528319"/>
                </a:lnTo>
                <a:lnTo>
                  <a:pt x="26670" y="529589"/>
                </a:lnTo>
                <a:lnTo>
                  <a:pt x="25400" y="529589"/>
                </a:lnTo>
                <a:lnTo>
                  <a:pt x="25400" y="530859"/>
                </a:lnTo>
                <a:lnTo>
                  <a:pt x="24130" y="530859"/>
                </a:lnTo>
                <a:lnTo>
                  <a:pt x="24130" y="532129"/>
                </a:lnTo>
                <a:lnTo>
                  <a:pt x="22860" y="532129"/>
                </a:lnTo>
                <a:lnTo>
                  <a:pt x="22860" y="533399"/>
                </a:lnTo>
                <a:lnTo>
                  <a:pt x="21590" y="533399"/>
                </a:lnTo>
                <a:lnTo>
                  <a:pt x="21590" y="534669"/>
                </a:lnTo>
                <a:lnTo>
                  <a:pt x="20320" y="534669"/>
                </a:lnTo>
                <a:lnTo>
                  <a:pt x="20320" y="535939"/>
                </a:lnTo>
                <a:lnTo>
                  <a:pt x="19050" y="535939"/>
                </a:lnTo>
                <a:lnTo>
                  <a:pt x="19050" y="537209"/>
                </a:lnTo>
                <a:lnTo>
                  <a:pt x="17780" y="537209"/>
                </a:lnTo>
                <a:lnTo>
                  <a:pt x="17780" y="538479"/>
                </a:lnTo>
                <a:lnTo>
                  <a:pt x="16510" y="538479"/>
                </a:lnTo>
                <a:lnTo>
                  <a:pt x="16510" y="539749"/>
                </a:lnTo>
                <a:lnTo>
                  <a:pt x="15240" y="539749"/>
                </a:lnTo>
                <a:lnTo>
                  <a:pt x="15240" y="541019"/>
                </a:lnTo>
                <a:lnTo>
                  <a:pt x="13970" y="541019"/>
                </a:lnTo>
                <a:lnTo>
                  <a:pt x="13970" y="542289"/>
                </a:lnTo>
                <a:lnTo>
                  <a:pt x="12700" y="542289"/>
                </a:lnTo>
                <a:lnTo>
                  <a:pt x="12700" y="543559"/>
                </a:lnTo>
                <a:lnTo>
                  <a:pt x="11430" y="543559"/>
                </a:lnTo>
                <a:lnTo>
                  <a:pt x="11430" y="544829"/>
                </a:lnTo>
                <a:lnTo>
                  <a:pt x="10160" y="544829"/>
                </a:lnTo>
                <a:lnTo>
                  <a:pt x="10160" y="546099"/>
                </a:lnTo>
                <a:lnTo>
                  <a:pt x="8890" y="546099"/>
                </a:lnTo>
                <a:lnTo>
                  <a:pt x="8890" y="548639"/>
                </a:lnTo>
                <a:lnTo>
                  <a:pt x="7620" y="548639"/>
                </a:lnTo>
                <a:lnTo>
                  <a:pt x="7620" y="549909"/>
                </a:lnTo>
                <a:lnTo>
                  <a:pt x="6350" y="549909"/>
                </a:lnTo>
                <a:lnTo>
                  <a:pt x="6350" y="551179"/>
                </a:lnTo>
                <a:lnTo>
                  <a:pt x="5080" y="551179"/>
                </a:lnTo>
                <a:lnTo>
                  <a:pt x="5080" y="552449"/>
                </a:lnTo>
                <a:lnTo>
                  <a:pt x="3810" y="552449"/>
                </a:lnTo>
                <a:lnTo>
                  <a:pt x="3810" y="553719"/>
                </a:lnTo>
                <a:lnTo>
                  <a:pt x="2540" y="553719"/>
                </a:lnTo>
                <a:lnTo>
                  <a:pt x="2540" y="554989"/>
                </a:lnTo>
                <a:lnTo>
                  <a:pt x="1270" y="554989"/>
                </a:lnTo>
                <a:lnTo>
                  <a:pt x="1270" y="556259"/>
                </a:lnTo>
                <a:lnTo>
                  <a:pt x="0" y="556259"/>
                </a:lnTo>
                <a:lnTo>
                  <a:pt x="0" y="557529"/>
                </a:lnTo>
                <a:lnTo>
                  <a:pt x="24113" y="557529"/>
                </a:lnTo>
                <a:lnTo>
                  <a:pt x="117971" y="463549"/>
                </a:lnTo>
                <a:close/>
              </a:path>
            </a:pathLst>
          </a:custGeom>
          <a:solidFill>
            <a:srgbClr val="0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727423" y="6440882"/>
            <a:ext cx="417195" cy="417195"/>
          </a:xfrm>
          <a:custGeom>
            <a:avLst/>
            <a:gdLst/>
            <a:ahLst/>
            <a:cxnLst/>
            <a:rect l="l" t="t" r="r" b="b"/>
            <a:pathLst>
              <a:path w="417195" h="417195">
                <a:moveTo>
                  <a:pt x="416576" y="0"/>
                </a:moveTo>
                <a:lnTo>
                  <a:pt x="400799" y="15797"/>
                </a:lnTo>
                <a:lnTo>
                  <a:pt x="416576" y="15797"/>
                </a:lnTo>
                <a:lnTo>
                  <a:pt x="416576" y="0"/>
                </a:lnTo>
                <a:close/>
              </a:path>
              <a:path w="417195" h="417195">
                <a:moveTo>
                  <a:pt x="416576" y="15797"/>
                </a:moveTo>
                <a:lnTo>
                  <a:pt x="400799" y="15797"/>
                </a:lnTo>
                <a:lnTo>
                  <a:pt x="394457" y="22147"/>
                </a:lnTo>
                <a:lnTo>
                  <a:pt x="416576" y="22147"/>
                </a:lnTo>
                <a:lnTo>
                  <a:pt x="416576" y="15797"/>
                </a:lnTo>
                <a:close/>
              </a:path>
              <a:path w="417195" h="417195">
                <a:moveTo>
                  <a:pt x="416576" y="22147"/>
                </a:moveTo>
                <a:lnTo>
                  <a:pt x="394457" y="22147"/>
                </a:lnTo>
                <a:lnTo>
                  <a:pt x="286647" y="130097"/>
                </a:lnTo>
                <a:lnTo>
                  <a:pt x="416576" y="130097"/>
                </a:lnTo>
                <a:lnTo>
                  <a:pt x="416576" y="22147"/>
                </a:lnTo>
                <a:close/>
              </a:path>
              <a:path w="417195" h="417195">
                <a:moveTo>
                  <a:pt x="416576" y="130097"/>
                </a:moveTo>
                <a:lnTo>
                  <a:pt x="286647" y="130097"/>
                </a:lnTo>
                <a:lnTo>
                  <a:pt x="273964" y="142797"/>
                </a:lnTo>
                <a:lnTo>
                  <a:pt x="414036" y="142797"/>
                </a:lnTo>
                <a:lnTo>
                  <a:pt x="416576" y="140257"/>
                </a:lnTo>
                <a:lnTo>
                  <a:pt x="416576" y="130097"/>
                </a:lnTo>
                <a:close/>
              </a:path>
              <a:path w="417195" h="417195">
                <a:moveTo>
                  <a:pt x="414036" y="142797"/>
                </a:moveTo>
                <a:lnTo>
                  <a:pt x="273964" y="142797"/>
                </a:lnTo>
                <a:lnTo>
                  <a:pt x="261280" y="155497"/>
                </a:lnTo>
                <a:lnTo>
                  <a:pt x="401336" y="155497"/>
                </a:lnTo>
                <a:lnTo>
                  <a:pt x="414036" y="142797"/>
                </a:lnTo>
                <a:close/>
              </a:path>
              <a:path w="417195" h="417195">
                <a:moveTo>
                  <a:pt x="401336" y="155497"/>
                </a:moveTo>
                <a:lnTo>
                  <a:pt x="261280" y="155497"/>
                </a:lnTo>
                <a:lnTo>
                  <a:pt x="242255" y="174547"/>
                </a:lnTo>
                <a:lnTo>
                  <a:pt x="382286" y="174547"/>
                </a:lnTo>
                <a:lnTo>
                  <a:pt x="401336" y="155497"/>
                </a:lnTo>
                <a:close/>
              </a:path>
              <a:path w="417195" h="417195">
                <a:moveTo>
                  <a:pt x="382286" y="174547"/>
                </a:moveTo>
                <a:lnTo>
                  <a:pt x="242255" y="174547"/>
                </a:lnTo>
                <a:lnTo>
                  <a:pt x="229571" y="187247"/>
                </a:lnTo>
                <a:lnTo>
                  <a:pt x="369586" y="187247"/>
                </a:lnTo>
                <a:lnTo>
                  <a:pt x="382286" y="174547"/>
                </a:lnTo>
                <a:close/>
              </a:path>
              <a:path w="417195" h="417195">
                <a:moveTo>
                  <a:pt x="369586" y="187247"/>
                </a:moveTo>
                <a:lnTo>
                  <a:pt x="229571" y="187247"/>
                </a:lnTo>
                <a:lnTo>
                  <a:pt x="210546" y="206297"/>
                </a:lnTo>
                <a:lnTo>
                  <a:pt x="350536" y="206297"/>
                </a:lnTo>
                <a:lnTo>
                  <a:pt x="369586" y="187247"/>
                </a:lnTo>
                <a:close/>
              </a:path>
              <a:path w="417195" h="417195">
                <a:moveTo>
                  <a:pt x="350536" y="206297"/>
                </a:moveTo>
                <a:lnTo>
                  <a:pt x="210546" y="206297"/>
                </a:lnTo>
                <a:lnTo>
                  <a:pt x="143323" y="273607"/>
                </a:lnTo>
                <a:lnTo>
                  <a:pt x="283226" y="273607"/>
                </a:lnTo>
                <a:lnTo>
                  <a:pt x="350536" y="206297"/>
                </a:lnTo>
                <a:close/>
              </a:path>
              <a:path w="417195" h="417195">
                <a:moveTo>
                  <a:pt x="283226" y="273607"/>
                </a:moveTo>
                <a:lnTo>
                  <a:pt x="143323" y="273607"/>
                </a:lnTo>
                <a:lnTo>
                  <a:pt x="84979" y="332027"/>
                </a:lnTo>
                <a:lnTo>
                  <a:pt x="224806" y="332027"/>
                </a:lnTo>
                <a:lnTo>
                  <a:pt x="283226" y="273607"/>
                </a:lnTo>
                <a:close/>
              </a:path>
              <a:path w="417195" h="417195">
                <a:moveTo>
                  <a:pt x="224806" y="332027"/>
                </a:moveTo>
                <a:lnTo>
                  <a:pt x="84979" y="332027"/>
                </a:lnTo>
                <a:lnTo>
                  <a:pt x="62149" y="354887"/>
                </a:lnTo>
                <a:lnTo>
                  <a:pt x="201946" y="354887"/>
                </a:lnTo>
                <a:lnTo>
                  <a:pt x="224806" y="332027"/>
                </a:lnTo>
                <a:close/>
              </a:path>
              <a:path w="417195" h="417195">
                <a:moveTo>
                  <a:pt x="201946" y="354887"/>
                </a:moveTo>
                <a:lnTo>
                  <a:pt x="62149" y="354887"/>
                </a:lnTo>
                <a:lnTo>
                  <a:pt x="0" y="417117"/>
                </a:lnTo>
                <a:lnTo>
                  <a:pt x="139716" y="417117"/>
                </a:lnTo>
                <a:lnTo>
                  <a:pt x="201946" y="354887"/>
                </a:lnTo>
                <a:close/>
              </a:path>
            </a:pathLst>
          </a:custGeom>
          <a:solidFill>
            <a:srgbClr val="008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867140" y="6581140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59" h="276859">
                <a:moveTo>
                  <a:pt x="276859" y="0"/>
                </a:moveTo>
                <a:lnTo>
                  <a:pt x="274320" y="2539"/>
                </a:lnTo>
                <a:lnTo>
                  <a:pt x="276859" y="2539"/>
                </a:lnTo>
                <a:lnTo>
                  <a:pt x="276859" y="0"/>
                </a:lnTo>
                <a:close/>
              </a:path>
              <a:path w="276859" h="276859">
                <a:moveTo>
                  <a:pt x="276859" y="2539"/>
                </a:moveTo>
                <a:lnTo>
                  <a:pt x="274320" y="2539"/>
                </a:lnTo>
                <a:lnTo>
                  <a:pt x="217170" y="59689"/>
                </a:lnTo>
                <a:lnTo>
                  <a:pt x="276859" y="59689"/>
                </a:lnTo>
                <a:lnTo>
                  <a:pt x="276859" y="2539"/>
                </a:lnTo>
                <a:close/>
              </a:path>
              <a:path w="276859" h="276859">
                <a:moveTo>
                  <a:pt x="276859" y="59689"/>
                </a:moveTo>
                <a:lnTo>
                  <a:pt x="217170" y="59689"/>
                </a:lnTo>
                <a:lnTo>
                  <a:pt x="156209" y="120649"/>
                </a:lnTo>
                <a:lnTo>
                  <a:pt x="276859" y="120649"/>
                </a:lnTo>
                <a:lnTo>
                  <a:pt x="276859" y="59689"/>
                </a:lnTo>
                <a:close/>
              </a:path>
              <a:path w="276859" h="276859">
                <a:moveTo>
                  <a:pt x="276859" y="120649"/>
                </a:moveTo>
                <a:lnTo>
                  <a:pt x="156209" y="120649"/>
                </a:lnTo>
                <a:lnTo>
                  <a:pt x="149859" y="126999"/>
                </a:lnTo>
                <a:lnTo>
                  <a:pt x="276859" y="126999"/>
                </a:lnTo>
                <a:lnTo>
                  <a:pt x="276859" y="120649"/>
                </a:lnTo>
                <a:close/>
              </a:path>
              <a:path w="276859" h="276859">
                <a:moveTo>
                  <a:pt x="276859" y="126999"/>
                </a:moveTo>
                <a:lnTo>
                  <a:pt x="149859" y="126999"/>
                </a:lnTo>
                <a:lnTo>
                  <a:pt x="143509" y="133349"/>
                </a:lnTo>
                <a:lnTo>
                  <a:pt x="276859" y="133349"/>
                </a:lnTo>
                <a:lnTo>
                  <a:pt x="276859" y="126999"/>
                </a:lnTo>
                <a:close/>
              </a:path>
              <a:path w="276859" h="276859">
                <a:moveTo>
                  <a:pt x="276859" y="133349"/>
                </a:moveTo>
                <a:lnTo>
                  <a:pt x="143509" y="133349"/>
                </a:lnTo>
                <a:lnTo>
                  <a:pt x="93979" y="182879"/>
                </a:lnTo>
                <a:lnTo>
                  <a:pt x="233679" y="182879"/>
                </a:lnTo>
                <a:lnTo>
                  <a:pt x="276859" y="139700"/>
                </a:lnTo>
                <a:lnTo>
                  <a:pt x="276859" y="133349"/>
                </a:lnTo>
                <a:close/>
              </a:path>
              <a:path w="276859" h="276859">
                <a:moveTo>
                  <a:pt x="233679" y="182879"/>
                </a:moveTo>
                <a:lnTo>
                  <a:pt x="93979" y="182879"/>
                </a:lnTo>
                <a:lnTo>
                  <a:pt x="0" y="276859"/>
                </a:lnTo>
                <a:lnTo>
                  <a:pt x="139700" y="276859"/>
                </a:lnTo>
                <a:lnTo>
                  <a:pt x="233679" y="182879"/>
                </a:lnTo>
                <a:close/>
              </a:path>
            </a:pathLst>
          </a:custGeom>
          <a:solidFill>
            <a:srgbClr val="008D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006840" y="6720840"/>
            <a:ext cx="137159" cy="137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600200" y="1156969"/>
            <a:ext cx="1724660" cy="0"/>
          </a:xfrm>
          <a:custGeom>
            <a:avLst/>
            <a:gdLst/>
            <a:ahLst/>
            <a:cxnLst/>
            <a:rect l="l" t="t" r="r" b="b"/>
            <a:pathLst>
              <a:path w="1724660">
                <a:moveTo>
                  <a:pt x="0" y="0"/>
                </a:moveTo>
                <a:lnTo>
                  <a:pt x="172466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577339" y="1134110"/>
            <a:ext cx="1724660" cy="0"/>
          </a:xfrm>
          <a:custGeom>
            <a:avLst/>
            <a:gdLst/>
            <a:ahLst/>
            <a:cxnLst/>
            <a:rect l="l" t="t" r="r" b="b"/>
            <a:pathLst>
              <a:path w="1724660">
                <a:moveTo>
                  <a:pt x="0" y="0"/>
                </a:moveTo>
                <a:lnTo>
                  <a:pt x="172466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>
            <a:spLocks noGrp="1"/>
          </p:cNvSpPr>
          <p:nvPr>
            <p:ph type="title"/>
          </p:nvPr>
        </p:nvSpPr>
        <p:spPr>
          <a:xfrm>
            <a:off x="459740" y="669290"/>
            <a:ext cx="74644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00"/>
                </a:solidFill>
              </a:rPr>
              <a:t>Sara has </a:t>
            </a:r>
            <a:r>
              <a:rPr sz="3200" dirty="0">
                <a:solidFill>
                  <a:srgbClr val="000000"/>
                </a:solidFill>
              </a:rPr>
              <a:t>lived </a:t>
            </a:r>
            <a:r>
              <a:rPr sz="3200" spc="5" dirty="0">
                <a:solidFill>
                  <a:srgbClr val="000000"/>
                </a:solidFill>
              </a:rPr>
              <a:t>in </a:t>
            </a:r>
            <a:r>
              <a:rPr sz="3200" spc="-5" dirty="0">
                <a:solidFill>
                  <a:srgbClr val="000000"/>
                </a:solidFill>
              </a:rPr>
              <a:t>Boston for </a:t>
            </a:r>
            <a:r>
              <a:rPr sz="3200" dirty="0">
                <a:solidFill>
                  <a:srgbClr val="000000"/>
                </a:solidFill>
              </a:rPr>
              <a:t>5</a:t>
            </a:r>
            <a:r>
              <a:rPr sz="3200" spc="-5" dirty="0">
                <a:solidFill>
                  <a:srgbClr val="000000"/>
                </a:solidFill>
              </a:rPr>
              <a:t> years.</a:t>
            </a:r>
            <a:endParaRPr sz="3200"/>
          </a:p>
        </p:txBody>
      </p:sp>
      <p:sp>
        <p:nvSpPr>
          <p:cNvPr id="90" name="object 90"/>
          <p:cNvSpPr/>
          <p:nvPr/>
        </p:nvSpPr>
        <p:spPr>
          <a:xfrm>
            <a:off x="838200" y="2237739"/>
            <a:ext cx="1746250" cy="0"/>
          </a:xfrm>
          <a:custGeom>
            <a:avLst/>
            <a:gdLst/>
            <a:ahLst/>
            <a:cxnLst/>
            <a:rect l="l" t="t" r="r" b="b"/>
            <a:pathLst>
              <a:path w="1746250">
                <a:moveTo>
                  <a:pt x="0" y="0"/>
                </a:moveTo>
                <a:lnTo>
                  <a:pt x="174625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15339" y="2214879"/>
            <a:ext cx="1746250" cy="0"/>
          </a:xfrm>
          <a:custGeom>
            <a:avLst/>
            <a:gdLst/>
            <a:ahLst/>
            <a:cxnLst/>
            <a:rect l="l" t="t" r="r" b="b"/>
            <a:pathLst>
              <a:path w="1746250">
                <a:moveTo>
                  <a:pt x="0" y="0"/>
                </a:moveTo>
                <a:lnTo>
                  <a:pt x="1746250" y="0"/>
                </a:lnTo>
              </a:path>
            </a:pathLst>
          </a:custGeom>
          <a:ln w="29209">
            <a:solidFill>
              <a:srgbClr val="00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491229" y="4632959"/>
            <a:ext cx="726440" cy="0"/>
          </a:xfrm>
          <a:custGeom>
            <a:avLst/>
            <a:gdLst/>
            <a:ahLst/>
            <a:cxnLst/>
            <a:rect l="l" t="t" r="r" b="b"/>
            <a:pathLst>
              <a:path w="726439">
                <a:moveTo>
                  <a:pt x="0" y="0"/>
                </a:moveTo>
                <a:lnTo>
                  <a:pt x="72644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468370" y="4610100"/>
            <a:ext cx="726440" cy="0"/>
          </a:xfrm>
          <a:custGeom>
            <a:avLst/>
            <a:gdLst/>
            <a:ahLst/>
            <a:cxnLst/>
            <a:rect l="l" t="t" r="r" b="b"/>
            <a:pathLst>
              <a:path w="726439">
                <a:moveTo>
                  <a:pt x="0" y="0"/>
                </a:moveTo>
                <a:lnTo>
                  <a:pt x="72644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7840" y="6118859"/>
            <a:ext cx="1882139" cy="0"/>
          </a:xfrm>
          <a:custGeom>
            <a:avLst/>
            <a:gdLst/>
            <a:ahLst/>
            <a:cxnLst/>
            <a:rect l="l" t="t" r="r" b="b"/>
            <a:pathLst>
              <a:path w="1882139">
                <a:moveTo>
                  <a:pt x="0" y="0"/>
                </a:moveTo>
                <a:lnTo>
                  <a:pt x="1882139" y="0"/>
                </a:lnTo>
              </a:path>
            </a:pathLst>
          </a:custGeom>
          <a:ln w="3302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72440" y="6093459"/>
            <a:ext cx="1882139" cy="0"/>
          </a:xfrm>
          <a:custGeom>
            <a:avLst/>
            <a:gdLst/>
            <a:ahLst/>
            <a:cxnLst/>
            <a:rect l="l" t="t" r="r" b="b"/>
            <a:pathLst>
              <a:path w="1882139">
                <a:moveTo>
                  <a:pt x="0" y="0"/>
                </a:moveTo>
                <a:lnTo>
                  <a:pt x="1882139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459740" y="1750059"/>
            <a:ext cx="7461884" cy="439674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55600" marR="5080">
              <a:lnSpc>
                <a:spcPts val="3450"/>
              </a:lnSpc>
              <a:spcBef>
                <a:spcPts val="540"/>
              </a:spcBef>
            </a:pP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Meaning: </a:t>
            </a:r>
            <a:r>
              <a:rPr sz="3200" b="1" dirty="0">
                <a:latin typeface="Comic Sans MS"/>
                <a:cs typeface="Comic Sans MS"/>
              </a:rPr>
              <a:t>by using the </a:t>
            </a:r>
            <a:r>
              <a:rPr sz="3200" b="1" spc="-5" dirty="0">
                <a:latin typeface="Comic Sans MS"/>
                <a:cs typeface="Comic Sans MS"/>
              </a:rPr>
              <a:t>present  perfect tense, we mean </a:t>
            </a:r>
            <a:r>
              <a:rPr sz="3200" b="1" dirty="0">
                <a:latin typeface="Comic Sans MS"/>
                <a:cs typeface="Comic Sans MS"/>
              </a:rPr>
              <a:t>that Sara  </a:t>
            </a:r>
            <a:r>
              <a:rPr sz="3200" b="1" spc="-5" dirty="0">
                <a:latin typeface="Comic Sans MS"/>
                <a:cs typeface="Comic Sans MS"/>
              </a:rPr>
              <a:t>began </a:t>
            </a:r>
            <a:r>
              <a:rPr sz="3200" b="1" dirty="0">
                <a:latin typeface="Comic Sans MS"/>
                <a:cs typeface="Comic Sans MS"/>
              </a:rPr>
              <a:t>living </a:t>
            </a:r>
            <a:r>
              <a:rPr sz="3200" b="1" spc="5" dirty="0">
                <a:latin typeface="Comic Sans MS"/>
                <a:cs typeface="Comic Sans MS"/>
              </a:rPr>
              <a:t>in </a:t>
            </a:r>
            <a:r>
              <a:rPr sz="3200" b="1" spc="-5" dirty="0">
                <a:latin typeface="Comic Sans MS"/>
                <a:cs typeface="Comic Sans MS"/>
              </a:rPr>
              <a:t>Boston </a:t>
            </a:r>
            <a:r>
              <a:rPr sz="3200" b="1" dirty="0">
                <a:latin typeface="Comic Sans MS"/>
                <a:cs typeface="Comic Sans MS"/>
              </a:rPr>
              <a:t>5 </a:t>
            </a:r>
            <a:r>
              <a:rPr sz="3200" b="1" spc="-5" dirty="0">
                <a:latin typeface="Comic Sans MS"/>
                <a:cs typeface="Comic Sans MS"/>
              </a:rPr>
              <a:t>years </a:t>
            </a:r>
            <a:r>
              <a:rPr sz="3200" b="1" dirty="0">
                <a:latin typeface="Comic Sans MS"/>
                <a:cs typeface="Comic Sans MS"/>
              </a:rPr>
              <a:t>ago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355600">
              <a:lnSpc>
                <a:spcPts val="3410"/>
              </a:lnSpc>
            </a:pPr>
            <a:r>
              <a:rPr sz="3200" b="1" dirty="0">
                <a:latin typeface="Comic Sans MS"/>
                <a:cs typeface="Comic Sans MS"/>
              </a:rPr>
              <a:t>.</a:t>
            </a:r>
            <a:r>
              <a:rPr sz="3200" b="1" spc="-5" dirty="0">
                <a:latin typeface="Comic Sans MS"/>
                <a:cs typeface="Comic Sans MS"/>
              </a:rPr>
              <a:t> </a:t>
            </a:r>
            <a:r>
              <a:rPr sz="3200" b="1" dirty="0">
                <a:latin typeface="Comic Sans MS"/>
                <a:cs typeface="Comic Sans MS"/>
              </a:rPr>
              <a:t>.</a:t>
            </a:r>
            <a:endParaRPr sz="3200">
              <a:latin typeface="Comic Sans MS"/>
              <a:cs typeface="Comic Sans MS"/>
            </a:endParaRPr>
          </a:p>
          <a:p>
            <a:pPr marL="12700" marR="1262380">
              <a:lnSpc>
                <a:spcPct val="183300"/>
              </a:lnSpc>
              <a:spcBef>
                <a:spcPts val="1460"/>
              </a:spcBef>
            </a:pPr>
            <a:r>
              <a:rPr sz="3200" b="1" spc="-5" dirty="0">
                <a:latin typeface="Comic Sans MS"/>
                <a:cs typeface="Comic Sans MS"/>
              </a:rPr>
              <a:t>AND </a:t>
            </a:r>
            <a:r>
              <a:rPr sz="3200" b="1" dirty="0">
                <a:latin typeface="Comic Sans MS"/>
                <a:cs typeface="Comic Sans MS"/>
              </a:rPr>
              <a:t>. . . she still </a:t>
            </a:r>
            <a:r>
              <a:rPr sz="3200" b="1" spc="-5" dirty="0">
                <a:latin typeface="Comic Sans MS"/>
                <a:cs typeface="Comic Sans MS"/>
              </a:rPr>
              <a:t>lives there. 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Remember, present</a:t>
            </a:r>
            <a:r>
              <a:rPr sz="3200" b="1" spc="-15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perfect:</a:t>
            </a:r>
            <a:endParaRPr sz="3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3600" b="1" spc="-5" dirty="0">
                <a:latin typeface="Comic Sans MS"/>
                <a:cs typeface="Comic Sans MS"/>
              </a:rPr>
              <a:t>connects </a:t>
            </a:r>
            <a:r>
              <a:rPr sz="3200" b="1" dirty="0">
                <a:solidFill>
                  <a:srgbClr val="000098"/>
                </a:solidFill>
                <a:latin typeface="Comic Sans MS"/>
                <a:cs typeface="Comic Sans MS"/>
              </a:rPr>
              <a:t>the past with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the</a:t>
            </a:r>
            <a:r>
              <a:rPr sz="3200" b="1" spc="-19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000098"/>
                </a:solidFill>
                <a:latin typeface="Comic Sans MS"/>
                <a:cs typeface="Comic Sans MS"/>
              </a:rPr>
              <a:t>present.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7162800" y="5457190"/>
            <a:ext cx="1662430" cy="29209"/>
          </a:xfrm>
          <a:custGeom>
            <a:avLst/>
            <a:gdLst/>
            <a:ahLst/>
            <a:cxnLst/>
            <a:rect l="l" t="t" r="r" b="b"/>
            <a:pathLst>
              <a:path w="1662429" h="29210">
                <a:moveTo>
                  <a:pt x="0" y="29210"/>
                </a:moveTo>
                <a:lnTo>
                  <a:pt x="1662429" y="29210"/>
                </a:lnTo>
                <a:lnTo>
                  <a:pt x="1662429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162800" y="5427979"/>
            <a:ext cx="1662430" cy="29209"/>
          </a:xfrm>
          <a:custGeom>
            <a:avLst/>
            <a:gdLst/>
            <a:ahLst/>
            <a:cxnLst/>
            <a:rect l="l" t="t" r="r" b="b"/>
            <a:pathLst>
              <a:path w="1662429" h="29210">
                <a:moveTo>
                  <a:pt x="0" y="29210"/>
                </a:moveTo>
                <a:lnTo>
                  <a:pt x="1662429" y="29210"/>
                </a:lnTo>
                <a:lnTo>
                  <a:pt x="1662429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162800" y="5400040"/>
            <a:ext cx="1662430" cy="27940"/>
          </a:xfrm>
          <a:custGeom>
            <a:avLst/>
            <a:gdLst/>
            <a:ahLst/>
            <a:cxnLst/>
            <a:rect l="l" t="t" r="r" b="b"/>
            <a:pathLst>
              <a:path w="1662429" h="27939">
                <a:moveTo>
                  <a:pt x="0" y="27940"/>
                </a:moveTo>
                <a:lnTo>
                  <a:pt x="1662429" y="27940"/>
                </a:lnTo>
                <a:lnTo>
                  <a:pt x="1662429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EC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616950" y="5369559"/>
            <a:ext cx="208279" cy="30480"/>
          </a:xfrm>
          <a:custGeom>
            <a:avLst/>
            <a:gdLst/>
            <a:ahLst/>
            <a:cxnLst/>
            <a:rect l="l" t="t" r="r" b="b"/>
            <a:pathLst>
              <a:path w="208279" h="30479">
                <a:moveTo>
                  <a:pt x="0" y="30479"/>
                </a:moveTo>
                <a:lnTo>
                  <a:pt x="208279" y="30479"/>
                </a:lnTo>
                <a:lnTo>
                  <a:pt x="208279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E5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162800" y="5369559"/>
            <a:ext cx="935990" cy="30480"/>
          </a:xfrm>
          <a:custGeom>
            <a:avLst/>
            <a:gdLst/>
            <a:ahLst/>
            <a:cxnLst/>
            <a:rect l="l" t="t" r="r" b="b"/>
            <a:pathLst>
              <a:path w="935990" h="30479">
                <a:moveTo>
                  <a:pt x="0" y="30479"/>
                </a:moveTo>
                <a:lnTo>
                  <a:pt x="935990" y="30479"/>
                </a:lnTo>
                <a:lnTo>
                  <a:pt x="93599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E5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616950" y="5340350"/>
            <a:ext cx="208279" cy="29209"/>
          </a:xfrm>
          <a:custGeom>
            <a:avLst/>
            <a:gdLst/>
            <a:ahLst/>
            <a:cxnLst/>
            <a:rect l="l" t="t" r="r" b="b"/>
            <a:pathLst>
              <a:path w="208279" h="29210">
                <a:moveTo>
                  <a:pt x="0" y="29209"/>
                </a:moveTo>
                <a:lnTo>
                  <a:pt x="208279" y="29209"/>
                </a:lnTo>
                <a:lnTo>
                  <a:pt x="208279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DD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162800" y="5340350"/>
            <a:ext cx="935990" cy="29209"/>
          </a:xfrm>
          <a:custGeom>
            <a:avLst/>
            <a:gdLst/>
            <a:ahLst/>
            <a:cxnLst/>
            <a:rect l="l" t="t" r="r" b="b"/>
            <a:pathLst>
              <a:path w="935990" h="29210">
                <a:moveTo>
                  <a:pt x="0" y="29209"/>
                </a:moveTo>
                <a:lnTo>
                  <a:pt x="935990" y="29209"/>
                </a:lnTo>
                <a:lnTo>
                  <a:pt x="93599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DD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616950" y="5312409"/>
            <a:ext cx="208279" cy="27940"/>
          </a:xfrm>
          <a:custGeom>
            <a:avLst/>
            <a:gdLst/>
            <a:ahLst/>
            <a:cxnLst/>
            <a:rect l="l" t="t" r="r" b="b"/>
            <a:pathLst>
              <a:path w="208279" h="27939">
                <a:moveTo>
                  <a:pt x="0" y="27939"/>
                </a:moveTo>
                <a:lnTo>
                  <a:pt x="208279" y="27939"/>
                </a:lnTo>
                <a:lnTo>
                  <a:pt x="208279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D5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162800" y="5312409"/>
            <a:ext cx="935990" cy="27940"/>
          </a:xfrm>
          <a:custGeom>
            <a:avLst/>
            <a:gdLst/>
            <a:ahLst/>
            <a:cxnLst/>
            <a:rect l="l" t="t" r="r" b="b"/>
            <a:pathLst>
              <a:path w="935990" h="27939">
                <a:moveTo>
                  <a:pt x="0" y="27939"/>
                </a:moveTo>
                <a:lnTo>
                  <a:pt x="935990" y="27939"/>
                </a:lnTo>
                <a:lnTo>
                  <a:pt x="93599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D5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616950" y="5283200"/>
            <a:ext cx="208279" cy="29209"/>
          </a:xfrm>
          <a:custGeom>
            <a:avLst/>
            <a:gdLst/>
            <a:ahLst/>
            <a:cxnLst/>
            <a:rect l="l" t="t" r="r" b="b"/>
            <a:pathLst>
              <a:path w="208279" h="29210">
                <a:moveTo>
                  <a:pt x="0" y="29209"/>
                </a:moveTo>
                <a:lnTo>
                  <a:pt x="208279" y="29209"/>
                </a:lnTo>
                <a:lnTo>
                  <a:pt x="208279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CEC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162800" y="5283200"/>
            <a:ext cx="935990" cy="29209"/>
          </a:xfrm>
          <a:custGeom>
            <a:avLst/>
            <a:gdLst/>
            <a:ahLst/>
            <a:cxnLst/>
            <a:rect l="l" t="t" r="r" b="b"/>
            <a:pathLst>
              <a:path w="935990" h="29210">
                <a:moveTo>
                  <a:pt x="0" y="29209"/>
                </a:moveTo>
                <a:lnTo>
                  <a:pt x="935990" y="29209"/>
                </a:lnTo>
                <a:lnTo>
                  <a:pt x="93599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CEC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616950" y="5255259"/>
            <a:ext cx="208279" cy="27940"/>
          </a:xfrm>
          <a:custGeom>
            <a:avLst/>
            <a:gdLst/>
            <a:ahLst/>
            <a:cxnLst/>
            <a:rect l="l" t="t" r="r" b="b"/>
            <a:pathLst>
              <a:path w="208279" h="27939">
                <a:moveTo>
                  <a:pt x="0" y="27939"/>
                </a:moveTo>
                <a:lnTo>
                  <a:pt x="208279" y="27939"/>
                </a:lnTo>
                <a:lnTo>
                  <a:pt x="208279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C6C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162800" y="5255259"/>
            <a:ext cx="935990" cy="27940"/>
          </a:xfrm>
          <a:custGeom>
            <a:avLst/>
            <a:gdLst/>
            <a:ahLst/>
            <a:cxnLst/>
            <a:rect l="l" t="t" r="r" b="b"/>
            <a:pathLst>
              <a:path w="935990" h="27939">
                <a:moveTo>
                  <a:pt x="0" y="27939"/>
                </a:moveTo>
                <a:lnTo>
                  <a:pt x="935990" y="27939"/>
                </a:lnTo>
                <a:lnTo>
                  <a:pt x="93599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C6C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616950" y="5224779"/>
            <a:ext cx="208279" cy="30480"/>
          </a:xfrm>
          <a:custGeom>
            <a:avLst/>
            <a:gdLst/>
            <a:ahLst/>
            <a:cxnLst/>
            <a:rect l="l" t="t" r="r" b="b"/>
            <a:pathLst>
              <a:path w="208279" h="30479">
                <a:moveTo>
                  <a:pt x="0" y="30480"/>
                </a:moveTo>
                <a:lnTo>
                  <a:pt x="208279" y="30480"/>
                </a:lnTo>
                <a:lnTo>
                  <a:pt x="208279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C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162800" y="5224779"/>
            <a:ext cx="935990" cy="30480"/>
          </a:xfrm>
          <a:custGeom>
            <a:avLst/>
            <a:gdLst/>
            <a:ahLst/>
            <a:cxnLst/>
            <a:rect l="l" t="t" r="r" b="b"/>
            <a:pathLst>
              <a:path w="935990" h="30479">
                <a:moveTo>
                  <a:pt x="0" y="30480"/>
                </a:moveTo>
                <a:lnTo>
                  <a:pt x="935990" y="30480"/>
                </a:lnTo>
                <a:lnTo>
                  <a:pt x="93599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C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616950" y="5196840"/>
            <a:ext cx="208279" cy="27940"/>
          </a:xfrm>
          <a:custGeom>
            <a:avLst/>
            <a:gdLst/>
            <a:ahLst/>
            <a:cxnLst/>
            <a:rect l="l" t="t" r="r" b="b"/>
            <a:pathLst>
              <a:path w="208279" h="27939">
                <a:moveTo>
                  <a:pt x="0" y="27940"/>
                </a:moveTo>
                <a:lnTo>
                  <a:pt x="208279" y="27940"/>
                </a:lnTo>
                <a:lnTo>
                  <a:pt x="208279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B4A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162800" y="5196840"/>
            <a:ext cx="935990" cy="27940"/>
          </a:xfrm>
          <a:custGeom>
            <a:avLst/>
            <a:gdLst/>
            <a:ahLst/>
            <a:cxnLst/>
            <a:rect l="l" t="t" r="r" b="b"/>
            <a:pathLst>
              <a:path w="935990" h="27939">
                <a:moveTo>
                  <a:pt x="0" y="27940"/>
                </a:moveTo>
                <a:lnTo>
                  <a:pt x="935990" y="27940"/>
                </a:lnTo>
                <a:lnTo>
                  <a:pt x="935990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B4A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616950" y="5166359"/>
            <a:ext cx="208279" cy="30480"/>
          </a:xfrm>
          <a:custGeom>
            <a:avLst/>
            <a:gdLst/>
            <a:ahLst/>
            <a:cxnLst/>
            <a:rect l="l" t="t" r="r" b="b"/>
            <a:pathLst>
              <a:path w="208279" h="30479">
                <a:moveTo>
                  <a:pt x="0" y="30479"/>
                </a:moveTo>
                <a:lnTo>
                  <a:pt x="208279" y="30479"/>
                </a:lnTo>
                <a:lnTo>
                  <a:pt x="208279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CA5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162800" y="5166359"/>
            <a:ext cx="935990" cy="30480"/>
          </a:xfrm>
          <a:custGeom>
            <a:avLst/>
            <a:gdLst/>
            <a:ahLst/>
            <a:cxnLst/>
            <a:rect l="l" t="t" r="r" b="b"/>
            <a:pathLst>
              <a:path w="935990" h="30479">
                <a:moveTo>
                  <a:pt x="0" y="30479"/>
                </a:moveTo>
                <a:lnTo>
                  <a:pt x="935990" y="30479"/>
                </a:lnTo>
                <a:lnTo>
                  <a:pt x="93599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CA5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162800" y="5138420"/>
            <a:ext cx="1662430" cy="27940"/>
          </a:xfrm>
          <a:custGeom>
            <a:avLst/>
            <a:gdLst/>
            <a:ahLst/>
            <a:cxnLst/>
            <a:rect l="l" t="t" r="r" b="b"/>
            <a:pathLst>
              <a:path w="1662429" h="27939">
                <a:moveTo>
                  <a:pt x="0" y="27939"/>
                </a:moveTo>
                <a:lnTo>
                  <a:pt x="1662429" y="27939"/>
                </a:lnTo>
                <a:lnTo>
                  <a:pt x="1662429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A59D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162800" y="5109209"/>
            <a:ext cx="1662430" cy="29209"/>
          </a:xfrm>
          <a:custGeom>
            <a:avLst/>
            <a:gdLst/>
            <a:ahLst/>
            <a:cxnLst/>
            <a:rect l="l" t="t" r="r" b="b"/>
            <a:pathLst>
              <a:path w="1662429" h="29210">
                <a:moveTo>
                  <a:pt x="0" y="29209"/>
                </a:moveTo>
                <a:lnTo>
                  <a:pt x="1662429" y="29209"/>
                </a:lnTo>
                <a:lnTo>
                  <a:pt x="1662429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9D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646159" y="5080000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10"/>
                </a:moveTo>
                <a:lnTo>
                  <a:pt x="179070" y="29210"/>
                </a:lnTo>
                <a:lnTo>
                  <a:pt x="1790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938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162800" y="5080000"/>
            <a:ext cx="1198880" cy="29209"/>
          </a:xfrm>
          <a:custGeom>
            <a:avLst/>
            <a:gdLst/>
            <a:ahLst/>
            <a:cxnLst/>
            <a:rect l="l" t="t" r="r" b="b"/>
            <a:pathLst>
              <a:path w="1198879" h="29210">
                <a:moveTo>
                  <a:pt x="0" y="29210"/>
                </a:moveTo>
                <a:lnTo>
                  <a:pt x="1198879" y="29210"/>
                </a:lnTo>
                <a:lnTo>
                  <a:pt x="1198879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938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646159" y="5052059"/>
            <a:ext cx="179070" cy="27940"/>
          </a:xfrm>
          <a:custGeom>
            <a:avLst/>
            <a:gdLst/>
            <a:ahLst/>
            <a:cxnLst/>
            <a:rect l="l" t="t" r="r" b="b"/>
            <a:pathLst>
              <a:path w="179070" h="27939">
                <a:moveTo>
                  <a:pt x="0" y="27939"/>
                </a:moveTo>
                <a:lnTo>
                  <a:pt x="179070" y="27939"/>
                </a:lnTo>
                <a:lnTo>
                  <a:pt x="17907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8B8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162800" y="5052059"/>
            <a:ext cx="1198880" cy="27940"/>
          </a:xfrm>
          <a:custGeom>
            <a:avLst/>
            <a:gdLst/>
            <a:ahLst/>
            <a:cxnLst/>
            <a:rect l="l" t="t" r="r" b="b"/>
            <a:pathLst>
              <a:path w="1198879" h="27939">
                <a:moveTo>
                  <a:pt x="0" y="27939"/>
                </a:moveTo>
                <a:lnTo>
                  <a:pt x="1198879" y="27939"/>
                </a:lnTo>
                <a:lnTo>
                  <a:pt x="1198879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8B8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646159" y="5022850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10"/>
                </a:moveTo>
                <a:lnTo>
                  <a:pt x="179070" y="29210"/>
                </a:lnTo>
                <a:lnTo>
                  <a:pt x="1790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847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407909" y="5022850"/>
            <a:ext cx="953769" cy="29209"/>
          </a:xfrm>
          <a:custGeom>
            <a:avLst/>
            <a:gdLst/>
            <a:ahLst/>
            <a:cxnLst/>
            <a:rect l="l" t="t" r="r" b="b"/>
            <a:pathLst>
              <a:path w="953770" h="29210">
                <a:moveTo>
                  <a:pt x="0" y="29210"/>
                </a:moveTo>
                <a:lnTo>
                  <a:pt x="953770" y="29210"/>
                </a:lnTo>
                <a:lnTo>
                  <a:pt x="9537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847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162800" y="5022850"/>
            <a:ext cx="50800" cy="29209"/>
          </a:xfrm>
          <a:custGeom>
            <a:avLst/>
            <a:gdLst/>
            <a:ahLst/>
            <a:cxnLst/>
            <a:rect l="l" t="t" r="r" b="b"/>
            <a:pathLst>
              <a:path w="50800" h="29210">
                <a:moveTo>
                  <a:pt x="0" y="29210"/>
                </a:moveTo>
                <a:lnTo>
                  <a:pt x="50800" y="29210"/>
                </a:lnTo>
                <a:lnTo>
                  <a:pt x="5080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847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646159" y="4993640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10"/>
                </a:moveTo>
                <a:lnTo>
                  <a:pt x="179070" y="29210"/>
                </a:lnTo>
                <a:lnTo>
                  <a:pt x="1790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C72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407909" y="4993640"/>
            <a:ext cx="953769" cy="29209"/>
          </a:xfrm>
          <a:custGeom>
            <a:avLst/>
            <a:gdLst/>
            <a:ahLst/>
            <a:cxnLst/>
            <a:rect l="l" t="t" r="r" b="b"/>
            <a:pathLst>
              <a:path w="953770" h="29210">
                <a:moveTo>
                  <a:pt x="0" y="29210"/>
                </a:moveTo>
                <a:lnTo>
                  <a:pt x="953770" y="29210"/>
                </a:lnTo>
                <a:lnTo>
                  <a:pt x="9537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C72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162800" y="4993640"/>
            <a:ext cx="50800" cy="29209"/>
          </a:xfrm>
          <a:custGeom>
            <a:avLst/>
            <a:gdLst/>
            <a:ahLst/>
            <a:cxnLst/>
            <a:rect l="l" t="t" r="r" b="b"/>
            <a:pathLst>
              <a:path w="50800" h="29210">
                <a:moveTo>
                  <a:pt x="0" y="29210"/>
                </a:moveTo>
                <a:lnTo>
                  <a:pt x="50800" y="29210"/>
                </a:lnTo>
                <a:lnTo>
                  <a:pt x="5080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C72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646159" y="4964429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10"/>
                </a:moveTo>
                <a:lnTo>
                  <a:pt x="179070" y="29210"/>
                </a:lnTo>
                <a:lnTo>
                  <a:pt x="17907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26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707630" y="4964429"/>
            <a:ext cx="654050" cy="29209"/>
          </a:xfrm>
          <a:custGeom>
            <a:avLst/>
            <a:gdLst/>
            <a:ahLst/>
            <a:cxnLst/>
            <a:rect l="l" t="t" r="r" b="b"/>
            <a:pathLst>
              <a:path w="654050" h="29210">
                <a:moveTo>
                  <a:pt x="0" y="29210"/>
                </a:moveTo>
                <a:lnTo>
                  <a:pt x="654050" y="29210"/>
                </a:lnTo>
                <a:lnTo>
                  <a:pt x="65405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26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407909" y="4964429"/>
            <a:ext cx="116839" cy="29209"/>
          </a:xfrm>
          <a:custGeom>
            <a:avLst/>
            <a:gdLst/>
            <a:ahLst/>
            <a:cxnLst/>
            <a:rect l="l" t="t" r="r" b="b"/>
            <a:pathLst>
              <a:path w="116840" h="29210">
                <a:moveTo>
                  <a:pt x="0" y="29210"/>
                </a:moveTo>
                <a:lnTo>
                  <a:pt x="116840" y="29210"/>
                </a:lnTo>
                <a:lnTo>
                  <a:pt x="11684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26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162800" y="4964429"/>
            <a:ext cx="50800" cy="29209"/>
          </a:xfrm>
          <a:custGeom>
            <a:avLst/>
            <a:gdLst/>
            <a:ahLst/>
            <a:cxnLst/>
            <a:rect l="l" t="t" r="r" b="b"/>
            <a:pathLst>
              <a:path w="50800" h="29210">
                <a:moveTo>
                  <a:pt x="0" y="29210"/>
                </a:moveTo>
                <a:lnTo>
                  <a:pt x="50800" y="29210"/>
                </a:lnTo>
                <a:lnTo>
                  <a:pt x="5080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726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646159" y="4935220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09"/>
                </a:moveTo>
                <a:lnTo>
                  <a:pt x="179070" y="29209"/>
                </a:lnTo>
                <a:lnTo>
                  <a:pt x="17907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A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707630" y="4935220"/>
            <a:ext cx="654050" cy="29209"/>
          </a:xfrm>
          <a:custGeom>
            <a:avLst/>
            <a:gdLst/>
            <a:ahLst/>
            <a:cxnLst/>
            <a:rect l="l" t="t" r="r" b="b"/>
            <a:pathLst>
              <a:path w="654050" h="29210">
                <a:moveTo>
                  <a:pt x="0" y="29209"/>
                </a:moveTo>
                <a:lnTo>
                  <a:pt x="654050" y="29209"/>
                </a:lnTo>
                <a:lnTo>
                  <a:pt x="65405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A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407909" y="4935220"/>
            <a:ext cx="116839" cy="29209"/>
          </a:xfrm>
          <a:custGeom>
            <a:avLst/>
            <a:gdLst/>
            <a:ahLst/>
            <a:cxnLst/>
            <a:rect l="l" t="t" r="r" b="b"/>
            <a:pathLst>
              <a:path w="116840" h="29210">
                <a:moveTo>
                  <a:pt x="0" y="29209"/>
                </a:moveTo>
                <a:lnTo>
                  <a:pt x="116840" y="29209"/>
                </a:lnTo>
                <a:lnTo>
                  <a:pt x="11684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A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162800" y="4935220"/>
            <a:ext cx="50800" cy="29209"/>
          </a:xfrm>
          <a:custGeom>
            <a:avLst/>
            <a:gdLst/>
            <a:ahLst/>
            <a:cxnLst/>
            <a:rect l="l" t="t" r="r" b="b"/>
            <a:pathLst>
              <a:path w="50800" h="29210">
                <a:moveTo>
                  <a:pt x="0" y="29209"/>
                </a:moveTo>
                <a:lnTo>
                  <a:pt x="50800" y="29209"/>
                </a:lnTo>
                <a:lnTo>
                  <a:pt x="5080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A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646159" y="4906009"/>
            <a:ext cx="179070" cy="29209"/>
          </a:xfrm>
          <a:custGeom>
            <a:avLst/>
            <a:gdLst/>
            <a:ahLst/>
            <a:cxnLst/>
            <a:rect l="l" t="t" r="r" b="b"/>
            <a:pathLst>
              <a:path w="179070" h="29210">
                <a:moveTo>
                  <a:pt x="0" y="29209"/>
                </a:moveTo>
                <a:lnTo>
                  <a:pt x="179070" y="29209"/>
                </a:lnTo>
                <a:lnTo>
                  <a:pt x="17907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25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707630" y="4906009"/>
            <a:ext cx="654050" cy="29209"/>
          </a:xfrm>
          <a:custGeom>
            <a:avLst/>
            <a:gdLst/>
            <a:ahLst/>
            <a:cxnLst/>
            <a:rect l="l" t="t" r="r" b="b"/>
            <a:pathLst>
              <a:path w="654050" h="29210">
                <a:moveTo>
                  <a:pt x="0" y="29209"/>
                </a:moveTo>
                <a:lnTo>
                  <a:pt x="654050" y="29209"/>
                </a:lnTo>
                <a:lnTo>
                  <a:pt x="65405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25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407909" y="4906009"/>
            <a:ext cx="116839" cy="29209"/>
          </a:xfrm>
          <a:custGeom>
            <a:avLst/>
            <a:gdLst/>
            <a:ahLst/>
            <a:cxnLst/>
            <a:rect l="l" t="t" r="r" b="b"/>
            <a:pathLst>
              <a:path w="116840" h="29210">
                <a:moveTo>
                  <a:pt x="0" y="29209"/>
                </a:moveTo>
                <a:lnTo>
                  <a:pt x="116840" y="29209"/>
                </a:lnTo>
                <a:lnTo>
                  <a:pt x="11684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25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162800" y="4906009"/>
            <a:ext cx="50800" cy="29209"/>
          </a:xfrm>
          <a:custGeom>
            <a:avLst/>
            <a:gdLst/>
            <a:ahLst/>
            <a:cxnLst/>
            <a:rect l="l" t="t" r="r" b="b"/>
            <a:pathLst>
              <a:path w="50800" h="29210">
                <a:moveTo>
                  <a:pt x="0" y="29209"/>
                </a:moveTo>
                <a:lnTo>
                  <a:pt x="50800" y="29209"/>
                </a:lnTo>
                <a:lnTo>
                  <a:pt x="5080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625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646159" y="4878070"/>
            <a:ext cx="179070" cy="27940"/>
          </a:xfrm>
          <a:custGeom>
            <a:avLst/>
            <a:gdLst/>
            <a:ahLst/>
            <a:cxnLst/>
            <a:rect l="l" t="t" r="r" b="b"/>
            <a:pathLst>
              <a:path w="179070" h="27939">
                <a:moveTo>
                  <a:pt x="0" y="27939"/>
                </a:moveTo>
                <a:lnTo>
                  <a:pt x="179070" y="27939"/>
                </a:lnTo>
                <a:lnTo>
                  <a:pt x="17907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5B4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707630" y="4878070"/>
            <a:ext cx="654050" cy="27940"/>
          </a:xfrm>
          <a:custGeom>
            <a:avLst/>
            <a:gdLst/>
            <a:ahLst/>
            <a:cxnLst/>
            <a:rect l="l" t="t" r="r" b="b"/>
            <a:pathLst>
              <a:path w="654050" h="27939">
                <a:moveTo>
                  <a:pt x="0" y="27939"/>
                </a:moveTo>
                <a:lnTo>
                  <a:pt x="654050" y="27939"/>
                </a:lnTo>
                <a:lnTo>
                  <a:pt x="65405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5B4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407909" y="4878070"/>
            <a:ext cx="116839" cy="27940"/>
          </a:xfrm>
          <a:custGeom>
            <a:avLst/>
            <a:gdLst/>
            <a:ahLst/>
            <a:cxnLst/>
            <a:rect l="l" t="t" r="r" b="b"/>
            <a:pathLst>
              <a:path w="116840" h="27939">
                <a:moveTo>
                  <a:pt x="0" y="27939"/>
                </a:moveTo>
                <a:lnTo>
                  <a:pt x="116840" y="27939"/>
                </a:lnTo>
                <a:lnTo>
                  <a:pt x="11684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5B4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162800" y="4878070"/>
            <a:ext cx="50800" cy="27940"/>
          </a:xfrm>
          <a:custGeom>
            <a:avLst/>
            <a:gdLst/>
            <a:ahLst/>
            <a:cxnLst/>
            <a:rect l="l" t="t" r="r" b="b"/>
            <a:pathLst>
              <a:path w="50800" h="27939">
                <a:moveTo>
                  <a:pt x="0" y="27939"/>
                </a:moveTo>
                <a:lnTo>
                  <a:pt x="50800" y="27939"/>
                </a:lnTo>
                <a:lnTo>
                  <a:pt x="50800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5B4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646159" y="4611370"/>
            <a:ext cx="179070" cy="266700"/>
          </a:xfrm>
          <a:custGeom>
            <a:avLst/>
            <a:gdLst/>
            <a:ahLst/>
            <a:cxnLst/>
            <a:rect l="l" t="t" r="r" b="b"/>
            <a:pathLst>
              <a:path w="179070" h="266700">
                <a:moveTo>
                  <a:pt x="0" y="266699"/>
                </a:moveTo>
                <a:lnTo>
                  <a:pt x="179070" y="266699"/>
                </a:lnTo>
                <a:lnTo>
                  <a:pt x="179070" y="0"/>
                </a:lnTo>
                <a:lnTo>
                  <a:pt x="0" y="0"/>
                </a:lnTo>
                <a:lnTo>
                  <a:pt x="0" y="266699"/>
                </a:lnTo>
                <a:close/>
              </a:path>
            </a:pathLst>
          </a:custGeom>
          <a:solidFill>
            <a:srgbClr val="534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707630" y="4611370"/>
            <a:ext cx="654050" cy="266700"/>
          </a:xfrm>
          <a:custGeom>
            <a:avLst/>
            <a:gdLst/>
            <a:ahLst/>
            <a:cxnLst/>
            <a:rect l="l" t="t" r="r" b="b"/>
            <a:pathLst>
              <a:path w="654050" h="266700">
                <a:moveTo>
                  <a:pt x="0" y="266699"/>
                </a:moveTo>
                <a:lnTo>
                  <a:pt x="654050" y="266699"/>
                </a:lnTo>
                <a:lnTo>
                  <a:pt x="654050" y="0"/>
                </a:lnTo>
                <a:lnTo>
                  <a:pt x="0" y="0"/>
                </a:lnTo>
                <a:lnTo>
                  <a:pt x="0" y="266699"/>
                </a:lnTo>
                <a:close/>
              </a:path>
            </a:pathLst>
          </a:custGeom>
          <a:solidFill>
            <a:srgbClr val="534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407909" y="4611370"/>
            <a:ext cx="116839" cy="266700"/>
          </a:xfrm>
          <a:custGeom>
            <a:avLst/>
            <a:gdLst/>
            <a:ahLst/>
            <a:cxnLst/>
            <a:rect l="l" t="t" r="r" b="b"/>
            <a:pathLst>
              <a:path w="116840" h="266700">
                <a:moveTo>
                  <a:pt x="0" y="266699"/>
                </a:moveTo>
                <a:lnTo>
                  <a:pt x="116840" y="266699"/>
                </a:lnTo>
                <a:lnTo>
                  <a:pt x="116840" y="0"/>
                </a:lnTo>
                <a:lnTo>
                  <a:pt x="0" y="0"/>
                </a:lnTo>
                <a:lnTo>
                  <a:pt x="0" y="266699"/>
                </a:lnTo>
                <a:close/>
              </a:path>
            </a:pathLst>
          </a:custGeom>
          <a:solidFill>
            <a:srgbClr val="534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162800" y="4611370"/>
            <a:ext cx="50800" cy="266700"/>
          </a:xfrm>
          <a:custGeom>
            <a:avLst/>
            <a:gdLst/>
            <a:ahLst/>
            <a:cxnLst/>
            <a:rect l="l" t="t" r="r" b="b"/>
            <a:pathLst>
              <a:path w="50800" h="266700">
                <a:moveTo>
                  <a:pt x="0" y="266699"/>
                </a:moveTo>
                <a:lnTo>
                  <a:pt x="50800" y="266699"/>
                </a:lnTo>
                <a:lnTo>
                  <a:pt x="50800" y="0"/>
                </a:lnTo>
                <a:lnTo>
                  <a:pt x="0" y="0"/>
                </a:lnTo>
                <a:lnTo>
                  <a:pt x="0" y="266699"/>
                </a:lnTo>
                <a:close/>
              </a:path>
            </a:pathLst>
          </a:custGeom>
          <a:solidFill>
            <a:srgbClr val="534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280909" y="3609340"/>
            <a:ext cx="513080" cy="971550"/>
          </a:xfrm>
          <a:custGeom>
            <a:avLst/>
            <a:gdLst/>
            <a:ahLst/>
            <a:cxnLst/>
            <a:rect l="l" t="t" r="r" b="b"/>
            <a:pathLst>
              <a:path w="513079" h="971550">
                <a:moveTo>
                  <a:pt x="0" y="0"/>
                </a:moveTo>
                <a:lnTo>
                  <a:pt x="513080" y="0"/>
                </a:lnTo>
                <a:lnTo>
                  <a:pt x="513080" y="971550"/>
                </a:lnTo>
                <a:lnTo>
                  <a:pt x="0" y="971550"/>
                </a:lnTo>
                <a:lnTo>
                  <a:pt x="0" y="0"/>
                </a:lnTo>
                <a:close/>
              </a:path>
            </a:pathLst>
          </a:custGeom>
          <a:solidFill>
            <a:srgbClr val="77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294880" y="3732529"/>
            <a:ext cx="485140" cy="830580"/>
          </a:xfrm>
          <a:custGeom>
            <a:avLst/>
            <a:gdLst/>
            <a:ahLst/>
            <a:cxnLst/>
            <a:rect l="l" t="t" r="r" b="b"/>
            <a:pathLst>
              <a:path w="485140" h="830579">
                <a:moveTo>
                  <a:pt x="0" y="0"/>
                </a:moveTo>
                <a:lnTo>
                  <a:pt x="485140" y="0"/>
                </a:lnTo>
                <a:lnTo>
                  <a:pt x="485140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412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315200" y="364109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6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352030" y="3641090"/>
            <a:ext cx="0" cy="878840"/>
          </a:xfrm>
          <a:custGeom>
            <a:avLst/>
            <a:gdLst/>
            <a:ahLst/>
            <a:cxnLst/>
            <a:rect l="l" t="t" r="r" b="b"/>
            <a:pathLst>
              <a:path h="878839">
                <a:moveTo>
                  <a:pt x="0" y="0"/>
                </a:moveTo>
                <a:lnTo>
                  <a:pt x="0" y="878840"/>
                </a:lnTo>
              </a:path>
            </a:pathLst>
          </a:custGeom>
          <a:ln w="3175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388859" y="3685540"/>
            <a:ext cx="0" cy="834390"/>
          </a:xfrm>
          <a:custGeom>
            <a:avLst/>
            <a:gdLst/>
            <a:ahLst/>
            <a:cxnLst/>
            <a:rect l="l" t="t" r="r" b="b"/>
            <a:pathLst>
              <a:path h="834389">
                <a:moveTo>
                  <a:pt x="0" y="0"/>
                </a:moveTo>
                <a:lnTo>
                  <a:pt x="0" y="834390"/>
                </a:lnTo>
              </a:path>
            </a:pathLst>
          </a:custGeom>
          <a:ln w="3175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426325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6350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463790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500619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537450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574280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611109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647940" y="3685540"/>
            <a:ext cx="0" cy="737870"/>
          </a:xfrm>
          <a:custGeom>
            <a:avLst/>
            <a:gdLst/>
            <a:ahLst/>
            <a:cxnLst/>
            <a:rect l="l" t="t" r="r" b="b"/>
            <a:pathLst>
              <a:path h="737870">
                <a:moveTo>
                  <a:pt x="0" y="0"/>
                </a:moveTo>
                <a:lnTo>
                  <a:pt x="0" y="737870"/>
                </a:lnTo>
              </a:path>
            </a:pathLst>
          </a:custGeom>
          <a:ln w="5080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685405" y="3685540"/>
            <a:ext cx="0" cy="839469"/>
          </a:xfrm>
          <a:custGeom>
            <a:avLst/>
            <a:gdLst/>
            <a:ahLst/>
            <a:cxnLst/>
            <a:rect l="l" t="t" r="r" b="b"/>
            <a:pathLst>
              <a:path h="839470">
                <a:moveTo>
                  <a:pt x="0" y="0"/>
                </a:moveTo>
                <a:lnTo>
                  <a:pt x="0" y="839470"/>
                </a:lnTo>
              </a:path>
            </a:pathLst>
          </a:custGeom>
          <a:ln w="6350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721600" y="3641090"/>
            <a:ext cx="0" cy="883919"/>
          </a:xfrm>
          <a:custGeom>
            <a:avLst/>
            <a:gdLst/>
            <a:ahLst/>
            <a:cxnLst/>
            <a:rect l="l" t="t" r="r" b="b"/>
            <a:pathLst>
              <a:path h="883920">
                <a:moveTo>
                  <a:pt x="0" y="0"/>
                </a:moveTo>
                <a:lnTo>
                  <a:pt x="0" y="883920"/>
                </a:lnTo>
              </a:path>
            </a:pathLst>
          </a:custGeom>
          <a:ln w="7619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759065" y="3641090"/>
            <a:ext cx="0" cy="939800"/>
          </a:xfrm>
          <a:custGeom>
            <a:avLst/>
            <a:gdLst/>
            <a:ahLst/>
            <a:cxnLst/>
            <a:rect l="l" t="t" r="r" b="b"/>
            <a:pathLst>
              <a:path h="939800">
                <a:moveTo>
                  <a:pt x="0" y="0"/>
                </a:moveTo>
                <a:lnTo>
                  <a:pt x="0" y="939800"/>
                </a:lnTo>
              </a:path>
            </a:pathLst>
          </a:custGeom>
          <a:ln w="6350">
            <a:solidFill>
              <a:srgbClr val="77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280909" y="375602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280909" y="378523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280909" y="381698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280909" y="384746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280909" y="3877309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5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280909" y="390842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280909" y="393890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280909" y="3968750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280909" y="399986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280909" y="4030979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280909" y="406082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280909" y="409130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280909" y="412305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280909" y="415226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280909" y="418274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280909" y="4214495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280909" y="424370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280909" y="4274820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280909" y="4305300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280909" y="4335779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280909" y="4366259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5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280909" y="4396104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280909" y="4427220"/>
            <a:ext cx="513080" cy="0"/>
          </a:xfrm>
          <a:custGeom>
            <a:avLst/>
            <a:gdLst/>
            <a:ahLst/>
            <a:cxnLst/>
            <a:rect l="l" t="t" r="r" b="b"/>
            <a:pathLst>
              <a:path w="513079">
                <a:moveTo>
                  <a:pt x="0" y="0"/>
                </a:moveTo>
                <a:lnTo>
                  <a:pt x="513080" y="0"/>
                </a:lnTo>
              </a:path>
            </a:pathLst>
          </a:custGeom>
          <a:ln w="1016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663180" y="4458334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81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280909" y="4458334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570" y="0"/>
                </a:lnTo>
              </a:path>
            </a:pathLst>
          </a:custGeom>
          <a:ln w="889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663180" y="448754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81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280909" y="4487545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57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663180" y="451929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81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280909" y="4519295"/>
            <a:ext cx="11557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570" y="0"/>
                </a:lnTo>
              </a:path>
            </a:pathLst>
          </a:custGeom>
          <a:ln w="8889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748269" y="454914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7620">
            <a:solidFill>
              <a:srgbClr val="6F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376159" y="3680459"/>
            <a:ext cx="322580" cy="0"/>
          </a:xfrm>
          <a:custGeom>
            <a:avLst/>
            <a:gdLst/>
            <a:ahLst/>
            <a:cxnLst/>
            <a:rect l="l" t="t" r="r" b="b"/>
            <a:pathLst>
              <a:path w="322579">
                <a:moveTo>
                  <a:pt x="0" y="0"/>
                </a:moveTo>
                <a:lnTo>
                  <a:pt x="322580" y="0"/>
                </a:lnTo>
              </a:path>
            </a:pathLst>
          </a:custGeom>
          <a:ln w="10159">
            <a:solidFill>
              <a:srgbClr val="60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376159" y="3669665"/>
            <a:ext cx="322580" cy="0"/>
          </a:xfrm>
          <a:custGeom>
            <a:avLst/>
            <a:gdLst/>
            <a:ahLst/>
            <a:cxnLst/>
            <a:rect l="l" t="t" r="r" b="b"/>
            <a:pathLst>
              <a:path w="322579">
                <a:moveTo>
                  <a:pt x="0" y="0"/>
                </a:moveTo>
                <a:lnTo>
                  <a:pt x="322580" y="0"/>
                </a:lnTo>
              </a:path>
            </a:pathLst>
          </a:custGeom>
          <a:ln w="11430">
            <a:solidFill>
              <a:srgbClr val="5D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376159" y="3608070"/>
            <a:ext cx="322580" cy="55880"/>
          </a:xfrm>
          <a:custGeom>
            <a:avLst/>
            <a:gdLst/>
            <a:ahLst/>
            <a:cxnLst/>
            <a:rect l="l" t="t" r="r" b="b"/>
            <a:pathLst>
              <a:path w="322579" h="55879">
                <a:moveTo>
                  <a:pt x="0" y="55879"/>
                </a:moveTo>
                <a:lnTo>
                  <a:pt x="322580" y="55879"/>
                </a:lnTo>
                <a:lnTo>
                  <a:pt x="32258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5B4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376159" y="3608070"/>
            <a:ext cx="322580" cy="45720"/>
          </a:xfrm>
          <a:custGeom>
            <a:avLst/>
            <a:gdLst/>
            <a:ahLst/>
            <a:cxnLst/>
            <a:rect l="l" t="t" r="r" b="b"/>
            <a:pathLst>
              <a:path w="322579" h="45720">
                <a:moveTo>
                  <a:pt x="0" y="45720"/>
                </a:moveTo>
                <a:lnTo>
                  <a:pt x="322580" y="45720"/>
                </a:lnTo>
                <a:lnTo>
                  <a:pt x="322580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583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376159" y="3608070"/>
            <a:ext cx="322580" cy="34290"/>
          </a:xfrm>
          <a:custGeom>
            <a:avLst/>
            <a:gdLst/>
            <a:ahLst/>
            <a:cxnLst/>
            <a:rect l="l" t="t" r="r" b="b"/>
            <a:pathLst>
              <a:path w="322579" h="34289">
                <a:moveTo>
                  <a:pt x="0" y="34290"/>
                </a:moveTo>
                <a:lnTo>
                  <a:pt x="322580" y="34290"/>
                </a:lnTo>
                <a:lnTo>
                  <a:pt x="32258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563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376159" y="3608070"/>
            <a:ext cx="322580" cy="24130"/>
          </a:xfrm>
          <a:custGeom>
            <a:avLst/>
            <a:gdLst/>
            <a:ahLst/>
            <a:cxnLst/>
            <a:rect l="l" t="t" r="r" b="b"/>
            <a:pathLst>
              <a:path w="322579" h="24129">
                <a:moveTo>
                  <a:pt x="0" y="24129"/>
                </a:moveTo>
                <a:lnTo>
                  <a:pt x="322580" y="24129"/>
                </a:lnTo>
                <a:lnTo>
                  <a:pt x="32258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3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919719" y="4146550"/>
            <a:ext cx="36830" cy="133350"/>
          </a:xfrm>
          <a:custGeom>
            <a:avLst/>
            <a:gdLst/>
            <a:ahLst/>
            <a:cxnLst/>
            <a:rect l="l" t="t" r="r" b="b"/>
            <a:pathLst>
              <a:path w="36829" h="133350">
                <a:moveTo>
                  <a:pt x="0" y="133350"/>
                </a:moveTo>
                <a:lnTo>
                  <a:pt x="36830" y="133350"/>
                </a:lnTo>
                <a:lnTo>
                  <a:pt x="36830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679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956550" y="4146550"/>
            <a:ext cx="31750" cy="133350"/>
          </a:xfrm>
          <a:custGeom>
            <a:avLst/>
            <a:gdLst/>
            <a:ahLst/>
            <a:cxnLst/>
            <a:rect l="l" t="t" r="r" b="b"/>
            <a:pathLst>
              <a:path w="31750" h="133350">
                <a:moveTo>
                  <a:pt x="0" y="133350"/>
                </a:moveTo>
                <a:lnTo>
                  <a:pt x="31750" y="133350"/>
                </a:lnTo>
                <a:lnTo>
                  <a:pt x="31750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84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689850" y="4279900"/>
            <a:ext cx="218440" cy="533400"/>
          </a:xfrm>
          <a:custGeom>
            <a:avLst/>
            <a:gdLst/>
            <a:ahLst/>
            <a:cxnLst/>
            <a:rect l="l" t="t" r="r" b="b"/>
            <a:pathLst>
              <a:path w="218440" h="533400">
                <a:moveTo>
                  <a:pt x="218440" y="0"/>
                </a:moveTo>
                <a:lnTo>
                  <a:pt x="128270" y="0"/>
                </a:lnTo>
                <a:lnTo>
                  <a:pt x="128270" y="116839"/>
                </a:lnTo>
                <a:lnTo>
                  <a:pt x="64770" y="123189"/>
                </a:lnTo>
                <a:lnTo>
                  <a:pt x="48259" y="175260"/>
                </a:lnTo>
                <a:lnTo>
                  <a:pt x="16509" y="186689"/>
                </a:lnTo>
                <a:lnTo>
                  <a:pt x="16509" y="218439"/>
                </a:lnTo>
                <a:lnTo>
                  <a:pt x="0" y="528319"/>
                </a:lnTo>
                <a:lnTo>
                  <a:pt x="213359" y="533400"/>
                </a:lnTo>
                <a:lnTo>
                  <a:pt x="218440" y="0"/>
                </a:lnTo>
                <a:close/>
              </a:path>
            </a:pathLst>
          </a:custGeom>
          <a:solidFill>
            <a:srgbClr val="8679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893050" y="4279900"/>
            <a:ext cx="148590" cy="539750"/>
          </a:xfrm>
          <a:custGeom>
            <a:avLst/>
            <a:gdLst/>
            <a:ahLst/>
            <a:cxnLst/>
            <a:rect l="l" t="t" r="r" b="b"/>
            <a:pathLst>
              <a:path w="148590" h="539750">
                <a:moveTo>
                  <a:pt x="148590" y="0"/>
                </a:moveTo>
                <a:lnTo>
                  <a:pt x="0" y="0"/>
                </a:lnTo>
                <a:lnTo>
                  <a:pt x="0" y="539750"/>
                </a:lnTo>
                <a:lnTo>
                  <a:pt x="148590" y="539750"/>
                </a:lnTo>
                <a:lnTo>
                  <a:pt x="148590" y="0"/>
                </a:lnTo>
                <a:close/>
              </a:path>
            </a:pathLst>
          </a:custGeom>
          <a:solidFill>
            <a:srgbClr val="584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396480" y="4423409"/>
            <a:ext cx="133350" cy="320040"/>
          </a:xfrm>
          <a:custGeom>
            <a:avLst/>
            <a:gdLst/>
            <a:ahLst/>
            <a:cxnLst/>
            <a:rect l="l" t="t" r="r" b="b"/>
            <a:pathLst>
              <a:path w="133350" h="320039">
                <a:moveTo>
                  <a:pt x="0" y="0"/>
                </a:moveTo>
                <a:lnTo>
                  <a:pt x="133350" y="0"/>
                </a:lnTo>
                <a:lnTo>
                  <a:pt x="133350" y="320039"/>
                </a:lnTo>
                <a:lnTo>
                  <a:pt x="0" y="320039"/>
                </a:lnTo>
                <a:lnTo>
                  <a:pt x="0" y="0"/>
                </a:lnTo>
                <a:close/>
              </a:path>
            </a:pathLst>
          </a:custGeom>
          <a:solidFill>
            <a:srgbClr val="988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529830" y="4423409"/>
            <a:ext cx="133350" cy="124460"/>
          </a:xfrm>
          <a:custGeom>
            <a:avLst/>
            <a:gdLst/>
            <a:ahLst/>
            <a:cxnLst/>
            <a:rect l="l" t="t" r="r" b="b"/>
            <a:pathLst>
              <a:path w="133350" h="124460">
                <a:moveTo>
                  <a:pt x="0" y="124459"/>
                </a:moveTo>
                <a:lnTo>
                  <a:pt x="133350" y="124459"/>
                </a:lnTo>
                <a:lnTo>
                  <a:pt x="133350" y="0"/>
                </a:lnTo>
                <a:lnTo>
                  <a:pt x="0" y="0"/>
                </a:lnTo>
                <a:lnTo>
                  <a:pt x="0" y="124459"/>
                </a:lnTo>
                <a:close/>
              </a:path>
            </a:pathLst>
          </a:custGeom>
          <a:solidFill>
            <a:srgbClr val="685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321550" y="4549775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0" y="0"/>
                </a:moveTo>
                <a:lnTo>
                  <a:pt x="176529" y="0"/>
                </a:lnTo>
              </a:path>
            </a:pathLst>
          </a:custGeom>
          <a:ln w="59689">
            <a:solidFill>
              <a:srgbClr val="586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546340" y="4554854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>
                <a:moveTo>
                  <a:pt x="0" y="0"/>
                </a:moveTo>
                <a:lnTo>
                  <a:pt x="201929" y="0"/>
                </a:lnTo>
              </a:path>
            </a:pathLst>
          </a:custGeom>
          <a:ln w="59689">
            <a:solidFill>
              <a:srgbClr val="586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524750" y="4547870"/>
            <a:ext cx="182880" cy="468630"/>
          </a:xfrm>
          <a:custGeom>
            <a:avLst/>
            <a:gdLst/>
            <a:ahLst/>
            <a:cxnLst/>
            <a:rect l="l" t="t" r="r" b="b"/>
            <a:pathLst>
              <a:path w="182879" h="468629">
                <a:moveTo>
                  <a:pt x="0" y="0"/>
                </a:moveTo>
                <a:lnTo>
                  <a:pt x="182879" y="0"/>
                </a:lnTo>
                <a:lnTo>
                  <a:pt x="182879" y="468629"/>
                </a:lnTo>
                <a:lnTo>
                  <a:pt x="0" y="468629"/>
                </a:lnTo>
                <a:lnTo>
                  <a:pt x="0" y="0"/>
                </a:lnTo>
                <a:close/>
              </a:path>
            </a:pathLst>
          </a:custGeom>
          <a:solidFill>
            <a:srgbClr val="727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537450" y="4579620"/>
            <a:ext cx="170180" cy="436880"/>
          </a:xfrm>
          <a:custGeom>
            <a:avLst/>
            <a:gdLst/>
            <a:ahLst/>
            <a:cxnLst/>
            <a:rect l="l" t="t" r="r" b="b"/>
            <a:pathLst>
              <a:path w="170179" h="436879">
                <a:moveTo>
                  <a:pt x="0" y="0"/>
                </a:moveTo>
                <a:lnTo>
                  <a:pt x="170179" y="0"/>
                </a:lnTo>
                <a:lnTo>
                  <a:pt x="170179" y="436879"/>
                </a:lnTo>
                <a:lnTo>
                  <a:pt x="0" y="436879"/>
                </a:lnTo>
                <a:lnTo>
                  <a:pt x="0" y="0"/>
                </a:lnTo>
                <a:close/>
              </a:path>
            </a:pathLst>
          </a:custGeom>
          <a:solidFill>
            <a:srgbClr val="3C44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557134" y="457200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592694" y="457200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626984" y="457200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662544" y="457200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697469" y="457200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5079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524750" y="459994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524750" y="462597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524750" y="465264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635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524750" y="467931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635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524750" y="470598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524750" y="473265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524750" y="475805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524750" y="478472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524750" y="481139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635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524750" y="483806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635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524750" y="486473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524750" y="489013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635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524750" y="491680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524750" y="494347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524750" y="497077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524750" y="499617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707630" y="4547870"/>
            <a:ext cx="127000" cy="468630"/>
          </a:xfrm>
          <a:custGeom>
            <a:avLst/>
            <a:gdLst/>
            <a:ahLst/>
            <a:cxnLst/>
            <a:rect l="l" t="t" r="r" b="b"/>
            <a:pathLst>
              <a:path w="127000" h="468629">
                <a:moveTo>
                  <a:pt x="121920" y="0"/>
                </a:moveTo>
                <a:lnTo>
                  <a:pt x="0" y="0"/>
                </a:lnTo>
                <a:lnTo>
                  <a:pt x="0" y="468629"/>
                </a:lnTo>
                <a:lnTo>
                  <a:pt x="7620" y="464819"/>
                </a:lnTo>
                <a:lnTo>
                  <a:pt x="16510" y="462279"/>
                </a:lnTo>
                <a:lnTo>
                  <a:pt x="25400" y="458469"/>
                </a:lnTo>
                <a:lnTo>
                  <a:pt x="34290" y="455929"/>
                </a:lnTo>
                <a:lnTo>
                  <a:pt x="41910" y="452119"/>
                </a:lnTo>
                <a:lnTo>
                  <a:pt x="50800" y="449579"/>
                </a:lnTo>
                <a:lnTo>
                  <a:pt x="58420" y="445769"/>
                </a:lnTo>
                <a:lnTo>
                  <a:pt x="67310" y="443229"/>
                </a:lnTo>
                <a:lnTo>
                  <a:pt x="73660" y="439419"/>
                </a:lnTo>
                <a:lnTo>
                  <a:pt x="96520" y="431799"/>
                </a:lnTo>
                <a:lnTo>
                  <a:pt x="104140" y="427989"/>
                </a:lnTo>
                <a:lnTo>
                  <a:pt x="127000" y="420369"/>
                </a:lnTo>
                <a:lnTo>
                  <a:pt x="125729" y="392429"/>
                </a:lnTo>
                <a:lnTo>
                  <a:pt x="125729" y="365759"/>
                </a:lnTo>
                <a:lnTo>
                  <a:pt x="124460" y="339089"/>
                </a:lnTo>
                <a:lnTo>
                  <a:pt x="124460" y="260349"/>
                </a:lnTo>
                <a:lnTo>
                  <a:pt x="123190" y="233679"/>
                </a:lnTo>
                <a:lnTo>
                  <a:pt x="123190" y="154939"/>
                </a:lnTo>
                <a:lnTo>
                  <a:pt x="121920" y="128269"/>
                </a:lnTo>
                <a:lnTo>
                  <a:pt x="121920" y="0"/>
                </a:lnTo>
                <a:close/>
              </a:path>
            </a:pathLst>
          </a:custGeom>
          <a:solidFill>
            <a:srgbClr val="586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707630" y="4575809"/>
            <a:ext cx="118110" cy="440690"/>
          </a:xfrm>
          <a:custGeom>
            <a:avLst/>
            <a:gdLst/>
            <a:ahLst/>
            <a:cxnLst/>
            <a:rect l="l" t="t" r="r" b="b"/>
            <a:pathLst>
              <a:path w="118109" h="440689">
                <a:moveTo>
                  <a:pt x="114300" y="0"/>
                </a:moveTo>
                <a:lnTo>
                  <a:pt x="93979" y="0"/>
                </a:lnTo>
                <a:lnTo>
                  <a:pt x="87629" y="1269"/>
                </a:lnTo>
                <a:lnTo>
                  <a:pt x="38100" y="1269"/>
                </a:lnTo>
                <a:lnTo>
                  <a:pt x="30479" y="2539"/>
                </a:lnTo>
                <a:lnTo>
                  <a:pt x="7620" y="2539"/>
                </a:lnTo>
                <a:lnTo>
                  <a:pt x="0" y="3809"/>
                </a:lnTo>
                <a:lnTo>
                  <a:pt x="0" y="440689"/>
                </a:lnTo>
                <a:lnTo>
                  <a:pt x="7620" y="438150"/>
                </a:lnTo>
                <a:lnTo>
                  <a:pt x="15240" y="434339"/>
                </a:lnTo>
                <a:lnTo>
                  <a:pt x="24129" y="431800"/>
                </a:lnTo>
                <a:lnTo>
                  <a:pt x="31750" y="427989"/>
                </a:lnTo>
                <a:lnTo>
                  <a:pt x="46990" y="422909"/>
                </a:lnTo>
                <a:lnTo>
                  <a:pt x="54610" y="419100"/>
                </a:lnTo>
                <a:lnTo>
                  <a:pt x="62229" y="416559"/>
                </a:lnTo>
                <a:lnTo>
                  <a:pt x="68579" y="414019"/>
                </a:lnTo>
                <a:lnTo>
                  <a:pt x="76200" y="411479"/>
                </a:lnTo>
                <a:lnTo>
                  <a:pt x="82550" y="407669"/>
                </a:lnTo>
                <a:lnTo>
                  <a:pt x="90170" y="406400"/>
                </a:lnTo>
                <a:lnTo>
                  <a:pt x="96520" y="403859"/>
                </a:lnTo>
                <a:lnTo>
                  <a:pt x="104140" y="400050"/>
                </a:lnTo>
                <a:lnTo>
                  <a:pt x="111760" y="397509"/>
                </a:lnTo>
                <a:lnTo>
                  <a:pt x="118110" y="394969"/>
                </a:lnTo>
                <a:lnTo>
                  <a:pt x="118110" y="369569"/>
                </a:lnTo>
                <a:lnTo>
                  <a:pt x="116840" y="345439"/>
                </a:lnTo>
                <a:lnTo>
                  <a:pt x="116840" y="194309"/>
                </a:lnTo>
                <a:lnTo>
                  <a:pt x="115570" y="170179"/>
                </a:lnTo>
                <a:lnTo>
                  <a:pt x="115570" y="96519"/>
                </a:lnTo>
                <a:lnTo>
                  <a:pt x="114300" y="71119"/>
                </a:lnTo>
                <a:lnTo>
                  <a:pt x="114300" y="0"/>
                </a:lnTo>
                <a:close/>
              </a:path>
            </a:pathLst>
          </a:custGeom>
          <a:solidFill>
            <a:srgbClr val="232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811769" y="4569459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669"/>
                </a:lnTo>
              </a:path>
            </a:pathLst>
          </a:custGeom>
          <a:ln w="762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787640" y="4984750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1269"/>
                </a:moveTo>
                <a:lnTo>
                  <a:pt x="1270" y="1269"/>
                </a:lnTo>
                <a:lnTo>
                  <a:pt x="1270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333A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789529" y="4569459"/>
            <a:ext cx="0" cy="415290"/>
          </a:xfrm>
          <a:custGeom>
            <a:avLst/>
            <a:gdLst/>
            <a:ahLst/>
            <a:cxnLst/>
            <a:rect l="l" t="t" r="r" b="b"/>
            <a:pathLst>
              <a:path h="415289">
                <a:moveTo>
                  <a:pt x="0" y="0"/>
                </a:moveTo>
                <a:lnTo>
                  <a:pt x="0" y="415290"/>
                </a:lnTo>
              </a:path>
            </a:pathLst>
          </a:custGeom>
          <a:ln w="384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765415" y="4570729"/>
            <a:ext cx="0" cy="424180"/>
          </a:xfrm>
          <a:custGeom>
            <a:avLst/>
            <a:gdLst/>
            <a:ahLst/>
            <a:cxnLst/>
            <a:rect l="l" t="t" r="r" b="b"/>
            <a:pathLst>
              <a:path h="424179">
                <a:moveTo>
                  <a:pt x="0" y="0"/>
                </a:moveTo>
                <a:lnTo>
                  <a:pt x="0" y="424180"/>
                </a:lnTo>
              </a:path>
            </a:pathLst>
          </a:custGeom>
          <a:ln w="635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741284" y="4570729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3070"/>
                </a:lnTo>
              </a:path>
            </a:pathLst>
          </a:custGeom>
          <a:ln w="381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715250" y="4570729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508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707630" y="4589779"/>
            <a:ext cx="125729" cy="41020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213600" y="4540250"/>
            <a:ext cx="194310" cy="524510"/>
          </a:xfrm>
          <a:custGeom>
            <a:avLst/>
            <a:gdLst/>
            <a:ahLst/>
            <a:cxnLst/>
            <a:rect l="l" t="t" r="r" b="b"/>
            <a:pathLst>
              <a:path w="194309" h="524510">
                <a:moveTo>
                  <a:pt x="0" y="0"/>
                </a:moveTo>
                <a:lnTo>
                  <a:pt x="194309" y="0"/>
                </a:lnTo>
                <a:lnTo>
                  <a:pt x="194309" y="524510"/>
                </a:lnTo>
                <a:lnTo>
                  <a:pt x="0" y="524510"/>
                </a:lnTo>
                <a:lnTo>
                  <a:pt x="0" y="0"/>
                </a:lnTo>
                <a:close/>
              </a:path>
            </a:pathLst>
          </a:custGeom>
          <a:solidFill>
            <a:srgbClr val="727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227569" y="4577079"/>
            <a:ext cx="180340" cy="487680"/>
          </a:xfrm>
          <a:custGeom>
            <a:avLst/>
            <a:gdLst/>
            <a:ahLst/>
            <a:cxnLst/>
            <a:rect l="l" t="t" r="r" b="b"/>
            <a:pathLst>
              <a:path w="180340" h="487679">
                <a:moveTo>
                  <a:pt x="0" y="0"/>
                </a:moveTo>
                <a:lnTo>
                  <a:pt x="180339" y="0"/>
                </a:lnTo>
                <a:lnTo>
                  <a:pt x="180339" y="487680"/>
                </a:lnTo>
                <a:lnTo>
                  <a:pt x="0" y="487680"/>
                </a:lnTo>
                <a:lnTo>
                  <a:pt x="0" y="0"/>
                </a:lnTo>
                <a:close/>
              </a:path>
            </a:pathLst>
          </a:custGeom>
          <a:solidFill>
            <a:srgbClr val="3C44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248525" y="4568190"/>
            <a:ext cx="0" cy="496570"/>
          </a:xfrm>
          <a:custGeom>
            <a:avLst/>
            <a:gdLst/>
            <a:ahLst/>
            <a:cxnLst/>
            <a:rect l="l" t="t" r="r" b="b"/>
            <a:pathLst>
              <a:path h="496570">
                <a:moveTo>
                  <a:pt x="0" y="0"/>
                </a:moveTo>
                <a:lnTo>
                  <a:pt x="0" y="49657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285355" y="4568190"/>
            <a:ext cx="0" cy="496570"/>
          </a:xfrm>
          <a:custGeom>
            <a:avLst/>
            <a:gdLst/>
            <a:ahLst/>
            <a:cxnLst/>
            <a:rect l="l" t="t" r="r" b="b"/>
            <a:pathLst>
              <a:path h="496570">
                <a:moveTo>
                  <a:pt x="0" y="0"/>
                </a:moveTo>
                <a:lnTo>
                  <a:pt x="0" y="496570"/>
                </a:lnTo>
              </a:path>
            </a:pathLst>
          </a:custGeom>
          <a:ln w="635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322819" y="4568190"/>
            <a:ext cx="0" cy="496570"/>
          </a:xfrm>
          <a:custGeom>
            <a:avLst/>
            <a:gdLst/>
            <a:ahLst/>
            <a:cxnLst/>
            <a:rect l="l" t="t" r="r" b="b"/>
            <a:pathLst>
              <a:path h="496570">
                <a:moveTo>
                  <a:pt x="0" y="0"/>
                </a:moveTo>
                <a:lnTo>
                  <a:pt x="0" y="496570"/>
                </a:lnTo>
              </a:path>
            </a:pathLst>
          </a:custGeom>
          <a:ln w="762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359650" y="4568190"/>
            <a:ext cx="0" cy="496570"/>
          </a:xfrm>
          <a:custGeom>
            <a:avLst/>
            <a:gdLst/>
            <a:ahLst/>
            <a:cxnLst/>
            <a:rect l="l" t="t" r="r" b="b"/>
            <a:pathLst>
              <a:path h="496570">
                <a:moveTo>
                  <a:pt x="0" y="0"/>
                </a:moveTo>
                <a:lnTo>
                  <a:pt x="0" y="496570"/>
                </a:lnTo>
              </a:path>
            </a:pathLst>
          </a:custGeom>
          <a:ln w="7619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396480" y="4568190"/>
            <a:ext cx="0" cy="496570"/>
          </a:xfrm>
          <a:custGeom>
            <a:avLst/>
            <a:gdLst/>
            <a:ahLst/>
            <a:cxnLst/>
            <a:rect l="l" t="t" r="r" b="b"/>
            <a:pathLst>
              <a:path h="496570">
                <a:moveTo>
                  <a:pt x="0" y="0"/>
                </a:moveTo>
                <a:lnTo>
                  <a:pt x="0" y="496570"/>
                </a:lnTo>
              </a:path>
            </a:pathLst>
          </a:custGeom>
          <a:ln w="7620">
            <a:solidFill>
              <a:srgbClr val="4B53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13600" y="4599304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13600" y="4628515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213600" y="4657725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213600" y="468757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1016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213600" y="4716779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213600" y="4747259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213600" y="4775834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213600" y="4806315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213600" y="4835525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213600" y="4864734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213600" y="4894579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1016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213600" y="492379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213600" y="4953634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9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213600" y="4982845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888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213600" y="501269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7619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213600" y="504190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09">
                <a:moveTo>
                  <a:pt x="0" y="0"/>
                </a:moveTo>
                <a:lnTo>
                  <a:pt x="194309" y="0"/>
                </a:lnTo>
              </a:path>
            </a:pathLst>
          </a:custGeom>
          <a:ln w="10160">
            <a:solidFill>
              <a:srgbClr val="6A72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407909" y="4540250"/>
            <a:ext cx="133350" cy="524510"/>
          </a:xfrm>
          <a:custGeom>
            <a:avLst/>
            <a:gdLst/>
            <a:ahLst/>
            <a:cxnLst/>
            <a:rect l="l" t="t" r="r" b="b"/>
            <a:pathLst>
              <a:path w="133350" h="524510">
                <a:moveTo>
                  <a:pt x="128270" y="0"/>
                </a:moveTo>
                <a:lnTo>
                  <a:pt x="0" y="0"/>
                </a:lnTo>
                <a:lnTo>
                  <a:pt x="0" y="524510"/>
                </a:lnTo>
                <a:lnTo>
                  <a:pt x="8890" y="519430"/>
                </a:lnTo>
                <a:lnTo>
                  <a:pt x="16510" y="516889"/>
                </a:lnTo>
                <a:lnTo>
                  <a:pt x="25400" y="513080"/>
                </a:lnTo>
                <a:lnTo>
                  <a:pt x="35560" y="509269"/>
                </a:lnTo>
                <a:lnTo>
                  <a:pt x="43180" y="505460"/>
                </a:lnTo>
                <a:lnTo>
                  <a:pt x="52070" y="502919"/>
                </a:lnTo>
                <a:lnTo>
                  <a:pt x="69850" y="495300"/>
                </a:lnTo>
                <a:lnTo>
                  <a:pt x="77470" y="492760"/>
                </a:lnTo>
                <a:lnTo>
                  <a:pt x="85090" y="488950"/>
                </a:lnTo>
                <a:lnTo>
                  <a:pt x="93980" y="486410"/>
                </a:lnTo>
                <a:lnTo>
                  <a:pt x="109220" y="478789"/>
                </a:lnTo>
                <a:lnTo>
                  <a:pt x="118110" y="476250"/>
                </a:lnTo>
                <a:lnTo>
                  <a:pt x="133350" y="471169"/>
                </a:lnTo>
                <a:lnTo>
                  <a:pt x="133350" y="440689"/>
                </a:lnTo>
                <a:lnTo>
                  <a:pt x="132080" y="410210"/>
                </a:lnTo>
                <a:lnTo>
                  <a:pt x="132080" y="350519"/>
                </a:lnTo>
                <a:lnTo>
                  <a:pt x="130810" y="321310"/>
                </a:lnTo>
                <a:lnTo>
                  <a:pt x="130810" y="290830"/>
                </a:lnTo>
                <a:lnTo>
                  <a:pt x="129540" y="261619"/>
                </a:lnTo>
                <a:lnTo>
                  <a:pt x="129540" y="115569"/>
                </a:lnTo>
                <a:lnTo>
                  <a:pt x="128270" y="86360"/>
                </a:lnTo>
                <a:lnTo>
                  <a:pt x="128270" y="0"/>
                </a:lnTo>
                <a:close/>
              </a:path>
            </a:pathLst>
          </a:custGeom>
          <a:solidFill>
            <a:srgbClr val="586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407909" y="4572000"/>
            <a:ext cx="124460" cy="492759"/>
          </a:xfrm>
          <a:custGeom>
            <a:avLst/>
            <a:gdLst/>
            <a:ahLst/>
            <a:cxnLst/>
            <a:rect l="l" t="t" r="r" b="b"/>
            <a:pathLst>
              <a:path w="124459" h="492760">
                <a:moveTo>
                  <a:pt x="119380" y="0"/>
                </a:moveTo>
                <a:lnTo>
                  <a:pt x="97790" y="0"/>
                </a:lnTo>
                <a:lnTo>
                  <a:pt x="91440" y="1269"/>
                </a:lnTo>
                <a:lnTo>
                  <a:pt x="39370" y="1269"/>
                </a:lnTo>
                <a:lnTo>
                  <a:pt x="31750" y="2539"/>
                </a:lnTo>
                <a:lnTo>
                  <a:pt x="0" y="2539"/>
                </a:lnTo>
                <a:lnTo>
                  <a:pt x="0" y="492760"/>
                </a:lnTo>
                <a:lnTo>
                  <a:pt x="7620" y="488950"/>
                </a:lnTo>
                <a:lnTo>
                  <a:pt x="16510" y="485139"/>
                </a:lnTo>
                <a:lnTo>
                  <a:pt x="24130" y="482600"/>
                </a:lnTo>
                <a:lnTo>
                  <a:pt x="33020" y="478789"/>
                </a:lnTo>
                <a:lnTo>
                  <a:pt x="40640" y="476250"/>
                </a:lnTo>
                <a:lnTo>
                  <a:pt x="49530" y="472439"/>
                </a:lnTo>
                <a:lnTo>
                  <a:pt x="57150" y="468630"/>
                </a:lnTo>
                <a:lnTo>
                  <a:pt x="72390" y="463550"/>
                </a:lnTo>
                <a:lnTo>
                  <a:pt x="87630" y="455930"/>
                </a:lnTo>
                <a:lnTo>
                  <a:pt x="95250" y="453389"/>
                </a:lnTo>
                <a:lnTo>
                  <a:pt x="101600" y="450850"/>
                </a:lnTo>
                <a:lnTo>
                  <a:pt x="109220" y="447039"/>
                </a:lnTo>
                <a:lnTo>
                  <a:pt x="116840" y="444500"/>
                </a:lnTo>
                <a:lnTo>
                  <a:pt x="124460" y="443230"/>
                </a:lnTo>
                <a:lnTo>
                  <a:pt x="123190" y="414019"/>
                </a:lnTo>
                <a:lnTo>
                  <a:pt x="123190" y="330200"/>
                </a:lnTo>
                <a:lnTo>
                  <a:pt x="121920" y="300989"/>
                </a:lnTo>
                <a:lnTo>
                  <a:pt x="121920" y="190500"/>
                </a:lnTo>
                <a:lnTo>
                  <a:pt x="120650" y="163830"/>
                </a:lnTo>
                <a:lnTo>
                  <a:pt x="120650" y="53339"/>
                </a:lnTo>
                <a:lnTo>
                  <a:pt x="119380" y="26669"/>
                </a:lnTo>
                <a:lnTo>
                  <a:pt x="119380" y="0"/>
                </a:lnTo>
                <a:close/>
              </a:path>
            </a:pathLst>
          </a:custGeom>
          <a:solidFill>
            <a:srgbClr val="232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517765" y="4564379"/>
            <a:ext cx="0" cy="455930"/>
          </a:xfrm>
          <a:custGeom>
            <a:avLst/>
            <a:gdLst/>
            <a:ahLst/>
            <a:cxnLst/>
            <a:rect l="l" t="t" r="r" b="b"/>
            <a:pathLst>
              <a:path h="455929">
                <a:moveTo>
                  <a:pt x="0" y="0"/>
                </a:moveTo>
                <a:lnTo>
                  <a:pt x="0" y="455930"/>
                </a:lnTo>
              </a:path>
            </a:pathLst>
          </a:custGeom>
          <a:ln w="8889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493000" y="4565650"/>
            <a:ext cx="0" cy="464820"/>
          </a:xfrm>
          <a:custGeom>
            <a:avLst/>
            <a:gdLst/>
            <a:ahLst/>
            <a:cxnLst/>
            <a:rect l="l" t="t" r="r" b="b"/>
            <a:pathLst>
              <a:path h="464820">
                <a:moveTo>
                  <a:pt x="0" y="0"/>
                </a:moveTo>
                <a:lnTo>
                  <a:pt x="0" y="464819"/>
                </a:lnTo>
              </a:path>
            </a:pathLst>
          </a:custGeom>
          <a:ln w="7619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467573" y="503935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1270"/>
                </a:moveTo>
                <a:lnTo>
                  <a:pt x="661" y="1270"/>
                </a:lnTo>
                <a:lnTo>
                  <a:pt x="661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333A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467520" y="5038090"/>
            <a:ext cx="3810" cy="1270"/>
          </a:xfrm>
          <a:custGeom>
            <a:avLst/>
            <a:gdLst/>
            <a:ahLst/>
            <a:cxnLst/>
            <a:rect l="l" t="t" r="r" b="b"/>
            <a:pathLst>
              <a:path w="3809" h="1270">
                <a:moveTo>
                  <a:pt x="0" y="1269"/>
                </a:moveTo>
                <a:lnTo>
                  <a:pt x="3254" y="1269"/>
                </a:lnTo>
                <a:lnTo>
                  <a:pt x="325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333A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469199" y="4565650"/>
            <a:ext cx="0" cy="472440"/>
          </a:xfrm>
          <a:custGeom>
            <a:avLst/>
            <a:gdLst/>
            <a:ahLst/>
            <a:cxnLst/>
            <a:rect l="l" t="t" r="r" b="b"/>
            <a:pathLst>
              <a:path h="472439">
                <a:moveTo>
                  <a:pt x="0" y="0"/>
                </a:moveTo>
                <a:lnTo>
                  <a:pt x="0" y="472439"/>
                </a:lnTo>
              </a:path>
            </a:pathLst>
          </a:custGeom>
          <a:ln w="5795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442200" y="4566920"/>
            <a:ext cx="0" cy="483870"/>
          </a:xfrm>
          <a:custGeom>
            <a:avLst/>
            <a:gdLst/>
            <a:ahLst/>
            <a:cxnLst/>
            <a:rect l="l" t="t" r="r" b="b"/>
            <a:pathLst>
              <a:path h="483870">
                <a:moveTo>
                  <a:pt x="0" y="0"/>
                </a:moveTo>
                <a:lnTo>
                  <a:pt x="0" y="483869"/>
                </a:lnTo>
              </a:path>
            </a:pathLst>
          </a:custGeom>
          <a:ln w="5080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415530" y="4566920"/>
            <a:ext cx="0" cy="495300"/>
          </a:xfrm>
          <a:custGeom>
            <a:avLst/>
            <a:gdLst/>
            <a:ahLst/>
            <a:cxnLst/>
            <a:rect l="l" t="t" r="r" b="b"/>
            <a:pathLst>
              <a:path h="495300">
                <a:moveTo>
                  <a:pt x="0" y="0"/>
                </a:moveTo>
                <a:lnTo>
                  <a:pt x="0" y="495299"/>
                </a:lnTo>
              </a:path>
            </a:pathLst>
          </a:custGeom>
          <a:ln w="5079">
            <a:solidFill>
              <a:srgbClr val="333A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407909" y="4588509"/>
            <a:ext cx="132080" cy="45846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8446769" y="3794759"/>
            <a:ext cx="313690" cy="967740"/>
          </a:xfrm>
          <a:custGeom>
            <a:avLst/>
            <a:gdLst/>
            <a:ahLst/>
            <a:cxnLst/>
            <a:rect l="l" t="t" r="r" b="b"/>
            <a:pathLst>
              <a:path w="313690" h="967739">
                <a:moveTo>
                  <a:pt x="21589" y="0"/>
                </a:moveTo>
                <a:lnTo>
                  <a:pt x="19050" y="55879"/>
                </a:lnTo>
                <a:lnTo>
                  <a:pt x="17779" y="111759"/>
                </a:lnTo>
                <a:lnTo>
                  <a:pt x="13970" y="283209"/>
                </a:lnTo>
                <a:lnTo>
                  <a:pt x="10159" y="458469"/>
                </a:lnTo>
                <a:lnTo>
                  <a:pt x="8889" y="518159"/>
                </a:lnTo>
                <a:lnTo>
                  <a:pt x="3809" y="762000"/>
                </a:lnTo>
                <a:lnTo>
                  <a:pt x="0" y="948689"/>
                </a:lnTo>
                <a:lnTo>
                  <a:pt x="119379" y="956309"/>
                </a:lnTo>
                <a:lnTo>
                  <a:pt x="139700" y="956309"/>
                </a:lnTo>
                <a:lnTo>
                  <a:pt x="160020" y="958850"/>
                </a:lnTo>
                <a:lnTo>
                  <a:pt x="179070" y="958850"/>
                </a:lnTo>
                <a:lnTo>
                  <a:pt x="275589" y="965200"/>
                </a:lnTo>
                <a:lnTo>
                  <a:pt x="294639" y="965200"/>
                </a:lnTo>
                <a:lnTo>
                  <a:pt x="313689" y="967739"/>
                </a:lnTo>
                <a:lnTo>
                  <a:pt x="313689" y="200659"/>
                </a:lnTo>
                <a:lnTo>
                  <a:pt x="306070" y="187959"/>
                </a:lnTo>
                <a:lnTo>
                  <a:pt x="297179" y="173989"/>
                </a:lnTo>
                <a:lnTo>
                  <a:pt x="289559" y="161289"/>
                </a:lnTo>
                <a:lnTo>
                  <a:pt x="280670" y="148589"/>
                </a:lnTo>
                <a:lnTo>
                  <a:pt x="273050" y="134619"/>
                </a:lnTo>
                <a:lnTo>
                  <a:pt x="264159" y="121919"/>
                </a:lnTo>
                <a:lnTo>
                  <a:pt x="256539" y="107950"/>
                </a:lnTo>
                <a:lnTo>
                  <a:pt x="247650" y="95250"/>
                </a:lnTo>
                <a:lnTo>
                  <a:pt x="247650" y="68579"/>
                </a:lnTo>
                <a:lnTo>
                  <a:pt x="246379" y="60959"/>
                </a:lnTo>
                <a:lnTo>
                  <a:pt x="246379" y="40639"/>
                </a:lnTo>
                <a:lnTo>
                  <a:pt x="204470" y="33019"/>
                </a:lnTo>
                <a:lnTo>
                  <a:pt x="191770" y="30479"/>
                </a:lnTo>
                <a:lnTo>
                  <a:pt x="176529" y="27939"/>
                </a:lnTo>
                <a:lnTo>
                  <a:pt x="163829" y="25400"/>
                </a:lnTo>
                <a:lnTo>
                  <a:pt x="148589" y="22859"/>
                </a:lnTo>
                <a:lnTo>
                  <a:pt x="135889" y="20319"/>
                </a:lnTo>
                <a:lnTo>
                  <a:pt x="120650" y="17779"/>
                </a:lnTo>
                <a:lnTo>
                  <a:pt x="106679" y="15239"/>
                </a:lnTo>
                <a:lnTo>
                  <a:pt x="91439" y="12700"/>
                </a:lnTo>
                <a:lnTo>
                  <a:pt x="78739" y="10159"/>
                </a:lnTo>
                <a:lnTo>
                  <a:pt x="63500" y="7619"/>
                </a:lnTo>
                <a:lnTo>
                  <a:pt x="49529" y="5079"/>
                </a:lnTo>
                <a:lnTo>
                  <a:pt x="34289" y="2539"/>
                </a:lnTo>
                <a:lnTo>
                  <a:pt x="21589" y="0"/>
                </a:lnTo>
                <a:close/>
              </a:path>
            </a:pathLst>
          </a:custGeom>
          <a:solidFill>
            <a:srgbClr val="74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8446769" y="3859529"/>
            <a:ext cx="300990" cy="883919"/>
          </a:xfrm>
          <a:custGeom>
            <a:avLst/>
            <a:gdLst/>
            <a:ahLst/>
            <a:cxnLst/>
            <a:rect l="l" t="t" r="r" b="b"/>
            <a:pathLst>
              <a:path w="300990" h="883920">
                <a:moveTo>
                  <a:pt x="19050" y="0"/>
                </a:moveTo>
                <a:lnTo>
                  <a:pt x="17779" y="50800"/>
                </a:lnTo>
                <a:lnTo>
                  <a:pt x="16478" y="104140"/>
                </a:lnTo>
                <a:lnTo>
                  <a:pt x="15239" y="153670"/>
                </a:lnTo>
                <a:lnTo>
                  <a:pt x="13970" y="207010"/>
                </a:lnTo>
                <a:lnTo>
                  <a:pt x="12700" y="259080"/>
                </a:lnTo>
                <a:lnTo>
                  <a:pt x="11429" y="312420"/>
                </a:lnTo>
                <a:lnTo>
                  <a:pt x="10159" y="364490"/>
                </a:lnTo>
                <a:lnTo>
                  <a:pt x="10159" y="419100"/>
                </a:lnTo>
                <a:lnTo>
                  <a:pt x="7620" y="473710"/>
                </a:lnTo>
                <a:lnTo>
                  <a:pt x="6350" y="528320"/>
                </a:lnTo>
                <a:lnTo>
                  <a:pt x="6350" y="582930"/>
                </a:lnTo>
                <a:lnTo>
                  <a:pt x="5079" y="640080"/>
                </a:lnTo>
                <a:lnTo>
                  <a:pt x="3809" y="694690"/>
                </a:lnTo>
                <a:lnTo>
                  <a:pt x="2539" y="751840"/>
                </a:lnTo>
                <a:lnTo>
                  <a:pt x="1270" y="807720"/>
                </a:lnTo>
                <a:lnTo>
                  <a:pt x="0" y="866140"/>
                </a:lnTo>
                <a:lnTo>
                  <a:pt x="19050" y="866140"/>
                </a:lnTo>
                <a:lnTo>
                  <a:pt x="38100" y="867410"/>
                </a:lnTo>
                <a:lnTo>
                  <a:pt x="58420" y="867410"/>
                </a:lnTo>
                <a:lnTo>
                  <a:pt x="190500" y="876300"/>
                </a:lnTo>
                <a:lnTo>
                  <a:pt x="208279" y="876300"/>
                </a:lnTo>
                <a:lnTo>
                  <a:pt x="227329" y="878840"/>
                </a:lnTo>
                <a:lnTo>
                  <a:pt x="245109" y="880110"/>
                </a:lnTo>
                <a:lnTo>
                  <a:pt x="264159" y="880110"/>
                </a:lnTo>
                <a:lnTo>
                  <a:pt x="281939" y="881380"/>
                </a:lnTo>
                <a:lnTo>
                  <a:pt x="300989" y="883920"/>
                </a:lnTo>
                <a:lnTo>
                  <a:pt x="300989" y="114300"/>
                </a:lnTo>
                <a:lnTo>
                  <a:pt x="294639" y="104140"/>
                </a:lnTo>
                <a:lnTo>
                  <a:pt x="288289" y="95250"/>
                </a:lnTo>
                <a:lnTo>
                  <a:pt x="283209" y="85090"/>
                </a:lnTo>
                <a:lnTo>
                  <a:pt x="276859" y="76200"/>
                </a:lnTo>
                <a:lnTo>
                  <a:pt x="271779" y="67310"/>
                </a:lnTo>
                <a:lnTo>
                  <a:pt x="265429" y="58420"/>
                </a:lnTo>
                <a:lnTo>
                  <a:pt x="259079" y="48260"/>
                </a:lnTo>
                <a:lnTo>
                  <a:pt x="254000" y="39370"/>
                </a:lnTo>
                <a:lnTo>
                  <a:pt x="238759" y="36830"/>
                </a:lnTo>
                <a:lnTo>
                  <a:pt x="210820" y="31750"/>
                </a:lnTo>
                <a:lnTo>
                  <a:pt x="195579" y="29210"/>
                </a:lnTo>
                <a:lnTo>
                  <a:pt x="181609" y="26670"/>
                </a:lnTo>
                <a:lnTo>
                  <a:pt x="167639" y="25400"/>
                </a:lnTo>
                <a:lnTo>
                  <a:pt x="152400" y="22860"/>
                </a:lnTo>
                <a:lnTo>
                  <a:pt x="138429" y="20320"/>
                </a:lnTo>
                <a:lnTo>
                  <a:pt x="107950" y="15240"/>
                </a:lnTo>
                <a:lnTo>
                  <a:pt x="93979" y="11430"/>
                </a:lnTo>
                <a:lnTo>
                  <a:pt x="48259" y="3810"/>
                </a:lnTo>
                <a:lnTo>
                  <a:pt x="34289" y="1270"/>
                </a:lnTo>
                <a:lnTo>
                  <a:pt x="19050" y="0"/>
                </a:lnTo>
                <a:close/>
              </a:path>
            </a:pathLst>
          </a:custGeom>
          <a:solidFill>
            <a:srgbClr val="41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8477884" y="3796029"/>
            <a:ext cx="0" cy="212090"/>
          </a:xfrm>
          <a:custGeom>
            <a:avLst/>
            <a:gdLst/>
            <a:ahLst/>
            <a:cxnLst/>
            <a:rect l="l" t="t" r="r" b="b"/>
            <a:pathLst>
              <a:path h="212089">
                <a:moveTo>
                  <a:pt x="0" y="0"/>
                </a:moveTo>
                <a:lnTo>
                  <a:pt x="0" y="212090"/>
                </a:lnTo>
              </a:path>
            </a:pathLst>
          </a:custGeom>
          <a:ln w="3175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8503919" y="3801109"/>
            <a:ext cx="0" cy="207010"/>
          </a:xfrm>
          <a:custGeom>
            <a:avLst/>
            <a:gdLst/>
            <a:ahLst/>
            <a:cxnLst/>
            <a:rect l="l" t="t" r="r" b="b"/>
            <a:pathLst>
              <a:path h="207010">
                <a:moveTo>
                  <a:pt x="0" y="0"/>
                </a:moveTo>
                <a:lnTo>
                  <a:pt x="0" y="207009"/>
                </a:lnTo>
              </a:path>
            </a:pathLst>
          </a:custGeom>
          <a:ln w="2540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8541384" y="3808729"/>
            <a:ext cx="0" cy="199390"/>
          </a:xfrm>
          <a:custGeom>
            <a:avLst/>
            <a:gdLst/>
            <a:ahLst/>
            <a:cxnLst/>
            <a:rect l="l" t="t" r="r" b="b"/>
            <a:pathLst>
              <a:path h="199389">
                <a:moveTo>
                  <a:pt x="0" y="0"/>
                </a:moveTo>
                <a:lnTo>
                  <a:pt x="0" y="199390"/>
                </a:lnTo>
              </a:path>
            </a:pathLst>
          </a:custGeom>
          <a:ln w="21589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8579484" y="3815079"/>
            <a:ext cx="0" cy="193040"/>
          </a:xfrm>
          <a:custGeom>
            <a:avLst/>
            <a:gdLst/>
            <a:ahLst/>
            <a:cxnLst/>
            <a:rect l="l" t="t" r="r" b="b"/>
            <a:pathLst>
              <a:path h="193039">
                <a:moveTo>
                  <a:pt x="0" y="0"/>
                </a:moveTo>
                <a:lnTo>
                  <a:pt x="0" y="193040"/>
                </a:lnTo>
              </a:path>
            </a:pathLst>
          </a:custGeom>
          <a:ln w="1905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8617584" y="3822700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0"/>
                </a:moveTo>
                <a:lnTo>
                  <a:pt x="0" y="185419"/>
                </a:lnTo>
              </a:path>
            </a:pathLst>
          </a:custGeom>
          <a:ln w="1651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8653780" y="3829050"/>
            <a:ext cx="0" cy="927100"/>
          </a:xfrm>
          <a:custGeom>
            <a:avLst/>
            <a:gdLst/>
            <a:ahLst/>
            <a:cxnLst/>
            <a:rect l="l" t="t" r="r" b="b"/>
            <a:pathLst>
              <a:path h="927100">
                <a:moveTo>
                  <a:pt x="0" y="0"/>
                </a:moveTo>
                <a:lnTo>
                  <a:pt x="0" y="927100"/>
                </a:lnTo>
              </a:path>
            </a:pathLst>
          </a:custGeom>
          <a:ln w="1524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8690609" y="3834129"/>
            <a:ext cx="0" cy="924560"/>
          </a:xfrm>
          <a:custGeom>
            <a:avLst/>
            <a:gdLst/>
            <a:ahLst/>
            <a:cxnLst/>
            <a:rect l="l" t="t" r="r" b="b"/>
            <a:pathLst>
              <a:path h="924560">
                <a:moveTo>
                  <a:pt x="0" y="0"/>
                </a:moveTo>
                <a:lnTo>
                  <a:pt x="0" y="924560"/>
                </a:lnTo>
              </a:path>
            </a:pathLst>
          </a:custGeom>
          <a:ln w="1016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8727440" y="3938270"/>
            <a:ext cx="0" cy="821690"/>
          </a:xfrm>
          <a:custGeom>
            <a:avLst/>
            <a:gdLst/>
            <a:ahLst/>
            <a:cxnLst/>
            <a:rect l="l" t="t" r="r" b="b"/>
            <a:pathLst>
              <a:path h="821689">
                <a:moveTo>
                  <a:pt x="0" y="0"/>
                </a:moveTo>
                <a:lnTo>
                  <a:pt x="0" y="821689"/>
                </a:lnTo>
              </a:path>
            </a:pathLst>
          </a:custGeom>
          <a:ln w="7620">
            <a:solidFill>
              <a:srgbClr val="74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8465819" y="3878579"/>
            <a:ext cx="254000" cy="50800"/>
          </a:xfrm>
          <a:custGeom>
            <a:avLst/>
            <a:gdLst/>
            <a:ahLst/>
            <a:cxnLst/>
            <a:rect l="l" t="t" r="r" b="b"/>
            <a:pathLst>
              <a:path w="254000" h="50800">
                <a:moveTo>
                  <a:pt x="0" y="0"/>
                </a:moveTo>
                <a:lnTo>
                  <a:pt x="0" y="7620"/>
                </a:lnTo>
                <a:lnTo>
                  <a:pt x="15239" y="10160"/>
                </a:lnTo>
                <a:lnTo>
                  <a:pt x="48259" y="15240"/>
                </a:lnTo>
                <a:lnTo>
                  <a:pt x="64770" y="19050"/>
                </a:lnTo>
                <a:lnTo>
                  <a:pt x="80009" y="20320"/>
                </a:lnTo>
                <a:lnTo>
                  <a:pt x="96520" y="24130"/>
                </a:lnTo>
                <a:lnTo>
                  <a:pt x="111759" y="26670"/>
                </a:lnTo>
                <a:lnTo>
                  <a:pt x="144779" y="31750"/>
                </a:lnTo>
                <a:lnTo>
                  <a:pt x="175259" y="36830"/>
                </a:lnTo>
                <a:lnTo>
                  <a:pt x="191770" y="39370"/>
                </a:lnTo>
                <a:lnTo>
                  <a:pt x="222250" y="44450"/>
                </a:lnTo>
                <a:lnTo>
                  <a:pt x="237489" y="48260"/>
                </a:lnTo>
                <a:lnTo>
                  <a:pt x="254000" y="50800"/>
                </a:lnTo>
                <a:lnTo>
                  <a:pt x="250189" y="45720"/>
                </a:lnTo>
                <a:lnTo>
                  <a:pt x="247650" y="41910"/>
                </a:lnTo>
                <a:lnTo>
                  <a:pt x="232409" y="38100"/>
                </a:lnTo>
                <a:lnTo>
                  <a:pt x="125729" y="20320"/>
                </a:lnTo>
                <a:lnTo>
                  <a:pt x="109220" y="17780"/>
                </a:lnTo>
                <a:lnTo>
                  <a:pt x="63500" y="10160"/>
                </a:lnTo>
                <a:lnTo>
                  <a:pt x="46989" y="7620"/>
                </a:lnTo>
                <a:lnTo>
                  <a:pt x="31750" y="3810"/>
                </a:lnTo>
                <a:lnTo>
                  <a:pt x="1523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8464550" y="3907790"/>
            <a:ext cx="275590" cy="54610"/>
          </a:xfrm>
          <a:custGeom>
            <a:avLst/>
            <a:gdLst/>
            <a:ahLst/>
            <a:cxnLst/>
            <a:rect l="l" t="t" r="r" b="b"/>
            <a:pathLst>
              <a:path w="275590" h="54610">
                <a:moveTo>
                  <a:pt x="0" y="0"/>
                </a:moveTo>
                <a:lnTo>
                  <a:pt x="0" y="8890"/>
                </a:lnTo>
                <a:lnTo>
                  <a:pt x="53340" y="16510"/>
                </a:lnTo>
                <a:lnTo>
                  <a:pt x="71120" y="20320"/>
                </a:lnTo>
                <a:lnTo>
                  <a:pt x="87629" y="22860"/>
                </a:lnTo>
                <a:lnTo>
                  <a:pt x="105409" y="25400"/>
                </a:lnTo>
                <a:lnTo>
                  <a:pt x="121920" y="27940"/>
                </a:lnTo>
                <a:lnTo>
                  <a:pt x="139700" y="31750"/>
                </a:lnTo>
                <a:lnTo>
                  <a:pt x="157479" y="34290"/>
                </a:lnTo>
                <a:lnTo>
                  <a:pt x="190500" y="39370"/>
                </a:lnTo>
                <a:lnTo>
                  <a:pt x="208279" y="43180"/>
                </a:lnTo>
                <a:lnTo>
                  <a:pt x="224790" y="45720"/>
                </a:lnTo>
                <a:lnTo>
                  <a:pt x="242570" y="48260"/>
                </a:lnTo>
                <a:lnTo>
                  <a:pt x="259079" y="52070"/>
                </a:lnTo>
                <a:lnTo>
                  <a:pt x="275590" y="54610"/>
                </a:lnTo>
                <a:lnTo>
                  <a:pt x="273050" y="49530"/>
                </a:lnTo>
                <a:lnTo>
                  <a:pt x="270509" y="45720"/>
                </a:lnTo>
                <a:lnTo>
                  <a:pt x="270509" y="44450"/>
                </a:lnTo>
                <a:lnTo>
                  <a:pt x="254000" y="40640"/>
                </a:lnTo>
                <a:lnTo>
                  <a:pt x="237490" y="39370"/>
                </a:lnTo>
                <a:lnTo>
                  <a:pt x="220979" y="35560"/>
                </a:lnTo>
                <a:lnTo>
                  <a:pt x="204470" y="33020"/>
                </a:lnTo>
                <a:lnTo>
                  <a:pt x="186690" y="30480"/>
                </a:lnTo>
                <a:lnTo>
                  <a:pt x="170179" y="27940"/>
                </a:lnTo>
                <a:lnTo>
                  <a:pt x="153670" y="24130"/>
                </a:lnTo>
                <a:lnTo>
                  <a:pt x="137159" y="22860"/>
                </a:lnTo>
                <a:lnTo>
                  <a:pt x="119379" y="19050"/>
                </a:lnTo>
                <a:lnTo>
                  <a:pt x="102870" y="16510"/>
                </a:lnTo>
                <a:lnTo>
                  <a:pt x="85090" y="13970"/>
                </a:lnTo>
                <a:lnTo>
                  <a:pt x="68579" y="11430"/>
                </a:lnTo>
                <a:lnTo>
                  <a:pt x="50800" y="7620"/>
                </a:lnTo>
                <a:lnTo>
                  <a:pt x="34290" y="5080"/>
                </a:lnTo>
                <a:lnTo>
                  <a:pt x="16509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8463280" y="3938270"/>
            <a:ext cx="297180" cy="55880"/>
          </a:xfrm>
          <a:custGeom>
            <a:avLst/>
            <a:gdLst/>
            <a:ahLst/>
            <a:cxnLst/>
            <a:rect l="l" t="t" r="r" b="b"/>
            <a:pathLst>
              <a:path w="297179" h="55879">
                <a:moveTo>
                  <a:pt x="1270" y="0"/>
                </a:moveTo>
                <a:lnTo>
                  <a:pt x="1270" y="3809"/>
                </a:lnTo>
                <a:lnTo>
                  <a:pt x="0" y="8889"/>
                </a:lnTo>
                <a:lnTo>
                  <a:pt x="38100" y="13969"/>
                </a:lnTo>
                <a:lnTo>
                  <a:pt x="57150" y="17779"/>
                </a:lnTo>
                <a:lnTo>
                  <a:pt x="95250" y="22859"/>
                </a:lnTo>
                <a:lnTo>
                  <a:pt x="114300" y="26669"/>
                </a:lnTo>
                <a:lnTo>
                  <a:pt x="133350" y="29209"/>
                </a:lnTo>
                <a:lnTo>
                  <a:pt x="152400" y="33019"/>
                </a:lnTo>
                <a:lnTo>
                  <a:pt x="189229" y="38099"/>
                </a:lnTo>
                <a:lnTo>
                  <a:pt x="207010" y="41909"/>
                </a:lnTo>
                <a:lnTo>
                  <a:pt x="261620" y="49529"/>
                </a:lnTo>
                <a:lnTo>
                  <a:pt x="279400" y="53339"/>
                </a:lnTo>
                <a:lnTo>
                  <a:pt x="297179" y="55879"/>
                </a:lnTo>
                <a:lnTo>
                  <a:pt x="294640" y="50799"/>
                </a:lnTo>
                <a:lnTo>
                  <a:pt x="292100" y="46989"/>
                </a:lnTo>
                <a:lnTo>
                  <a:pt x="273050" y="43179"/>
                </a:lnTo>
                <a:lnTo>
                  <a:pt x="219710" y="35559"/>
                </a:lnTo>
                <a:lnTo>
                  <a:pt x="201929" y="31749"/>
                </a:lnTo>
                <a:lnTo>
                  <a:pt x="129540" y="21589"/>
                </a:lnTo>
                <a:lnTo>
                  <a:pt x="111760" y="17779"/>
                </a:lnTo>
                <a:lnTo>
                  <a:pt x="92710" y="13969"/>
                </a:lnTo>
                <a:lnTo>
                  <a:pt x="55879" y="8889"/>
                </a:lnTo>
                <a:lnTo>
                  <a:pt x="38100" y="5079"/>
                </a:lnTo>
                <a:lnTo>
                  <a:pt x="127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8463280" y="3968750"/>
            <a:ext cx="297180" cy="55880"/>
          </a:xfrm>
          <a:custGeom>
            <a:avLst/>
            <a:gdLst/>
            <a:ahLst/>
            <a:cxnLst/>
            <a:rect l="l" t="t" r="r" b="b"/>
            <a:pathLst>
              <a:path w="297179" h="55879">
                <a:moveTo>
                  <a:pt x="0" y="0"/>
                </a:moveTo>
                <a:lnTo>
                  <a:pt x="0" y="7619"/>
                </a:lnTo>
                <a:lnTo>
                  <a:pt x="19050" y="11430"/>
                </a:lnTo>
                <a:lnTo>
                  <a:pt x="57150" y="16510"/>
                </a:lnTo>
                <a:lnTo>
                  <a:pt x="76200" y="20319"/>
                </a:lnTo>
                <a:lnTo>
                  <a:pt x="95250" y="22860"/>
                </a:lnTo>
                <a:lnTo>
                  <a:pt x="114300" y="26669"/>
                </a:lnTo>
                <a:lnTo>
                  <a:pt x="132079" y="29210"/>
                </a:lnTo>
                <a:lnTo>
                  <a:pt x="151129" y="33019"/>
                </a:lnTo>
                <a:lnTo>
                  <a:pt x="224790" y="43180"/>
                </a:lnTo>
                <a:lnTo>
                  <a:pt x="243840" y="46989"/>
                </a:lnTo>
                <a:lnTo>
                  <a:pt x="279400" y="52069"/>
                </a:lnTo>
                <a:lnTo>
                  <a:pt x="297179" y="55880"/>
                </a:lnTo>
                <a:lnTo>
                  <a:pt x="297179" y="45719"/>
                </a:lnTo>
                <a:lnTo>
                  <a:pt x="279400" y="43180"/>
                </a:lnTo>
                <a:lnTo>
                  <a:pt x="261620" y="39369"/>
                </a:lnTo>
                <a:lnTo>
                  <a:pt x="207010" y="31750"/>
                </a:lnTo>
                <a:lnTo>
                  <a:pt x="189229" y="27939"/>
                </a:lnTo>
                <a:lnTo>
                  <a:pt x="133350" y="20319"/>
                </a:lnTo>
                <a:lnTo>
                  <a:pt x="114300" y="16510"/>
                </a:lnTo>
                <a:lnTo>
                  <a:pt x="76200" y="11430"/>
                </a:lnTo>
                <a:lnTo>
                  <a:pt x="57150" y="761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8463280" y="3997959"/>
            <a:ext cx="297180" cy="55880"/>
          </a:xfrm>
          <a:custGeom>
            <a:avLst/>
            <a:gdLst/>
            <a:ahLst/>
            <a:cxnLst/>
            <a:rect l="l" t="t" r="r" b="b"/>
            <a:pathLst>
              <a:path w="297179" h="55879">
                <a:moveTo>
                  <a:pt x="0" y="0"/>
                </a:moveTo>
                <a:lnTo>
                  <a:pt x="0" y="10159"/>
                </a:lnTo>
                <a:lnTo>
                  <a:pt x="17779" y="12700"/>
                </a:lnTo>
                <a:lnTo>
                  <a:pt x="38100" y="15239"/>
                </a:lnTo>
                <a:lnTo>
                  <a:pt x="55879" y="17779"/>
                </a:lnTo>
                <a:lnTo>
                  <a:pt x="74929" y="21589"/>
                </a:lnTo>
                <a:lnTo>
                  <a:pt x="113029" y="26669"/>
                </a:lnTo>
                <a:lnTo>
                  <a:pt x="132079" y="30479"/>
                </a:lnTo>
                <a:lnTo>
                  <a:pt x="224790" y="43179"/>
                </a:lnTo>
                <a:lnTo>
                  <a:pt x="242570" y="46989"/>
                </a:lnTo>
                <a:lnTo>
                  <a:pt x="279400" y="52069"/>
                </a:lnTo>
                <a:lnTo>
                  <a:pt x="297179" y="55879"/>
                </a:lnTo>
                <a:lnTo>
                  <a:pt x="297179" y="46989"/>
                </a:lnTo>
                <a:lnTo>
                  <a:pt x="279400" y="43179"/>
                </a:lnTo>
                <a:lnTo>
                  <a:pt x="224790" y="35559"/>
                </a:lnTo>
                <a:lnTo>
                  <a:pt x="207010" y="31750"/>
                </a:lnTo>
                <a:lnTo>
                  <a:pt x="151129" y="24129"/>
                </a:lnTo>
                <a:lnTo>
                  <a:pt x="132079" y="20319"/>
                </a:lnTo>
                <a:lnTo>
                  <a:pt x="76200" y="12700"/>
                </a:lnTo>
                <a:lnTo>
                  <a:pt x="57150" y="8889"/>
                </a:lnTo>
                <a:lnTo>
                  <a:pt x="38100" y="6350"/>
                </a:lnTo>
                <a:lnTo>
                  <a:pt x="17779" y="253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8462009" y="4028440"/>
            <a:ext cx="298450" cy="54610"/>
          </a:xfrm>
          <a:custGeom>
            <a:avLst/>
            <a:gdLst/>
            <a:ahLst/>
            <a:cxnLst/>
            <a:rect l="l" t="t" r="r" b="b"/>
            <a:pathLst>
              <a:path w="298450" h="54610">
                <a:moveTo>
                  <a:pt x="1270" y="0"/>
                </a:moveTo>
                <a:lnTo>
                  <a:pt x="0" y="5080"/>
                </a:lnTo>
                <a:lnTo>
                  <a:pt x="0" y="10160"/>
                </a:lnTo>
                <a:lnTo>
                  <a:pt x="76200" y="20320"/>
                </a:lnTo>
                <a:lnTo>
                  <a:pt x="95250" y="24130"/>
                </a:lnTo>
                <a:lnTo>
                  <a:pt x="133350" y="29210"/>
                </a:lnTo>
                <a:lnTo>
                  <a:pt x="152400" y="33020"/>
                </a:lnTo>
                <a:lnTo>
                  <a:pt x="243840" y="45720"/>
                </a:lnTo>
                <a:lnTo>
                  <a:pt x="261620" y="49530"/>
                </a:lnTo>
                <a:lnTo>
                  <a:pt x="280670" y="50800"/>
                </a:lnTo>
                <a:lnTo>
                  <a:pt x="298450" y="54610"/>
                </a:lnTo>
                <a:lnTo>
                  <a:pt x="298450" y="44450"/>
                </a:lnTo>
                <a:lnTo>
                  <a:pt x="189230" y="29210"/>
                </a:lnTo>
                <a:lnTo>
                  <a:pt x="171450" y="25400"/>
                </a:lnTo>
                <a:lnTo>
                  <a:pt x="152400" y="24130"/>
                </a:lnTo>
                <a:lnTo>
                  <a:pt x="133350" y="20320"/>
                </a:lnTo>
                <a:lnTo>
                  <a:pt x="76200" y="12700"/>
                </a:lnTo>
                <a:lnTo>
                  <a:pt x="57150" y="8890"/>
                </a:lnTo>
                <a:lnTo>
                  <a:pt x="39370" y="6350"/>
                </a:lnTo>
                <a:lnTo>
                  <a:pt x="19050" y="3810"/>
                </a:lnTo>
                <a:lnTo>
                  <a:pt x="127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8462009" y="4060190"/>
            <a:ext cx="298450" cy="52069"/>
          </a:xfrm>
          <a:custGeom>
            <a:avLst/>
            <a:gdLst/>
            <a:ahLst/>
            <a:cxnLst/>
            <a:rect l="l" t="t" r="r" b="b"/>
            <a:pathLst>
              <a:path w="298450" h="52070">
                <a:moveTo>
                  <a:pt x="0" y="0"/>
                </a:moveTo>
                <a:lnTo>
                  <a:pt x="0" y="8890"/>
                </a:lnTo>
                <a:lnTo>
                  <a:pt x="38100" y="13970"/>
                </a:lnTo>
                <a:lnTo>
                  <a:pt x="55880" y="17780"/>
                </a:lnTo>
                <a:lnTo>
                  <a:pt x="76200" y="20320"/>
                </a:lnTo>
                <a:lnTo>
                  <a:pt x="93980" y="21590"/>
                </a:lnTo>
                <a:lnTo>
                  <a:pt x="113030" y="25400"/>
                </a:lnTo>
                <a:lnTo>
                  <a:pt x="152400" y="30480"/>
                </a:lnTo>
                <a:lnTo>
                  <a:pt x="207010" y="38100"/>
                </a:lnTo>
                <a:lnTo>
                  <a:pt x="224790" y="41910"/>
                </a:lnTo>
                <a:lnTo>
                  <a:pt x="243840" y="43180"/>
                </a:lnTo>
                <a:lnTo>
                  <a:pt x="261620" y="46990"/>
                </a:lnTo>
                <a:lnTo>
                  <a:pt x="298450" y="52070"/>
                </a:lnTo>
                <a:lnTo>
                  <a:pt x="298450" y="43180"/>
                </a:lnTo>
                <a:lnTo>
                  <a:pt x="280670" y="39370"/>
                </a:lnTo>
                <a:lnTo>
                  <a:pt x="261620" y="38100"/>
                </a:lnTo>
                <a:lnTo>
                  <a:pt x="243840" y="34290"/>
                </a:lnTo>
                <a:lnTo>
                  <a:pt x="170180" y="24130"/>
                </a:lnTo>
                <a:lnTo>
                  <a:pt x="152400" y="22860"/>
                </a:lnTo>
                <a:lnTo>
                  <a:pt x="132080" y="19050"/>
                </a:lnTo>
                <a:lnTo>
                  <a:pt x="114300" y="16510"/>
                </a:lnTo>
                <a:lnTo>
                  <a:pt x="95250" y="1270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460740" y="4090670"/>
            <a:ext cx="299720" cy="52069"/>
          </a:xfrm>
          <a:custGeom>
            <a:avLst/>
            <a:gdLst/>
            <a:ahLst/>
            <a:cxnLst/>
            <a:rect l="l" t="t" r="r" b="b"/>
            <a:pathLst>
              <a:path w="299720" h="52070">
                <a:moveTo>
                  <a:pt x="0" y="0"/>
                </a:moveTo>
                <a:lnTo>
                  <a:pt x="0" y="10159"/>
                </a:lnTo>
                <a:lnTo>
                  <a:pt x="19050" y="11429"/>
                </a:lnTo>
                <a:lnTo>
                  <a:pt x="38100" y="15239"/>
                </a:lnTo>
                <a:lnTo>
                  <a:pt x="77469" y="20319"/>
                </a:lnTo>
                <a:lnTo>
                  <a:pt x="133350" y="27939"/>
                </a:lnTo>
                <a:lnTo>
                  <a:pt x="153669" y="31749"/>
                </a:lnTo>
                <a:lnTo>
                  <a:pt x="171450" y="33019"/>
                </a:lnTo>
                <a:lnTo>
                  <a:pt x="281939" y="48259"/>
                </a:lnTo>
                <a:lnTo>
                  <a:pt x="299719" y="52069"/>
                </a:lnTo>
                <a:lnTo>
                  <a:pt x="299719" y="43179"/>
                </a:lnTo>
                <a:lnTo>
                  <a:pt x="281939" y="39369"/>
                </a:lnTo>
                <a:lnTo>
                  <a:pt x="153669" y="21589"/>
                </a:lnTo>
                <a:lnTo>
                  <a:pt x="114300" y="16509"/>
                </a:lnTo>
                <a:lnTo>
                  <a:pt x="95250" y="12699"/>
                </a:lnTo>
                <a:lnTo>
                  <a:pt x="77469" y="11429"/>
                </a:lnTo>
                <a:lnTo>
                  <a:pt x="57150" y="761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8460740" y="4122420"/>
            <a:ext cx="299720" cy="49530"/>
          </a:xfrm>
          <a:custGeom>
            <a:avLst/>
            <a:gdLst/>
            <a:ahLst/>
            <a:cxnLst/>
            <a:rect l="l" t="t" r="r" b="b"/>
            <a:pathLst>
              <a:path w="299720" h="49529">
                <a:moveTo>
                  <a:pt x="0" y="0"/>
                </a:moveTo>
                <a:lnTo>
                  <a:pt x="0" y="8889"/>
                </a:lnTo>
                <a:lnTo>
                  <a:pt x="77469" y="19049"/>
                </a:lnTo>
                <a:lnTo>
                  <a:pt x="95250" y="21589"/>
                </a:lnTo>
                <a:lnTo>
                  <a:pt x="153669" y="29209"/>
                </a:lnTo>
                <a:lnTo>
                  <a:pt x="299719" y="49529"/>
                </a:lnTo>
                <a:lnTo>
                  <a:pt x="299719" y="40639"/>
                </a:lnTo>
                <a:lnTo>
                  <a:pt x="171450" y="22859"/>
                </a:lnTo>
                <a:lnTo>
                  <a:pt x="153669" y="21589"/>
                </a:lnTo>
                <a:lnTo>
                  <a:pt x="133350" y="17779"/>
                </a:lnTo>
                <a:lnTo>
                  <a:pt x="77469" y="10159"/>
                </a:lnTo>
                <a:lnTo>
                  <a:pt x="57150" y="7619"/>
                </a:lnTo>
                <a:lnTo>
                  <a:pt x="38100" y="3809"/>
                </a:lnTo>
                <a:lnTo>
                  <a:pt x="1905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8459469" y="4152900"/>
            <a:ext cx="300990" cy="49530"/>
          </a:xfrm>
          <a:custGeom>
            <a:avLst/>
            <a:gdLst/>
            <a:ahLst/>
            <a:cxnLst/>
            <a:rect l="l" t="t" r="r" b="b"/>
            <a:pathLst>
              <a:path w="300990" h="49529">
                <a:moveTo>
                  <a:pt x="0" y="0"/>
                </a:moveTo>
                <a:lnTo>
                  <a:pt x="0" y="8889"/>
                </a:lnTo>
                <a:lnTo>
                  <a:pt x="77470" y="19050"/>
                </a:lnTo>
                <a:lnTo>
                  <a:pt x="95250" y="21589"/>
                </a:lnTo>
                <a:lnTo>
                  <a:pt x="134620" y="26669"/>
                </a:lnTo>
                <a:lnTo>
                  <a:pt x="153670" y="30480"/>
                </a:lnTo>
                <a:lnTo>
                  <a:pt x="171450" y="31750"/>
                </a:lnTo>
                <a:lnTo>
                  <a:pt x="300989" y="49530"/>
                </a:lnTo>
                <a:lnTo>
                  <a:pt x="300989" y="40639"/>
                </a:lnTo>
                <a:lnTo>
                  <a:pt x="134620" y="17780"/>
                </a:lnTo>
                <a:lnTo>
                  <a:pt x="95250" y="12700"/>
                </a:lnTo>
                <a:lnTo>
                  <a:pt x="77470" y="10160"/>
                </a:lnTo>
                <a:lnTo>
                  <a:pt x="38100" y="5080"/>
                </a:lnTo>
                <a:lnTo>
                  <a:pt x="1905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8458200" y="4184650"/>
            <a:ext cx="302260" cy="46990"/>
          </a:xfrm>
          <a:custGeom>
            <a:avLst/>
            <a:gdLst/>
            <a:ahLst/>
            <a:cxnLst/>
            <a:rect l="l" t="t" r="r" b="b"/>
            <a:pathLst>
              <a:path w="302259" h="46989">
                <a:moveTo>
                  <a:pt x="0" y="0"/>
                </a:moveTo>
                <a:lnTo>
                  <a:pt x="0" y="8889"/>
                </a:lnTo>
                <a:lnTo>
                  <a:pt x="39370" y="13969"/>
                </a:lnTo>
                <a:lnTo>
                  <a:pt x="58420" y="15239"/>
                </a:lnTo>
                <a:lnTo>
                  <a:pt x="78740" y="19050"/>
                </a:lnTo>
                <a:lnTo>
                  <a:pt x="96520" y="20319"/>
                </a:lnTo>
                <a:lnTo>
                  <a:pt x="135890" y="25400"/>
                </a:lnTo>
                <a:lnTo>
                  <a:pt x="154940" y="29210"/>
                </a:lnTo>
                <a:lnTo>
                  <a:pt x="172720" y="30480"/>
                </a:lnTo>
                <a:lnTo>
                  <a:pt x="228600" y="38100"/>
                </a:lnTo>
                <a:lnTo>
                  <a:pt x="247650" y="39369"/>
                </a:lnTo>
                <a:lnTo>
                  <a:pt x="265429" y="43180"/>
                </a:lnTo>
                <a:lnTo>
                  <a:pt x="284479" y="44450"/>
                </a:lnTo>
                <a:lnTo>
                  <a:pt x="302259" y="46989"/>
                </a:lnTo>
                <a:lnTo>
                  <a:pt x="302259" y="39369"/>
                </a:lnTo>
                <a:lnTo>
                  <a:pt x="135890" y="16510"/>
                </a:lnTo>
                <a:lnTo>
                  <a:pt x="115570" y="15239"/>
                </a:lnTo>
                <a:lnTo>
                  <a:pt x="96520" y="11430"/>
                </a:lnTo>
                <a:lnTo>
                  <a:pt x="78740" y="10160"/>
                </a:lnTo>
                <a:lnTo>
                  <a:pt x="58420" y="6350"/>
                </a:lnTo>
                <a:lnTo>
                  <a:pt x="39370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8458200" y="4215129"/>
            <a:ext cx="302260" cy="48260"/>
          </a:xfrm>
          <a:custGeom>
            <a:avLst/>
            <a:gdLst/>
            <a:ahLst/>
            <a:cxnLst/>
            <a:rect l="l" t="t" r="r" b="b"/>
            <a:pathLst>
              <a:path w="302259" h="48260">
                <a:moveTo>
                  <a:pt x="0" y="0"/>
                </a:moveTo>
                <a:lnTo>
                  <a:pt x="0" y="10160"/>
                </a:lnTo>
                <a:lnTo>
                  <a:pt x="19050" y="11430"/>
                </a:lnTo>
                <a:lnTo>
                  <a:pt x="154940" y="29210"/>
                </a:lnTo>
                <a:lnTo>
                  <a:pt x="172720" y="31750"/>
                </a:lnTo>
                <a:lnTo>
                  <a:pt x="191770" y="33020"/>
                </a:lnTo>
                <a:lnTo>
                  <a:pt x="302259" y="48260"/>
                </a:lnTo>
                <a:lnTo>
                  <a:pt x="302259" y="38100"/>
                </a:lnTo>
                <a:lnTo>
                  <a:pt x="265429" y="33020"/>
                </a:lnTo>
                <a:lnTo>
                  <a:pt x="247650" y="31750"/>
                </a:lnTo>
                <a:lnTo>
                  <a:pt x="172720" y="21590"/>
                </a:lnTo>
                <a:lnTo>
                  <a:pt x="154940" y="20320"/>
                </a:lnTo>
                <a:lnTo>
                  <a:pt x="134620" y="16510"/>
                </a:lnTo>
                <a:lnTo>
                  <a:pt x="115570" y="1524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8456930" y="4248150"/>
            <a:ext cx="303530" cy="44450"/>
          </a:xfrm>
          <a:custGeom>
            <a:avLst/>
            <a:gdLst/>
            <a:ahLst/>
            <a:cxnLst/>
            <a:rect l="l" t="t" r="r" b="b"/>
            <a:pathLst>
              <a:path w="303529" h="44450">
                <a:moveTo>
                  <a:pt x="0" y="0"/>
                </a:moveTo>
                <a:lnTo>
                  <a:pt x="0" y="8889"/>
                </a:lnTo>
                <a:lnTo>
                  <a:pt x="20320" y="10160"/>
                </a:lnTo>
                <a:lnTo>
                  <a:pt x="78740" y="17780"/>
                </a:lnTo>
                <a:lnTo>
                  <a:pt x="96520" y="20319"/>
                </a:lnTo>
                <a:lnTo>
                  <a:pt x="116840" y="22860"/>
                </a:lnTo>
                <a:lnTo>
                  <a:pt x="135890" y="24130"/>
                </a:lnTo>
                <a:lnTo>
                  <a:pt x="154940" y="27939"/>
                </a:lnTo>
                <a:lnTo>
                  <a:pt x="173990" y="29210"/>
                </a:lnTo>
                <a:lnTo>
                  <a:pt x="191770" y="31750"/>
                </a:lnTo>
                <a:lnTo>
                  <a:pt x="210820" y="33019"/>
                </a:lnTo>
                <a:lnTo>
                  <a:pt x="229870" y="36830"/>
                </a:lnTo>
                <a:lnTo>
                  <a:pt x="248920" y="38100"/>
                </a:lnTo>
                <a:lnTo>
                  <a:pt x="266700" y="40639"/>
                </a:lnTo>
                <a:lnTo>
                  <a:pt x="285750" y="41910"/>
                </a:lnTo>
                <a:lnTo>
                  <a:pt x="303529" y="44450"/>
                </a:lnTo>
                <a:lnTo>
                  <a:pt x="303529" y="36830"/>
                </a:lnTo>
                <a:lnTo>
                  <a:pt x="285750" y="33019"/>
                </a:lnTo>
                <a:lnTo>
                  <a:pt x="266700" y="31750"/>
                </a:lnTo>
                <a:lnTo>
                  <a:pt x="210820" y="24130"/>
                </a:lnTo>
                <a:lnTo>
                  <a:pt x="193040" y="22860"/>
                </a:lnTo>
                <a:lnTo>
                  <a:pt x="156210" y="17780"/>
                </a:lnTo>
                <a:lnTo>
                  <a:pt x="58420" y="5080"/>
                </a:lnTo>
                <a:lnTo>
                  <a:pt x="39370" y="3810"/>
                </a:lnTo>
                <a:lnTo>
                  <a:pt x="2032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8456930" y="4278629"/>
            <a:ext cx="303530" cy="45720"/>
          </a:xfrm>
          <a:custGeom>
            <a:avLst/>
            <a:gdLst/>
            <a:ahLst/>
            <a:cxnLst/>
            <a:rect l="l" t="t" r="r" b="b"/>
            <a:pathLst>
              <a:path w="303529" h="45720">
                <a:moveTo>
                  <a:pt x="0" y="0"/>
                </a:moveTo>
                <a:lnTo>
                  <a:pt x="0" y="10160"/>
                </a:lnTo>
                <a:lnTo>
                  <a:pt x="19050" y="11430"/>
                </a:lnTo>
                <a:lnTo>
                  <a:pt x="77470" y="19050"/>
                </a:lnTo>
                <a:lnTo>
                  <a:pt x="96520" y="20320"/>
                </a:lnTo>
                <a:lnTo>
                  <a:pt x="154940" y="27940"/>
                </a:lnTo>
                <a:lnTo>
                  <a:pt x="173990" y="29210"/>
                </a:lnTo>
                <a:lnTo>
                  <a:pt x="210820" y="34290"/>
                </a:lnTo>
                <a:lnTo>
                  <a:pt x="229870" y="35560"/>
                </a:lnTo>
                <a:lnTo>
                  <a:pt x="303529" y="45720"/>
                </a:lnTo>
                <a:lnTo>
                  <a:pt x="303529" y="35560"/>
                </a:lnTo>
                <a:lnTo>
                  <a:pt x="285750" y="33020"/>
                </a:lnTo>
                <a:lnTo>
                  <a:pt x="266700" y="31750"/>
                </a:lnTo>
                <a:lnTo>
                  <a:pt x="210820" y="24130"/>
                </a:lnTo>
                <a:lnTo>
                  <a:pt x="191770" y="22860"/>
                </a:lnTo>
                <a:lnTo>
                  <a:pt x="135890" y="15240"/>
                </a:lnTo>
                <a:lnTo>
                  <a:pt x="116840" y="13970"/>
                </a:lnTo>
                <a:lnTo>
                  <a:pt x="1905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456930" y="4311650"/>
            <a:ext cx="303530" cy="43180"/>
          </a:xfrm>
          <a:custGeom>
            <a:avLst/>
            <a:gdLst/>
            <a:ahLst/>
            <a:cxnLst/>
            <a:rect l="l" t="t" r="r" b="b"/>
            <a:pathLst>
              <a:path w="303529" h="43179">
                <a:moveTo>
                  <a:pt x="0" y="0"/>
                </a:moveTo>
                <a:lnTo>
                  <a:pt x="0" y="8889"/>
                </a:lnTo>
                <a:lnTo>
                  <a:pt x="19050" y="10160"/>
                </a:lnTo>
                <a:lnTo>
                  <a:pt x="77470" y="17780"/>
                </a:lnTo>
                <a:lnTo>
                  <a:pt x="96520" y="19050"/>
                </a:lnTo>
                <a:lnTo>
                  <a:pt x="154940" y="26669"/>
                </a:lnTo>
                <a:lnTo>
                  <a:pt x="173990" y="27939"/>
                </a:lnTo>
                <a:lnTo>
                  <a:pt x="191770" y="30480"/>
                </a:lnTo>
                <a:lnTo>
                  <a:pt x="210820" y="31750"/>
                </a:lnTo>
                <a:lnTo>
                  <a:pt x="247650" y="36830"/>
                </a:lnTo>
                <a:lnTo>
                  <a:pt x="266700" y="38100"/>
                </a:lnTo>
                <a:lnTo>
                  <a:pt x="303529" y="43180"/>
                </a:lnTo>
                <a:lnTo>
                  <a:pt x="303529" y="34289"/>
                </a:lnTo>
                <a:lnTo>
                  <a:pt x="285750" y="30480"/>
                </a:lnTo>
                <a:lnTo>
                  <a:pt x="266700" y="29210"/>
                </a:lnTo>
                <a:lnTo>
                  <a:pt x="247650" y="26669"/>
                </a:lnTo>
                <a:lnTo>
                  <a:pt x="229870" y="25400"/>
                </a:lnTo>
                <a:lnTo>
                  <a:pt x="191770" y="20319"/>
                </a:lnTo>
                <a:lnTo>
                  <a:pt x="154940" y="17780"/>
                </a:lnTo>
                <a:lnTo>
                  <a:pt x="134620" y="13969"/>
                </a:lnTo>
                <a:lnTo>
                  <a:pt x="115570" y="12700"/>
                </a:lnTo>
                <a:lnTo>
                  <a:pt x="57150" y="5080"/>
                </a:lnTo>
                <a:lnTo>
                  <a:pt x="38100" y="3810"/>
                </a:lnTo>
                <a:lnTo>
                  <a:pt x="1905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455659" y="4343400"/>
            <a:ext cx="304800" cy="41910"/>
          </a:xfrm>
          <a:custGeom>
            <a:avLst/>
            <a:gdLst/>
            <a:ahLst/>
            <a:cxnLst/>
            <a:rect l="l" t="t" r="r" b="b"/>
            <a:pathLst>
              <a:path w="304800" h="41910">
                <a:moveTo>
                  <a:pt x="0" y="0"/>
                </a:moveTo>
                <a:lnTo>
                  <a:pt x="0" y="8889"/>
                </a:lnTo>
                <a:lnTo>
                  <a:pt x="19050" y="10160"/>
                </a:lnTo>
                <a:lnTo>
                  <a:pt x="77470" y="17780"/>
                </a:lnTo>
                <a:lnTo>
                  <a:pt x="97790" y="19050"/>
                </a:lnTo>
                <a:lnTo>
                  <a:pt x="116840" y="21589"/>
                </a:lnTo>
                <a:lnTo>
                  <a:pt x="135890" y="22860"/>
                </a:lnTo>
                <a:lnTo>
                  <a:pt x="154940" y="25400"/>
                </a:lnTo>
                <a:lnTo>
                  <a:pt x="173990" y="26669"/>
                </a:lnTo>
                <a:lnTo>
                  <a:pt x="193040" y="29210"/>
                </a:lnTo>
                <a:lnTo>
                  <a:pt x="210820" y="30480"/>
                </a:lnTo>
                <a:lnTo>
                  <a:pt x="231140" y="33019"/>
                </a:lnTo>
                <a:lnTo>
                  <a:pt x="248920" y="34289"/>
                </a:lnTo>
                <a:lnTo>
                  <a:pt x="304800" y="41910"/>
                </a:lnTo>
                <a:lnTo>
                  <a:pt x="304800" y="33019"/>
                </a:lnTo>
                <a:lnTo>
                  <a:pt x="248920" y="25400"/>
                </a:lnTo>
                <a:lnTo>
                  <a:pt x="231140" y="24130"/>
                </a:lnTo>
                <a:lnTo>
                  <a:pt x="210820" y="21589"/>
                </a:lnTo>
                <a:lnTo>
                  <a:pt x="193040" y="20319"/>
                </a:lnTo>
                <a:lnTo>
                  <a:pt x="173990" y="17780"/>
                </a:lnTo>
                <a:lnTo>
                  <a:pt x="154940" y="16510"/>
                </a:lnTo>
                <a:lnTo>
                  <a:pt x="97790" y="8889"/>
                </a:lnTo>
                <a:lnTo>
                  <a:pt x="77470" y="7619"/>
                </a:lnTo>
                <a:lnTo>
                  <a:pt x="58420" y="5080"/>
                </a:lnTo>
                <a:lnTo>
                  <a:pt x="38100" y="3810"/>
                </a:lnTo>
                <a:lnTo>
                  <a:pt x="1905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454390" y="4373879"/>
            <a:ext cx="306070" cy="41910"/>
          </a:xfrm>
          <a:custGeom>
            <a:avLst/>
            <a:gdLst/>
            <a:ahLst/>
            <a:cxnLst/>
            <a:rect l="l" t="t" r="r" b="b"/>
            <a:pathLst>
              <a:path w="306070" h="41910">
                <a:moveTo>
                  <a:pt x="0" y="0"/>
                </a:moveTo>
                <a:lnTo>
                  <a:pt x="0" y="10160"/>
                </a:lnTo>
                <a:lnTo>
                  <a:pt x="19050" y="12700"/>
                </a:lnTo>
                <a:lnTo>
                  <a:pt x="39369" y="13970"/>
                </a:lnTo>
                <a:lnTo>
                  <a:pt x="78739" y="19050"/>
                </a:lnTo>
                <a:lnTo>
                  <a:pt x="97789" y="20320"/>
                </a:lnTo>
                <a:lnTo>
                  <a:pt x="116839" y="22860"/>
                </a:lnTo>
                <a:lnTo>
                  <a:pt x="137159" y="24130"/>
                </a:lnTo>
                <a:lnTo>
                  <a:pt x="156209" y="26670"/>
                </a:lnTo>
                <a:lnTo>
                  <a:pt x="175259" y="27940"/>
                </a:lnTo>
                <a:lnTo>
                  <a:pt x="212089" y="33020"/>
                </a:lnTo>
                <a:lnTo>
                  <a:pt x="231139" y="34290"/>
                </a:lnTo>
                <a:lnTo>
                  <a:pt x="250189" y="36830"/>
                </a:lnTo>
                <a:lnTo>
                  <a:pt x="269239" y="38100"/>
                </a:lnTo>
                <a:lnTo>
                  <a:pt x="287019" y="40640"/>
                </a:lnTo>
                <a:lnTo>
                  <a:pt x="306069" y="41910"/>
                </a:lnTo>
                <a:lnTo>
                  <a:pt x="306069" y="33020"/>
                </a:lnTo>
                <a:lnTo>
                  <a:pt x="287019" y="31750"/>
                </a:lnTo>
                <a:lnTo>
                  <a:pt x="250189" y="26670"/>
                </a:lnTo>
                <a:lnTo>
                  <a:pt x="231139" y="25400"/>
                </a:lnTo>
                <a:lnTo>
                  <a:pt x="194309" y="20320"/>
                </a:lnTo>
                <a:lnTo>
                  <a:pt x="175259" y="19050"/>
                </a:lnTo>
                <a:lnTo>
                  <a:pt x="156209" y="16510"/>
                </a:lnTo>
                <a:lnTo>
                  <a:pt x="137159" y="15240"/>
                </a:lnTo>
                <a:lnTo>
                  <a:pt x="97789" y="10160"/>
                </a:lnTo>
                <a:lnTo>
                  <a:pt x="78739" y="8890"/>
                </a:lnTo>
                <a:lnTo>
                  <a:pt x="39369" y="3810"/>
                </a:lnTo>
                <a:lnTo>
                  <a:pt x="19050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8453119" y="4406900"/>
            <a:ext cx="307340" cy="40640"/>
          </a:xfrm>
          <a:custGeom>
            <a:avLst/>
            <a:gdLst/>
            <a:ahLst/>
            <a:cxnLst/>
            <a:rect l="l" t="t" r="r" b="b"/>
            <a:pathLst>
              <a:path w="307340" h="40639">
                <a:moveTo>
                  <a:pt x="1270" y="0"/>
                </a:moveTo>
                <a:lnTo>
                  <a:pt x="1270" y="5080"/>
                </a:lnTo>
                <a:lnTo>
                  <a:pt x="0" y="8889"/>
                </a:lnTo>
                <a:lnTo>
                  <a:pt x="20320" y="11430"/>
                </a:lnTo>
                <a:lnTo>
                  <a:pt x="40639" y="12700"/>
                </a:lnTo>
                <a:lnTo>
                  <a:pt x="80009" y="17780"/>
                </a:lnTo>
                <a:lnTo>
                  <a:pt x="118109" y="20319"/>
                </a:lnTo>
                <a:lnTo>
                  <a:pt x="157479" y="25400"/>
                </a:lnTo>
                <a:lnTo>
                  <a:pt x="195579" y="27939"/>
                </a:lnTo>
                <a:lnTo>
                  <a:pt x="213359" y="30480"/>
                </a:lnTo>
                <a:lnTo>
                  <a:pt x="232409" y="31750"/>
                </a:lnTo>
                <a:lnTo>
                  <a:pt x="251459" y="34289"/>
                </a:lnTo>
                <a:lnTo>
                  <a:pt x="270509" y="35560"/>
                </a:lnTo>
                <a:lnTo>
                  <a:pt x="307339" y="40639"/>
                </a:lnTo>
                <a:lnTo>
                  <a:pt x="307339" y="31750"/>
                </a:lnTo>
                <a:lnTo>
                  <a:pt x="251459" y="24130"/>
                </a:lnTo>
                <a:lnTo>
                  <a:pt x="232409" y="22860"/>
                </a:lnTo>
                <a:lnTo>
                  <a:pt x="213359" y="20319"/>
                </a:lnTo>
                <a:lnTo>
                  <a:pt x="176529" y="17780"/>
                </a:lnTo>
                <a:lnTo>
                  <a:pt x="157479" y="15239"/>
                </a:lnTo>
                <a:lnTo>
                  <a:pt x="138429" y="13969"/>
                </a:lnTo>
                <a:lnTo>
                  <a:pt x="99059" y="8889"/>
                </a:lnTo>
                <a:lnTo>
                  <a:pt x="80009" y="7619"/>
                </a:lnTo>
                <a:lnTo>
                  <a:pt x="59689" y="5080"/>
                </a:lnTo>
                <a:lnTo>
                  <a:pt x="20320" y="2539"/>
                </a:lnTo>
                <a:lnTo>
                  <a:pt x="127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453119" y="4439920"/>
            <a:ext cx="307340" cy="38100"/>
          </a:xfrm>
          <a:custGeom>
            <a:avLst/>
            <a:gdLst/>
            <a:ahLst/>
            <a:cxnLst/>
            <a:rect l="l" t="t" r="r" b="b"/>
            <a:pathLst>
              <a:path w="307340" h="38100">
                <a:moveTo>
                  <a:pt x="0" y="0"/>
                </a:moveTo>
                <a:lnTo>
                  <a:pt x="0" y="8889"/>
                </a:lnTo>
                <a:lnTo>
                  <a:pt x="20320" y="11429"/>
                </a:lnTo>
                <a:lnTo>
                  <a:pt x="39370" y="12699"/>
                </a:lnTo>
                <a:lnTo>
                  <a:pt x="58420" y="15239"/>
                </a:lnTo>
                <a:lnTo>
                  <a:pt x="78739" y="16509"/>
                </a:lnTo>
                <a:lnTo>
                  <a:pt x="97789" y="19049"/>
                </a:lnTo>
                <a:lnTo>
                  <a:pt x="137159" y="21589"/>
                </a:lnTo>
                <a:lnTo>
                  <a:pt x="157479" y="24129"/>
                </a:lnTo>
                <a:lnTo>
                  <a:pt x="175259" y="25399"/>
                </a:lnTo>
                <a:lnTo>
                  <a:pt x="194309" y="27939"/>
                </a:lnTo>
                <a:lnTo>
                  <a:pt x="213359" y="29209"/>
                </a:lnTo>
                <a:lnTo>
                  <a:pt x="232409" y="31749"/>
                </a:lnTo>
                <a:lnTo>
                  <a:pt x="288289" y="35559"/>
                </a:lnTo>
                <a:lnTo>
                  <a:pt x="307339" y="38099"/>
                </a:lnTo>
                <a:lnTo>
                  <a:pt x="307339" y="29209"/>
                </a:lnTo>
                <a:lnTo>
                  <a:pt x="288289" y="26669"/>
                </a:lnTo>
                <a:lnTo>
                  <a:pt x="270509" y="25399"/>
                </a:lnTo>
                <a:lnTo>
                  <a:pt x="251459" y="22859"/>
                </a:lnTo>
                <a:lnTo>
                  <a:pt x="232409" y="21589"/>
                </a:lnTo>
                <a:lnTo>
                  <a:pt x="213359" y="19049"/>
                </a:lnTo>
                <a:lnTo>
                  <a:pt x="157479" y="15239"/>
                </a:lnTo>
                <a:lnTo>
                  <a:pt x="99059" y="7619"/>
                </a:lnTo>
                <a:lnTo>
                  <a:pt x="59689" y="5079"/>
                </a:lnTo>
                <a:lnTo>
                  <a:pt x="40639" y="253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8453119" y="4471670"/>
            <a:ext cx="307340" cy="38100"/>
          </a:xfrm>
          <a:custGeom>
            <a:avLst/>
            <a:gdLst/>
            <a:ahLst/>
            <a:cxnLst/>
            <a:rect l="l" t="t" r="r" b="b"/>
            <a:pathLst>
              <a:path w="307340" h="38100">
                <a:moveTo>
                  <a:pt x="0" y="0"/>
                </a:moveTo>
                <a:lnTo>
                  <a:pt x="0" y="10159"/>
                </a:lnTo>
                <a:lnTo>
                  <a:pt x="19050" y="11429"/>
                </a:lnTo>
                <a:lnTo>
                  <a:pt x="39370" y="13969"/>
                </a:lnTo>
                <a:lnTo>
                  <a:pt x="78739" y="16509"/>
                </a:lnTo>
                <a:lnTo>
                  <a:pt x="97789" y="19049"/>
                </a:lnTo>
                <a:lnTo>
                  <a:pt x="116839" y="20319"/>
                </a:lnTo>
                <a:lnTo>
                  <a:pt x="157479" y="25399"/>
                </a:lnTo>
                <a:lnTo>
                  <a:pt x="213359" y="29209"/>
                </a:lnTo>
                <a:lnTo>
                  <a:pt x="232409" y="31749"/>
                </a:lnTo>
                <a:lnTo>
                  <a:pt x="270509" y="34289"/>
                </a:lnTo>
                <a:lnTo>
                  <a:pt x="288289" y="36829"/>
                </a:lnTo>
                <a:lnTo>
                  <a:pt x="307339" y="38099"/>
                </a:lnTo>
                <a:lnTo>
                  <a:pt x="307339" y="29209"/>
                </a:lnTo>
                <a:lnTo>
                  <a:pt x="288289" y="26669"/>
                </a:lnTo>
                <a:lnTo>
                  <a:pt x="251459" y="24129"/>
                </a:lnTo>
                <a:lnTo>
                  <a:pt x="232409" y="21589"/>
                </a:lnTo>
                <a:lnTo>
                  <a:pt x="213359" y="20319"/>
                </a:lnTo>
                <a:lnTo>
                  <a:pt x="194309" y="17779"/>
                </a:lnTo>
                <a:lnTo>
                  <a:pt x="157479" y="15239"/>
                </a:lnTo>
                <a:lnTo>
                  <a:pt x="137159" y="12699"/>
                </a:lnTo>
                <a:lnTo>
                  <a:pt x="116839" y="11429"/>
                </a:lnTo>
                <a:lnTo>
                  <a:pt x="97789" y="8889"/>
                </a:lnTo>
                <a:lnTo>
                  <a:pt x="78739" y="7619"/>
                </a:lnTo>
                <a:lnTo>
                  <a:pt x="58420" y="5079"/>
                </a:lnTo>
                <a:lnTo>
                  <a:pt x="19050" y="253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8451850" y="4504690"/>
            <a:ext cx="308610" cy="36830"/>
          </a:xfrm>
          <a:custGeom>
            <a:avLst/>
            <a:gdLst/>
            <a:ahLst/>
            <a:cxnLst/>
            <a:rect l="l" t="t" r="r" b="b"/>
            <a:pathLst>
              <a:path w="308609" h="36829">
                <a:moveTo>
                  <a:pt x="1270" y="0"/>
                </a:moveTo>
                <a:lnTo>
                  <a:pt x="0" y="2540"/>
                </a:lnTo>
                <a:lnTo>
                  <a:pt x="0" y="10160"/>
                </a:lnTo>
                <a:lnTo>
                  <a:pt x="19050" y="11430"/>
                </a:lnTo>
                <a:lnTo>
                  <a:pt x="39370" y="13970"/>
                </a:lnTo>
                <a:lnTo>
                  <a:pt x="78740" y="16510"/>
                </a:lnTo>
                <a:lnTo>
                  <a:pt x="97790" y="19050"/>
                </a:lnTo>
                <a:lnTo>
                  <a:pt x="138429" y="21590"/>
                </a:lnTo>
                <a:lnTo>
                  <a:pt x="158750" y="24130"/>
                </a:lnTo>
                <a:lnTo>
                  <a:pt x="214629" y="27940"/>
                </a:lnTo>
                <a:lnTo>
                  <a:pt x="233679" y="30480"/>
                </a:lnTo>
                <a:lnTo>
                  <a:pt x="271779" y="33020"/>
                </a:lnTo>
                <a:lnTo>
                  <a:pt x="289559" y="35560"/>
                </a:lnTo>
                <a:lnTo>
                  <a:pt x="308609" y="36830"/>
                </a:lnTo>
                <a:lnTo>
                  <a:pt x="308609" y="26670"/>
                </a:lnTo>
                <a:lnTo>
                  <a:pt x="271779" y="24130"/>
                </a:lnTo>
                <a:lnTo>
                  <a:pt x="252729" y="21590"/>
                </a:lnTo>
                <a:lnTo>
                  <a:pt x="214629" y="19050"/>
                </a:lnTo>
                <a:lnTo>
                  <a:pt x="195579" y="16510"/>
                </a:lnTo>
                <a:lnTo>
                  <a:pt x="158750" y="13970"/>
                </a:lnTo>
                <a:lnTo>
                  <a:pt x="138429" y="11430"/>
                </a:lnTo>
                <a:lnTo>
                  <a:pt x="78740" y="7620"/>
                </a:lnTo>
                <a:lnTo>
                  <a:pt x="59690" y="5080"/>
                </a:lnTo>
                <a:lnTo>
                  <a:pt x="20320" y="2540"/>
                </a:lnTo>
                <a:lnTo>
                  <a:pt x="127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451850" y="4537709"/>
            <a:ext cx="308610" cy="35560"/>
          </a:xfrm>
          <a:custGeom>
            <a:avLst/>
            <a:gdLst/>
            <a:ahLst/>
            <a:cxnLst/>
            <a:rect l="l" t="t" r="r" b="b"/>
            <a:pathLst>
              <a:path w="308609" h="35560">
                <a:moveTo>
                  <a:pt x="0" y="0"/>
                </a:moveTo>
                <a:lnTo>
                  <a:pt x="0" y="10159"/>
                </a:lnTo>
                <a:lnTo>
                  <a:pt x="39370" y="12700"/>
                </a:lnTo>
                <a:lnTo>
                  <a:pt x="58420" y="15239"/>
                </a:lnTo>
                <a:lnTo>
                  <a:pt x="118109" y="19050"/>
                </a:lnTo>
                <a:lnTo>
                  <a:pt x="137159" y="21589"/>
                </a:lnTo>
                <a:lnTo>
                  <a:pt x="214629" y="26669"/>
                </a:lnTo>
                <a:lnTo>
                  <a:pt x="233679" y="29209"/>
                </a:lnTo>
                <a:lnTo>
                  <a:pt x="289559" y="33019"/>
                </a:lnTo>
                <a:lnTo>
                  <a:pt x="308609" y="35559"/>
                </a:lnTo>
                <a:lnTo>
                  <a:pt x="308609" y="26669"/>
                </a:lnTo>
                <a:lnTo>
                  <a:pt x="289559" y="24129"/>
                </a:lnTo>
                <a:lnTo>
                  <a:pt x="252729" y="21589"/>
                </a:lnTo>
                <a:lnTo>
                  <a:pt x="233679" y="19050"/>
                </a:lnTo>
                <a:lnTo>
                  <a:pt x="157479" y="13969"/>
                </a:lnTo>
                <a:lnTo>
                  <a:pt x="137159" y="11429"/>
                </a:lnTo>
                <a:lnTo>
                  <a:pt x="97790" y="8889"/>
                </a:lnTo>
                <a:lnTo>
                  <a:pt x="78740" y="6350"/>
                </a:lnTo>
                <a:lnTo>
                  <a:pt x="58420" y="5079"/>
                </a:lnTo>
                <a:lnTo>
                  <a:pt x="39370" y="253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450580" y="4570729"/>
            <a:ext cx="309880" cy="34290"/>
          </a:xfrm>
          <a:custGeom>
            <a:avLst/>
            <a:gdLst/>
            <a:ahLst/>
            <a:cxnLst/>
            <a:rect l="l" t="t" r="r" b="b"/>
            <a:pathLst>
              <a:path w="309879" h="34289">
                <a:moveTo>
                  <a:pt x="0" y="0"/>
                </a:moveTo>
                <a:lnTo>
                  <a:pt x="0" y="10160"/>
                </a:lnTo>
                <a:lnTo>
                  <a:pt x="58420" y="13970"/>
                </a:lnTo>
                <a:lnTo>
                  <a:pt x="78740" y="16510"/>
                </a:lnTo>
                <a:lnTo>
                  <a:pt x="119379" y="19050"/>
                </a:lnTo>
                <a:lnTo>
                  <a:pt x="138429" y="21590"/>
                </a:lnTo>
                <a:lnTo>
                  <a:pt x="273050" y="30480"/>
                </a:lnTo>
                <a:lnTo>
                  <a:pt x="290829" y="33020"/>
                </a:lnTo>
                <a:lnTo>
                  <a:pt x="309879" y="34290"/>
                </a:lnTo>
                <a:lnTo>
                  <a:pt x="309879" y="25400"/>
                </a:lnTo>
                <a:lnTo>
                  <a:pt x="290829" y="22860"/>
                </a:lnTo>
                <a:lnTo>
                  <a:pt x="234950" y="19050"/>
                </a:lnTo>
                <a:lnTo>
                  <a:pt x="215900" y="16510"/>
                </a:lnTo>
                <a:lnTo>
                  <a:pt x="158750" y="12700"/>
                </a:lnTo>
                <a:lnTo>
                  <a:pt x="138429" y="10160"/>
                </a:lnTo>
                <a:lnTo>
                  <a:pt x="58420" y="5080"/>
                </a:lnTo>
                <a:lnTo>
                  <a:pt x="39370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449309" y="4603750"/>
            <a:ext cx="311150" cy="33020"/>
          </a:xfrm>
          <a:custGeom>
            <a:avLst/>
            <a:gdLst/>
            <a:ahLst/>
            <a:cxnLst/>
            <a:rect l="l" t="t" r="r" b="b"/>
            <a:pathLst>
              <a:path w="311150" h="33020">
                <a:moveTo>
                  <a:pt x="1270" y="0"/>
                </a:moveTo>
                <a:lnTo>
                  <a:pt x="0" y="5080"/>
                </a:lnTo>
                <a:lnTo>
                  <a:pt x="0" y="10160"/>
                </a:lnTo>
                <a:lnTo>
                  <a:pt x="59690" y="13969"/>
                </a:lnTo>
                <a:lnTo>
                  <a:pt x="80010" y="16510"/>
                </a:lnTo>
                <a:lnTo>
                  <a:pt x="196850" y="24130"/>
                </a:lnTo>
                <a:lnTo>
                  <a:pt x="217170" y="26669"/>
                </a:lnTo>
                <a:lnTo>
                  <a:pt x="311150" y="33019"/>
                </a:lnTo>
                <a:lnTo>
                  <a:pt x="311150" y="24130"/>
                </a:lnTo>
                <a:lnTo>
                  <a:pt x="292100" y="21589"/>
                </a:lnTo>
                <a:lnTo>
                  <a:pt x="160020" y="12700"/>
                </a:lnTo>
                <a:lnTo>
                  <a:pt x="139700" y="10160"/>
                </a:lnTo>
                <a:lnTo>
                  <a:pt x="59690" y="5080"/>
                </a:lnTo>
                <a:lnTo>
                  <a:pt x="40640" y="2539"/>
                </a:lnTo>
                <a:lnTo>
                  <a:pt x="127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46159" y="465327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30479">
            <a:solidFill>
              <a:srgbClr val="6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448040" y="4671059"/>
            <a:ext cx="312420" cy="30480"/>
          </a:xfrm>
          <a:custGeom>
            <a:avLst/>
            <a:gdLst/>
            <a:ahLst/>
            <a:cxnLst/>
            <a:rect l="l" t="t" r="r" b="b"/>
            <a:pathLst>
              <a:path w="312420" h="30479">
                <a:moveTo>
                  <a:pt x="177800" y="11429"/>
                </a:moveTo>
                <a:lnTo>
                  <a:pt x="40639" y="11429"/>
                </a:lnTo>
                <a:lnTo>
                  <a:pt x="59689" y="12700"/>
                </a:lnTo>
                <a:lnTo>
                  <a:pt x="80009" y="15239"/>
                </a:lnTo>
                <a:lnTo>
                  <a:pt x="100329" y="15239"/>
                </a:lnTo>
                <a:lnTo>
                  <a:pt x="119379" y="17779"/>
                </a:lnTo>
                <a:lnTo>
                  <a:pt x="312419" y="30479"/>
                </a:lnTo>
                <a:lnTo>
                  <a:pt x="312419" y="20319"/>
                </a:lnTo>
                <a:lnTo>
                  <a:pt x="177800" y="11429"/>
                </a:lnTo>
                <a:close/>
              </a:path>
              <a:path w="312420" h="30479">
                <a:moveTo>
                  <a:pt x="0" y="0"/>
                </a:moveTo>
                <a:lnTo>
                  <a:pt x="0" y="10159"/>
                </a:lnTo>
                <a:lnTo>
                  <a:pt x="20319" y="11429"/>
                </a:lnTo>
                <a:lnTo>
                  <a:pt x="160019" y="11429"/>
                </a:lnTo>
                <a:lnTo>
                  <a:pt x="139700" y="8889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46769" y="4704079"/>
            <a:ext cx="313690" cy="29209"/>
          </a:xfrm>
          <a:custGeom>
            <a:avLst/>
            <a:gdLst/>
            <a:ahLst/>
            <a:cxnLst/>
            <a:rect l="l" t="t" r="r" b="b"/>
            <a:pathLst>
              <a:path w="313690" h="29210">
                <a:moveTo>
                  <a:pt x="179070" y="11430"/>
                </a:moveTo>
                <a:lnTo>
                  <a:pt x="20320" y="11430"/>
                </a:lnTo>
                <a:lnTo>
                  <a:pt x="161289" y="20320"/>
                </a:lnTo>
                <a:lnTo>
                  <a:pt x="179070" y="20320"/>
                </a:lnTo>
                <a:lnTo>
                  <a:pt x="199389" y="22860"/>
                </a:lnTo>
                <a:lnTo>
                  <a:pt x="218439" y="22860"/>
                </a:lnTo>
                <a:lnTo>
                  <a:pt x="313689" y="29210"/>
                </a:lnTo>
                <a:lnTo>
                  <a:pt x="313689" y="20320"/>
                </a:lnTo>
                <a:lnTo>
                  <a:pt x="179070" y="11430"/>
                </a:lnTo>
                <a:close/>
              </a:path>
              <a:path w="313690" h="29210">
                <a:moveTo>
                  <a:pt x="0" y="0"/>
                </a:moveTo>
                <a:lnTo>
                  <a:pt x="0" y="11430"/>
                </a:lnTo>
                <a:lnTo>
                  <a:pt x="161289" y="11430"/>
                </a:lnTo>
                <a:lnTo>
                  <a:pt x="140970" y="8890"/>
                </a:lnTo>
                <a:lnTo>
                  <a:pt x="0" y="0"/>
                </a:lnTo>
                <a:close/>
              </a:path>
            </a:pathLst>
          </a:custGeom>
          <a:solidFill>
            <a:srgbClr val="6D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8463280" y="3241039"/>
            <a:ext cx="13970" cy="767080"/>
          </a:xfrm>
          <a:custGeom>
            <a:avLst/>
            <a:gdLst/>
            <a:ahLst/>
            <a:cxnLst/>
            <a:rect l="l" t="t" r="r" b="b"/>
            <a:pathLst>
              <a:path w="13970" h="767079">
                <a:moveTo>
                  <a:pt x="0" y="767080"/>
                </a:moveTo>
                <a:lnTo>
                  <a:pt x="13970" y="767080"/>
                </a:lnTo>
                <a:lnTo>
                  <a:pt x="13970" y="0"/>
                </a:lnTo>
                <a:lnTo>
                  <a:pt x="0" y="0"/>
                </a:lnTo>
                <a:lnTo>
                  <a:pt x="0" y="767080"/>
                </a:lnTo>
                <a:close/>
              </a:path>
            </a:pathLst>
          </a:custGeom>
          <a:solidFill>
            <a:srgbClr val="6D5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376919" y="3241039"/>
            <a:ext cx="33020" cy="767080"/>
          </a:xfrm>
          <a:custGeom>
            <a:avLst/>
            <a:gdLst/>
            <a:ahLst/>
            <a:cxnLst/>
            <a:rect l="l" t="t" r="r" b="b"/>
            <a:pathLst>
              <a:path w="33020" h="767079">
                <a:moveTo>
                  <a:pt x="0" y="767080"/>
                </a:moveTo>
                <a:lnTo>
                  <a:pt x="33020" y="767080"/>
                </a:lnTo>
                <a:lnTo>
                  <a:pt x="33020" y="0"/>
                </a:lnTo>
                <a:lnTo>
                  <a:pt x="0" y="0"/>
                </a:lnTo>
                <a:lnTo>
                  <a:pt x="0" y="767080"/>
                </a:lnTo>
                <a:close/>
              </a:path>
            </a:pathLst>
          </a:custGeom>
          <a:solidFill>
            <a:srgbClr val="6D5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8013700" y="3213100"/>
            <a:ext cx="377190" cy="1910080"/>
          </a:xfrm>
          <a:custGeom>
            <a:avLst/>
            <a:gdLst/>
            <a:ahLst/>
            <a:cxnLst/>
            <a:rect l="l" t="t" r="r" b="b"/>
            <a:pathLst>
              <a:path w="377190" h="1910079">
                <a:moveTo>
                  <a:pt x="189229" y="0"/>
                </a:moveTo>
                <a:lnTo>
                  <a:pt x="140970" y="1270"/>
                </a:lnTo>
                <a:lnTo>
                  <a:pt x="93979" y="6350"/>
                </a:lnTo>
                <a:lnTo>
                  <a:pt x="4699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377190" y="1910080"/>
                </a:lnTo>
                <a:lnTo>
                  <a:pt x="377190" y="27939"/>
                </a:lnTo>
                <a:lnTo>
                  <a:pt x="330200" y="15239"/>
                </a:lnTo>
                <a:lnTo>
                  <a:pt x="281940" y="6350"/>
                </a:lnTo>
                <a:lnTo>
                  <a:pt x="234950" y="1270"/>
                </a:lnTo>
                <a:lnTo>
                  <a:pt x="189229" y="0"/>
                </a:lnTo>
                <a:close/>
              </a:path>
            </a:pathLst>
          </a:custGeom>
          <a:solidFill>
            <a:srgbClr val="4E3C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8027669" y="3213100"/>
            <a:ext cx="349250" cy="1910080"/>
          </a:xfrm>
          <a:custGeom>
            <a:avLst/>
            <a:gdLst/>
            <a:ahLst/>
            <a:cxnLst/>
            <a:rect l="l" t="t" r="r" b="b"/>
            <a:pathLst>
              <a:path w="349250" h="1910079">
                <a:moveTo>
                  <a:pt x="175259" y="0"/>
                </a:moveTo>
                <a:lnTo>
                  <a:pt x="130809" y="1270"/>
                </a:lnTo>
                <a:lnTo>
                  <a:pt x="86359" y="6350"/>
                </a:lnTo>
                <a:lnTo>
                  <a:pt x="4317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349250" y="1910080"/>
                </a:lnTo>
                <a:lnTo>
                  <a:pt x="349250" y="27939"/>
                </a:lnTo>
                <a:lnTo>
                  <a:pt x="306070" y="15239"/>
                </a:lnTo>
                <a:lnTo>
                  <a:pt x="261620" y="6350"/>
                </a:lnTo>
                <a:lnTo>
                  <a:pt x="218439" y="1270"/>
                </a:lnTo>
                <a:lnTo>
                  <a:pt x="175259" y="0"/>
                </a:lnTo>
                <a:close/>
              </a:path>
            </a:pathLst>
          </a:custGeom>
          <a:solidFill>
            <a:srgbClr val="564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041640" y="3213100"/>
            <a:ext cx="322580" cy="1910080"/>
          </a:xfrm>
          <a:custGeom>
            <a:avLst/>
            <a:gdLst/>
            <a:ahLst/>
            <a:cxnLst/>
            <a:rect l="l" t="t" r="r" b="b"/>
            <a:pathLst>
              <a:path w="322579" h="1910079">
                <a:moveTo>
                  <a:pt x="161289" y="0"/>
                </a:moveTo>
                <a:lnTo>
                  <a:pt x="120650" y="1270"/>
                </a:lnTo>
                <a:lnTo>
                  <a:pt x="80009" y="6350"/>
                </a:lnTo>
                <a:lnTo>
                  <a:pt x="3936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322579" y="1910080"/>
                </a:lnTo>
                <a:lnTo>
                  <a:pt x="322579" y="27939"/>
                </a:lnTo>
                <a:lnTo>
                  <a:pt x="281939" y="15239"/>
                </a:lnTo>
                <a:lnTo>
                  <a:pt x="242569" y="6350"/>
                </a:lnTo>
                <a:lnTo>
                  <a:pt x="201929" y="1270"/>
                </a:lnTo>
                <a:lnTo>
                  <a:pt x="161289" y="0"/>
                </a:lnTo>
                <a:close/>
              </a:path>
            </a:pathLst>
          </a:custGeom>
          <a:solidFill>
            <a:srgbClr val="5D4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053069" y="3213100"/>
            <a:ext cx="298450" cy="1910080"/>
          </a:xfrm>
          <a:custGeom>
            <a:avLst/>
            <a:gdLst/>
            <a:ahLst/>
            <a:cxnLst/>
            <a:rect l="l" t="t" r="r" b="b"/>
            <a:pathLst>
              <a:path w="298450" h="1910079">
                <a:moveTo>
                  <a:pt x="149859" y="0"/>
                </a:moveTo>
                <a:lnTo>
                  <a:pt x="111759" y="1270"/>
                </a:lnTo>
                <a:lnTo>
                  <a:pt x="74929" y="6350"/>
                </a:lnTo>
                <a:lnTo>
                  <a:pt x="3682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298450" y="1910080"/>
                </a:lnTo>
                <a:lnTo>
                  <a:pt x="298450" y="27939"/>
                </a:lnTo>
                <a:lnTo>
                  <a:pt x="260350" y="15239"/>
                </a:lnTo>
                <a:lnTo>
                  <a:pt x="223520" y="6350"/>
                </a:lnTo>
                <a:lnTo>
                  <a:pt x="186689" y="1270"/>
                </a:lnTo>
                <a:lnTo>
                  <a:pt x="149859" y="0"/>
                </a:lnTo>
                <a:close/>
              </a:path>
            </a:pathLst>
          </a:custGeom>
          <a:solidFill>
            <a:srgbClr val="6653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8067040" y="3213100"/>
            <a:ext cx="273050" cy="1910080"/>
          </a:xfrm>
          <a:custGeom>
            <a:avLst/>
            <a:gdLst/>
            <a:ahLst/>
            <a:cxnLst/>
            <a:rect l="l" t="t" r="r" b="b"/>
            <a:pathLst>
              <a:path w="273050" h="1910079">
                <a:moveTo>
                  <a:pt x="135889" y="0"/>
                </a:moveTo>
                <a:lnTo>
                  <a:pt x="101600" y="1270"/>
                </a:lnTo>
                <a:lnTo>
                  <a:pt x="67309" y="6350"/>
                </a:lnTo>
                <a:lnTo>
                  <a:pt x="3301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273050" y="1910080"/>
                </a:lnTo>
                <a:lnTo>
                  <a:pt x="273050" y="27939"/>
                </a:lnTo>
                <a:lnTo>
                  <a:pt x="237489" y="15239"/>
                </a:lnTo>
                <a:lnTo>
                  <a:pt x="203200" y="6350"/>
                </a:lnTo>
                <a:lnTo>
                  <a:pt x="168909" y="1270"/>
                </a:lnTo>
                <a:lnTo>
                  <a:pt x="135889" y="0"/>
                </a:lnTo>
                <a:close/>
              </a:path>
            </a:pathLst>
          </a:custGeom>
          <a:solidFill>
            <a:srgbClr val="6A5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8079740" y="3213100"/>
            <a:ext cx="246379" cy="1910080"/>
          </a:xfrm>
          <a:custGeom>
            <a:avLst/>
            <a:gdLst/>
            <a:ahLst/>
            <a:cxnLst/>
            <a:rect l="l" t="t" r="r" b="b"/>
            <a:pathLst>
              <a:path w="246379" h="1910079">
                <a:moveTo>
                  <a:pt x="123189" y="0"/>
                </a:moveTo>
                <a:lnTo>
                  <a:pt x="91439" y="1270"/>
                </a:lnTo>
                <a:lnTo>
                  <a:pt x="60959" y="6350"/>
                </a:lnTo>
                <a:lnTo>
                  <a:pt x="3047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246379" y="1910080"/>
                </a:lnTo>
                <a:lnTo>
                  <a:pt x="246379" y="27939"/>
                </a:lnTo>
                <a:lnTo>
                  <a:pt x="214629" y="15239"/>
                </a:lnTo>
                <a:lnTo>
                  <a:pt x="184150" y="6350"/>
                </a:lnTo>
                <a:lnTo>
                  <a:pt x="153669" y="1270"/>
                </a:lnTo>
                <a:lnTo>
                  <a:pt x="123189" y="0"/>
                </a:lnTo>
                <a:close/>
              </a:path>
            </a:pathLst>
          </a:custGeom>
          <a:solidFill>
            <a:srgbClr val="7260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8092440" y="3213100"/>
            <a:ext cx="219710" cy="1910080"/>
          </a:xfrm>
          <a:custGeom>
            <a:avLst/>
            <a:gdLst/>
            <a:ahLst/>
            <a:cxnLst/>
            <a:rect l="l" t="t" r="r" b="b"/>
            <a:pathLst>
              <a:path w="219709" h="1910079">
                <a:moveTo>
                  <a:pt x="110489" y="0"/>
                </a:moveTo>
                <a:lnTo>
                  <a:pt x="82550" y="1270"/>
                </a:lnTo>
                <a:lnTo>
                  <a:pt x="54609" y="6350"/>
                </a:lnTo>
                <a:lnTo>
                  <a:pt x="27939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219709" y="1910080"/>
                </a:lnTo>
                <a:lnTo>
                  <a:pt x="219709" y="27939"/>
                </a:lnTo>
                <a:lnTo>
                  <a:pt x="191769" y="15239"/>
                </a:lnTo>
                <a:lnTo>
                  <a:pt x="165100" y="6350"/>
                </a:lnTo>
                <a:lnTo>
                  <a:pt x="137159" y="1270"/>
                </a:lnTo>
                <a:lnTo>
                  <a:pt x="110489" y="0"/>
                </a:lnTo>
                <a:close/>
              </a:path>
            </a:pathLst>
          </a:custGeom>
          <a:solidFill>
            <a:srgbClr val="7968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8106409" y="3213100"/>
            <a:ext cx="193040" cy="1910080"/>
          </a:xfrm>
          <a:custGeom>
            <a:avLst/>
            <a:gdLst/>
            <a:ahLst/>
            <a:cxnLst/>
            <a:rect l="l" t="t" r="r" b="b"/>
            <a:pathLst>
              <a:path w="193040" h="1910079">
                <a:moveTo>
                  <a:pt x="96520" y="0"/>
                </a:moveTo>
                <a:lnTo>
                  <a:pt x="72390" y="1270"/>
                </a:lnTo>
                <a:lnTo>
                  <a:pt x="48260" y="6350"/>
                </a:lnTo>
                <a:lnTo>
                  <a:pt x="2413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193040" y="1910080"/>
                </a:lnTo>
                <a:lnTo>
                  <a:pt x="193040" y="27939"/>
                </a:lnTo>
                <a:lnTo>
                  <a:pt x="168910" y="15239"/>
                </a:lnTo>
                <a:lnTo>
                  <a:pt x="144780" y="6350"/>
                </a:lnTo>
                <a:lnTo>
                  <a:pt x="120650" y="1270"/>
                </a:lnTo>
                <a:lnTo>
                  <a:pt x="96520" y="0"/>
                </a:lnTo>
                <a:close/>
              </a:path>
            </a:pathLst>
          </a:custGeom>
          <a:solidFill>
            <a:srgbClr val="816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8119109" y="3213100"/>
            <a:ext cx="167640" cy="1910080"/>
          </a:xfrm>
          <a:custGeom>
            <a:avLst/>
            <a:gdLst/>
            <a:ahLst/>
            <a:cxnLst/>
            <a:rect l="l" t="t" r="r" b="b"/>
            <a:pathLst>
              <a:path w="167640" h="1910079">
                <a:moveTo>
                  <a:pt x="83820" y="0"/>
                </a:moveTo>
                <a:lnTo>
                  <a:pt x="62230" y="1270"/>
                </a:lnTo>
                <a:lnTo>
                  <a:pt x="41910" y="6350"/>
                </a:lnTo>
                <a:lnTo>
                  <a:pt x="2032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167640" y="1910080"/>
                </a:lnTo>
                <a:lnTo>
                  <a:pt x="167640" y="27939"/>
                </a:lnTo>
                <a:lnTo>
                  <a:pt x="146050" y="15239"/>
                </a:lnTo>
                <a:lnTo>
                  <a:pt x="124460" y="6350"/>
                </a:lnTo>
                <a:lnTo>
                  <a:pt x="104140" y="1270"/>
                </a:lnTo>
                <a:lnTo>
                  <a:pt x="83820" y="0"/>
                </a:lnTo>
                <a:close/>
              </a:path>
            </a:pathLst>
          </a:custGeom>
          <a:solidFill>
            <a:srgbClr val="8674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8131809" y="3213100"/>
            <a:ext cx="142240" cy="1910080"/>
          </a:xfrm>
          <a:custGeom>
            <a:avLst/>
            <a:gdLst/>
            <a:ahLst/>
            <a:cxnLst/>
            <a:rect l="l" t="t" r="r" b="b"/>
            <a:pathLst>
              <a:path w="142240" h="1910079">
                <a:moveTo>
                  <a:pt x="71120" y="0"/>
                </a:moveTo>
                <a:lnTo>
                  <a:pt x="52070" y="1270"/>
                </a:lnTo>
                <a:lnTo>
                  <a:pt x="35560" y="6350"/>
                </a:lnTo>
                <a:lnTo>
                  <a:pt x="1778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142240" y="1910080"/>
                </a:lnTo>
                <a:lnTo>
                  <a:pt x="142240" y="27939"/>
                </a:lnTo>
                <a:lnTo>
                  <a:pt x="123190" y="15239"/>
                </a:lnTo>
                <a:lnTo>
                  <a:pt x="105410" y="6350"/>
                </a:lnTo>
                <a:lnTo>
                  <a:pt x="87630" y="1270"/>
                </a:lnTo>
                <a:lnTo>
                  <a:pt x="71120" y="0"/>
                </a:lnTo>
                <a:close/>
              </a:path>
            </a:pathLst>
          </a:custGeom>
          <a:solidFill>
            <a:srgbClr val="907F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8144509" y="3213100"/>
            <a:ext cx="116839" cy="1910080"/>
          </a:xfrm>
          <a:custGeom>
            <a:avLst/>
            <a:gdLst/>
            <a:ahLst/>
            <a:cxnLst/>
            <a:rect l="l" t="t" r="r" b="b"/>
            <a:pathLst>
              <a:path w="116840" h="1910079">
                <a:moveTo>
                  <a:pt x="58420" y="0"/>
                </a:moveTo>
                <a:lnTo>
                  <a:pt x="43180" y="1270"/>
                </a:lnTo>
                <a:lnTo>
                  <a:pt x="29210" y="6350"/>
                </a:lnTo>
                <a:lnTo>
                  <a:pt x="1397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116840" y="1910080"/>
                </a:lnTo>
                <a:lnTo>
                  <a:pt x="116840" y="27939"/>
                </a:lnTo>
                <a:lnTo>
                  <a:pt x="101600" y="15239"/>
                </a:lnTo>
                <a:lnTo>
                  <a:pt x="86360" y="6350"/>
                </a:lnTo>
                <a:lnTo>
                  <a:pt x="72390" y="1270"/>
                </a:lnTo>
                <a:lnTo>
                  <a:pt x="58420" y="0"/>
                </a:lnTo>
                <a:close/>
              </a:path>
            </a:pathLst>
          </a:custGeom>
          <a:solidFill>
            <a:srgbClr val="9584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8157209" y="3213100"/>
            <a:ext cx="90170" cy="1910080"/>
          </a:xfrm>
          <a:custGeom>
            <a:avLst/>
            <a:gdLst/>
            <a:ahLst/>
            <a:cxnLst/>
            <a:rect l="l" t="t" r="r" b="b"/>
            <a:pathLst>
              <a:path w="90170" h="1910079">
                <a:moveTo>
                  <a:pt x="45720" y="0"/>
                </a:moveTo>
                <a:lnTo>
                  <a:pt x="34290" y="1270"/>
                </a:lnTo>
                <a:lnTo>
                  <a:pt x="22860" y="6350"/>
                </a:lnTo>
                <a:lnTo>
                  <a:pt x="1143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90170" y="1910080"/>
                </a:lnTo>
                <a:lnTo>
                  <a:pt x="90170" y="27939"/>
                </a:lnTo>
                <a:lnTo>
                  <a:pt x="78740" y="15239"/>
                </a:lnTo>
                <a:lnTo>
                  <a:pt x="67310" y="6350"/>
                </a:lnTo>
                <a:lnTo>
                  <a:pt x="55880" y="1270"/>
                </a:lnTo>
                <a:lnTo>
                  <a:pt x="4572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8171180" y="3213100"/>
            <a:ext cx="63500" cy="1910080"/>
          </a:xfrm>
          <a:custGeom>
            <a:avLst/>
            <a:gdLst/>
            <a:ahLst/>
            <a:cxnLst/>
            <a:rect l="l" t="t" r="r" b="b"/>
            <a:pathLst>
              <a:path w="63500" h="1910079">
                <a:moveTo>
                  <a:pt x="31750" y="0"/>
                </a:moveTo>
                <a:lnTo>
                  <a:pt x="24129" y="1270"/>
                </a:lnTo>
                <a:lnTo>
                  <a:pt x="15240" y="6350"/>
                </a:lnTo>
                <a:lnTo>
                  <a:pt x="7620" y="15239"/>
                </a:lnTo>
                <a:lnTo>
                  <a:pt x="0" y="27939"/>
                </a:lnTo>
                <a:lnTo>
                  <a:pt x="0" y="1910080"/>
                </a:lnTo>
                <a:lnTo>
                  <a:pt x="63500" y="1910080"/>
                </a:lnTo>
                <a:lnTo>
                  <a:pt x="63500" y="27939"/>
                </a:lnTo>
                <a:lnTo>
                  <a:pt x="55879" y="15239"/>
                </a:lnTo>
                <a:lnTo>
                  <a:pt x="48260" y="6350"/>
                </a:lnTo>
                <a:lnTo>
                  <a:pt x="39370" y="1270"/>
                </a:lnTo>
                <a:lnTo>
                  <a:pt x="31750" y="0"/>
                </a:lnTo>
                <a:close/>
              </a:path>
            </a:pathLst>
          </a:custGeom>
          <a:solidFill>
            <a:srgbClr val="A593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8202930" y="3213100"/>
            <a:ext cx="0" cy="1910080"/>
          </a:xfrm>
          <a:custGeom>
            <a:avLst/>
            <a:gdLst/>
            <a:ahLst/>
            <a:cxnLst/>
            <a:rect l="l" t="t" r="r" b="b"/>
            <a:pathLst>
              <a:path h="1910079">
                <a:moveTo>
                  <a:pt x="0" y="0"/>
                </a:moveTo>
                <a:lnTo>
                  <a:pt x="0" y="1910080"/>
                </a:lnTo>
              </a:path>
            </a:pathLst>
          </a:custGeom>
          <a:ln w="3810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8409940" y="3241039"/>
            <a:ext cx="53340" cy="767080"/>
          </a:xfrm>
          <a:custGeom>
            <a:avLst/>
            <a:gdLst/>
            <a:ahLst/>
            <a:cxnLst/>
            <a:rect l="l" t="t" r="r" b="b"/>
            <a:pathLst>
              <a:path w="53340" h="767079">
                <a:moveTo>
                  <a:pt x="0" y="767080"/>
                </a:moveTo>
                <a:lnTo>
                  <a:pt x="53339" y="767080"/>
                </a:lnTo>
                <a:lnTo>
                  <a:pt x="53339" y="0"/>
                </a:lnTo>
                <a:lnTo>
                  <a:pt x="0" y="0"/>
                </a:lnTo>
                <a:lnTo>
                  <a:pt x="0" y="767080"/>
                </a:lnTo>
                <a:close/>
              </a:path>
            </a:pathLst>
          </a:custGeom>
          <a:solidFill>
            <a:srgbClr val="8E7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8361680" y="4008120"/>
            <a:ext cx="284480" cy="1115060"/>
          </a:xfrm>
          <a:custGeom>
            <a:avLst/>
            <a:gdLst/>
            <a:ahLst/>
            <a:cxnLst/>
            <a:rect l="l" t="t" r="r" b="b"/>
            <a:pathLst>
              <a:path w="284479" h="1115060">
                <a:moveTo>
                  <a:pt x="0" y="0"/>
                </a:moveTo>
                <a:lnTo>
                  <a:pt x="284479" y="0"/>
                </a:lnTo>
                <a:lnTo>
                  <a:pt x="284479" y="1115059"/>
                </a:lnTo>
                <a:lnTo>
                  <a:pt x="0" y="1115059"/>
                </a:lnTo>
                <a:lnTo>
                  <a:pt x="0" y="0"/>
                </a:lnTo>
                <a:close/>
              </a:path>
            </a:pathLst>
          </a:custGeom>
          <a:solidFill>
            <a:srgbClr val="8E7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8629015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8590280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762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8550909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5079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8512175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8472805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8433434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8394065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8361680" y="401129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8361680" y="404367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8361680" y="407542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8361680" y="410781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8361680" y="413956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8361680" y="417131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8361680" y="420306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8361680" y="423481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8361680" y="426720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79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8361680" y="429895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79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8361680" y="433133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8361680" y="436308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8361680" y="439483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8361680" y="442658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8361680" y="445833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8361680" y="449135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8361680" y="4523104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8361680" y="455422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8361680" y="458724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8361680" y="461899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8361680" y="465074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7619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8361680" y="468312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8361680" y="471487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8361680" y="474662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8361680" y="477900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8361680" y="481075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8361680" y="484250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8361680" y="487489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8361680" y="490664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8361680" y="493839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8361680" y="497014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8361680" y="500189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635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8361680" y="503427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8361680" y="506602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8361680" y="5097779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79" y="0"/>
                </a:lnTo>
              </a:path>
            </a:pathLst>
          </a:custGeom>
          <a:ln w="5080">
            <a:solidFill>
              <a:srgbClr val="AC9B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8655684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19050">
            <a:solidFill>
              <a:srgbClr val="6D5B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8371205" y="4008120"/>
            <a:ext cx="0" cy="1115060"/>
          </a:xfrm>
          <a:custGeom>
            <a:avLst/>
            <a:gdLst/>
            <a:ahLst/>
            <a:cxnLst/>
            <a:rect l="l" t="t" r="r" b="b"/>
            <a:pathLst>
              <a:path h="1115060">
                <a:moveTo>
                  <a:pt x="0" y="0"/>
                </a:moveTo>
                <a:lnTo>
                  <a:pt x="0" y="1115059"/>
                </a:lnTo>
              </a:path>
            </a:pathLst>
          </a:custGeom>
          <a:ln w="19050">
            <a:solidFill>
              <a:srgbClr val="6D5B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8360409" y="3248660"/>
            <a:ext cx="0" cy="1896110"/>
          </a:xfrm>
          <a:custGeom>
            <a:avLst/>
            <a:gdLst/>
            <a:ahLst/>
            <a:cxnLst/>
            <a:rect l="l" t="t" r="r" b="b"/>
            <a:pathLst>
              <a:path h="1896110">
                <a:moveTo>
                  <a:pt x="0" y="0"/>
                </a:moveTo>
                <a:lnTo>
                  <a:pt x="0" y="1896109"/>
                </a:lnTo>
              </a:path>
            </a:pathLst>
          </a:custGeom>
          <a:ln w="1270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8319134" y="3232150"/>
            <a:ext cx="0" cy="1912620"/>
          </a:xfrm>
          <a:custGeom>
            <a:avLst/>
            <a:gdLst/>
            <a:ahLst/>
            <a:cxnLst/>
            <a:rect l="l" t="t" r="r" b="b"/>
            <a:pathLst>
              <a:path h="1912620">
                <a:moveTo>
                  <a:pt x="0" y="0"/>
                </a:moveTo>
                <a:lnTo>
                  <a:pt x="0" y="1912620"/>
                </a:lnTo>
              </a:path>
            </a:pathLst>
          </a:custGeom>
          <a:ln w="11429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8278494" y="3220720"/>
            <a:ext cx="0" cy="1924050"/>
          </a:xfrm>
          <a:custGeom>
            <a:avLst/>
            <a:gdLst/>
            <a:ahLst/>
            <a:cxnLst/>
            <a:rect l="l" t="t" r="r" b="b"/>
            <a:pathLst>
              <a:path h="1924050">
                <a:moveTo>
                  <a:pt x="0" y="0"/>
                </a:moveTo>
                <a:lnTo>
                  <a:pt x="0" y="1924049"/>
                </a:lnTo>
              </a:path>
            </a:pathLst>
          </a:custGeom>
          <a:ln w="11429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8235952" y="3938270"/>
            <a:ext cx="0" cy="1206500"/>
          </a:xfrm>
          <a:custGeom>
            <a:avLst/>
            <a:gdLst/>
            <a:ahLst/>
            <a:cxnLst/>
            <a:rect l="l" t="t" r="r" b="b"/>
            <a:pathLst>
              <a:path h="1206500">
                <a:moveTo>
                  <a:pt x="0" y="0"/>
                </a:moveTo>
                <a:lnTo>
                  <a:pt x="0" y="1206499"/>
                </a:lnTo>
              </a:path>
            </a:pathLst>
          </a:custGeom>
          <a:ln w="762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8236273" y="3817620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649"/>
                </a:lnTo>
              </a:path>
            </a:pathLst>
          </a:custGeom>
          <a:ln w="699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8236591" y="3576320"/>
            <a:ext cx="0" cy="241300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1300"/>
                </a:lnTo>
              </a:path>
            </a:pathLst>
          </a:custGeom>
          <a:ln w="6362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8237219" y="3456940"/>
            <a:ext cx="0" cy="119380"/>
          </a:xfrm>
          <a:custGeom>
            <a:avLst/>
            <a:gdLst/>
            <a:ahLst/>
            <a:cxnLst/>
            <a:rect l="l" t="t" r="r" b="b"/>
            <a:pathLst>
              <a:path h="119379">
                <a:moveTo>
                  <a:pt x="0" y="0"/>
                </a:moveTo>
                <a:lnTo>
                  <a:pt x="0" y="119379"/>
                </a:lnTo>
              </a:path>
            </a:pathLst>
          </a:custGeom>
          <a:ln w="6363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8237849" y="3336290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650"/>
                </a:lnTo>
              </a:path>
            </a:pathLst>
          </a:custGeom>
          <a:ln w="636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8238170" y="3215639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650"/>
                </a:lnTo>
              </a:path>
            </a:pathLst>
          </a:custGeom>
          <a:ln w="6988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8234680" y="3214370"/>
            <a:ext cx="2540" cy="1270"/>
          </a:xfrm>
          <a:custGeom>
            <a:avLst/>
            <a:gdLst/>
            <a:ahLst/>
            <a:cxnLst/>
            <a:rect l="l" t="t" r="r" b="b"/>
            <a:pathLst>
              <a:path w="2540" h="1269">
                <a:moveTo>
                  <a:pt x="0" y="1270"/>
                </a:moveTo>
                <a:lnTo>
                  <a:pt x="2540" y="1270"/>
                </a:lnTo>
                <a:lnTo>
                  <a:pt x="2540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8196580" y="3213100"/>
            <a:ext cx="0" cy="1931670"/>
          </a:xfrm>
          <a:custGeom>
            <a:avLst/>
            <a:gdLst/>
            <a:ahLst/>
            <a:cxnLst/>
            <a:rect l="l" t="t" r="r" b="b"/>
            <a:pathLst>
              <a:path h="1931670">
                <a:moveTo>
                  <a:pt x="0" y="0"/>
                </a:moveTo>
                <a:lnTo>
                  <a:pt x="0" y="1931670"/>
                </a:lnTo>
              </a:path>
            </a:pathLst>
          </a:custGeom>
          <a:ln w="10159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8155305" y="3214370"/>
            <a:ext cx="0" cy="1930400"/>
          </a:xfrm>
          <a:custGeom>
            <a:avLst/>
            <a:gdLst/>
            <a:ahLst/>
            <a:cxnLst/>
            <a:rect l="l" t="t" r="r" b="b"/>
            <a:pathLst>
              <a:path h="1930400">
                <a:moveTo>
                  <a:pt x="0" y="0"/>
                </a:moveTo>
                <a:lnTo>
                  <a:pt x="0" y="1930399"/>
                </a:lnTo>
              </a:path>
            </a:pathLst>
          </a:custGeom>
          <a:ln w="889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8114665" y="3220720"/>
            <a:ext cx="0" cy="1924050"/>
          </a:xfrm>
          <a:custGeom>
            <a:avLst/>
            <a:gdLst/>
            <a:ahLst/>
            <a:cxnLst/>
            <a:rect l="l" t="t" r="r" b="b"/>
            <a:pathLst>
              <a:path h="1924050">
                <a:moveTo>
                  <a:pt x="0" y="0"/>
                </a:moveTo>
                <a:lnTo>
                  <a:pt x="0" y="1924049"/>
                </a:lnTo>
              </a:path>
            </a:pathLst>
          </a:custGeom>
          <a:ln w="8889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8074025" y="3229610"/>
            <a:ext cx="0" cy="1915160"/>
          </a:xfrm>
          <a:custGeom>
            <a:avLst/>
            <a:gdLst/>
            <a:ahLst/>
            <a:cxnLst/>
            <a:rect l="l" t="t" r="r" b="b"/>
            <a:pathLst>
              <a:path h="1915160">
                <a:moveTo>
                  <a:pt x="0" y="0"/>
                </a:moveTo>
                <a:lnTo>
                  <a:pt x="0" y="1915159"/>
                </a:lnTo>
              </a:path>
            </a:pathLst>
          </a:custGeom>
          <a:ln w="889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8032750" y="3248660"/>
            <a:ext cx="0" cy="1896110"/>
          </a:xfrm>
          <a:custGeom>
            <a:avLst/>
            <a:gdLst/>
            <a:ahLst/>
            <a:cxnLst/>
            <a:rect l="l" t="t" r="r" b="b"/>
            <a:pathLst>
              <a:path h="1896110">
                <a:moveTo>
                  <a:pt x="0" y="0"/>
                </a:moveTo>
                <a:lnTo>
                  <a:pt x="0" y="1896109"/>
                </a:lnTo>
              </a:path>
            </a:pathLst>
          </a:custGeom>
          <a:ln w="508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8034019" y="324738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69">
                <a:moveTo>
                  <a:pt x="0" y="1270"/>
                </a:moveTo>
                <a:lnTo>
                  <a:pt x="1270" y="1270"/>
                </a:lnTo>
                <a:lnTo>
                  <a:pt x="1270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8030209" y="3235960"/>
            <a:ext cx="335280" cy="43180"/>
          </a:xfrm>
          <a:custGeom>
            <a:avLst/>
            <a:gdLst/>
            <a:ahLst/>
            <a:cxnLst/>
            <a:rect l="l" t="t" r="r" b="b"/>
            <a:pathLst>
              <a:path w="335279" h="43179">
                <a:moveTo>
                  <a:pt x="187960" y="0"/>
                </a:moveTo>
                <a:lnTo>
                  <a:pt x="146050" y="0"/>
                </a:lnTo>
                <a:lnTo>
                  <a:pt x="104140" y="5079"/>
                </a:lnTo>
                <a:lnTo>
                  <a:pt x="83820" y="10160"/>
                </a:lnTo>
                <a:lnTo>
                  <a:pt x="62230" y="15239"/>
                </a:lnTo>
                <a:lnTo>
                  <a:pt x="40640" y="21589"/>
                </a:lnTo>
                <a:lnTo>
                  <a:pt x="20320" y="29210"/>
                </a:lnTo>
                <a:lnTo>
                  <a:pt x="0" y="38100"/>
                </a:lnTo>
                <a:lnTo>
                  <a:pt x="0" y="43179"/>
                </a:lnTo>
                <a:lnTo>
                  <a:pt x="20320" y="34289"/>
                </a:lnTo>
                <a:lnTo>
                  <a:pt x="40640" y="27939"/>
                </a:lnTo>
                <a:lnTo>
                  <a:pt x="62230" y="21589"/>
                </a:lnTo>
                <a:lnTo>
                  <a:pt x="83820" y="16510"/>
                </a:lnTo>
                <a:lnTo>
                  <a:pt x="104140" y="11429"/>
                </a:lnTo>
                <a:lnTo>
                  <a:pt x="146050" y="6350"/>
                </a:lnTo>
                <a:lnTo>
                  <a:pt x="235267" y="6350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5279" h="43179">
                <a:moveTo>
                  <a:pt x="235267" y="6350"/>
                </a:moveTo>
                <a:lnTo>
                  <a:pt x="187960" y="6350"/>
                </a:lnTo>
                <a:lnTo>
                  <a:pt x="209550" y="8889"/>
                </a:lnTo>
                <a:lnTo>
                  <a:pt x="229870" y="12700"/>
                </a:lnTo>
                <a:lnTo>
                  <a:pt x="251460" y="16510"/>
                </a:lnTo>
                <a:lnTo>
                  <a:pt x="271780" y="21589"/>
                </a:lnTo>
                <a:lnTo>
                  <a:pt x="293370" y="27939"/>
                </a:lnTo>
                <a:lnTo>
                  <a:pt x="313690" y="35560"/>
                </a:lnTo>
                <a:lnTo>
                  <a:pt x="335280" y="43179"/>
                </a:lnTo>
                <a:lnTo>
                  <a:pt x="335280" y="38100"/>
                </a:lnTo>
                <a:lnTo>
                  <a:pt x="313690" y="29210"/>
                </a:lnTo>
                <a:lnTo>
                  <a:pt x="293370" y="21589"/>
                </a:lnTo>
                <a:lnTo>
                  <a:pt x="271780" y="15239"/>
                </a:lnTo>
                <a:lnTo>
                  <a:pt x="251460" y="10160"/>
                </a:lnTo>
                <a:lnTo>
                  <a:pt x="235267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8030209" y="3268979"/>
            <a:ext cx="335280" cy="43180"/>
          </a:xfrm>
          <a:custGeom>
            <a:avLst/>
            <a:gdLst/>
            <a:ahLst/>
            <a:cxnLst/>
            <a:rect l="l" t="t" r="r" b="b"/>
            <a:pathLst>
              <a:path w="335279" h="43179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104140" y="3810"/>
                </a:lnTo>
                <a:lnTo>
                  <a:pt x="83820" y="8890"/>
                </a:lnTo>
                <a:lnTo>
                  <a:pt x="62230" y="13970"/>
                </a:lnTo>
                <a:lnTo>
                  <a:pt x="40640" y="20320"/>
                </a:lnTo>
                <a:lnTo>
                  <a:pt x="20320" y="27940"/>
                </a:lnTo>
                <a:lnTo>
                  <a:pt x="0" y="36830"/>
                </a:lnTo>
                <a:lnTo>
                  <a:pt x="0" y="43180"/>
                </a:lnTo>
                <a:lnTo>
                  <a:pt x="20320" y="34290"/>
                </a:lnTo>
                <a:lnTo>
                  <a:pt x="40640" y="26670"/>
                </a:lnTo>
                <a:lnTo>
                  <a:pt x="62230" y="20320"/>
                </a:lnTo>
                <a:lnTo>
                  <a:pt x="83820" y="15240"/>
                </a:lnTo>
                <a:lnTo>
                  <a:pt x="104140" y="10160"/>
                </a:lnTo>
                <a:lnTo>
                  <a:pt x="146050" y="5080"/>
                </a:lnTo>
                <a:lnTo>
                  <a:pt x="229870" y="5080"/>
                </a:lnTo>
                <a:lnTo>
                  <a:pt x="209550" y="1270"/>
                </a:lnTo>
                <a:lnTo>
                  <a:pt x="187960" y="0"/>
                </a:lnTo>
                <a:close/>
              </a:path>
              <a:path w="335279" h="43179">
                <a:moveTo>
                  <a:pt x="229870" y="5080"/>
                </a:moveTo>
                <a:lnTo>
                  <a:pt x="167640" y="5080"/>
                </a:lnTo>
                <a:lnTo>
                  <a:pt x="187960" y="6350"/>
                </a:lnTo>
                <a:lnTo>
                  <a:pt x="229870" y="11430"/>
                </a:lnTo>
                <a:lnTo>
                  <a:pt x="271780" y="21590"/>
                </a:lnTo>
                <a:lnTo>
                  <a:pt x="313690" y="34290"/>
                </a:lnTo>
                <a:lnTo>
                  <a:pt x="335280" y="43180"/>
                </a:lnTo>
                <a:lnTo>
                  <a:pt x="335280" y="36830"/>
                </a:lnTo>
                <a:lnTo>
                  <a:pt x="313690" y="27940"/>
                </a:lnTo>
                <a:lnTo>
                  <a:pt x="293370" y="20320"/>
                </a:lnTo>
                <a:lnTo>
                  <a:pt x="271780" y="13970"/>
                </a:lnTo>
                <a:lnTo>
                  <a:pt x="251460" y="8890"/>
                </a:lnTo>
                <a:lnTo>
                  <a:pt x="229870" y="508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8030209" y="3302000"/>
            <a:ext cx="335280" cy="41910"/>
          </a:xfrm>
          <a:custGeom>
            <a:avLst/>
            <a:gdLst/>
            <a:ahLst/>
            <a:cxnLst/>
            <a:rect l="l" t="t" r="r" b="b"/>
            <a:pathLst>
              <a:path w="335279" h="4191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104140" y="3810"/>
                </a:lnTo>
                <a:lnTo>
                  <a:pt x="83820" y="8889"/>
                </a:lnTo>
                <a:lnTo>
                  <a:pt x="62230" y="12700"/>
                </a:lnTo>
                <a:lnTo>
                  <a:pt x="40640" y="20320"/>
                </a:lnTo>
                <a:lnTo>
                  <a:pt x="20320" y="26670"/>
                </a:lnTo>
                <a:lnTo>
                  <a:pt x="0" y="35560"/>
                </a:lnTo>
                <a:lnTo>
                  <a:pt x="0" y="41910"/>
                </a:lnTo>
                <a:lnTo>
                  <a:pt x="20320" y="33020"/>
                </a:lnTo>
                <a:lnTo>
                  <a:pt x="40640" y="26670"/>
                </a:lnTo>
                <a:lnTo>
                  <a:pt x="62230" y="20320"/>
                </a:lnTo>
                <a:lnTo>
                  <a:pt x="83820" y="15239"/>
                </a:lnTo>
                <a:lnTo>
                  <a:pt x="104140" y="10160"/>
                </a:lnTo>
                <a:lnTo>
                  <a:pt x="146050" y="5079"/>
                </a:lnTo>
                <a:lnTo>
                  <a:pt x="229870" y="5079"/>
                </a:lnTo>
                <a:lnTo>
                  <a:pt x="209550" y="1270"/>
                </a:lnTo>
                <a:lnTo>
                  <a:pt x="187960" y="0"/>
                </a:lnTo>
                <a:close/>
              </a:path>
              <a:path w="335279" h="41910">
                <a:moveTo>
                  <a:pt x="229870" y="5079"/>
                </a:moveTo>
                <a:lnTo>
                  <a:pt x="187960" y="5079"/>
                </a:lnTo>
                <a:lnTo>
                  <a:pt x="209550" y="7620"/>
                </a:lnTo>
                <a:lnTo>
                  <a:pt x="229870" y="11429"/>
                </a:lnTo>
                <a:lnTo>
                  <a:pt x="271780" y="20320"/>
                </a:lnTo>
                <a:lnTo>
                  <a:pt x="313690" y="33020"/>
                </a:lnTo>
                <a:lnTo>
                  <a:pt x="335280" y="41910"/>
                </a:lnTo>
                <a:lnTo>
                  <a:pt x="335280" y="35560"/>
                </a:lnTo>
                <a:lnTo>
                  <a:pt x="313690" y="26670"/>
                </a:lnTo>
                <a:lnTo>
                  <a:pt x="293370" y="20320"/>
                </a:lnTo>
                <a:lnTo>
                  <a:pt x="271780" y="13970"/>
                </a:lnTo>
                <a:lnTo>
                  <a:pt x="251460" y="8889"/>
                </a:lnTo>
                <a:lnTo>
                  <a:pt x="229870" y="507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8030209" y="3333750"/>
            <a:ext cx="335280" cy="41910"/>
          </a:xfrm>
          <a:custGeom>
            <a:avLst/>
            <a:gdLst/>
            <a:ahLst/>
            <a:cxnLst/>
            <a:rect l="l" t="t" r="r" b="b"/>
            <a:pathLst>
              <a:path w="335279" h="4191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83820" y="8889"/>
                </a:lnTo>
                <a:lnTo>
                  <a:pt x="62230" y="13970"/>
                </a:lnTo>
                <a:lnTo>
                  <a:pt x="40640" y="20320"/>
                </a:lnTo>
                <a:lnTo>
                  <a:pt x="0" y="35560"/>
                </a:lnTo>
                <a:lnTo>
                  <a:pt x="0" y="41910"/>
                </a:lnTo>
                <a:lnTo>
                  <a:pt x="20320" y="33020"/>
                </a:lnTo>
                <a:lnTo>
                  <a:pt x="40640" y="26670"/>
                </a:lnTo>
                <a:lnTo>
                  <a:pt x="62230" y="20320"/>
                </a:lnTo>
                <a:lnTo>
                  <a:pt x="83820" y="15239"/>
                </a:lnTo>
                <a:lnTo>
                  <a:pt x="104140" y="11429"/>
                </a:lnTo>
                <a:lnTo>
                  <a:pt x="146050" y="6350"/>
                </a:lnTo>
                <a:lnTo>
                  <a:pt x="235267" y="6350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5279" h="41910">
                <a:moveTo>
                  <a:pt x="235267" y="6350"/>
                </a:moveTo>
                <a:lnTo>
                  <a:pt x="187960" y="6350"/>
                </a:lnTo>
                <a:lnTo>
                  <a:pt x="229870" y="11429"/>
                </a:lnTo>
                <a:lnTo>
                  <a:pt x="251460" y="16510"/>
                </a:lnTo>
                <a:lnTo>
                  <a:pt x="271780" y="21589"/>
                </a:lnTo>
                <a:lnTo>
                  <a:pt x="293370" y="26670"/>
                </a:lnTo>
                <a:lnTo>
                  <a:pt x="313690" y="33020"/>
                </a:lnTo>
                <a:lnTo>
                  <a:pt x="335280" y="41910"/>
                </a:lnTo>
                <a:lnTo>
                  <a:pt x="335280" y="35560"/>
                </a:lnTo>
                <a:lnTo>
                  <a:pt x="313690" y="27939"/>
                </a:lnTo>
                <a:lnTo>
                  <a:pt x="293370" y="21589"/>
                </a:lnTo>
                <a:lnTo>
                  <a:pt x="271780" y="15239"/>
                </a:lnTo>
                <a:lnTo>
                  <a:pt x="251460" y="10160"/>
                </a:lnTo>
                <a:lnTo>
                  <a:pt x="235267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8030209" y="3366770"/>
            <a:ext cx="334010" cy="40640"/>
          </a:xfrm>
          <a:custGeom>
            <a:avLst/>
            <a:gdLst/>
            <a:ahLst/>
            <a:cxnLst/>
            <a:rect l="l" t="t" r="r" b="b"/>
            <a:pathLst>
              <a:path w="334009" h="40639">
                <a:moveTo>
                  <a:pt x="187960" y="0"/>
                </a:moveTo>
                <a:lnTo>
                  <a:pt x="146050" y="0"/>
                </a:lnTo>
                <a:lnTo>
                  <a:pt x="124460" y="1269"/>
                </a:lnTo>
                <a:lnTo>
                  <a:pt x="104140" y="3809"/>
                </a:lnTo>
                <a:lnTo>
                  <a:pt x="83820" y="8889"/>
                </a:lnTo>
                <a:lnTo>
                  <a:pt x="62230" y="12700"/>
                </a:lnTo>
                <a:lnTo>
                  <a:pt x="40640" y="20319"/>
                </a:lnTo>
                <a:lnTo>
                  <a:pt x="20320" y="26669"/>
                </a:lnTo>
                <a:lnTo>
                  <a:pt x="0" y="34289"/>
                </a:lnTo>
                <a:lnTo>
                  <a:pt x="0" y="40639"/>
                </a:lnTo>
                <a:lnTo>
                  <a:pt x="40640" y="25400"/>
                </a:lnTo>
                <a:lnTo>
                  <a:pt x="83820" y="15239"/>
                </a:lnTo>
                <a:lnTo>
                  <a:pt x="104140" y="10159"/>
                </a:lnTo>
                <a:lnTo>
                  <a:pt x="146050" y="5079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4009" h="40639">
                <a:moveTo>
                  <a:pt x="229870" y="5079"/>
                </a:moveTo>
                <a:lnTo>
                  <a:pt x="167640" y="5079"/>
                </a:lnTo>
                <a:lnTo>
                  <a:pt x="187960" y="6350"/>
                </a:lnTo>
                <a:lnTo>
                  <a:pt x="229870" y="11429"/>
                </a:lnTo>
                <a:lnTo>
                  <a:pt x="251460" y="16509"/>
                </a:lnTo>
                <a:lnTo>
                  <a:pt x="271780" y="20319"/>
                </a:lnTo>
                <a:lnTo>
                  <a:pt x="293370" y="26669"/>
                </a:lnTo>
                <a:lnTo>
                  <a:pt x="313690" y="33019"/>
                </a:lnTo>
                <a:lnTo>
                  <a:pt x="334010" y="40639"/>
                </a:lnTo>
                <a:lnTo>
                  <a:pt x="334010" y="34289"/>
                </a:lnTo>
                <a:lnTo>
                  <a:pt x="313690" y="26669"/>
                </a:lnTo>
                <a:lnTo>
                  <a:pt x="293370" y="20319"/>
                </a:lnTo>
                <a:lnTo>
                  <a:pt x="271780" y="13969"/>
                </a:lnTo>
                <a:lnTo>
                  <a:pt x="251460" y="10159"/>
                </a:lnTo>
                <a:lnTo>
                  <a:pt x="229870" y="507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8030209" y="3399790"/>
            <a:ext cx="334010" cy="39370"/>
          </a:xfrm>
          <a:custGeom>
            <a:avLst/>
            <a:gdLst/>
            <a:ahLst/>
            <a:cxnLst/>
            <a:rect l="l" t="t" r="r" b="b"/>
            <a:pathLst>
              <a:path w="334009" h="3937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83820" y="7620"/>
                </a:lnTo>
                <a:lnTo>
                  <a:pt x="40640" y="19050"/>
                </a:lnTo>
                <a:lnTo>
                  <a:pt x="0" y="33020"/>
                </a:lnTo>
                <a:lnTo>
                  <a:pt x="0" y="39370"/>
                </a:lnTo>
                <a:lnTo>
                  <a:pt x="20320" y="31750"/>
                </a:lnTo>
                <a:lnTo>
                  <a:pt x="40640" y="25400"/>
                </a:lnTo>
                <a:lnTo>
                  <a:pt x="62230" y="19050"/>
                </a:lnTo>
                <a:lnTo>
                  <a:pt x="83820" y="13970"/>
                </a:lnTo>
                <a:lnTo>
                  <a:pt x="104140" y="10160"/>
                </a:lnTo>
                <a:lnTo>
                  <a:pt x="146050" y="5080"/>
                </a:lnTo>
                <a:lnTo>
                  <a:pt x="235267" y="5080"/>
                </a:lnTo>
                <a:lnTo>
                  <a:pt x="229870" y="3810"/>
                </a:lnTo>
                <a:lnTo>
                  <a:pt x="209550" y="1270"/>
                </a:lnTo>
                <a:lnTo>
                  <a:pt x="187960" y="0"/>
                </a:lnTo>
                <a:close/>
              </a:path>
              <a:path w="334009" h="39370">
                <a:moveTo>
                  <a:pt x="235267" y="5080"/>
                </a:moveTo>
                <a:lnTo>
                  <a:pt x="187960" y="5080"/>
                </a:lnTo>
                <a:lnTo>
                  <a:pt x="229870" y="10160"/>
                </a:lnTo>
                <a:lnTo>
                  <a:pt x="251460" y="15239"/>
                </a:lnTo>
                <a:lnTo>
                  <a:pt x="271780" y="19050"/>
                </a:lnTo>
                <a:lnTo>
                  <a:pt x="293370" y="25400"/>
                </a:lnTo>
                <a:lnTo>
                  <a:pt x="313690" y="31750"/>
                </a:lnTo>
                <a:lnTo>
                  <a:pt x="334010" y="39370"/>
                </a:lnTo>
                <a:lnTo>
                  <a:pt x="334010" y="33020"/>
                </a:lnTo>
                <a:lnTo>
                  <a:pt x="313690" y="25400"/>
                </a:lnTo>
                <a:lnTo>
                  <a:pt x="293370" y="19050"/>
                </a:lnTo>
                <a:lnTo>
                  <a:pt x="271780" y="12700"/>
                </a:lnTo>
                <a:lnTo>
                  <a:pt x="251460" y="8889"/>
                </a:lnTo>
                <a:lnTo>
                  <a:pt x="235267" y="508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8030209" y="3431540"/>
            <a:ext cx="334010" cy="39370"/>
          </a:xfrm>
          <a:custGeom>
            <a:avLst/>
            <a:gdLst/>
            <a:ahLst/>
            <a:cxnLst/>
            <a:rect l="l" t="t" r="r" b="b"/>
            <a:pathLst>
              <a:path w="334009" h="3937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104140" y="3810"/>
                </a:lnTo>
                <a:lnTo>
                  <a:pt x="83820" y="8889"/>
                </a:lnTo>
                <a:lnTo>
                  <a:pt x="62230" y="12700"/>
                </a:lnTo>
                <a:lnTo>
                  <a:pt x="40640" y="19050"/>
                </a:lnTo>
                <a:lnTo>
                  <a:pt x="20320" y="25400"/>
                </a:lnTo>
                <a:lnTo>
                  <a:pt x="0" y="33020"/>
                </a:lnTo>
                <a:lnTo>
                  <a:pt x="0" y="39370"/>
                </a:lnTo>
                <a:lnTo>
                  <a:pt x="20320" y="31750"/>
                </a:lnTo>
                <a:lnTo>
                  <a:pt x="40640" y="25400"/>
                </a:lnTo>
                <a:lnTo>
                  <a:pt x="83820" y="15239"/>
                </a:lnTo>
                <a:lnTo>
                  <a:pt x="104140" y="11430"/>
                </a:lnTo>
                <a:lnTo>
                  <a:pt x="146050" y="6350"/>
                </a:lnTo>
                <a:lnTo>
                  <a:pt x="237066" y="6350"/>
                </a:lnTo>
                <a:lnTo>
                  <a:pt x="229870" y="5080"/>
                </a:lnTo>
                <a:lnTo>
                  <a:pt x="187960" y="0"/>
                </a:lnTo>
                <a:close/>
              </a:path>
              <a:path w="334009" h="39370">
                <a:moveTo>
                  <a:pt x="237066" y="6350"/>
                </a:moveTo>
                <a:lnTo>
                  <a:pt x="187960" y="6350"/>
                </a:lnTo>
                <a:lnTo>
                  <a:pt x="229870" y="11430"/>
                </a:lnTo>
                <a:lnTo>
                  <a:pt x="251460" y="16510"/>
                </a:lnTo>
                <a:lnTo>
                  <a:pt x="271780" y="20320"/>
                </a:lnTo>
                <a:lnTo>
                  <a:pt x="293370" y="26670"/>
                </a:lnTo>
                <a:lnTo>
                  <a:pt x="334010" y="39370"/>
                </a:lnTo>
                <a:lnTo>
                  <a:pt x="334010" y="33020"/>
                </a:lnTo>
                <a:lnTo>
                  <a:pt x="313690" y="25400"/>
                </a:lnTo>
                <a:lnTo>
                  <a:pt x="293370" y="20320"/>
                </a:lnTo>
                <a:lnTo>
                  <a:pt x="271780" y="13970"/>
                </a:lnTo>
                <a:lnTo>
                  <a:pt x="251460" y="8889"/>
                </a:lnTo>
                <a:lnTo>
                  <a:pt x="237066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8030209" y="3464559"/>
            <a:ext cx="334010" cy="38100"/>
          </a:xfrm>
          <a:custGeom>
            <a:avLst/>
            <a:gdLst/>
            <a:ahLst/>
            <a:cxnLst/>
            <a:rect l="l" t="t" r="r" b="b"/>
            <a:pathLst>
              <a:path w="334009" h="38100">
                <a:moveTo>
                  <a:pt x="187960" y="0"/>
                </a:moveTo>
                <a:lnTo>
                  <a:pt x="146050" y="0"/>
                </a:lnTo>
                <a:lnTo>
                  <a:pt x="124460" y="1269"/>
                </a:lnTo>
                <a:lnTo>
                  <a:pt x="104140" y="3810"/>
                </a:lnTo>
                <a:lnTo>
                  <a:pt x="83820" y="7619"/>
                </a:lnTo>
                <a:lnTo>
                  <a:pt x="62230" y="11429"/>
                </a:lnTo>
                <a:lnTo>
                  <a:pt x="40640" y="17779"/>
                </a:lnTo>
                <a:lnTo>
                  <a:pt x="20320" y="24129"/>
                </a:lnTo>
                <a:lnTo>
                  <a:pt x="0" y="31750"/>
                </a:lnTo>
                <a:lnTo>
                  <a:pt x="0" y="38100"/>
                </a:lnTo>
                <a:lnTo>
                  <a:pt x="20320" y="30479"/>
                </a:lnTo>
                <a:lnTo>
                  <a:pt x="40640" y="24129"/>
                </a:lnTo>
                <a:lnTo>
                  <a:pt x="83820" y="13969"/>
                </a:lnTo>
                <a:lnTo>
                  <a:pt x="104140" y="10160"/>
                </a:lnTo>
                <a:lnTo>
                  <a:pt x="146050" y="5079"/>
                </a:lnTo>
                <a:lnTo>
                  <a:pt x="235267" y="5079"/>
                </a:lnTo>
                <a:lnTo>
                  <a:pt x="229870" y="3810"/>
                </a:lnTo>
                <a:lnTo>
                  <a:pt x="209550" y="1269"/>
                </a:lnTo>
                <a:lnTo>
                  <a:pt x="187960" y="0"/>
                </a:lnTo>
                <a:close/>
              </a:path>
              <a:path w="334009" h="38100">
                <a:moveTo>
                  <a:pt x="235267" y="5079"/>
                </a:moveTo>
                <a:lnTo>
                  <a:pt x="167640" y="5079"/>
                </a:lnTo>
                <a:lnTo>
                  <a:pt x="209550" y="7619"/>
                </a:lnTo>
                <a:lnTo>
                  <a:pt x="229870" y="11429"/>
                </a:lnTo>
                <a:lnTo>
                  <a:pt x="251460" y="15239"/>
                </a:lnTo>
                <a:lnTo>
                  <a:pt x="271780" y="20319"/>
                </a:lnTo>
                <a:lnTo>
                  <a:pt x="293370" y="25400"/>
                </a:lnTo>
                <a:lnTo>
                  <a:pt x="334010" y="38100"/>
                </a:lnTo>
                <a:lnTo>
                  <a:pt x="334010" y="31750"/>
                </a:lnTo>
                <a:lnTo>
                  <a:pt x="293370" y="19050"/>
                </a:lnTo>
                <a:lnTo>
                  <a:pt x="271780" y="12700"/>
                </a:lnTo>
                <a:lnTo>
                  <a:pt x="251460" y="8889"/>
                </a:lnTo>
                <a:lnTo>
                  <a:pt x="235267" y="507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8030209" y="3496309"/>
            <a:ext cx="334010" cy="38100"/>
          </a:xfrm>
          <a:custGeom>
            <a:avLst/>
            <a:gdLst/>
            <a:ahLst/>
            <a:cxnLst/>
            <a:rect l="l" t="t" r="r" b="b"/>
            <a:pathLst>
              <a:path w="334009" h="38100">
                <a:moveTo>
                  <a:pt x="187960" y="0"/>
                </a:moveTo>
                <a:lnTo>
                  <a:pt x="146050" y="0"/>
                </a:lnTo>
                <a:lnTo>
                  <a:pt x="104140" y="5079"/>
                </a:lnTo>
                <a:lnTo>
                  <a:pt x="83820" y="8889"/>
                </a:lnTo>
                <a:lnTo>
                  <a:pt x="62230" y="12700"/>
                </a:lnTo>
                <a:lnTo>
                  <a:pt x="40640" y="19050"/>
                </a:lnTo>
                <a:lnTo>
                  <a:pt x="20320" y="25400"/>
                </a:lnTo>
                <a:lnTo>
                  <a:pt x="0" y="33019"/>
                </a:lnTo>
                <a:lnTo>
                  <a:pt x="0" y="38100"/>
                </a:lnTo>
                <a:lnTo>
                  <a:pt x="40640" y="25400"/>
                </a:lnTo>
                <a:lnTo>
                  <a:pt x="62230" y="19050"/>
                </a:lnTo>
                <a:lnTo>
                  <a:pt x="83820" y="15239"/>
                </a:lnTo>
                <a:lnTo>
                  <a:pt x="104140" y="11429"/>
                </a:lnTo>
                <a:lnTo>
                  <a:pt x="146050" y="6350"/>
                </a:lnTo>
                <a:lnTo>
                  <a:pt x="236643" y="6350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4009" h="38100">
                <a:moveTo>
                  <a:pt x="236643" y="6350"/>
                </a:moveTo>
                <a:lnTo>
                  <a:pt x="187960" y="6350"/>
                </a:lnTo>
                <a:lnTo>
                  <a:pt x="229870" y="11429"/>
                </a:lnTo>
                <a:lnTo>
                  <a:pt x="250190" y="16510"/>
                </a:lnTo>
                <a:lnTo>
                  <a:pt x="270510" y="20319"/>
                </a:lnTo>
                <a:lnTo>
                  <a:pt x="292100" y="25400"/>
                </a:lnTo>
                <a:lnTo>
                  <a:pt x="313690" y="31750"/>
                </a:lnTo>
                <a:lnTo>
                  <a:pt x="334010" y="38100"/>
                </a:lnTo>
                <a:lnTo>
                  <a:pt x="334010" y="33019"/>
                </a:lnTo>
                <a:lnTo>
                  <a:pt x="313690" y="25400"/>
                </a:lnTo>
                <a:lnTo>
                  <a:pt x="292100" y="19050"/>
                </a:lnTo>
                <a:lnTo>
                  <a:pt x="270510" y="13969"/>
                </a:lnTo>
                <a:lnTo>
                  <a:pt x="250190" y="8889"/>
                </a:lnTo>
                <a:lnTo>
                  <a:pt x="236643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8030209" y="3529329"/>
            <a:ext cx="334010" cy="38100"/>
          </a:xfrm>
          <a:custGeom>
            <a:avLst/>
            <a:gdLst/>
            <a:ahLst/>
            <a:cxnLst/>
            <a:rect l="l" t="t" r="r" b="b"/>
            <a:pathLst>
              <a:path w="334009" h="3810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83820" y="7620"/>
                </a:lnTo>
                <a:lnTo>
                  <a:pt x="40640" y="17780"/>
                </a:lnTo>
                <a:lnTo>
                  <a:pt x="0" y="31750"/>
                </a:lnTo>
                <a:lnTo>
                  <a:pt x="0" y="38100"/>
                </a:lnTo>
                <a:lnTo>
                  <a:pt x="20320" y="30480"/>
                </a:lnTo>
                <a:lnTo>
                  <a:pt x="40640" y="24130"/>
                </a:lnTo>
                <a:lnTo>
                  <a:pt x="62230" y="19050"/>
                </a:lnTo>
                <a:lnTo>
                  <a:pt x="83820" y="15240"/>
                </a:lnTo>
                <a:lnTo>
                  <a:pt x="104140" y="10160"/>
                </a:lnTo>
                <a:lnTo>
                  <a:pt x="124460" y="7620"/>
                </a:lnTo>
                <a:lnTo>
                  <a:pt x="146050" y="6350"/>
                </a:lnTo>
                <a:lnTo>
                  <a:pt x="236643" y="6350"/>
                </a:lnTo>
                <a:lnTo>
                  <a:pt x="229870" y="5080"/>
                </a:lnTo>
                <a:lnTo>
                  <a:pt x="187960" y="0"/>
                </a:lnTo>
                <a:close/>
              </a:path>
              <a:path w="334009" h="38100">
                <a:moveTo>
                  <a:pt x="236643" y="6350"/>
                </a:moveTo>
                <a:lnTo>
                  <a:pt x="187960" y="6350"/>
                </a:lnTo>
                <a:lnTo>
                  <a:pt x="229870" y="11430"/>
                </a:lnTo>
                <a:lnTo>
                  <a:pt x="250190" y="15240"/>
                </a:lnTo>
                <a:lnTo>
                  <a:pt x="270510" y="20320"/>
                </a:lnTo>
                <a:lnTo>
                  <a:pt x="292100" y="25400"/>
                </a:lnTo>
                <a:lnTo>
                  <a:pt x="313690" y="31750"/>
                </a:lnTo>
                <a:lnTo>
                  <a:pt x="334010" y="38100"/>
                </a:lnTo>
                <a:lnTo>
                  <a:pt x="334010" y="31750"/>
                </a:lnTo>
                <a:lnTo>
                  <a:pt x="313690" y="24130"/>
                </a:lnTo>
                <a:lnTo>
                  <a:pt x="292100" y="19050"/>
                </a:lnTo>
                <a:lnTo>
                  <a:pt x="270510" y="12700"/>
                </a:lnTo>
                <a:lnTo>
                  <a:pt x="236643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8030209" y="3562350"/>
            <a:ext cx="334010" cy="38100"/>
          </a:xfrm>
          <a:custGeom>
            <a:avLst/>
            <a:gdLst/>
            <a:ahLst/>
            <a:cxnLst/>
            <a:rect l="l" t="t" r="r" b="b"/>
            <a:pathLst>
              <a:path w="334009" h="38100">
                <a:moveTo>
                  <a:pt x="236643" y="5079"/>
                </a:moveTo>
                <a:lnTo>
                  <a:pt x="167640" y="5079"/>
                </a:lnTo>
                <a:lnTo>
                  <a:pt x="208280" y="7620"/>
                </a:lnTo>
                <a:lnTo>
                  <a:pt x="229870" y="11429"/>
                </a:lnTo>
                <a:lnTo>
                  <a:pt x="270510" y="19050"/>
                </a:lnTo>
                <a:lnTo>
                  <a:pt x="292100" y="24129"/>
                </a:lnTo>
                <a:lnTo>
                  <a:pt x="312420" y="30479"/>
                </a:lnTo>
                <a:lnTo>
                  <a:pt x="334010" y="38100"/>
                </a:lnTo>
                <a:lnTo>
                  <a:pt x="334010" y="30479"/>
                </a:lnTo>
                <a:lnTo>
                  <a:pt x="312420" y="24129"/>
                </a:lnTo>
                <a:lnTo>
                  <a:pt x="292100" y="17779"/>
                </a:lnTo>
                <a:lnTo>
                  <a:pt x="270510" y="12700"/>
                </a:lnTo>
                <a:lnTo>
                  <a:pt x="250190" y="7620"/>
                </a:lnTo>
                <a:lnTo>
                  <a:pt x="236643" y="5079"/>
                </a:lnTo>
                <a:close/>
              </a:path>
              <a:path w="334009" h="38100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60960" y="11429"/>
                </a:lnTo>
                <a:lnTo>
                  <a:pt x="19050" y="22860"/>
                </a:lnTo>
                <a:lnTo>
                  <a:pt x="0" y="30479"/>
                </a:lnTo>
                <a:lnTo>
                  <a:pt x="0" y="36829"/>
                </a:lnTo>
                <a:lnTo>
                  <a:pt x="19050" y="30479"/>
                </a:lnTo>
                <a:lnTo>
                  <a:pt x="40640" y="24129"/>
                </a:lnTo>
                <a:lnTo>
                  <a:pt x="60960" y="19050"/>
                </a:lnTo>
                <a:lnTo>
                  <a:pt x="82550" y="13970"/>
                </a:lnTo>
                <a:lnTo>
                  <a:pt x="104140" y="10160"/>
                </a:lnTo>
                <a:lnTo>
                  <a:pt x="146050" y="5079"/>
                </a:lnTo>
                <a:lnTo>
                  <a:pt x="236643" y="5079"/>
                </a:lnTo>
                <a:lnTo>
                  <a:pt x="229870" y="3810"/>
                </a:lnTo>
                <a:lnTo>
                  <a:pt x="208280" y="1270"/>
                </a:lnTo>
                <a:lnTo>
                  <a:pt x="18796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8030209" y="3594100"/>
            <a:ext cx="334010" cy="36830"/>
          </a:xfrm>
          <a:custGeom>
            <a:avLst/>
            <a:gdLst/>
            <a:ahLst/>
            <a:cxnLst/>
            <a:rect l="l" t="t" r="r" b="b"/>
            <a:pathLst>
              <a:path w="334009" h="36829">
                <a:moveTo>
                  <a:pt x="187960" y="0"/>
                </a:moveTo>
                <a:lnTo>
                  <a:pt x="146050" y="0"/>
                </a:lnTo>
                <a:lnTo>
                  <a:pt x="124460" y="1270"/>
                </a:lnTo>
                <a:lnTo>
                  <a:pt x="104140" y="3810"/>
                </a:lnTo>
                <a:lnTo>
                  <a:pt x="82550" y="8889"/>
                </a:lnTo>
                <a:lnTo>
                  <a:pt x="60960" y="12700"/>
                </a:lnTo>
                <a:lnTo>
                  <a:pt x="40640" y="17780"/>
                </a:lnTo>
                <a:lnTo>
                  <a:pt x="19050" y="24130"/>
                </a:lnTo>
                <a:lnTo>
                  <a:pt x="0" y="30480"/>
                </a:lnTo>
                <a:lnTo>
                  <a:pt x="0" y="36830"/>
                </a:lnTo>
                <a:lnTo>
                  <a:pt x="19050" y="30480"/>
                </a:lnTo>
                <a:lnTo>
                  <a:pt x="40640" y="24130"/>
                </a:lnTo>
                <a:lnTo>
                  <a:pt x="60960" y="19050"/>
                </a:lnTo>
                <a:lnTo>
                  <a:pt x="104140" y="11429"/>
                </a:lnTo>
                <a:lnTo>
                  <a:pt x="146050" y="6350"/>
                </a:lnTo>
                <a:lnTo>
                  <a:pt x="236643" y="6350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4009" h="36829">
                <a:moveTo>
                  <a:pt x="236643" y="6350"/>
                </a:moveTo>
                <a:lnTo>
                  <a:pt x="187960" y="6350"/>
                </a:lnTo>
                <a:lnTo>
                  <a:pt x="229870" y="11429"/>
                </a:lnTo>
                <a:lnTo>
                  <a:pt x="270510" y="19050"/>
                </a:lnTo>
                <a:lnTo>
                  <a:pt x="292100" y="24130"/>
                </a:lnTo>
                <a:lnTo>
                  <a:pt x="312420" y="30480"/>
                </a:lnTo>
                <a:lnTo>
                  <a:pt x="334010" y="36830"/>
                </a:lnTo>
                <a:lnTo>
                  <a:pt x="334010" y="30480"/>
                </a:lnTo>
                <a:lnTo>
                  <a:pt x="312420" y="24130"/>
                </a:lnTo>
                <a:lnTo>
                  <a:pt x="292100" y="17780"/>
                </a:lnTo>
                <a:lnTo>
                  <a:pt x="270510" y="12700"/>
                </a:lnTo>
                <a:lnTo>
                  <a:pt x="236643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8030209" y="3627120"/>
            <a:ext cx="334010" cy="36830"/>
          </a:xfrm>
          <a:custGeom>
            <a:avLst/>
            <a:gdLst/>
            <a:ahLst/>
            <a:cxnLst/>
            <a:rect l="l" t="t" r="r" b="b"/>
            <a:pathLst>
              <a:path w="334009" h="36829">
                <a:moveTo>
                  <a:pt x="187960" y="0"/>
                </a:moveTo>
                <a:lnTo>
                  <a:pt x="146050" y="0"/>
                </a:lnTo>
                <a:lnTo>
                  <a:pt x="124460" y="1269"/>
                </a:lnTo>
                <a:lnTo>
                  <a:pt x="60960" y="11429"/>
                </a:lnTo>
                <a:lnTo>
                  <a:pt x="19050" y="22859"/>
                </a:lnTo>
                <a:lnTo>
                  <a:pt x="0" y="29209"/>
                </a:lnTo>
                <a:lnTo>
                  <a:pt x="0" y="36829"/>
                </a:lnTo>
                <a:lnTo>
                  <a:pt x="19050" y="29209"/>
                </a:lnTo>
                <a:lnTo>
                  <a:pt x="40640" y="24129"/>
                </a:lnTo>
                <a:lnTo>
                  <a:pt x="82550" y="13969"/>
                </a:lnTo>
                <a:lnTo>
                  <a:pt x="124460" y="7619"/>
                </a:lnTo>
                <a:lnTo>
                  <a:pt x="146050" y="6349"/>
                </a:lnTo>
                <a:lnTo>
                  <a:pt x="236643" y="6349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  <a:path w="334009" h="36829">
                <a:moveTo>
                  <a:pt x="236643" y="6349"/>
                </a:moveTo>
                <a:lnTo>
                  <a:pt x="187960" y="6349"/>
                </a:lnTo>
                <a:lnTo>
                  <a:pt x="208280" y="7619"/>
                </a:lnTo>
                <a:lnTo>
                  <a:pt x="229870" y="11429"/>
                </a:lnTo>
                <a:lnTo>
                  <a:pt x="270510" y="19049"/>
                </a:lnTo>
                <a:lnTo>
                  <a:pt x="292100" y="24129"/>
                </a:lnTo>
                <a:lnTo>
                  <a:pt x="312420" y="30479"/>
                </a:lnTo>
                <a:lnTo>
                  <a:pt x="334010" y="36829"/>
                </a:lnTo>
                <a:lnTo>
                  <a:pt x="334010" y="29209"/>
                </a:lnTo>
                <a:lnTo>
                  <a:pt x="312420" y="22859"/>
                </a:lnTo>
                <a:lnTo>
                  <a:pt x="292100" y="17779"/>
                </a:lnTo>
                <a:lnTo>
                  <a:pt x="270510" y="12699"/>
                </a:lnTo>
                <a:lnTo>
                  <a:pt x="236643" y="634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8030209" y="3658870"/>
            <a:ext cx="334010" cy="36830"/>
          </a:xfrm>
          <a:custGeom>
            <a:avLst/>
            <a:gdLst/>
            <a:ahLst/>
            <a:cxnLst/>
            <a:rect l="l" t="t" r="r" b="b"/>
            <a:pathLst>
              <a:path w="334009" h="36829">
                <a:moveTo>
                  <a:pt x="243416" y="7619"/>
                </a:moveTo>
                <a:lnTo>
                  <a:pt x="186690" y="7619"/>
                </a:lnTo>
                <a:lnTo>
                  <a:pt x="207010" y="8889"/>
                </a:lnTo>
                <a:lnTo>
                  <a:pt x="228600" y="12699"/>
                </a:lnTo>
                <a:lnTo>
                  <a:pt x="248920" y="16509"/>
                </a:lnTo>
                <a:lnTo>
                  <a:pt x="270510" y="20319"/>
                </a:lnTo>
                <a:lnTo>
                  <a:pt x="292100" y="25399"/>
                </a:lnTo>
                <a:lnTo>
                  <a:pt x="312420" y="30479"/>
                </a:lnTo>
                <a:lnTo>
                  <a:pt x="334010" y="36829"/>
                </a:lnTo>
                <a:lnTo>
                  <a:pt x="334010" y="30479"/>
                </a:lnTo>
                <a:lnTo>
                  <a:pt x="312420" y="24129"/>
                </a:lnTo>
                <a:lnTo>
                  <a:pt x="292100" y="17779"/>
                </a:lnTo>
                <a:lnTo>
                  <a:pt x="270510" y="12699"/>
                </a:lnTo>
                <a:lnTo>
                  <a:pt x="243416" y="7619"/>
                </a:lnTo>
                <a:close/>
              </a:path>
              <a:path w="334009" h="36829">
                <a:moveTo>
                  <a:pt x="187960" y="0"/>
                </a:moveTo>
                <a:lnTo>
                  <a:pt x="146050" y="0"/>
                </a:lnTo>
                <a:lnTo>
                  <a:pt x="104140" y="5079"/>
                </a:lnTo>
                <a:lnTo>
                  <a:pt x="60960" y="12699"/>
                </a:lnTo>
                <a:lnTo>
                  <a:pt x="40640" y="16509"/>
                </a:lnTo>
                <a:lnTo>
                  <a:pt x="19050" y="22859"/>
                </a:lnTo>
                <a:lnTo>
                  <a:pt x="0" y="29209"/>
                </a:lnTo>
                <a:lnTo>
                  <a:pt x="0" y="35559"/>
                </a:lnTo>
                <a:lnTo>
                  <a:pt x="19050" y="29209"/>
                </a:lnTo>
                <a:lnTo>
                  <a:pt x="40640" y="24129"/>
                </a:lnTo>
                <a:lnTo>
                  <a:pt x="60960" y="19049"/>
                </a:lnTo>
                <a:lnTo>
                  <a:pt x="82550" y="15239"/>
                </a:lnTo>
                <a:lnTo>
                  <a:pt x="102870" y="11429"/>
                </a:lnTo>
                <a:lnTo>
                  <a:pt x="124460" y="8889"/>
                </a:lnTo>
                <a:lnTo>
                  <a:pt x="144780" y="7619"/>
                </a:lnTo>
                <a:lnTo>
                  <a:pt x="243416" y="7619"/>
                </a:lnTo>
                <a:lnTo>
                  <a:pt x="229870" y="5079"/>
                </a:lnTo>
                <a:lnTo>
                  <a:pt x="18796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8030209" y="3691890"/>
            <a:ext cx="332740" cy="35560"/>
          </a:xfrm>
          <a:custGeom>
            <a:avLst/>
            <a:gdLst/>
            <a:ahLst/>
            <a:cxnLst/>
            <a:rect l="l" t="t" r="r" b="b"/>
            <a:pathLst>
              <a:path w="332740" h="35560">
                <a:moveTo>
                  <a:pt x="186690" y="0"/>
                </a:moveTo>
                <a:lnTo>
                  <a:pt x="144780" y="0"/>
                </a:lnTo>
                <a:lnTo>
                  <a:pt x="124460" y="1270"/>
                </a:lnTo>
                <a:lnTo>
                  <a:pt x="102870" y="3810"/>
                </a:lnTo>
                <a:lnTo>
                  <a:pt x="82550" y="7620"/>
                </a:lnTo>
                <a:lnTo>
                  <a:pt x="60960" y="11430"/>
                </a:lnTo>
                <a:lnTo>
                  <a:pt x="40640" y="16510"/>
                </a:lnTo>
                <a:lnTo>
                  <a:pt x="19050" y="21590"/>
                </a:lnTo>
                <a:lnTo>
                  <a:pt x="0" y="27940"/>
                </a:lnTo>
                <a:lnTo>
                  <a:pt x="0" y="35560"/>
                </a:lnTo>
                <a:lnTo>
                  <a:pt x="19050" y="29210"/>
                </a:lnTo>
                <a:lnTo>
                  <a:pt x="40640" y="24130"/>
                </a:lnTo>
                <a:lnTo>
                  <a:pt x="60960" y="19050"/>
                </a:lnTo>
                <a:lnTo>
                  <a:pt x="82550" y="15240"/>
                </a:lnTo>
                <a:lnTo>
                  <a:pt x="102870" y="11430"/>
                </a:lnTo>
                <a:lnTo>
                  <a:pt x="124460" y="8890"/>
                </a:lnTo>
                <a:lnTo>
                  <a:pt x="144780" y="7620"/>
                </a:lnTo>
                <a:lnTo>
                  <a:pt x="242146" y="7620"/>
                </a:lnTo>
                <a:lnTo>
                  <a:pt x="228600" y="5080"/>
                </a:lnTo>
                <a:lnTo>
                  <a:pt x="186690" y="0"/>
                </a:lnTo>
                <a:close/>
              </a:path>
              <a:path w="332740" h="35560">
                <a:moveTo>
                  <a:pt x="242146" y="7620"/>
                </a:moveTo>
                <a:lnTo>
                  <a:pt x="186690" y="7620"/>
                </a:lnTo>
                <a:lnTo>
                  <a:pt x="207010" y="8890"/>
                </a:lnTo>
                <a:lnTo>
                  <a:pt x="228600" y="11430"/>
                </a:lnTo>
                <a:lnTo>
                  <a:pt x="269240" y="19050"/>
                </a:lnTo>
                <a:lnTo>
                  <a:pt x="290830" y="24130"/>
                </a:lnTo>
                <a:lnTo>
                  <a:pt x="311150" y="29210"/>
                </a:lnTo>
                <a:lnTo>
                  <a:pt x="332740" y="35560"/>
                </a:lnTo>
                <a:lnTo>
                  <a:pt x="332740" y="27940"/>
                </a:lnTo>
                <a:lnTo>
                  <a:pt x="311150" y="22860"/>
                </a:lnTo>
                <a:lnTo>
                  <a:pt x="290830" y="17780"/>
                </a:lnTo>
                <a:lnTo>
                  <a:pt x="269240" y="12700"/>
                </a:lnTo>
                <a:lnTo>
                  <a:pt x="242146" y="762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8030209" y="3723640"/>
            <a:ext cx="332740" cy="35560"/>
          </a:xfrm>
          <a:custGeom>
            <a:avLst/>
            <a:gdLst/>
            <a:ahLst/>
            <a:cxnLst/>
            <a:rect l="l" t="t" r="r" b="b"/>
            <a:pathLst>
              <a:path w="332740" h="35560">
                <a:moveTo>
                  <a:pt x="166370" y="0"/>
                </a:moveTo>
                <a:lnTo>
                  <a:pt x="144780" y="0"/>
                </a:lnTo>
                <a:lnTo>
                  <a:pt x="102870" y="5080"/>
                </a:lnTo>
                <a:lnTo>
                  <a:pt x="82550" y="8890"/>
                </a:lnTo>
                <a:lnTo>
                  <a:pt x="60960" y="12700"/>
                </a:lnTo>
                <a:lnTo>
                  <a:pt x="40640" y="16510"/>
                </a:lnTo>
                <a:lnTo>
                  <a:pt x="19050" y="22860"/>
                </a:lnTo>
                <a:lnTo>
                  <a:pt x="0" y="29210"/>
                </a:lnTo>
                <a:lnTo>
                  <a:pt x="0" y="35560"/>
                </a:lnTo>
                <a:lnTo>
                  <a:pt x="19050" y="29210"/>
                </a:lnTo>
                <a:lnTo>
                  <a:pt x="40640" y="24130"/>
                </a:lnTo>
                <a:lnTo>
                  <a:pt x="60960" y="19050"/>
                </a:lnTo>
                <a:lnTo>
                  <a:pt x="82550" y="15240"/>
                </a:lnTo>
                <a:lnTo>
                  <a:pt x="102870" y="11430"/>
                </a:lnTo>
                <a:lnTo>
                  <a:pt x="144780" y="8890"/>
                </a:lnTo>
                <a:lnTo>
                  <a:pt x="248920" y="8890"/>
                </a:lnTo>
                <a:lnTo>
                  <a:pt x="228600" y="5080"/>
                </a:lnTo>
                <a:lnTo>
                  <a:pt x="207010" y="2540"/>
                </a:lnTo>
                <a:lnTo>
                  <a:pt x="166370" y="0"/>
                </a:lnTo>
                <a:close/>
              </a:path>
              <a:path w="332740" h="35560">
                <a:moveTo>
                  <a:pt x="248920" y="8890"/>
                </a:moveTo>
                <a:lnTo>
                  <a:pt x="186690" y="8890"/>
                </a:lnTo>
                <a:lnTo>
                  <a:pt x="207010" y="10160"/>
                </a:lnTo>
                <a:lnTo>
                  <a:pt x="248920" y="15240"/>
                </a:lnTo>
                <a:lnTo>
                  <a:pt x="269240" y="19050"/>
                </a:lnTo>
                <a:lnTo>
                  <a:pt x="290830" y="24130"/>
                </a:lnTo>
                <a:lnTo>
                  <a:pt x="311150" y="29210"/>
                </a:lnTo>
                <a:lnTo>
                  <a:pt x="332740" y="35560"/>
                </a:lnTo>
                <a:lnTo>
                  <a:pt x="332740" y="29210"/>
                </a:lnTo>
                <a:lnTo>
                  <a:pt x="311150" y="22860"/>
                </a:lnTo>
                <a:lnTo>
                  <a:pt x="290830" y="17780"/>
                </a:lnTo>
                <a:lnTo>
                  <a:pt x="269240" y="12700"/>
                </a:lnTo>
                <a:lnTo>
                  <a:pt x="248920" y="889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8030209" y="3756659"/>
            <a:ext cx="332740" cy="34290"/>
          </a:xfrm>
          <a:custGeom>
            <a:avLst/>
            <a:gdLst/>
            <a:ahLst/>
            <a:cxnLst/>
            <a:rect l="l" t="t" r="r" b="b"/>
            <a:pathLst>
              <a:path w="332740" h="34289">
                <a:moveTo>
                  <a:pt x="186690" y="0"/>
                </a:moveTo>
                <a:lnTo>
                  <a:pt x="144780" y="0"/>
                </a:lnTo>
                <a:lnTo>
                  <a:pt x="124460" y="2539"/>
                </a:lnTo>
                <a:lnTo>
                  <a:pt x="102870" y="3809"/>
                </a:lnTo>
                <a:lnTo>
                  <a:pt x="82550" y="8889"/>
                </a:lnTo>
                <a:lnTo>
                  <a:pt x="60960" y="12700"/>
                </a:lnTo>
                <a:lnTo>
                  <a:pt x="40640" y="16509"/>
                </a:lnTo>
                <a:lnTo>
                  <a:pt x="19050" y="21589"/>
                </a:lnTo>
                <a:lnTo>
                  <a:pt x="0" y="27939"/>
                </a:lnTo>
                <a:lnTo>
                  <a:pt x="0" y="34289"/>
                </a:lnTo>
                <a:lnTo>
                  <a:pt x="19050" y="27939"/>
                </a:lnTo>
                <a:lnTo>
                  <a:pt x="40640" y="22859"/>
                </a:lnTo>
                <a:lnTo>
                  <a:pt x="60960" y="17779"/>
                </a:lnTo>
                <a:lnTo>
                  <a:pt x="82550" y="13969"/>
                </a:lnTo>
                <a:lnTo>
                  <a:pt x="124460" y="8889"/>
                </a:lnTo>
                <a:lnTo>
                  <a:pt x="144780" y="7619"/>
                </a:lnTo>
                <a:lnTo>
                  <a:pt x="242146" y="7619"/>
                </a:lnTo>
                <a:lnTo>
                  <a:pt x="228600" y="5079"/>
                </a:lnTo>
                <a:lnTo>
                  <a:pt x="186690" y="0"/>
                </a:lnTo>
                <a:close/>
              </a:path>
              <a:path w="332740" h="34289">
                <a:moveTo>
                  <a:pt x="242146" y="7619"/>
                </a:moveTo>
                <a:lnTo>
                  <a:pt x="186690" y="7619"/>
                </a:lnTo>
                <a:lnTo>
                  <a:pt x="207010" y="8889"/>
                </a:lnTo>
                <a:lnTo>
                  <a:pt x="228600" y="11429"/>
                </a:lnTo>
                <a:lnTo>
                  <a:pt x="269240" y="19050"/>
                </a:lnTo>
                <a:lnTo>
                  <a:pt x="290830" y="24129"/>
                </a:lnTo>
                <a:lnTo>
                  <a:pt x="311150" y="27939"/>
                </a:lnTo>
                <a:lnTo>
                  <a:pt x="332740" y="34289"/>
                </a:lnTo>
                <a:lnTo>
                  <a:pt x="332740" y="27939"/>
                </a:lnTo>
                <a:lnTo>
                  <a:pt x="311150" y="22859"/>
                </a:lnTo>
                <a:lnTo>
                  <a:pt x="290830" y="17779"/>
                </a:lnTo>
                <a:lnTo>
                  <a:pt x="269240" y="12700"/>
                </a:lnTo>
                <a:lnTo>
                  <a:pt x="242146" y="761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8030209" y="3789679"/>
            <a:ext cx="332740" cy="33020"/>
          </a:xfrm>
          <a:custGeom>
            <a:avLst/>
            <a:gdLst/>
            <a:ahLst/>
            <a:cxnLst/>
            <a:rect l="l" t="t" r="r" b="b"/>
            <a:pathLst>
              <a:path w="332740" h="33020">
                <a:moveTo>
                  <a:pt x="186690" y="0"/>
                </a:moveTo>
                <a:lnTo>
                  <a:pt x="144780" y="0"/>
                </a:lnTo>
                <a:lnTo>
                  <a:pt x="124460" y="2540"/>
                </a:lnTo>
                <a:lnTo>
                  <a:pt x="102870" y="3810"/>
                </a:lnTo>
                <a:lnTo>
                  <a:pt x="82550" y="7620"/>
                </a:lnTo>
                <a:lnTo>
                  <a:pt x="60960" y="11430"/>
                </a:lnTo>
                <a:lnTo>
                  <a:pt x="40640" y="15240"/>
                </a:lnTo>
                <a:lnTo>
                  <a:pt x="19050" y="20320"/>
                </a:lnTo>
                <a:lnTo>
                  <a:pt x="0" y="27940"/>
                </a:lnTo>
                <a:lnTo>
                  <a:pt x="0" y="33020"/>
                </a:lnTo>
                <a:lnTo>
                  <a:pt x="19050" y="26670"/>
                </a:lnTo>
                <a:lnTo>
                  <a:pt x="40640" y="21590"/>
                </a:lnTo>
                <a:lnTo>
                  <a:pt x="60960" y="16510"/>
                </a:lnTo>
                <a:lnTo>
                  <a:pt x="82550" y="13970"/>
                </a:lnTo>
                <a:lnTo>
                  <a:pt x="102870" y="10160"/>
                </a:lnTo>
                <a:lnTo>
                  <a:pt x="144780" y="7620"/>
                </a:lnTo>
                <a:lnTo>
                  <a:pt x="248920" y="7620"/>
                </a:lnTo>
                <a:lnTo>
                  <a:pt x="228600" y="3810"/>
                </a:lnTo>
                <a:lnTo>
                  <a:pt x="207010" y="2540"/>
                </a:lnTo>
                <a:lnTo>
                  <a:pt x="186690" y="0"/>
                </a:lnTo>
                <a:close/>
              </a:path>
              <a:path w="332740" h="33020">
                <a:moveTo>
                  <a:pt x="248920" y="7620"/>
                </a:moveTo>
                <a:lnTo>
                  <a:pt x="186690" y="7620"/>
                </a:lnTo>
                <a:lnTo>
                  <a:pt x="207010" y="8890"/>
                </a:lnTo>
                <a:lnTo>
                  <a:pt x="248920" y="13970"/>
                </a:lnTo>
                <a:lnTo>
                  <a:pt x="269240" y="17780"/>
                </a:lnTo>
                <a:lnTo>
                  <a:pt x="290830" y="22860"/>
                </a:lnTo>
                <a:lnTo>
                  <a:pt x="311150" y="27940"/>
                </a:lnTo>
                <a:lnTo>
                  <a:pt x="332740" y="33020"/>
                </a:lnTo>
                <a:lnTo>
                  <a:pt x="332740" y="27940"/>
                </a:lnTo>
                <a:lnTo>
                  <a:pt x="311150" y="21590"/>
                </a:lnTo>
                <a:lnTo>
                  <a:pt x="290830" y="16510"/>
                </a:lnTo>
                <a:lnTo>
                  <a:pt x="269240" y="11430"/>
                </a:lnTo>
                <a:lnTo>
                  <a:pt x="248920" y="762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8030209" y="3822700"/>
            <a:ext cx="332740" cy="33020"/>
          </a:xfrm>
          <a:custGeom>
            <a:avLst/>
            <a:gdLst/>
            <a:ahLst/>
            <a:cxnLst/>
            <a:rect l="l" t="t" r="r" b="b"/>
            <a:pathLst>
              <a:path w="332740" h="33020">
                <a:moveTo>
                  <a:pt x="186690" y="0"/>
                </a:moveTo>
                <a:lnTo>
                  <a:pt x="144780" y="0"/>
                </a:lnTo>
                <a:lnTo>
                  <a:pt x="124460" y="1269"/>
                </a:lnTo>
                <a:lnTo>
                  <a:pt x="102870" y="3810"/>
                </a:lnTo>
                <a:lnTo>
                  <a:pt x="82550" y="7619"/>
                </a:lnTo>
                <a:lnTo>
                  <a:pt x="60960" y="10160"/>
                </a:lnTo>
                <a:lnTo>
                  <a:pt x="40640" y="15239"/>
                </a:lnTo>
                <a:lnTo>
                  <a:pt x="19050" y="20319"/>
                </a:lnTo>
                <a:lnTo>
                  <a:pt x="0" y="26669"/>
                </a:lnTo>
                <a:lnTo>
                  <a:pt x="0" y="33019"/>
                </a:lnTo>
                <a:lnTo>
                  <a:pt x="19050" y="26669"/>
                </a:lnTo>
                <a:lnTo>
                  <a:pt x="40640" y="21589"/>
                </a:lnTo>
                <a:lnTo>
                  <a:pt x="60960" y="16510"/>
                </a:lnTo>
                <a:lnTo>
                  <a:pt x="82550" y="13969"/>
                </a:lnTo>
                <a:lnTo>
                  <a:pt x="102870" y="10160"/>
                </a:lnTo>
                <a:lnTo>
                  <a:pt x="144780" y="7619"/>
                </a:lnTo>
                <a:lnTo>
                  <a:pt x="248920" y="7619"/>
                </a:lnTo>
                <a:lnTo>
                  <a:pt x="228600" y="3810"/>
                </a:lnTo>
                <a:lnTo>
                  <a:pt x="207010" y="1269"/>
                </a:lnTo>
                <a:lnTo>
                  <a:pt x="186690" y="0"/>
                </a:lnTo>
                <a:close/>
              </a:path>
              <a:path w="332740" h="33020">
                <a:moveTo>
                  <a:pt x="248920" y="7619"/>
                </a:moveTo>
                <a:lnTo>
                  <a:pt x="186690" y="7619"/>
                </a:lnTo>
                <a:lnTo>
                  <a:pt x="207010" y="8889"/>
                </a:lnTo>
                <a:lnTo>
                  <a:pt x="248920" y="13969"/>
                </a:lnTo>
                <a:lnTo>
                  <a:pt x="289560" y="21589"/>
                </a:lnTo>
                <a:lnTo>
                  <a:pt x="311150" y="26669"/>
                </a:lnTo>
                <a:lnTo>
                  <a:pt x="332740" y="33019"/>
                </a:lnTo>
                <a:lnTo>
                  <a:pt x="332740" y="26669"/>
                </a:lnTo>
                <a:lnTo>
                  <a:pt x="311150" y="20319"/>
                </a:lnTo>
                <a:lnTo>
                  <a:pt x="290830" y="15239"/>
                </a:lnTo>
                <a:lnTo>
                  <a:pt x="269240" y="10160"/>
                </a:lnTo>
                <a:lnTo>
                  <a:pt x="248920" y="761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8030209" y="3855720"/>
            <a:ext cx="331470" cy="31750"/>
          </a:xfrm>
          <a:custGeom>
            <a:avLst/>
            <a:gdLst/>
            <a:ahLst/>
            <a:cxnLst/>
            <a:rect l="l" t="t" r="r" b="b"/>
            <a:pathLst>
              <a:path w="331470" h="31750">
                <a:moveTo>
                  <a:pt x="186690" y="0"/>
                </a:moveTo>
                <a:lnTo>
                  <a:pt x="144780" y="0"/>
                </a:lnTo>
                <a:lnTo>
                  <a:pt x="102870" y="2539"/>
                </a:lnTo>
                <a:lnTo>
                  <a:pt x="82550" y="6349"/>
                </a:lnTo>
                <a:lnTo>
                  <a:pt x="60960" y="10159"/>
                </a:lnTo>
                <a:lnTo>
                  <a:pt x="40640" y="13969"/>
                </a:lnTo>
                <a:lnTo>
                  <a:pt x="19050" y="19049"/>
                </a:lnTo>
                <a:lnTo>
                  <a:pt x="0" y="25399"/>
                </a:lnTo>
                <a:lnTo>
                  <a:pt x="0" y="31749"/>
                </a:lnTo>
                <a:lnTo>
                  <a:pt x="19050" y="25399"/>
                </a:lnTo>
                <a:lnTo>
                  <a:pt x="40640" y="20319"/>
                </a:lnTo>
                <a:lnTo>
                  <a:pt x="60960" y="16509"/>
                </a:lnTo>
                <a:lnTo>
                  <a:pt x="82550" y="12699"/>
                </a:lnTo>
                <a:lnTo>
                  <a:pt x="124460" y="7619"/>
                </a:lnTo>
                <a:lnTo>
                  <a:pt x="144780" y="6349"/>
                </a:lnTo>
                <a:lnTo>
                  <a:pt x="248920" y="6349"/>
                </a:lnTo>
                <a:lnTo>
                  <a:pt x="207010" y="1269"/>
                </a:lnTo>
                <a:lnTo>
                  <a:pt x="186690" y="0"/>
                </a:lnTo>
                <a:close/>
              </a:path>
              <a:path w="331470" h="31750">
                <a:moveTo>
                  <a:pt x="248920" y="6349"/>
                </a:moveTo>
                <a:lnTo>
                  <a:pt x="186690" y="6349"/>
                </a:lnTo>
                <a:lnTo>
                  <a:pt x="207010" y="8889"/>
                </a:lnTo>
                <a:lnTo>
                  <a:pt x="227330" y="10159"/>
                </a:lnTo>
                <a:lnTo>
                  <a:pt x="248920" y="13969"/>
                </a:lnTo>
                <a:lnTo>
                  <a:pt x="269240" y="16509"/>
                </a:lnTo>
                <a:lnTo>
                  <a:pt x="289560" y="21589"/>
                </a:lnTo>
                <a:lnTo>
                  <a:pt x="309880" y="25399"/>
                </a:lnTo>
                <a:lnTo>
                  <a:pt x="331470" y="31749"/>
                </a:lnTo>
                <a:lnTo>
                  <a:pt x="331470" y="25399"/>
                </a:lnTo>
                <a:lnTo>
                  <a:pt x="309880" y="19049"/>
                </a:lnTo>
                <a:lnTo>
                  <a:pt x="289560" y="15239"/>
                </a:lnTo>
                <a:lnTo>
                  <a:pt x="269240" y="10159"/>
                </a:lnTo>
                <a:lnTo>
                  <a:pt x="248920" y="634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8030209" y="3888740"/>
            <a:ext cx="331470" cy="30480"/>
          </a:xfrm>
          <a:custGeom>
            <a:avLst/>
            <a:gdLst/>
            <a:ahLst/>
            <a:cxnLst/>
            <a:rect l="l" t="t" r="r" b="b"/>
            <a:pathLst>
              <a:path w="331470" h="30479">
                <a:moveTo>
                  <a:pt x="186690" y="0"/>
                </a:moveTo>
                <a:lnTo>
                  <a:pt x="144780" y="0"/>
                </a:lnTo>
                <a:lnTo>
                  <a:pt x="102870" y="2540"/>
                </a:lnTo>
                <a:lnTo>
                  <a:pt x="82550" y="6350"/>
                </a:lnTo>
                <a:lnTo>
                  <a:pt x="60960" y="8890"/>
                </a:lnTo>
                <a:lnTo>
                  <a:pt x="40640" y="13970"/>
                </a:lnTo>
                <a:lnTo>
                  <a:pt x="19050" y="17780"/>
                </a:lnTo>
                <a:lnTo>
                  <a:pt x="0" y="24130"/>
                </a:lnTo>
                <a:lnTo>
                  <a:pt x="0" y="30480"/>
                </a:lnTo>
                <a:lnTo>
                  <a:pt x="19050" y="25400"/>
                </a:lnTo>
                <a:lnTo>
                  <a:pt x="40640" y="20320"/>
                </a:lnTo>
                <a:lnTo>
                  <a:pt x="60960" y="15240"/>
                </a:lnTo>
                <a:lnTo>
                  <a:pt x="82550" y="12700"/>
                </a:lnTo>
                <a:lnTo>
                  <a:pt x="102870" y="8890"/>
                </a:lnTo>
                <a:lnTo>
                  <a:pt x="144780" y="6350"/>
                </a:lnTo>
                <a:lnTo>
                  <a:pt x="248920" y="6350"/>
                </a:lnTo>
                <a:lnTo>
                  <a:pt x="227330" y="2540"/>
                </a:lnTo>
                <a:lnTo>
                  <a:pt x="186690" y="0"/>
                </a:lnTo>
                <a:close/>
              </a:path>
              <a:path w="331470" h="30479">
                <a:moveTo>
                  <a:pt x="248920" y="6350"/>
                </a:moveTo>
                <a:lnTo>
                  <a:pt x="186690" y="6350"/>
                </a:lnTo>
                <a:lnTo>
                  <a:pt x="207010" y="7620"/>
                </a:lnTo>
                <a:lnTo>
                  <a:pt x="248920" y="12700"/>
                </a:lnTo>
                <a:lnTo>
                  <a:pt x="289560" y="20320"/>
                </a:lnTo>
                <a:lnTo>
                  <a:pt x="309880" y="25400"/>
                </a:lnTo>
                <a:lnTo>
                  <a:pt x="331470" y="30480"/>
                </a:lnTo>
                <a:lnTo>
                  <a:pt x="331470" y="24130"/>
                </a:lnTo>
                <a:lnTo>
                  <a:pt x="309880" y="17780"/>
                </a:lnTo>
                <a:lnTo>
                  <a:pt x="24892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8030209" y="3920490"/>
            <a:ext cx="331470" cy="30480"/>
          </a:xfrm>
          <a:custGeom>
            <a:avLst/>
            <a:gdLst/>
            <a:ahLst/>
            <a:cxnLst/>
            <a:rect l="l" t="t" r="r" b="b"/>
            <a:pathLst>
              <a:path w="331470" h="30479">
                <a:moveTo>
                  <a:pt x="144780" y="0"/>
                </a:moveTo>
                <a:lnTo>
                  <a:pt x="123190" y="2540"/>
                </a:lnTo>
                <a:lnTo>
                  <a:pt x="102870" y="2540"/>
                </a:lnTo>
                <a:lnTo>
                  <a:pt x="82550" y="6350"/>
                </a:lnTo>
                <a:lnTo>
                  <a:pt x="60960" y="10160"/>
                </a:lnTo>
                <a:lnTo>
                  <a:pt x="40640" y="13970"/>
                </a:lnTo>
                <a:lnTo>
                  <a:pt x="19050" y="19050"/>
                </a:lnTo>
                <a:lnTo>
                  <a:pt x="0" y="24130"/>
                </a:lnTo>
                <a:lnTo>
                  <a:pt x="0" y="30480"/>
                </a:lnTo>
                <a:lnTo>
                  <a:pt x="19050" y="25400"/>
                </a:lnTo>
                <a:lnTo>
                  <a:pt x="40640" y="20320"/>
                </a:lnTo>
                <a:lnTo>
                  <a:pt x="60960" y="16510"/>
                </a:lnTo>
                <a:lnTo>
                  <a:pt x="82550" y="12700"/>
                </a:lnTo>
                <a:lnTo>
                  <a:pt x="123190" y="7620"/>
                </a:lnTo>
                <a:lnTo>
                  <a:pt x="144780" y="6350"/>
                </a:lnTo>
                <a:lnTo>
                  <a:pt x="248920" y="6350"/>
                </a:lnTo>
                <a:lnTo>
                  <a:pt x="227330" y="3810"/>
                </a:lnTo>
                <a:lnTo>
                  <a:pt x="185420" y="1270"/>
                </a:lnTo>
                <a:lnTo>
                  <a:pt x="165100" y="1270"/>
                </a:lnTo>
                <a:lnTo>
                  <a:pt x="144780" y="0"/>
                </a:lnTo>
                <a:close/>
              </a:path>
              <a:path w="331470" h="30479">
                <a:moveTo>
                  <a:pt x="248920" y="6350"/>
                </a:moveTo>
                <a:lnTo>
                  <a:pt x="185420" y="6350"/>
                </a:lnTo>
                <a:lnTo>
                  <a:pt x="205740" y="8890"/>
                </a:lnTo>
                <a:lnTo>
                  <a:pt x="227330" y="10160"/>
                </a:lnTo>
                <a:lnTo>
                  <a:pt x="248920" y="13970"/>
                </a:lnTo>
                <a:lnTo>
                  <a:pt x="269240" y="16510"/>
                </a:lnTo>
                <a:lnTo>
                  <a:pt x="289560" y="21590"/>
                </a:lnTo>
                <a:lnTo>
                  <a:pt x="309880" y="25400"/>
                </a:lnTo>
                <a:lnTo>
                  <a:pt x="331470" y="30480"/>
                </a:lnTo>
                <a:lnTo>
                  <a:pt x="331470" y="24130"/>
                </a:lnTo>
                <a:lnTo>
                  <a:pt x="309880" y="19050"/>
                </a:lnTo>
                <a:lnTo>
                  <a:pt x="289560" y="13970"/>
                </a:lnTo>
                <a:lnTo>
                  <a:pt x="24892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8030209" y="3953509"/>
            <a:ext cx="331470" cy="29209"/>
          </a:xfrm>
          <a:custGeom>
            <a:avLst/>
            <a:gdLst/>
            <a:ahLst/>
            <a:cxnLst/>
            <a:rect l="l" t="t" r="r" b="b"/>
            <a:pathLst>
              <a:path w="331470" h="29210">
                <a:moveTo>
                  <a:pt x="185420" y="0"/>
                </a:moveTo>
                <a:lnTo>
                  <a:pt x="144780" y="0"/>
                </a:lnTo>
                <a:lnTo>
                  <a:pt x="102870" y="2539"/>
                </a:lnTo>
                <a:lnTo>
                  <a:pt x="82550" y="6350"/>
                </a:lnTo>
                <a:lnTo>
                  <a:pt x="60960" y="8889"/>
                </a:lnTo>
                <a:lnTo>
                  <a:pt x="40640" y="13969"/>
                </a:lnTo>
                <a:lnTo>
                  <a:pt x="19050" y="17779"/>
                </a:lnTo>
                <a:lnTo>
                  <a:pt x="0" y="22859"/>
                </a:lnTo>
                <a:lnTo>
                  <a:pt x="0" y="29209"/>
                </a:lnTo>
                <a:lnTo>
                  <a:pt x="19050" y="24129"/>
                </a:lnTo>
                <a:lnTo>
                  <a:pt x="40640" y="19050"/>
                </a:lnTo>
                <a:lnTo>
                  <a:pt x="60960" y="15239"/>
                </a:lnTo>
                <a:lnTo>
                  <a:pt x="82550" y="12700"/>
                </a:lnTo>
                <a:lnTo>
                  <a:pt x="102870" y="8889"/>
                </a:lnTo>
                <a:lnTo>
                  <a:pt x="144780" y="6350"/>
                </a:lnTo>
                <a:lnTo>
                  <a:pt x="248920" y="6350"/>
                </a:lnTo>
                <a:lnTo>
                  <a:pt x="227330" y="2539"/>
                </a:lnTo>
                <a:lnTo>
                  <a:pt x="185420" y="0"/>
                </a:lnTo>
                <a:close/>
              </a:path>
              <a:path w="331470" h="29210">
                <a:moveTo>
                  <a:pt x="248920" y="6350"/>
                </a:moveTo>
                <a:lnTo>
                  <a:pt x="185420" y="6350"/>
                </a:lnTo>
                <a:lnTo>
                  <a:pt x="205740" y="7619"/>
                </a:lnTo>
                <a:lnTo>
                  <a:pt x="269240" y="15239"/>
                </a:lnTo>
                <a:lnTo>
                  <a:pt x="289560" y="20319"/>
                </a:lnTo>
                <a:lnTo>
                  <a:pt x="309880" y="24129"/>
                </a:lnTo>
                <a:lnTo>
                  <a:pt x="331470" y="29209"/>
                </a:lnTo>
                <a:lnTo>
                  <a:pt x="331470" y="22859"/>
                </a:lnTo>
                <a:lnTo>
                  <a:pt x="309880" y="17779"/>
                </a:lnTo>
                <a:lnTo>
                  <a:pt x="24892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8030209" y="3986529"/>
            <a:ext cx="330200" cy="27940"/>
          </a:xfrm>
          <a:custGeom>
            <a:avLst/>
            <a:gdLst/>
            <a:ahLst/>
            <a:cxnLst/>
            <a:rect l="l" t="t" r="r" b="b"/>
            <a:pathLst>
              <a:path w="330200" h="27939">
                <a:moveTo>
                  <a:pt x="185420" y="0"/>
                </a:moveTo>
                <a:lnTo>
                  <a:pt x="144780" y="0"/>
                </a:lnTo>
                <a:lnTo>
                  <a:pt x="102870" y="2540"/>
                </a:lnTo>
                <a:lnTo>
                  <a:pt x="82550" y="5080"/>
                </a:lnTo>
                <a:lnTo>
                  <a:pt x="60960" y="8890"/>
                </a:lnTo>
                <a:lnTo>
                  <a:pt x="40640" y="12700"/>
                </a:lnTo>
                <a:lnTo>
                  <a:pt x="19050" y="17780"/>
                </a:lnTo>
                <a:lnTo>
                  <a:pt x="0" y="21590"/>
                </a:lnTo>
                <a:lnTo>
                  <a:pt x="0" y="27940"/>
                </a:lnTo>
                <a:lnTo>
                  <a:pt x="19050" y="22860"/>
                </a:lnTo>
                <a:lnTo>
                  <a:pt x="40640" y="19050"/>
                </a:lnTo>
                <a:lnTo>
                  <a:pt x="60960" y="13970"/>
                </a:lnTo>
                <a:lnTo>
                  <a:pt x="123190" y="6350"/>
                </a:lnTo>
                <a:lnTo>
                  <a:pt x="144780" y="5080"/>
                </a:lnTo>
                <a:lnTo>
                  <a:pt x="247650" y="5080"/>
                </a:lnTo>
                <a:lnTo>
                  <a:pt x="227330" y="2540"/>
                </a:lnTo>
                <a:lnTo>
                  <a:pt x="185420" y="0"/>
                </a:lnTo>
                <a:close/>
              </a:path>
              <a:path w="330200" h="27939">
                <a:moveTo>
                  <a:pt x="247650" y="5080"/>
                </a:moveTo>
                <a:lnTo>
                  <a:pt x="185420" y="5080"/>
                </a:lnTo>
                <a:lnTo>
                  <a:pt x="205740" y="6350"/>
                </a:lnTo>
                <a:lnTo>
                  <a:pt x="267970" y="13970"/>
                </a:lnTo>
                <a:lnTo>
                  <a:pt x="289560" y="19050"/>
                </a:lnTo>
                <a:lnTo>
                  <a:pt x="309880" y="22860"/>
                </a:lnTo>
                <a:lnTo>
                  <a:pt x="330200" y="27940"/>
                </a:lnTo>
                <a:lnTo>
                  <a:pt x="330200" y="21590"/>
                </a:lnTo>
                <a:lnTo>
                  <a:pt x="309880" y="17780"/>
                </a:lnTo>
                <a:lnTo>
                  <a:pt x="289560" y="12700"/>
                </a:lnTo>
                <a:lnTo>
                  <a:pt x="267970" y="8890"/>
                </a:lnTo>
                <a:lnTo>
                  <a:pt x="247650" y="508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8030209" y="4018279"/>
            <a:ext cx="330200" cy="27940"/>
          </a:xfrm>
          <a:custGeom>
            <a:avLst/>
            <a:gdLst/>
            <a:ahLst/>
            <a:cxnLst/>
            <a:rect l="l" t="t" r="r" b="b"/>
            <a:pathLst>
              <a:path w="330200" h="27939">
                <a:moveTo>
                  <a:pt x="185420" y="0"/>
                </a:moveTo>
                <a:lnTo>
                  <a:pt x="144780" y="0"/>
                </a:lnTo>
                <a:lnTo>
                  <a:pt x="102870" y="2540"/>
                </a:lnTo>
                <a:lnTo>
                  <a:pt x="82550" y="6350"/>
                </a:lnTo>
                <a:lnTo>
                  <a:pt x="60960" y="8890"/>
                </a:lnTo>
                <a:lnTo>
                  <a:pt x="40640" y="12700"/>
                </a:lnTo>
                <a:lnTo>
                  <a:pt x="19050" y="17780"/>
                </a:lnTo>
                <a:lnTo>
                  <a:pt x="0" y="22860"/>
                </a:lnTo>
                <a:lnTo>
                  <a:pt x="0" y="27940"/>
                </a:lnTo>
                <a:lnTo>
                  <a:pt x="19050" y="22860"/>
                </a:lnTo>
                <a:lnTo>
                  <a:pt x="40640" y="19050"/>
                </a:lnTo>
                <a:lnTo>
                  <a:pt x="60960" y="15240"/>
                </a:lnTo>
                <a:lnTo>
                  <a:pt x="82550" y="11430"/>
                </a:lnTo>
                <a:lnTo>
                  <a:pt x="102870" y="8890"/>
                </a:lnTo>
                <a:lnTo>
                  <a:pt x="144780" y="6350"/>
                </a:lnTo>
                <a:lnTo>
                  <a:pt x="247650" y="6350"/>
                </a:lnTo>
                <a:lnTo>
                  <a:pt x="205740" y="1270"/>
                </a:lnTo>
                <a:lnTo>
                  <a:pt x="185420" y="0"/>
                </a:lnTo>
                <a:close/>
              </a:path>
              <a:path w="330200" h="27939">
                <a:moveTo>
                  <a:pt x="247650" y="6350"/>
                </a:moveTo>
                <a:lnTo>
                  <a:pt x="185420" y="6350"/>
                </a:lnTo>
                <a:lnTo>
                  <a:pt x="205740" y="7620"/>
                </a:lnTo>
                <a:lnTo>
                  <a:pt x="267970" y="15240"/>
                </a:lnTo>
                <a:lnTo>
                  <a:pt x="289560" y="19050"/>
                </a:lnTo>
                <a:lnTo>
                  <a:pt x="309880" y="22860"/>
                </a:lnTo>
                <a:lnTo>
                  <a:pt x="330200" y="27940"/>
                </a:lnTo>
                <a:lnTo>
                  <a:pt x="330200" y="22860"/>
                </a:lnTo>
                <a:lnTo>
                  <a:pt x="309880" y="17780"/>
                </a:lnTo>
                <a:lnTo>
                  <a:pt x="289560" y="13970"/>
                </a:lnTo>
                <a:lnTo>
                  <a:pt x="267970" y="10160"/>
                </a:lnTo>
                <a:lnTo>
                  <a:pt x="24765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8030209" y="4051300"/>
            <a:ext cx="330200" cy="26670"/>
          </a:xfrm>
          <a:custGeom>
            <a:avLst/>
            <a:gdLst/>
            <a:ahLst/>
            <a:cxnLst/>
            <a:rect l="l" t="t" r="r" b="b"/>
            <a:pathLst>
              <a:path w="330200" h="26670">
                <a:moveTo>
                  <a:pt x="185420" y="0"/>
                </a:moveTo>
                <a:lnTo>
                  <a:pt x="144780" y="0"/>
                </a:lnTo>
                <a:lnTo>
                  <a:pt x="102870" y="2539"/>
                </a:lnTo>
                <a:lnTo>
                  <a:pt x="60960" y="7619"/>
                </a:lnTo>
                <a:lnTo>
                  <a:pt x="40640" y="11430"/>
                </a:lnTo>
                <a:lnTo>
                  <a:pt x="19050" y="16510"/>
                </a:lnTo>
                <a:lnTo>
                  <a:pt x="0" y="21589"/>
                </a:lnTo>
                <a:lnTo>
                  <a:pt x="0" y="26669"/>
                </a:lnTo>
                <a:lnTo>
                  <a:pt x="19050" y="21589"/>
                </a:lnTo>
                <a:lnTo>
                  <a:pt x="40640" y="17780"/>
                </a:lnTo>
                <a:lnTo>
                  <a:pt x="60960" y="13969"/>
                </a:lnTo>
                <a:lnTo>
                  <a:pt x="102870" y="8889"/>
                </a:lnTo>
                <a:lnTo>
                  <a:pt x="144780" y="6350"/>
                </a:lnTo>
                <a:lnTo>
                  <a:pt x="247650" y="6350"/>
                </a:lnTo>
                <a:lnTo>
                  <a:pt x="227330" y="2539"/>
                </a:lnTo>
                <a:lnTo>
                  <a:pt x="185420" y="0"/>
                </a:lnTo>
                <a:close/>
              </a:path>
              <a:path w="330200" h="26670">
                <a:moveTo>
                  <a:pt x="247650" y="6350"/>
                </a:moveTo>
                <a:lnTo>
                  <a:pt x="185420" y="6350"/>
                </a:lnTo>
                <a:lnTo>
                  <a:pt x="205740" y="7619"/>
                </a:lnTo>
                <a:lnTo>
                  <a:pt x="289560" y="17780"/>
                </a:lnTo>
                <a:lnTo>
                  <a:pt x="309880" y="21589"/>
                </a:lnTo>
                <a:lnTo>
                  <a:pt x="330200" y="26669"/>
                </a:lnTo>
                <a:lnTo>
                  <a:pt x="330200" y="21589"/>
                </a:lnTo>
                <a:lnTo>
                  <a:pt x="309880" y="16510"/>
                </a:lnTo>
                <a:lnTo>
                  <a:pt x="289560" y="12700"/>
                </a:lnTo>
                <a:lnTo>
                  <a:pt x="267970" y="8889"/>
                </a:lnTo>
                <a:lnTo>
                  <a:pt x="24765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8030209" y="4083050"/>
            <a:ext cx="330200" cy="27940"/>
          </a:xfrm>
          <a:custGeom>
            <a:avLst/>
            <a:gdLst/>
            <a:ahLst/>
            <a:cxnLst/>
            <a:rect l="l" t="t" r="r" b="b"/>
            <a:pathLst>
              <a:path w="330200" h="27939">
                <a:moveTo>
                  <a:pt x="144780" y="0"/>
                </a:moveTo>
                <a:lnTo>
                  <a:pt x="102870" y="2539"/>
                </a:lnTo>
                <a:lnTo>
                  <a:pt x="82550" y="6350"/>
                </a:lnTo>
                <a:lnTo>
                  <a:pt x="60960" y="8889"/>
                </a:lnTo>
                <a:lnTo>
                  <a:pt x="40640" y="12700"/>
                </a:lnTo>
                <a:lnTo>
                  <a:pt x="19050" y="16510"/>
                </a:lnTo>
                <a:lnTo>
                  <a:pt x="0" y="21589"/>
                </a:lnTo>
                <a:lnTo>
                  <a:pt x="0" y="27939"/>
                </a:lnTo>
                <a:lnTo>
                  <a:pt x="19050" y="22860"/>
                </a:lnTo>
                <a:lnTo>
                  <a:pt x="40640" y="19050"/>
                </a:lnTo>
                <a:lnTo>
                  <a:pt x="60960" y="15239"/>
                </a:lnTo>
                <a:lnTo>
                  <a:pt x="123190" y="7619"/>
                </a:lnTo>
                <a:lnTo>
                  <a:pt x="144780" y="6350"/>
                </a:lnTo>
                <a:lnTo>
                  <a:pt x="247650" y="6350"/>
                </a:lnTo>
                <a:lnTo>
                  <a:pt x="227330" y="3810"/>
                </a:lnTo>
                <a:lnTo>
                  <a:pt x="185420" y="1269"/>
                </a:lnTo>
                <a:lnTo>
                  <a:pt x="165100" y="1269"/>
                </a:lnTo>
                <a:lnTo>
                  <a:pt x="144780" y="0"/>
                </a:lnTo>
                <a:close/>
              </a:path>
              <a:path w="330200" h="27939">
                <a:moveTo>
                  <a:pt x="247650" y="6350"/>
                </a:moveTo>
                <a:lnTo>
                  <a:pt x="185420" y="6350"/>
                </a:lnTo>
                <a:lnTo>
                  <a:pt x="205740" y="8889"/>
                </a:lnTo>
                <a:lnTo>
                  <a:pt x="227330" y="10160"/>
                </a:lnTo>
                <a:lnTo>
                  <a:pt x="267970" y="15239"/>
                </a:lnTo>
                <a:lnTo>
                  <a:pt x="289560" y="19050"/>
                </a:lnTo>
                <a:lnTo>
                  <a:pt x="309880" y="22860"/>
                </a:lnTo>
                <a:lnTo>
                  <a:pt x="330200" y="27939"/>
                </a:lnTo>
                <a:lnTo>
                  <a:pt x="330200" y="21589"/>
                </a:lnTo>
                <a:lnTo>
                  <a:pt x="309880" y="16510"/>
                </a:lnTo>
                <a:lnTo>
                  <a:pt x="289560" y="12700"/>
                </a:lnTo>
                <a:lnTo>
                  <a:pt x="267970" y="8889"/>
                </a:lnTo>
                <a:lnTo>
                  <a:pt x="24765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8030209" y="4116070"/>
            <a:ext cx="330200" cy="26670"/>
          </a:xfrm>
          <a:custGeom>
            <a:avLst/>
            <a:gdLst/>
            <a:ahLst/>
            <a:cxnLst/>
            <a:rect l="l" t="t" r="r" b="b"/>
            <a:pathLst>
              <a:path w="330200" h="26670">
                <a:moveTo>
                  <a:pt x="144780" y="0"/>
                </a:moveTo>
                <a:lnTo>
                  <a:pt x="102870" y="2539"/>
                </a:lnTo>
                <a:lnTo>
                  <a:pt x="60960" y="7619"/>
                </a:lnTo>
                <a:lnTo>
                  <a:pt x="40640" y="11429"/>
                </a:lnTo>
                <a:lnTo>
                  <a:pt x="19050" y="15239"/>
                </a:lnTo>
                <a:lnTo>
                  <a:pt x="0" y="20319"/>
                </a:lnTo>
                <a:lnTo>
                  <a:pt x="0" y="26669"/>
                </a:lnTo>
                <a:lnTo>
                  <a:pt x="19050" y="21589"/>
                </a:lnTo>
                <a:lnTo>
                  <a:pt x="40640" y="17779"/>
                </a:lnTo>
                <a:lnTo>
                  <a:pt x="60960" y="13969"/>
                </a:lnTo>
                <a:lnTo>
                  <a:pt x="102870" y="8889"/>
                </a:lnTo>
                <a:lnTo>
                  <a:pt x="144780" y="6349"/>
                </a:lnTo>
                <a:lnTo>
                  <a:pt x="247650" y="6349"/>
                </a:lnTo>
                <a:lnTo>
                  <a:pt x="226060" y="3809"/>
                </a:lnTo>
                <a:lnTo>
                  <a:pt x="185420" y="1269"/>
                </a:lnTo>
                <a:lnTo>
                  <a:pt x="165100" y="1269"/>
                </a:lnTo>
                <a:lnTo>
                  <a:pt x="144780" y="0"/>
                </a:lnTo>
                <a:close/>
              </a:path>
              <a:path w="330200" h="26670">
                <a:moveTo>
                  <a:pt x="247650" y="6349"/>
                </a:moveTo>
                <a:lnTo>
                  <a:pt x="185420" y="6349"/>
                </a:lnTo>
                <a:lnTo>
                  <a:pt x="205740" y="7619"/>
                </a:lnTo>
                <a:lnTo>
                  <a:pt x="247650" y="12699"/>
                </a:lnTo>
                <a:lnTo>
                  <a:pt x="267970" y="13969"/>
                </a:lnTo>
                <a:lnTo>
                  <a:pt x="289560" y="17779"/>
                </a:lnTo>
                <a:lnTo>
                  <a:pt x="309880" y="21589"/>
                </a:lnTo>
                <a:lnTo>
                  <a:pt x="330200" y="26669"/>
                </a:lnTo>
                <a:lnTo>
                  <a:pt x="330200" y="20319"/>
                </a:lnTo>
                <a:lnTo>
                  <a:pt x="309880" y="15239"/>
                </a:lnTo>
                <a:lnTo>
                  <a:pt x="289560" y="12699"/>
                </a:lnTo>
                <a:lnTo>
                  <a:pt x="267970" y="8889"/>
                </a:lnTo>
                <a:lnTo>
                  <a:pt x="247650" y="634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8030209" y="4149090"/>
            <a:ext cx="330200" cy="26670"/>
          </a:xfrm>
          <a:custGeom>
            <a:avLst/>
            <a:gdLst/>
            <a:ahLst/>
            <a:cxnLst/>
            <a:rect l="l" t="t" r="r" b="b"/>
            <a:pathLst>
              <a:path w="330200" h="26670">
                <a:moveTo>
                  <a:pt x="257809" y="6350"/>
                </a:moveTo>
                <a:lnTo>
                  <a:pt x="185420" y="6350"/>
                </a:lnTo>
                <a:lnTo>
                  <a:pt x="205740" y="7620"/>
                </a:lnTo>
                <a:lnTo>
                  <a:pt x="247650" y="12700"/>
                </a:lnTo>
                <a:lnTo>
                  <a:pt x="267970" y="13970"/>
                </a:lnTo>
                <a:lnTo>
                  <a:pt x="289560" y="17780"/>
                </a:lnTo>
                <a:lnTo>
                  <a:pt x="309880" y="21590"/>
                </a:lnTo>
                <a:lnTo>
                  <a:pt x="330200" y="26670"/>
                </a:lnTo>
                <a:lnTo>
                  <a:pt x="330200" y="19050"/>
                </a:lnTo>
                <a:lnTo>
                  <a:pt x="309880" y="13970"/>
                </a:lnTo>
                <a:lnTo>
                  <a:pt x="289560" y="11430"/>
                </a:lnTo>
                <a:lnTo>
                  <a:pt x="267970" y="7620"/>
                </a:lnTo>
                <a:lnTo>
                  <a:pt x="257809" y="6350"/>
                </a:lnTo>
                <a:close/>
              </a:path>
              <a:path w="330200" h="26670">
                <a:moveTo>
                  <a:pt x="185420" y="0"/>
                </a:moveTo>
                <a:lnTo>
                  <a:pt x="144780" y="0"/>
                </a:lnTo>
                <a:lnTo>
                  <a:pt x="102870" y="2540"/>
                </a:lnTo>
                <a:lnTo>
                  <a:pt x="60960" y="7620"/>
                </a:lnTo>
                <a:lnTo>
                  <a:pt x="40640" y="11430"/>
                </a:lnTo>
                <a:lnTo>
                  <a:pt x="19050" y="13970"/>
                </a:lnTo>
                <a:lnTo>
                  <a:pt x="0" y="19050"/>
                </a:lnTo>
                <a:lnTo>
                  <a:pt x="0" y="25400"/>
                </a:lnTo>
                <a:lnTo>
                  <a:pt x="19050" y="20320"/>
                </a:lnTo>
                <a:lnTo>
                  <a:pt x="40640" y="17780"/>
                </a:lnTo>
                <a:lnTo>
                  <a:pt x="60960" y="13970"/>
                </a:lnTo>
                <a:lnTo>
                  <a:pt x="102870" y="8890"/>
                </a:lnTo>
                <a:lnTo>
                  <a:pt x="144780" y="6350"/>
                </a:lnTo>
                <a:lnTo>
                  <a:pt x="257809" y="6350"/>
                </a:lnTo>
                <a:lnTo>
                  <a:pt x="226060" y="2540"/>
                </a:lnTo>
                <a:lnTo>
                  <a:pt x="18542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8030209" y="4182109"/>
            <a:ext cx="330200" cy="24130"/>
          </a:xfrm>
          <a:custGeom>
            <a:avLst/>
            <a:gdLst/>
            <a:ahLst/>
            <a:cxnLst/>
            <a:rect l="l" t="t" r="r" b="b"/>
            <a:pathLst>
              <a:path w="330200" h="24129">
                <a:moveTo>
                  <a:pt x="226060" y="1269"/>
                </a:moveTo>
                <a:lnTo>
                  <a:pt x="102870" y="1269"/>
                </a:lnTo>
                <a:lnTo>
                  <a:pt x="82550" y="5079"/>
                </a:lnTo>
                <a:lnTo>
                  <a:pt x="60960" y="6350"/>
                </a:lnTo>
                <a:lnTo>
                  <a:pt x="40640" y="10159"/>
                </a:lnTo>
                <a:lnTo>
                  <a:pt x="19050" y="12700"/>
                </a:lnTo>
                <a:lnTo>
                  <a:pt x="0" y="17779"/>
                </a:lnTo>
                <a:lnTo>
                  <a:pt x="0" y="24129"/>
                </a:lnTo>
                <a:lnTo>
                  <a:pt x="19050" y="20319"/>
                </a:lnTo>
                <a:lnTo>
                  <a:pt x="40640" y="16509"/>
                </a:lnTo>
                <a:lnTo>
                  <a:pt x="60960" y="12700"/>
                </a:lnTo>
                <a:lnTo>
                  <a:pt x="102870" y="7619"/>
                </a:lnTo>
                <a:lnTo>
                  <a:pt x="144780" y="5079"/>
                </a:lnTo>
                <a:lnTo>
                  <a:pt x="247650" y="5079"/>
                </a:lnTo>
                <a:lnTo>
                  <a:pt x="226060" y="1269"/>
                </a:lnTo>
                <a:close/>
              </a:path>
              <a:path w="330200" h="24129">
                <a:moveTo>
                  <a:pt x="247650" y="5079"/>
                </a:moveTo>
                <a:lnTo>
                  <a:pt x="185420" y="5079"/>
                </a:lnTo>
                <a:lnTo>
                  <a:pt x="226060" y="7619"/>
                </a:lnTo>
                <a:lnTo>
                  <a:pt x="267970" y="12700"/>
                </a:lnTo>
                <a:lnTo>
                  <a:pt x="289560" y="16509"/>
                </a:lnTo>
                <a:lnTo>
                  <a:pt x="330200" y="24129"/>
                </a:lnTo>
                <a:lnTo>
                  <a:pt x="330200" y="17779"/>
                </a:lnTo>
                <a:lnTo>
                  <a:pt x="289560" y="10159"/>
                </a:lnTo>
                <a:lnTo>
                  <a:pt x="247650" y="5079"/>
                </a:lnTo>
                <a:close/>
              </a:path>
              <a:path w="330200" h="24129">
                <a:moveTo>
                  <a:pt x="185420" y="0"/>
                </a:moveTo>
                <a:lnTo>
                  <a:pt x="144780" y="0"/>
                </a:lnTo>
                <a:lnTo>
                  <a:pt x="123190" y="1269"/>
                </a:lnTo>
                <a:lnTo>
                  <a:pt x="205740" y="1269"/>
                </a:lnTo>
                <a:lnTo>
                  <a:pt x="18542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8030209" y="4213859"/>
            <a:ext cx="330200" cy="25400"/>
          </a:xfrm>
          <a:custGeom>
            <a:avLst/>
            <a:gdLst/>
            <a:ahLst/>
            <a:cxnLst/>
            <a:rect l="l" t="t" r="r" b="b"/>
            <a:pathLst>
              <a:path w="330200" h="25400">
                <a:moveTo>
                  <a:pt x="185420" y="0"/>
                </a:moveTo>
                <a:lnTo>
                  <a:pt x="144780" y="0"/>
                </a:lnTo>
                <a:lnTo>
                  <a:pt x="123190" y="1269"/>
                </a:lnTo>
                <a:lnTo>
                  <a:pt x="102870" y="1269"/>
                </a:lnTo>
                <a:lnTo>
                  <a:pt x="82550" y="5079"/>
                </a:lnTo>
                <a:lnTo>
                  <a:pt x="40640" y="10159"/>
                </a:lnTo>
                <a:lnTo>
                  <a:pt x="19050" y="13969"/>
                </a:lnTo>
                <a:lnTo>
                  <a:pt x="0" y="17779"/>
                </a:lnTo>
                <a:lnTo>
                  <a:pt x="0" y="25400"/>
                </a:lnTo>
                <a:lnTo>
                  <a:pt x="19050" y="20319"/>
                </a:lnTo>
                <a:lnTo>
                  <a:pt x="40640" y="17779"/>
                </a:lnTo>
                <a:lnTo>
                  <a:pt x="60960" y="13969"/>
                </a:lnTo>
                <a:lnTo>
                  <a:pt x="102870" y="8889"/>
                </a:lnTo>
                <a:lnTo>
                  <a:pt x="144780" y="6350"/>
                </a:lnTo>
                <a:lnTo>
                  <a:pt x="257810" y="6350"/>
                </a:lnTo>
                <a:lnTo>
                  <a:pt x="226060" y="2539"/>
                </a:lnTo>
                <a:lnTo>
                  <a:pt x="185420" y="0"/>
                </a:lnTo>
                <a:close/>
              </a:path>
              <a:path w="330200" h="25400">
                <a:moveTo>
                  <a:pt x="257810" y="6350"/>
                </a:moveTo>
                <a:lnTo>
                  <a:pt x="185420" y="6350"/>
                </a:lnTo>
                <a:lnTo>
                  <a:pt x="226060" y="8889"/>
                </a:lnTo>
                <a:lnTo>
                  <a:pt x="267970" y="13969"/>
                </a:lnTo>
                <a:lnTo>
                  <a:pt x="289560" y="17779"/>
                </a:lnTo>
                <a:lnTo>
                  <a:pt x="309880" y="20319"/>
                </a:lnTo>
                <a:lnTo>
                  <a:pt x="330200" y="25400"/>
                </a:lnTo>
                <a:lnTo>
                  <a:pt x="330200" y="17779"/>
                </a:lnTo>
                <a:lnTo>
                  <a:pt x="289560" y="10159"/>
                </a:lnTo>
                <a:lnTo>
                  <a:pt x="25781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8030209" y="4246879"/>
            <a:ext cx="330200" cy="24130"/>
          </a:xfrm>
          <a:custGeom>
            <a:avLst/>
            <a:gdLst/>
            <a:ahLst/>
            <a:cxnLst/>
            <a:rect l="l" t="t" r="r" b="b"/>
            <a:pathLst>
              <a:path w="330200" h="24129">
                <a:moveTo>
                  <a:pt x="247650" y="5080"/>
                </a:moveTo>
                <a:lnTo>
                  <a:pt x="185420" y="5080"/>
                </a:lnTo>
                <a:lnTo>
                  <a:pt x="205740" y="7620"/>
                </a:lnTo>
                <a:lnTo>
                  <a:pt x="226060" y="8890"/>
                </a:lnTo>
                <a:lnTo>
                  <a:pt x="289560" y="16510"/>
                </a:lnTo>
                <a:lnTo>
                  <a:pt x="330200" y="24130"/>
                </a:lnTo>
                <a:lnTo>
                  <a:pt x="330200" y="17780"/>
                </a:lnTo>
                <a:lnTo>
                  <a:pt x="289560" y="10160"/>
                </a:lnTo>
                <a:lnTo>
                  <a:pt x="267970" y="6350"/>
                </a:lnTo>
                <a:lnTo>
                  <a:pt x="247650" y="5080"/>
                </a:lnTo>
                <a:close/>
              </a:path>
              <a:path w="330200" h="24129">
                <a:moveTo>
                  <a:pt x="226060" y="1270"/>
                </a:moveTo>
                <a:lnTo>
                  <a:pt x="102870" y="1270"/>
                </a:lnTo>
                <a:lnTo>
                  <a:pt x="40640" y="8890"/>
                </a:lnTo>
                <a:lnTo>
                  <a:pt x="19050" y="12700"/>
                </a:lnTo>
                <a:lnTo>
                  <a:pt x="0" y="17780"/>
                </a:lnTo>
                <a:lnTo>
                  <a:pt x="0" y="22860"/>
                </a:lnTo>
                <a:lnTo>
                  <a:pt x="19050" y="19050"/>
                </a:lnTo>
                <a:lnTo>
                  <a:pt x="40640" y="15240"/>
                </a:lnTo>
                <a:lnTo>
                  <a:pt x="102870" y="7620"/>
                </a:lnTo>
                <a:lnTo>
                  <a:pt x="144780" y="5080"/>
                </a:lnTo>
                <a:lnTo>
                  <a:pt x="247650" y="5080"/>
                </a:lnTo>
                <a:lnTo>
                  <a:pt x="226060" y="1270"/>
                </a:lnTo>
                <a:close/>
              </a:path>
              <a:path w="330200" h="24129">
                <a:moveTo>
                  <a:pt x="185420" y="0"/>
                </a:moveTo>
                <a:lnTo>
                  <a:pt x="144780" y="0"/>
                </a:lnTo>
                <a:lnTo>
                  <a:pt x="123190" y="1270"/>
                </a:lnTo>
                <a:lnTo>
                  <a:pt x="205740" y="1270"/>
                </a:lnTo>
                <a:lnTo>
                  <a:pt x="18542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8030209" y="4279900"/>
            <a:ext cx="330200" cy="22860"/>
          </a:xfrm>
          <a:custGeom>
            <a:avLst/>
            <a:gdLst/>
            <a:ahLst/>
            <a:cxnLst/>
            <a:rect l="l" t="t" r="r" b="b"/>
            <a:pathLst>
              <a:path w="330200" h="22860">
                <a:moveTo>
                  <a:pt x="257809" y="5080"/>
                </a:moveTo>
                <a:lnTo>
                  <a:pt x="185420" y="5080"/>
                </a:lnTo>
                <a:lnTo>
                  <a:pt x="226060" y="7619"/>
                </a:lnTo>
                <a:lnTo>
                  <a:pt x="289560" y="15239"/>
                </a:lnTo>
                <a:lnTo>
                  <a:pt x="330200" y="22860"/>
                </a:lnTo>
                <a:lnTo>
                  <a:pt x="330200" y="16510"/>
                </a:lnTo>
                <a:lnTo>
                  <a:pt x="289560" y="8889"/>
                </a:lnTo>
                <a:lnTo>
                  <a:pt x="257809" y="5080"/>
                </a:lnTo>
                <a:close/>
              </a:path>
              <a:path w="330200" h="22860">
                <a:moveTo>
                  <a:pt x="205740" y="0"/>
                </a:moveTo>
                <a:lnTo>
                  <a:pt x="123190" y="0"/>
                </a:lnTo>
                <a:lnTo>
                  <a:pt x="102870" y="1269"/>
                </a:lnTo>
                <a:lnTo>
                  <a:pt x="82550" y="3810"/>
                </a:lnTo>
                <a:lnTo>
                  <a:pt x="60960" y="5080"/>
                </a:lnTo>
                <a:lnTo>
                  <a:pt x="40640" y="8889"/>
                </a:lnTo>
                <a:lnTo>
                  <a:pt x="19050" y="11430"/>
                </a:lnTo>
                <a:lnTo>
                  <a:pt x="0" y="16510"/>
                </a:lnTo>
                <a:lnTo>
                  <a:pt x="0" y="21589"/>
                </a:lnTo>
                <a:lnTo>
                  <a:pt x="19050" y="17780"/>
                </a:lnTo>
                <a:lnTo>
                  <a:pt x="102870" y="7619"/>
                </a:lnTo>
                <a:lnTo>
                  <a:pt x="144780" y="5080"/>
                </a:lnTo>
                <a:lnTo>
                  <a:pt x="257809" y="5080"/>
                </a:lnTo>
                <a:lnTo>
                  <a:pt x="226060" y="1269"/>
                </a:lnTo>
                <a:lnTo>
                  <a:pt x="20574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8030209" y="4311650"/>
            <a:ext cx="330200" cy="22860"/>
          </a:xfrm>
          <a:custGeom>
            <a:avLst/>
            <a:gdLst/>
            <a:ahLst/>
            <a:cxnLst/>
            <a:rect l="l" t="t" r="r" b="b"/>
            <a:pathLst>
              <a:path w="330200" h="22860">
                <a:moveTo>
                  <a:pt x="185420" y="0"/>
                </a:moveTo>
                <a:lnTo>
                  <a:pt x="144780" y="0"/>
                </a:lnTo>
                <a:lnTo>
                  <a:pt x="123190" y="1269"/>
                </a:lnTo>
                <a:lnTo>
                  <a:pt x="102870" y="1269"/>
                </a:lnTo>
                <a:lnTo>
                  <a:pt x="40640" y="8889"/>
                </a:lnTo>
                <a:lnTo>
                  <a:pt x="19050" y="12700"/>
                </a:lnTo>
                <a:lnTo>
                  <a:pt x="0" y="16510"/>
                </a:lnTo>
                <a:lnTo>
                  <a:pt x="0" y="22860"/>
                </a:lnTo>
                <a:lnTo>
                  <a:pt x="19050" y="19050"/>
                </a:lnTo>
                <a:lnTo>
                  <a:pt x="40640" y="16510"/>
                </a:lnTo>
                <a:lnTo>
                  <a:pt x="60960" y="12700"/>
                </a:lnTo>
                <a:lnTo>
                  <a:pt x="82550" y="11430"/>
                </a:lnTo>
                <a:lnTo>
                  <a:pt x="102870" y="8889"/>
                </a:lnTo>
                <a:lnTo>
                  <a:pt x="144780" y="6350"/>
                </a:lnTo>
                <a:lnTo>
                  <a:pt x="267970" y="6350"/>
                </a:lnTo>
                <a:lnTo>
                  <a:pt x="247650" y="5080"/>
                </a:lnTo>
                <a:lnTo>
                  <a:pt x="226060" y="2539"/>
                </a:lnTo>
                <a:lnTo>
                  <a:pt x="185420" y="0"/>
                </a:lnTo>
                <a:close/>
              </a:path>
              <a:path w="330200" h="22860">
                <a:moveTo>
                  <a:pt x="267970" y="6350"/>
                </a:moveTo>
                <a:lnTo>
                  <a:pt x="185420" y="6350"/>
                </a:lnTo>
                <a:lnTo>
                  <a:pt x="226060" y="8889"/>
                </a:lnTo>
                <a:lnTo>
                  <a:pt x="309880" y="19050"/>
                </a:lnTo>
                <a:lnTo>
                  <a:pt x="330200" y="22860"/>
                </a:lnTo>
                <a:lnTo>
                  <a:pt x="330200" y="17780"/>
                </a:lnTo>
                <a:lnTo>
                  <a:pt x="309880" y="12700"/>
                </a:lnTo>
                <a:lnTo>
                  <a:pt x="289560" y="10160"/>
                </a:lnTo>
                <a:lnTo>
                  <a:pt x="26797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8030209" y="4344670"/>
            <a:ext cx="330200" cy="21590"/>
          </a:xfrm>
          <a:custGeom>
            <a:avLst/>
            <a:gdLst/>
            <a:ahLst/>
            <a:cxnLst/>
            <a:rect l="l" t="t" r="r" b="b"/>
            <a:pathLst>
              <a:path w="330200" h="21589">
                <a:moveTo>
                  <a:pt x="205740" y="0"/>
                </a:moveTo>
                <a:lnTo>
                  <a:pt x="123190" y="0"/>
                </a:lnTo>
                <a:lnTo>
                  <a:pt x="102870" y="1269"/>
                </a:lnTo>
                <a:lnTo>
                  <a:pt x="82550" y="3809"/>
                </a:lnTo>
                <a:lnTo>
                  <a:pt x="60960" y="5079"/>
                </a:lnTo>
                <a:lnTo>
                  <a:pt x="40640" y="8889"/>
                </a:lnTo>
                <a:lnTo>
                  <a:pt x="19050" y="11429"/>
                </a:lnTo>
                <a:lnTo>
                  <a:pt x="0" y="15239"/>
                </a:lnTo>
                <a:lnTo>
                  <a:pt x="0" y="21589"/>
                </a:lnTo>
                <a:lnTo>
                  <a:pt x="19050" y="17779"/>
                </a:lnTo>
                <a:lnTo>
                  <a:pt x="40640" y="15239"/>
                </a:lnTo>
                <a:lnTo>
                  <a:pt x="60960" y="11429"/>
                </a:lnTo>
                <a:lnTo>
                  <a:pt x="82550" y="10159"/>
                </a:lnTo>
                <a:lnTo>
                  <a:pt x="102870" y="7619"/>
                </a:lnTo>
                <a:lnTo>
                  <a:pt x="144780" y="5079"/>
                </a:lnTo>
                <a:lnTo>
                  <a:pt x="267970" y="5079"/>
                </a:lnTo>
                <a:lnTo>
                  <a:pt x="247650" y="3809"/>
                </a:lnTo>
                <a:lnTo>
                  <a:pt x="226060" y="1269"/>
                </a:lnTo>
                <a:lnTo>
                  <a:pt x="205740" y="0"/>
                </a:lnTo>
                <a:close/>
              </a:path>
              <a:path w="330200" h="21589">
                <a:moveTo>
                  <a:pt x="267970" y="5079"/>
                </a:moveTo>
                <a:lnTo>
                  <a:pt x="185420" y="5079"/>
                </a:lnTo>
                <a:lnTo>
                  <a:pt x="226060" y="7619"/>
                </a:lnTo>
                <a:lnTo>
                  <a:pt x="289560" y="15239"/>
                </a:lnTo>
                <a:lnTo>
                  <a:pt x="309880" y="19049"/>
                </a:lnTo>
                <a:lnTo>
                  <a:pt x="330200" y="21589"/>
                </a:lnTo>
                <a:lnTo>
                  <a:pt x="330200" y="15239"/>
                </a:lnTo>
                <a:lnTo>
                  <a:pt x="309880" y="11429"/>
                </a:lnTo>
                <a:lnTo>
                  <a:pt x="289560" y="8889"/>
                </a:lnTo>
                <a:lnTo>
                  <a:pt x="267970" y="507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8030209" y="4376420"/>
            <a:ext cx="330200" cy="22860"/>
          </a:xfrm>
          <a:custGeom>
            <a:avLst/>
            <a:gdLst/>
            <a:ahLst/>
            <a:cxnLst/>
            <a:rect l="l" t="t" r="r" b="b"/>
            <a:pathLst>
              <a:path w="330200" h="22860">
                <a:moveTo>
                  <a:pt x="267970" y="6349"/>
                </a:moveTo>
                <a:lnTo>
                  <a:pt x="185420" y="6349"/>
                </a:lnTo>
                <a:lnTo>
                  <a:pt x="226060" y="8889"/>
                </a:lnTo>
                <a:lnTo>
                  <a:pt x="247650" y="11429"/>
                </a:lnTo>
                <a:lnTo>
                  <a:pt x="267970" y="12699"/>
                </a:lnTo>
                <a:lnTo>
                  <a:pt x="289560" y="16509"/>
                </a:lnTo>
                <a:lnTo>
                  <a:pt x="309880" y="19049"/>
                </a:lnTo>
                <a:lnTo>
                  <a:pt x="330200" y="22859"/>
                </a:lnTo>
                <a:lnTo>
                  <a:pt x="330200" y="15239"/>
                </a:lnTo>
                <a:lnTo>
                  <a:pt x="309880" y="11429"/>
                </a:lnTo>
                <a:lnTo>
                  <a:pt x="267970" y="6349"/>
                </a:lnTo>
                <a:close/>
              </a:path>
              <a:path w="330200" h="22860">
                <a:moveTo>
                  <a:pt x="205740" y="1269"/>
                </a:moveTo>
                <a:lnTo>
                  <a:pt x="102870" y="1269"/>
                </a:lnTo>
                <a:lnTo>
                  <a:pt x="82550" y="3809"/>
                </a:lnTo>
                <a:lnTo>
                  <a:pt x="60960" y="5079"/>
                </a:lnTo>
                <a:lnTo>
                  <a:pt x="40640" y="8889"/>
                </a:lnTo>
                <a:lnTo>
                  <a:pt x="19050" y="11429"/>
                </a:lnTo>
                <a:lnTo>
                  <a:pt x="0" y="15239"/>
                </a:lnTo>
                <a:lnTo>
                  <a:pt x="0" y="21589"/>
                </a:lnTo>
                <a:lnTo>
                  <a:pt x="19050" y="17779"/>
                </a:lnTo>
                <a:lnTo>
                  <a:pt x="82550" y="10159"/>
                </a:lnTo>
                <a:lnTo>
                  <a:pt x="144780" y="6349"/>
                </a:lnTo>
                <a:lnTo>
                  <a:pt x="267970" y="6349"/>
                </a:lnTo>
                <a:lnTo>
                  <a:pt x="247650" y="5079"/>
                </a:lnTo>
                <a:lnTo>
                  <a:pt x="226060" y="2539"/>
                </a:lnTo>
                <a:lnTo>
                  <a:pt x="205740" y="1269"/>
                </a:lnTo>
                <a:close/>
              </a:path>
              <a:path w="330200" h="22860">
                <a:moveTo>
                  <a:pt x="144780" y="0"/>
                </a:moveTo>
                <a:lnTo>
                  <a:pt x="123190" y="1269"/>
                </a:lnTo>
                <a:lnTo>
                  <a:pt x="165100" y="1269"/>
                </a:lnTo>
                <a:lnTo>
                  <a:pt x="14478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8030209" y="4409440"/>
            <a:ext cx="330200" cy="20320"/>
          </a:xfrm>
          <a:custGeom>
            <a:avLst/>
            <a:gdLst/>
            <a:ahLst/>
            <a:cxnLst/>
            <a:rect l="l" t="t" r="r" b="b"/>
            <a:pathLst>
              <a:path w="330200" h="20320">
                <a:moveTo>
                  <a:pt x="226060" y="1270"/>
                </a:moveTo>
                <a:lnTo>
                  <a:pt x="102870" y="1270"/>
                </a:lnTo>
                <a:lnTo>
                  <a:pt x="82550" y="3810"/>
                </a:lnTo>
                <a:lnTo>
                  <a:pt x="60960" y="5080"/>
                </a:lnTo>
                <a:lnTo>
                  <a:pt x="40640" y="7620"/>
                </a:lnTo>
                <a:lnTo>
                  <a:pt x="19050" y="11430"/>
                </a:lnTo>
                <a:lnTo>
                  <a:pt x="0" y="13970"/>
                </a:lnTo>
                <a:lnTo>
                  <a:pt x="0" y="20320"/>
                </a:lnTo>
                <a:lnTo>
                  <a:pt x="19050" y="17780"/>
                </a:lnTo>
                <a:lnTo>
                  <a:pt x="40640" y="13970"/>
                </a:lnTo>
                <a:lnTo>
                  <a:pt x="60960" y="11430"/>
                </a:lnTo>
                <a:lnTo>
                  <a:pt x="144780" y="6350"/>
                </a:lnTo>
                <a:lnTo>
                  <a:pt x="278764" y="6350"/>
                </a:lnTo>
                <a:lnTo>
                  <a:pt x="267970" y="5080"/>
                </a:lnTo>
                <a:lnTo>
                  <a:pt x="247650" y="3810"/>
                </a:lnTo>
                <a:lnTo>
                  <a:pt x="226060" y="1270"/>
                </a:lnTo>
                <a:close/>
              </a:path>
              <a:path w="330200" h="20320">
                <a:moveTo>
                  <a:pt x="278764" y="6350"/>
                </a:moveTo>
                <a:lnTo>
                  <a:pt x="185420" y="6350"/>
                </a:lnTo>
                <a:lnTo>
                  <a:pt x="247650" y="10160"/>
                </a:lnTo>
                <a:lnTo>
                  <a:pt x="330200" y="20320"/>
                </a:lnTo>
                <a:lnTo>
                  <a:pt x="330200" y="13970"/>
                </a:lnTo>
                <a:lnTo>
                  <a:pt x="309880" y="11430"/>
                </a:lnTo>
                <a:lnTo>
                  <a:pt x="289560" y="7620"/>
                </a:lnTo>
                <a:lnTo>
                  <a:pt x="278764" y="6350"/>
                </a:lnTo>
                <a:close/>
              </a:path>
              <a:path w="330200" h="20320">
                <a:moveTo>
                  <a:pt x="185420" y="0"/>
                </a:moveTo>
                <a:lnTo>
                  <a:pt x="144780" y="0"/>
                </a:lnTo>
                <a:lnTo>
                  <a:pt x="123190" y="1270"/>
                </a:lnTo>
                <a:lnTo>
                  <a:pt x="205740" y="1270"/>
                </a:lnTo>
                <a:lnTo>
                  <a:pt x="18542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8030209" y="4442459"/>
            <a:ext cx="330200" cy="20320"/>
          </a:xfrm>
          <a:custGeom>
            <a:avLst/>
            <a:gdLst/>
            <a:ahLst/>
            <a:cxnLst/>
            <a:rect l="l" t="t" r="r" b="b"/>
            <a:pathLst>
              <a:path w="330200" h="20320">
                <a:moveTo>
                  <a:pt x="278765" y="6350"/>
                </a:moveTo>
                <a:lnTo>
                  <a:pt x="205740" y="6350"/>
                </a:lnTo>
                <a:lnTo>
                  <a:pt x="226060" y="7619"/>
                </a:lnTo>
                <a:lnTo>
                  <a:pt x="247650" y="10159"/>
                </a:lnTo>
                <a:lnTo>
                  <a:pt x="267970" y="11429"/>
                </a:lnTo>
                <a:lnTo>
                  <a:pt x="309880" y="16509"/>
                </a:lnTo>
                <a:lnTo>
                  <a:pt x="330200" y="20319"/>
                </a:lnTo>
                <a:lnTo>
                  <a:pt x="330200" y="12700"/>
                </a:lnTo>
                <a:lnTo>
                  <a:pt x="278765" y="6350"/>
                </a:lnTo>
                <a:close/>
              </a:path>
              <a:path w="330200" h="20320">
                <a:moveTo>
                  <a:pt x="205740" y="0"/>
                </a:moveTo>
                <a:lnTo>
                  <a:pt x="123190" y="0"/>
                </a:lnTo>
                <a:lnTo>
                  <a:pt x="82550" y="2539"/>
                </a:lnTo>
                <a:lnTo>
                  <a:pt x="19050" y="10159"/>
                </a:lnTo>
                <a:lnTo>
                  <a:pt x="0" y="12700"/>
                </a:lnTo>
                <a:lnTo>
                  <a:pt x="0" y="19050"/>
                </a:lnTo>
                <a:lnTo>
                  <a:pt x="19050" y="16509"/>
                </a:lnTo>
                <a:lnTo>
                  <a:pt x="60960" y="11429"/>
                </a:lnTo>
                <a:lnTo>
                  <a:pt x="82550" y="10159"/>
                </a:lnTo>
                <a:lnTo>
                  <a:pt x="102870" y="7619"/>
                </a:lnTo>
                <a:lnTo>
                  <a:pt x="123190" y="6350"/>
                </a:lnTo>
                <a:lnTo>
                  <a:pt x="278765" y="6350"/>
                </a:lnTo>
                <a:lnTo>
                  <a:pt x="267970" y="5079"/>
                </a:lnTo>
                <a:lnTo>
                  <a:pt x="247650" y="3809"/>
                </a:lnTo>
                <a:lnTo>
                  <a:pt x="226060" y="1269"/>
                </a:lnTo>
                <a:lnTo>
                  <a:pt x="20574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8030209" y="4475479"/>
            <a:ext cx="330200" cy="19050"/>
          </a:xfrm>
          <a:custGeom>
            <a:avLst/>
            <a:gdLst/>
            <a:ahLst/>
            <a:cxnLst/>
            <a:rect l="l" t="t" r="r" b="b"/>
            <a:pathLst>
              <a:path w="330200" h="19050">
                <a:moveTo>
                  <a:pt x="205740" y="0"/>
                </a:moveTo>
                <a:lnTo>
                  <a:pt x="123190" y="0"/>
                </a:lnTo>
                <a:lnTo>
                  <a:pt x="60960" y="3810"/>
                </a:lnTo>
                <a:lnTo>
                  <a:pt x="19050" y="8890"/>
                </a:lnTo>
                <a:lnTo>
                  <a:pt x="0" y="12700"/>
                </a:lnTo>
                <a:lnTo>
                  <a:pt x="0" y="19050"/>
                </a:lnTo>
                <a:lnTo>
                  <a:pt x="19050" y="16510"/>
                </a:lnTo>
                <a:lnTo>
                  <a:pt x="40640" y="12700"/>
                </a:lnTo>
                <a:lnTo>
                  <a:pt x="60960" y="11430"/>
                </a:lnTo>
                <a:lnTo>
                  <a:pt x="82550" y="8890"/>
                </a:lnTo>
                <a:lnTo>
                  <a:pt x="123190" y="6350"/>
                </a:lnTo>
                <a:lnTo>
                  <a:pt x="289560" y="6350"/>
                </a:lnTo>
                <a:lnTo>
                  <a:pt x="267970" y="3810"/>
                </a:lnTo>
                <a:lnTo>
                  <a:pt x="205740" y="0"/>
                </a:lnTo>
                <a:close/>
              </a:path>
              <a:path w="330200" h="19050">
                <a:moveTo>
                  <a:pt x="289560" y="6350"/>
                </a:moveTo>
                <a:lnTo>
                  <a:pt x="205740" y="6350"/>
                </a:lnTo>
                <a:lnTo>
                  <a:pt x="247650" y="8890"/>
                </a:lnTo>
                <a:lnTo>
                  <a:pt x="267970" y="11430"/>
                </a:lnTo>
                <a:lnTo>
                  <a:pt x="289560" y="12700"/>
                </a:lnTo>
                <a:lnTo>
                  <a:pt x="309880" y="16510"/>
                </a:lnTo>
                <a:lnTo>
                  <a:pt x="330200" y="19050"/>
                </a:lnTo>
                <a:lnTo>
                  <a:pt x="330200" y="12700"/>
                </a:lnTo>
                <a:lnTo>
                  <a:pt x="309880" y="8890"/>
                </a:lnTo>
                <a:lnTo>
                  <a:pt x="28956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8030209" y="4507229"/>
            <a:ext cx="330200" cy="19050"/>
          </a:xfrm>
          <a:custGeom>
            <a:avLst/>
            <a:gdLst/>
            <a:ahLst/>
            <a:cxnLst/>
            <a:rect l="l" t="t" r="r" b="b"/>
            <a:pathLst>
              <a:path w="330200" h="19050">
                <a:moveTo>
                  <a:pt x="185420" y="0"/>
                </a:moveTo>
                <a:lnTo>
                  <a:pt x="123190" y="0"/>
                </a:lnTo>
                <a:lnTo>
                  <a:pt x="82550" y="2540"/>
                </a:lnTo>
                <a:lnTo>
                  <a:pt x="60960" y="5080"/>
                </a:lnTo>
                <a:lnTo>
                  <a:pt x="40640" y="6350"/>
                </a:lnTo>
                <a:lnTo>
                  <a:pt x="19050" y="8890"/>
                </a:lnTo>
                <a:lnTo>
                  <a:pt x="0" y="12700"/>
                </a:lnTo>
                <a:lnTo>
                  <a:pt x="0" y="19050"/>
                </a:lnTo>
                <a:lnTo>
                  <a:pt x="19050" y="16510"/>
                </a:lnTo>
                <a:lnTo>
                  <a:pt x="60960" y="11430"/>
                </a:lnTo>
                <a:lnTo>
                  <a:pt x="123190" y="7620"/>
                </a:lnTo>
                <a:lnTo>
                  <a:pt x="289560" y="7620"/>
                </a:lnTo>
                <a:lnTo>
                  <a:pt x="267970" y="5080"/>
                </a:lnTo>
                <a:lnTo>
                  <a:pt x="185420" y="0"/>
                </a:lnTo>
                <a:close/>
              </a:path>
              <a:path w="330200" h="19050">
                <a:moveTo>
                  <a:pt x="289560" y="7620"/>
                </a:moveTo>
                <a:lnTo>
                  <a:pt x="205740" y="7620"/>
                </a:lnTo>
                <a:lnTo>
                  <a:pt x="247650" y="10160"/>
                </a:lnTo>
                <a:lnTo>
                  <a:pt x="267970" y="12700"/>
                </a:lnTo>
                <a:lnTo>
                  <a:pt x="289560" y="13970"/>
                </a:lnTo>
                <a:lnTo>
                  <a:pt x="330200" y="19050"/>
                </a:lnTo>
                <a:lnTo>
                  <a:pt x="330200" y="12700"/>
                </a:lnTo>
                <a:lnTo>
                  <a:pt x="289560" y="762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8030209" y="4540250"/>
            <a:ext cx="330200" cy="17780"/>
          </a:xfrm>
          <a:custGeom>
            <a:avLst/>
            <a:gdLst/>
            <a:ahLst/>
            <a:cxnLst/>
            <a:rect l="l" t="t" r="r" b="b"/>
            <a:pathLst>
              <a:path w="330200" h="17779">
                <a:moveTo>
                  <a:pt x="205740" y="0"/>
                </a:moveTo>
                <a:lnTo>
                  <a:pt x="123190" y="0"/>
                </a:lnTo>
                <a:lnTo>
                  <a:pt x="60960" y="3810"/>
                </a:lnTo>
                <a:lnTo>
                  <a:pt x="19050" y="8889"/>
                </a:lnTo>
                <a:lnTo>
                  <a:pt x="0" y="11430"/>
                </a:lnTo>
                <a:lnTo>
                  <a:pt x="0" y="17780"/>
                </a:lnTo>
                <a:lnTo>
                  <a:pt x="19050" y="15239"/>
                </a:lnTo>
                <a:lnTo>
                  <a:pt x="40640" y="12700"/>
                </a:lnTo>
                <a:lnTo>
                  <a:pt x="60960" y="11430"/>
                </a:lnTo>
                <a:lnTo>
                  <a:pt x="82550" y="8889"/>
                </a:lnTo>
                <a:lnTo>
                  <a:pt x="102870" y="7619"/>
                </a:lnTo>
                <a:lnTo>
                  <a:pt x="123190" y="7619"/>
                </a:lnTo>
                <a:lnTo>
                  <a:pt x="144780" y="6350"/>
                </a:lnTo>
                <a:lnTo>
                  <a:pt x="289560" y="6350"/>
                </a:lnTo>
                <a:lnTo>
                  <a:pt x="267970" y="3810"/>
                </a:lnTo>
                <a:lnTo>
                  <a:pt x="205740" y="0"/>
                </a:lnTo>
                <a:close/>
              </a:path>
              <a:path w="330200" h="17779">
                <a:moveTo>
                  <a:pt x="289560" y="6350"/>
                </a:moveTo>
                <a:lnTo>
                  <a:pt x="144780" y="6350"/>
                </a:lnTo>
                <a:lnTo>
                  <a:pt x="165100" y="7619"/>
                </a:lnTo>
                <a:lnTo>
                  <a:pt x="205740" y="7619"/>
                </a:lnTo>
                <a:lnTo>
                  <a:pt x="289560" y="12700"/>
                </a:lnTo>
                <a:lnTo>
                  <a:pt x="330200" y="17780"/>
                </a:lnTo>
                <a:lnTo>
                  <a:pt x="330200" y="11430"/>
                </a:lnTo>
                <a:lnTo>
                  <a:pt x="28956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8030209" y="4573270"/>
            <a:ext cx="330200" cy="16510"/>
          </a:xfrm>
          <a:custGeom>
            <a:avLst/>
            <a:gdLst/>
            <a:ahLst/>
            <a:cxnLst/>
            <a:rect l="l" t="t" r="r" b="b"/>
            <a:pathLst>
              <a:path w="330200" h="16510">
                <a:moveTo>
                  <a:pt x="226060" y="0"/>
                </a:moveTo>
                <a:lnTo>
                  <a:pt x="102870" y="0"/>
                </a:lnTo>
                <a:lnTo>
                  <a:pt x="82550" y="2539"/>
                </a:lnTo>
                <a:lnTo>
                  <a:pt x="40640" y="5079"/>
                </a:lnTo>
                <a:lnTo>
                  <a:pt x="19050" y="7619"/>
                </a:lnTo>
                <a:lnTo>
                  <a:pt x="0" y="11429"/>
                </a:lnTo>
                <a:lnTo>
                  <a:pt x="0" y="16509"/>
                </a:lnTo>
                <a:lnTo>
                  <a:pt x="19050" y="13969"/>
                </a:lnTo>
                <a:lnTo>
                  <a:pt x="40640" y="11429"/>
                </a:lnTo>
                <a:lnTo>
                  <a:pt x="123190" y="6349"/>
                </a:lnTo>
                <a:lnTo>
                  <a:pt x="299720" y="6349"/>
                </a:lnTo>
                <a:lnTo>
                  <a:pt x="289560" y="5079"/>
                </a:lnTo>
                <a:lnTo>
                  <a:pt x="247650" y="2539"/>
                </a:lnTo>
                <a:lnTo>
                  <a:pt x="226060" y="0"/>
                </a:lnTo>
                <a:close/>
              </a:path>
              <a:path w="330200" h="16510">
                <a:moveTo>
                  <a:pt x="299720" y="6349"/>
                </a:moveTo>
                <a:lnTo>
                  <a:pt x="205740" y="6349"/>
                </a:lnTo>
                <a:lnTo>
                  <a:pt x="289560" y="11429"/>
                </a:lnTo>
                <a:lnTo>
                  <a:pt x="330200" y="16509"/>
                </a:lnTo>
                <a:lnTo>
                  <a:pt x="330200" y="11429"/>
                </a:lnTo>
                <a:lnTo>
                  <a:pt x="309880" y="7619"/>
                </a:lnTo>
                <a:lnTo>
                  <a:pt x="299720" y="634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8030209" y="4605020"/>
            <a:ext cx="330200" cy="16510"/>
          </a:xfrm>
          <a:custGeom>
            <a:avLst/>
            <a:gdLst/>
            <a:ahLst/>
            <a:cxnLst/>
            <a:rect l="l" t="t" r="r" b="b"/>
            <a:pathLst>
              <a:path w="330200" h="16510">
                <a:moveTo>
                  <a:pt x="205740" y="0"/>
                </a:moveTo>
                <a:lnTo>
                  <a:pt x="123190" y="0"/>
                </a:lnTo>
                <a:lnTo>
                  <a:pt x="60960" y="3809"/>
                </a:lnTo>
                <a:lnTo>
                  <a:pt x="40640" y="6349"/>
                </a:lnTo>
                <a:lnTo>
                  <a:pt x="19050" y="7619"/>
                </a:lnTo>
                <a:lnTo>
                  <a:pt x="0" y="11429"/>
                </a:lnTo>
                <a:lnTo>
                  <a:pt x="0" y="16509"/>
                </a:lnTo>
                <a:lnTo>
                  <a:pt x="19050" y="13969"/>
                </a:lnTo>
                <a:lnTo>
                  <a:pt x="60960" y="11429"/>
                </a:lnTo>
                <a:lnTo>
                  <a:pt x="82550" y="8889"/>
                </a:lnTo>
                <a:lnTo>
                  <a:pt x="102870" y="7619"/>
                </a:lnTo>
                <a:lnTo>
                  <a:pt x="299720" y="7619"/>
                </a:lnTo>
                <a:lnTo>
                  <a:pt x="289560" y="6349"/>
                </a:lnTo>
                <a:lnTo>
                  <a:pt x="267970" y="5079"/>
                </a:lnTo>
                <a:lnTo>
                  <a:pt x="247650" y="2539"/>
                </a:lnTo>
                <a:lnTo>
                  <a:pt x="205740" y="0"/>
                </a:lnTo>
                <a:close/>
              </a:path>
              <a:path w="330200" h="16510">
                <a:moveTo>
                  <a:pt x="299720" y="7619"/>
                </a:moveTo>
                <a:lnTo>
                  <a:pt x="226060" y="7619"/>
                </a:lnTo>
                <a:lnTo>
                  <a:pt x="247650" y="8889"/>
                </a:lnTo>
                <a:lnTo>
                  <a:pt x="267970" y="11429"/>
                </a:lnTo>
                <a:lnTo>
                  <a:pt x="309880" y="13969"/>
                </a:lnTo>
                <a:lnTo>
                  <a:pt x="330200" y="16509"/>
                </a:lnTo>
                <a:lnTo>
                  <a:pt x="330200" y="11429"/>
                </a:lnTo>
                <a:lnTo>
                  <a:pt x="299720" y="761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8030209" y="4638040"/>
            <a:ext cx="330200" cy="16510"/>
          </a:xfrm>
          <a:custGeom>
            <a:avLst/>
            <a:gdLst/>
            <a:ahLst/>
            <a:cxnLst/>
            <a:rect l="l" t="t" r="r" b="b"/>
            <a:pathLst>
              <a:path w="330200" h="16510">
                <a:moveTo>
                  <a:pt x="226060" y="0"/>
                </a:moveTo>
                <a:lnTo>
                  <a:pt x="102870" y="0"/>
                </a:lnTo>
                <a:lnTo>
                  <a:pt x="82550" y="2540"/>
                </a:lnTo>
                <a:lnTo>
                  <a:pt x="19050" y="6350"/>
                </a:lnTo>
                <a:lnTo>
                  <a:pt x="0" y="8890"/>
                </a:lnTo>
                <a:lnTo>
                  <a:pt x="0" y="16510"/>
                </a:lnTo>
                <a:lnTo>
                  <a:pt x="19050" y="13970"/>
                </a:lnTo>
                <a:lnTo>
                  <a:pt x="40640" y="11430"/>
                </a:lnTo>
                <a:lnTo>
                  <a:pt x="123190" y="6350"/>
                </a:lnTo>
                <a:lnTo>
                  <a:pt x="309880" y="6350"/>
                </a:lnTo>
                <a:lnTo>
                  <a:pt x="247650" y="2540"/>
                </a:lnTo>
                <a:lnTo>
                  <a:pt x="226060" y="0"/>
                </a:lnTo>
                <a:close/>
              </a:path>
              <a:path w="330200" h="16510">
                <a:moveTo>
                  <a:pt x="309880" y="6350"/>
                </a:moveTo>
                <a:lnTo>
                  <a:pt x="185420" y="6350"/>
                </a:lnTo>
                <a:lnTo>
                  <a:pt x="205740" y="7620"/>
                </a:lnTo>
                <a:lnTo>
                  <a:pt x="226060" y="7620"/>
                </a:lnTo>
                <a:lnTo>
                  <a:pt x="289560" y="11430"/>
                </a:lnTo>
                <a:lnTo>
                  <a:pt x="330200" y="16510"/>
                </a:lnTo>
                <a:lnTo>
                  <a:pt x="330200" y="8890"/>
                </a:lnTo>
                <a:lnTo>
                  <a:pt x="30988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8030209" y="4671059"/>
            <a:ext cx="330200" cy="15240"/>
          </a:xfrm>
          <a:custGeom>
            <a:avLst/>
            <a:gdLst/>
            <a:ahLst/>
            <a:cxnLst/>
            <a:rect l="l" t="t" r="r" b="b"/>
            <a:pathLst>
              <a:path w="330200" h="15239">
                <a:moveTo>
                  <a:pt x="226060" y="0"/>
                </a:moveTo>
                <a:lnTo>
                  <a:pt x="102870" y="0"/>
                </a:lnTo>
                <a:lnTo>
                  <a:pt x="40640" y="3809"/>
                </a:lnTo>
                <a:lnTo>
                  <a:pt x="19050" y="6350"/>
                </a:lnTo>
                <a:lnTo>
                  <a:pt x="0" y="8889"/>
                </a:lnTo>
                <a:lnTo>
                  <a:pt x="0" y="15239"/>
                </a:lnTo>
                <a:lnTo>
                  <a:pt x="19050" y="12700"/>
                </a:lnTo>
                <a:lnTo>
                  <a:pt x="40640" y="11429"/>
                </a:lnTo>
                <a:lnTo>
                  <a:pt x="60960" y="8889"/>
                </a:lnTo>
                <a:lnTo>
                  <a:pt x="102870" y="6350"/>
                </a:lnTo>
                <a:lnTo>
                  <a:pt x="309880" y="6350"/>
                </a:lnTo>
                <a:lnTo>
                  <a:pt x="289560" y="3809"/>
                </a:lnTo>
                <a:lnTo>
                  <a:pt x="226060" y="0"/>
                </a:lnTo>
                <a:close/>
              </a:path>
              <a:path w="330200" h="15239">
                <a:moveTo>
                  <a:pt x="309880" y="6350"/>
                </a:moveTo>
                <a:lnTo>
                  <a:pt x="226060" y="6350"/>
                </a:lnTo>
                <a:lnTo>
                  <a:pt x="267970" y="8889"/>
                </a:lnTo>
                <a:lnTo>
                  <a:pt x="289560" y="11429"/>
                </a:lnTo>
                <a:lnTo>
                  <a:pt x="309880" y="12700"/>
                </a:lnTo>
                <a:lnTo>
                  <a:pt x="330200" y="15239"/>
                </a:lnTo>
                <a:lnTo>
                  <a:pt x="330200" y="8889"/>
                </a:lnTo>
                <a:lnTo>
                  <a:pt x="30988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8030209" y="4702809"/>
            <a:ext cx="330200" cy="15240"/>
          </a:xfrm>
          <a:custGeom>
            <a:avLst/>
            <a:gdLst/>
            <a:ahLst/>
            <a:cxnLst/>
            <a:rect l="l" t="t" r="r" b="b"/>
            <a:pathLst>
              <a:path w="330200" h="15239">
                <a:moveTo>
                  <a:pt x="205740" y="0"/>
                </a:moveTo>
                <a:lnTo>
                  <a:pt x="102870" y="0"/>
                </a:lnTo>
                <a:lnTo>
                  <a:pt x="82550" y="2539"/>
                </a:lnTo>
                <a:lnTo>
                  <a:pt x="40640" y="5079"/>
                </a:lnTo>
                <a:lnTo>
                  <a:pt x="19050" y="7619"/>
                </a:lnTo>
                <a:lnTo>
                  <a:pt x="0" y="8889"/>
                </a:lnTo>
                <a:lnTo>
                  <a:pt x="0" y="15239"/>
                </a:lnTo>
                <a:lnTo>
                  <a:pt x="19050" y="12700"/>
                </a:lnTo>
                <a:lnTo>
                  <a:pt x="102870" y="7619"/>
                </a:lnTo>
                <a:lnTo>
                  <a:pt x="309880" y="7619"/>
                </a:lnTo>
                <a:lnTo>
                  <a:pt x="289560" y="5079"/>
                </a:lnTo>
                <a:lnTo>
                  <a:pt x="205740" y="0"/>
                </a:lnTo>
                <a:close/>
              </a:path>
              <a:path w="330200" h="15239">
                <a:moveTo>
                  <a:pt x="309880" y="7619"/>
                </a:moveTo>
                <a:lnTo>
                  <a:pt x="226060" y="7619"/>
                </a:lnTo>
                <a:lnTo>
                  <a:pt x="309880" y="12700"/>
                </a:lnTo>
                <a:lnTo>
                  <a:pt x="330200" y="15239"/>
                </a:lnTo>
                <a:lnTo>
                  <a:pt x="330200" y="8889"/>
                </a:lnTo>
                <a:lnTo>
                  <a:pt x="309880" y="761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8030209" y="4735829"/>
            <a:ext cx="330200" cy="13970"/>
          </a:xfrm>
          <a:custGeom>
            <a:avLst/>
            <a:gdLst/>
            <a:ahLst/>
            <a:cxnLst/>
            <a:rect l="l" t="t" r="r" b="b"/>
            <a:pathLst>
              <a:path w="330200" h="13970">
                <a:moveTo>
                  <a:pt x="226060" y="0"/>
                </a:moveTo>
                <a:lnTo>
                  <a:pt x="102870" y="0"/>
                </a:lnTo>
                <a:lnTo>
                  <a:pt x="40640" y="3810"/>
                </a:lnTo>
                <a:lnTo>
                  <a:pt x="19050" y="6350"/>
                </a:lnTo>
                <a:lnTo>
                  <a:pt x="0" y="7620"/>
                </a:lnTo>
                <a:lnTo>
                  <a:pt x="0" y="13970"/>
                </a:lnTo>
                <a:lnTo>
                  <a:pt x="19050" y="11430"/>
                </a:lnTo>
                <a:lnTo>
                  <a:pt x="82550" y="7620"/>
                </a:lnTo>
                <a:lnTo>
                  <a:pt x="102870" y="7620"/>
                </a:lnTo>
                <a:lnTo>
                  <a:pt x="123190" y="6350"/>
                </a:lnTo>
                <a:lnTo>
                  <a:pt x="309880" y="6350"/>
                </a:lnTo>
                <a:lnTo>
                  <a:pt x="289560" y="3810"/>
                </a:lnTo>
                <a:lnTo>
                  <a:pt x="226060" y="0"/>
                </a:lnTo>
                <a:close/>
              </a:path>
              <a:path w="330200" h="13970">
                <a:moveTo>
                  <a:pt x="309880" y="6350"/>
                </a:moveTo>
                <a:lnTo>
                  <a:pt x="144780" y="6350"/>
                </a:lnTo>
                <a:lnTo>
                  <a:pt x="165100" y="7620"/>
                </a:lnTo>
                <a:lnTo>
                  <a:pt x="226060" y="7620"/>
                </a:lnTo>
                <a:lnTo>
                  <a:pt x="247650" y="8890"/>
                </a:lnTo>
                <a:lnTo>
                  <a:pt x="267970" y="8890"/>
                </a:lnTo>
                <a:lnTo>
                  <a:pt x="289560" y="11430"/>
                </a:lnTo>
                <a:lnTo>
                  <a:pt x="330200" y="13970"/>
                </a:lnTo>
                <a:lnTo>
                  <a:pt x="330200" y="7620"/>
                </a:lnTo>
                <a:lnTo>
                  <a:pt x="30988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8030209" y="4768850"/>
            <a:ext cx="330200" cy="12700"/>
          </a:xfrm>
          <a:custGeom>
            <a:avLst/>
            <a:gdLst/>
            <a:ahLst/>
            <a:cxnLst/>
            <a:rect l="l" t="t" r="r" b="b"/>
            <a:pathLst>
              <a:path w="330200" h="12700">
                <a:moveTo>
                  <a:pt x="226060" y="0"/>
                </a:moveTo>
                <a:lnTo>
                  <a:pt x="102870" y="0"/>
                </a:lnTo>
                <a:lnTo>
                  <a:pt x="19050" y="5080"/>
                </a:lnTo>
                <a:lnTo>
                  <a:pt x="0" y="7619"/>
                </a:lnTo>
                <a:lnTo>
                  <a:pt x="0" y="12700"/>
                </a:lnTo>
                <a:lnTo>
                  <a:pt x="102870" y="6350"/>
                </a:lnTo>
                <a:lnTo>
                  <a:pt x="320040" y="6350"/>
                </a:lnTo>
                <a:lnTo>
                  <a:pt x="309880" y="5080"/>
                </a:lnTo>
                <a:lnTo>
                  <a:pt x="226060" y="0"/>
                </a:lnTo>
                <a:close/>
              </a:path>
              <a:path w="330200" h="12700">
                <a:moveTo>
                  <a:pt x="320040" y="6350"/>
                </a:moveTo>
                <a:lnTo>
                  <a:pt x="226060" y="6350"/>
                </a:lnTo>
                <a:lnTo>
                  <a:pt x="330200" y="12700"/>
                </a:lnTo>
                <a:lnTo>
                  <a:pt x="330200" y="7619"/>
                </a:lnTo>
                <a:lnTo>
                  <a:pt x="320040" y="635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8030209" y="4800600"/>
            <a:ext cx="330200" cy="12700"/>
          </a:xfrm>
          <a:custGeom>
            <a:avLst/>
            <a:gdLst/>
            <a:ahLst/>
            <a:cxnLst/>
            <a:rect l="l" t="t" r="r" b="b"/>
            <a:pathLst>
              <a:path w="330200" h="12700">
                <a:moveTo>
                  <a:pt x="226060" y="0"/>
                </a:moveTo>
                <a:lnTo>
                  <a:pt x="102870" y="0"/>
                </a:lnTo>
                <a:lnTo>
                  <a:pt x="19050" y="5080"/>
                </a:lnTo>
                <a:lnTo>
                  <a:pt x="0" y="7619"/>
                </a:lnTo>
                <a:lnTo>
                  <a:pt x="0" y="12700"/>
                </a:lnTo>
                <a:lnTo>
                  <a:pt x="82550" y="7619"/>
                </a:lnTo>
                <a:lnTo>
                  <a:pt x="330200" y="7619"/>
                </a:lnTo>
                <a:lnTo>
                  <a:pt x="309880" y="5080"/>
                </a:lnTo>
                <a:lnTo>
                  <a:pt x="226060" y="0"/>
                </a:lnTo>
                <a:close/>
              </a:path>
              <a:path w="330200" h="12700">
                <a:moveTo>
                  <a:pt x="330200" y="7619"/>
                </a:moveTo>
                <a:lnTo>
                  <a:pt x="247650" y="7619"/>
                </a:lnTo>
                <a:lnTo>
                  <a:pt x="330200" y="12700"/>
                </a:lnTo>
                <a:lnTo>
                  <a:pt x="330200" y="761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8030209" y="4833620"/>
            <a:ext cx="330200" cy="11430"/>
          </a:xfrm>
          <a:custGeom>
            <a:avLst/>
            <a:gdLst/>
            <a:ahLst/>
            <a:cxnLst/>
            <a:rect l="l" t="t" r="r" b="b"/>
            <a:pathLst>
              <a:path w="330200" h="11429">
                <a:moveTo>
                  <a:pt x="226060" y="0"/>
                </a:moveTo>
                <a:lnTo>
                  <a:pt x="102870" y="0"/>
                </a:lnTo>
                <a:lnTo>
                  <a:pt x="82550" y="1269"/>
                </a:lnTo>
                <a:lnTo>
                  <a:pt x="60960" y="1269"/>
                </a:lnTo>
                <a:lnTo>
                  <a:pt x="19050" y="3809"/>
                </a:lnTo>
                <a:lnTo>
                  <a:pt x="0" y="6349"/>
                </a:lnTo>
                <a:lnTo>
                  <a:pt x="0" y="11429"/>
                </a:lnTo>
                <a:lnTo>
                  <a:pt x="60960" y="7619"/>
                </a:lnTo>
                <a:lnTo>
                  <a:pt x="82550" y="7619"/>
                </a:lnTo>
                <a:lnTo>
                  <a:pt x="102870" y="6349"/>
                </a:lnTo>
                <a:lnTo>
                  <a:pt x="330200" y="6349"/>
                </a:lnTo>
                <a:lnTo>
                  <a:pt x="309880" y="3809"/>
                </a:lnTo>
                <a:lnTo>
                  <a:pt x="289560" y="3809"/>
                </a:lnTo>
                <a:lnTo>
                  <a:pt x="226060" y="0"/>
                </a:lnTo>
                <a:close/>
              </a:path>
              <a:path w="330200" h="11429">
                <a:moveTo>
                  <a:pt x="330200" y="6349"/>
                </a:moveTo>
                <a:lnTo>
                  <a:pt x="205740" y="6349"/>
                </a:lnTo>
                <a:lnTo>
                  <a:pt x="226060" y="7619"/>
                </a:lnTo>
                <a:lnTo>
                  <a:pt x="247650" y="7619"/>
                </a:lnTo>
                <a:lnTo>
                  <a:pt x="289560" y="10159"/>
                </a:lnTo>
                <a:lnTo>
                  <a:pt x="309880" y="10159"/>
                </a:lnTo>
                <a:lnTo>
                  <a:pt x="330200" y="11429"/>
                </a:lnTo>
                <a:lnTo>
                  <a:pt x="330200" y="634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8030209" y="4866640"/>
            <a:ext cx="330200" cy="11430"/>
          </a:xfrm>
          <a:custGeom>
            <a:avLst/>
            <a:gdLst/>
            <a:ahLst/>
            <a:cxnLst/>
            <a:rect l="l" t="t" r="r" b="b"/>
            <a:pathLst>
              <a:path w="330200" h="11429">
                <a:moveTo>
                  <a:pt x="309880" y="2540"/>
                </a:moveTo>
                <a:lnTo>
                  <a:pt x="19050" y="2540"/>
                </a:lnTo>
                <a:lnTo>
                  <a:pt x="0" y="5080"/>
                </a:lnTo>
                <a:lnTo>
                  <a:pt x="0" y="11430"/>
                </a:lnTo>
                <a:lnTo>
                  <a:pt x="19050" y="8890"/>
                </a:lnTo>
                <a:lnTo>
                  <a:pt x="40640" y="8890"/>
                </a:lnTo>
                <a:lnTo>
                  <a:pt x="82550" y="6350"/>
                </a:lnTo>
                <a:lnTo>
                  <a:pt x="330200" y="6350"/>
                </a:lnTo>
                <a:lnTo>
                  <a:pt x="330200" y="5080"/>
                </a:lnTo>
                <a:lnTo>
                  <a:pt x="309880" y="2540"/>
                </a:lnTo>
                <a:close/>
              </a:path>
              <a:path w="330200" h="11429">
                <a:moveTo>
                  <a:pt x="330200" y="6350"/>
                </a:moveTo>
                <a:lnTo>
                  <a:pt x="247650" y="6350"/>
                </a:lnTo>
                <a:lnTo>
                  <a:pt x="289560" y="8890"/>
                </a:lnTo>
                <a:lnTo>
                  <a:pt x="309880" y="8890"/>
                </a:lnTo>
                <a:lnTo>
                  <a:pt x="330200" y="11430"/>
                </a:lnTo>
                <a:lnTo>
                  <a:pt x="330200" y="6350"/>
                </a:lnTo>
                <a:close/>
              </a:path>
              <a:path w="330200" h="11429">
                <a:moveTo>
                  <a:pt x="267970" y="1270"/>
                </a:moveTo>
                <a:lnTo>
                  <a:pt x="60960" y="1270"/>
                </a:lnTo>
                <a:lnTo>
                  <a:pt x="40640" y="2540"/>
                </a:lnTo>
                <a:lnTo>
                  <a:pt x="289560" y="2540"/>
                </a:lnTo>
                <a:lnTo>
                  <a:pt x="267970" y="1270"/>
                </a:lnTo>
                <a:close/>
              </a:path>
              <a:path w="330200" h="11429">
                <a:moveTo>
                  <a:pt x="226060" y="0"/>
                </a:moveTo>
                <a:lnTo>
                  <a:pt x="102870" y="0"/>
                </a:lnTo>
                <a:lnTo>
                  <a:pt x="82550" y="1270"/>
                </a:lnTo>
                <a:lnTo>
                  <a:pt x="247650" y="1270"/>
                </a:lnTo>
                <a:lnTo>
                  <a:pt x="22606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8030209" y="4906009"/>
            <a:ext cx="30480" cy="3810"/>
          </a:xfrm>
          <a:custGeom>
            <a:avLst/>
            <a:gdLst/>
            <a:ahLst/>
            <a:cxnLst/>
            <a:rect l="l" t="t" r="r" b="b"/>
            <a:pathLst>
              <a:path w="30479" h="3810">
                <a:moveTo>
                  <a:pt x="0" y="3810"/>
                </a:moveTo>
                <a:lnTo>
                  <a:pt x="30480" y="3810"/>
                </a:lnTo>
                <a:lnTo>
                  <a:pt x="30480" y="0"/>
                </a:lnTo>
                <a:lnTo>
                  <a:pt x="0" y="0"/>
                </a:lnTo>
                <a:lnTo>
                  <a:pt x="0" y="381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8030209" y="490474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8060690" y="490156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604" y="0"/>
                </a:lnTo>
              </a:path>
            </a:pathLst>
          </a:custGeom>
          <a:ln w="381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8350250" y="4908550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59" h="1270">
                <a:moveTo>
                  <a:pt x="0" y="1269"/>
                </a:moveTo>
                <a:lnTo>
                  <a:pt x="10159" y="1269"/>
                </a:lnTo>
                <a:lnTo>
                  <a:pt x="10159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8298815" y="4906009"/>
            <a:ext cx="61594" cy="2540"/>
          </a:xfrm>
          <a:custGeom>
            <a:avLst/>
            <a:gdLst/>
            <a:ahLst/>
            <a:cxnLst/>
            <a:rect l="l" t="t" r="r" b="b"/>
            <a:pathLst>
              <a:path w="61595" h="2539">
                <a:moveTo>
                  <a:pt x="0" y="2540"/>
                </a:moveTo>
                <a:lnTo>
                  <a:pt x="61595" y="2540"/>
                </a:lnTo>
                <a:lnTo>
                  <a:pt x="61595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8112759" y="48990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10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8030209" y="4931409"/>
            <a:ext cx="330200" cy="10160"/>
          </a:xfrm>
          <a:custGeom>
            <a:avLst/>
            <a:gdLst/>
            <a:ahLst/>
            <a:cxnLst/>
            <a:rect l="l" t="t" r="r" b="b"/>
            <a:pathLst>
              <a:path w="330200" h="10160">
                <a:moveTo>
                  <a:pt x="309880" y="2539"/>
                </a:moveTo>
                <a:lnTo>
                  <a:pt x="19050" y="2539"/>
                </a:lnTo>
                <a:lnTo>
                  <a:pt x="0" y="3809"/>
                </a:lnTo>
                <a:lnTo>
                  <a:pt x="0" y="10159"/>
                </a:lnTo>
                <a:lnTo>
                  <a:pt x="19050" y="8889"/>
                </a:lnTo>
                <a:lnTo>
                  <a:pt x="40640" y="8889"/>
                </a:lnTo>
                <a:lnTo>
                  <a:pt x="82550" y="6350"/>
                </a:lnTo>
                <a:lnTo>
                  <a:pt x="330200" y="6350"/>
                </a:lnTo>
                <a:lnTo>
                  <a:pt x="330200" y="3809"/>
                </a:lnTo>
                <a:lnTo>
                  <a:pt x="309880" y="2539"/>
                </a:lnTo>
                <a:close/>
              </a:path>
              <a:path w="330200" h="10160">
                <a:moveTo>
                  <a:pt x="330200" y="6350"/>
                </a:moveTo>
                <a:lnTo>
                  <a:pt x="226060" y="6350"/>
                </a:lnTo>
                <a:lnTo>
                  <a:pt x="247650" y="7619"/>
                </a:lnTo>
                <a:lnTo>
                  <a:pt x="267970" y="7619"/>
                </a:lnTo>
                <a:lnTo>
                  <a:pt x="289560" y="8889"/>
                </a:lnTo>
                <a:lnTo>
                  <a:pt x="309880" y="8889"/>
                </a:lnTo>
                <a:lnTo>
                  <a:pt x="330200" y="10159"/>
                </a:lnTo>
                <a:lnTo>
                  <a:pt x="330200" y="6350"/>
                </a:lnTo>
                <a:close/>
              </a:path>
              <a:path w="330200" h="10160">
                <a:moveTo>
                  <a:pt x="267970" y="1269"/>
                </a:moveTo>
                <a:lnTo>
                  <a:pt x="60960" y="1269"/>
                </a:lnTo>
                <a:lnTo>
                  <a:pt x="40640" y="2539"/>
                </a:lnTo>
                <a:lnTo>
                  <a:pt x="289560" y="2539"/>
                </a:lnTo>
                <a:lnTo>
                  <a:pt x="267970" y="1269"/>
                </a:lnTo>
                <a:close/>
              </a:path>
              <a:path w="330200" h="10160">
                <a:moveTo>
                  <a:pt x="226060" y="0"/>
                </a:moveTo>
                <a:lnTo>
                  <a:pt x="102870" y="0"/>
                </a:lnTo>
                <a:lnTo>
                  <a:pt x="82550" y="1269"/>
                </a:lnTo>
                <a:lnTo>
                  <a:pt x="247650" y="1269"/>
                </a:lnTo>
                <a:lnTo>
                  <a:pt x="226060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8030209" y="4972050"/>
            <a:ext cx="9525" cy="1270"/>
          </a:xfrm>
          <a:custGeom>
            <a:avLst/>
            <a:gdLst/>
            <a:ahLst/>
            <a:cxnLst/>
            <a:rect l="l" t="t" r="r" b="b"/>
            <a:pathLst>
              <a:path w="9525" h="1270">
                <a:moveTo>
                  <a:pt x="0" y="1269"/>
                </a:moveTo>
                <a:lnTo>
                  <a:pt x="9524" y="1269"/>
                </a:lnTo>
                <a:lnTo>
                  <a:pt x="952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8030209" y="4970779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0" y="1270"/>
                </a:moveTo>
                <a:lnTo>
                  <a:pt x="50800" y="1270"/>
                </a:lnTo>
                <a:lnTo>
                  <a:pt x="50800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8030209" y="4968875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381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8350250" y="4972050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59" h="1270">
                <a:moveTo>
                  <a:pt x="0" y="1269"/>
                </a:moveTo>
                <a:lnTo>
                  <a:pt x="10159" y="1269"/>
                </a:lnTo>
                <a:lnTo>
                  <a:pt x="10159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8308975" y="4970779"/>
            <a:ext cx="51435" cy="1270"/>
          </a:xfrm>
          <a:custGeom>
            <a:avLst/>
            <a:gdLst/>
            <a:ahLst/>
            <a:cxnLst/>
            <a:rect l="l" t="t" r="r" b="b"/>
            <a:pathLst>
              <a:path w="51434" h="1270">
                <a:moveTo>
                  <a:pt x="0" y="1270"/>
                </a:moveTo>
                <a:lnTo>
                  <a:pt x="51435" y="1270"/>
                </a:lnTo>
                <a:lnTo>
                  <a:pt x="51435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8049259" y="4965700"/>
            <a:ext cx="290830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83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8030209" y="5003800"/>
            <a:ext cx="29845" cy="1270"/>
          </a:xfrm>
          <a:custGeom>
            <a:avLst/>
            <a:gdLst/>
            <a:ahLst/>
            <a:cxnLst/>
            <a:rect l="l" t="t" r="r" b="b"/>
            <a:pathLst>
              <a:path w="29845" h="1270">
                <a:moveTo>
                  <a:pt x="0" y="1269"/>
                </a:moveTo>
                <a:lnTo>
                  <a:pt x="29844" y="1269"/>
                </a:lnTo>
                <a:lnTo>
                  <a:pt x="2984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8030209" y="5001259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508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8319769" y="5003800"/>
            <a:ext cx="40640" cy="1270"/>
          </a:xfrm>
          <a:custGeom>
            <a:avLst/>
            <a:gdLst/>
            <a:ahLst/>
            <a:cxnLst/>
            <a:rect l="l" t="t" r="r" b="b"/>
            <a:pathLst>
              <a:path w="40640" h="1270">
                <a:moveTo>
                  <a:pt x="40639" y="0"/>
                </a:moveTo>
                <a:lnTo>
                  <a:pt x="0" y="0"/>
                </a:lnTo>
                <a:lnTo>
                  <a:pt x="20320" y="1269"/>
                </a:lnTo>
                <a:lnTo>
                  <a:pt x="40639" y="1269"/>
                </a:lnTo>
                <a:lnTo>
                  <a:pt x="40639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8070850" y="4998084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>
                <a:moveTo>
                  <a:pt x="0" y="0"/>
                </a:moveTo>
                <a:lnTo>
                  <a:pt x="24892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8112759" y="499681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10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8030209" y="5035550"/>
            <a:ext cx="29845" cy="1270"/>
          </a:xfrm>
          <a:custGeom>
            <a:avLst/>
            <a:gdLst/>
            <a:ahLst/>
            <a:cxnLst/>
            <a:rect l="l" t="t" r="r" b="b"/>
            <a:pathLst>
              <a:path w="29845" h="1270">
                <a:moveTo>
                  <a:pt x="0" y="1269"/>
                </a:moveTo>
                <a:lnTo>
                  <a:pt x="29844" y="1269"/>
                </a:lnTo>
                <a:lnTo>
                  <a:pt x="2984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8030209" y="5033645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381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8039734" y="5031104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5">
                <a:moveTo>
                  <a:pt x="0" y="0"/>
                </a:moveTo>
                <a:lnTo>
                  <a:pt x="310514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8319769" y="5035550"/>
            <a:ext cx="40640" cy="1270"/>
          </a:xfrm>
          <a:custGeom>
            <a:avLst/>
            <a:gdLst/>
            <a:ahLst/>
            <a:cxnLst/>
            <a:rect l="l" t="t" r="r" b="b"/>
            <a:pathLst>
              <a:path w="40640" h="1270">
                <a:moveTo>
                  <a:pt x="40639" y="0"/>
                </a:moveTo>
                <a:lnTo>
                  <a:pt x="0" y="0"/>
                </a:lnTo>
                <a:lnTo>
                  <a:pt x="20320" y="1269"/>
                </a:lnTo>
                <a:lnTo>
                  <a:pt x="40639" y="1269"/>
                </a:lnTo>
                <a:lnTo>
                  <a:pt x="40639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8070850" y="5029834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>
                <a:moveTo>
                  <a:pt x="0" y="0"/>
                </a:moveTo>
                <a:lnTo>
                  <a:pt x="248920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8030209" y="5068570"/>
            <a:ext cx="29845" cy="1270"/>
          </a:xfrm>
          <a:custGeom>
            <a:avLst/>
            <a:gdLst/>
            <a:ahLst/>
            <a:cxnLst/>
            <a:rect l="l" t="t" r="r" b="b"/>
            <a:pathLst>
              <a:path w="29845" h="1270">
                <a:moveTo>
                  <a:pt x="0" y="1269"/>
                </a:moveTo>
                <a:lnTo>
                  <a:pt x="29845" y="1269"/>
                </a:lnTo>
                <a:lnTo>
                  <a:pt x="29845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8030209" y="5066029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508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8039734" y="5062854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5">
                <a:moveTo>
                  <a:pt x="0" y="0"/>
                </a:moveTo>
                <a:lnTo>
                  <a:pt x="310514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8319769" y="5068570"/>
            <a:ext cx="40640" cy="1270"/>
          </a:xfrm>
          <a:custGeom>
            <a:avLst/>
            <a:gdLst/>
            <a:ahLst/>
            <a:cxnLst/>
            <a:rect l="l" t="t" r="r" b="b"/>
            <a:pathLst>
              <a:path w="40640" h="1270">
                <a:moveTo>
                  <a:pt x="40639" y="0"/>
                </a:moveTo>
                <a:lnTo>
                  <a:pt x="0" y="0"/>
                </a:lnTo>
                <a:lnTo>
                  <a:pt x="20320" y="1269"/>
                </a:lnTo>
                <a:lnTo>
                  <a:pt x="40639" y="1269"/>
                </a:lnTo>
                <a:lnTo>
                  <a:pt x="40639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8030209" y="5100320"/>
            <a:ext cx="29845" cy="1270"/>
          </a:xfrm>
          <a:custGeom>
            <a:avLst/>
            <a:gdLst/>
            <a:ahLst/>
            <a:cxnLst/>
            <a:rect l="l" t="t" r="r" b="b"/>
            <a:pathLst>
              <a:path w="29845" h="1270">
                <a:moveTo>
                  <a:pt x="0" y="1269"/>
                </a:moveTo>
                <a:lnTo>
                  <a:pt x="29845" y="1269"/>
                </a:lnTo>
                <a:lnTo>
                  <a:pt x="29845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8030209" y="5097779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508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8039734" y="5094604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5">
                <a:moveTo>
                  <a:pt x="0" y="0"/>
                </a:moveTo>
                <a:lnTo>
                  <a:pt x="310514" y="0"/>
                </a:lnTo>
              </a:path>
            </a:pathLst>
          </a:custGeom>
          <a:ln w="3175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8319769" y="5100320"/>
            <a:ext cx="40640" cy="1270"/>
          </a:xfrm>
          <a:custGeom>
            <a:avLst/>
            <a:gdLst/>
            <a:ahLst/>
            <a:cxnLst/>
            <a:rect l="l" t="t" r="r" b="b"/>
            <a:pathLst>
              <a:path w="40640" h="1270">
                <a:moveTo>
                  <a:pt x="40639" y="0"/>
                </a:moveTo>
                <a:lnTo>
                  <a:pt x="0" y="0"/>
                </a:lnTo>
                <a:lnTo>
                  <a:pt x="20320" y="1269"/>
                </a:lnTo>
                <a:lnTo>
                  <a:pt x="40639" y="1269"/>
                </a:lnTo>
                <a:lnTo>
                  <a:pt x="40639" y="0"/>
                </a:lnTo>
                <a:close/>
              </a:path>
            </a:pathLst>
          </a:custGeom>
          <a:solidFill>
            <a:srgbClr val="9D8B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8030209" y="5130165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200" y="0"/>
                </a:lnTo>
              </a:path>
            </a:pathLst>
          </a:custGeom>
          <a:ln w="6350">
            <a:solidFill>
              <a:srgbClr val="9D8B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7565390" y="4841240"/>
            <a:ext cx="448309" cy="586740"/>
          </a:xfrm>
          <a:custGeom>
            <a:avLst/>
            <a:gdLst/>
            <a:ahLst/>
            <a:cxnLst/>
            <a:rect l="l" t="t" r="r" b="b"/>
            <a:pathLst>
              <a:path w="448309" h="586739">
                <a:moveTo>
                  <a:pt x="444500" y="0"/>
                </a:moveTo>
                <a:lnTo>
                  <a:pt x="0" y="0"/>
                </a:lnTo>
                <a:lnTo>
                  <a:pt x="0" y="107950"/>
                </a:lnTo>
                <a:lnTo>
                  <a:pt x="1269" y="143510"/>
                </a:lnTo>
                <a:lnTo>
                  <a:pt x="1269" y="179070"/>
                </a:lnTo>
                <a:lnTo>
                  <a:pt x="2539" y="215900"/>
                </a:lnTo>
                <a:lnTo>
                  <a:pt x="2539" y="251460"/>
                </a:lnTo>
                <a:lnTo>
                  <a:pt x="3809" y="288290"/>
                </a:lnTo>
                <a:lnTo>
                  <a:pt x="3809" y="323850"/>
                </a:lnTo>
                <a:lnTo>
                  <a:pt x="5079" y="359410"/>
                </a:lnTo>
                <a:lnTo>
                  <a:pt x="5079" y="430530"/>
                </a:lnTo>
                <a:lnTo>
                  <a:pt x="6350" y="466090"/>
                </a:lnTo>
                <a:lnTo>
                  <a:pt x="6350" y="502920"/>
                </a:lnTo>
                <a:lnTo>
                  <a:pt x="7619" y="538480"/>
                </a:lnTo>
                <a:lnTo>
                  <a:pt x="7619" y="574040"/>
                </a:lnTo>
                <a:lnTo>
                  <a:pt x="34289" y="574040"/>
                </a:lnTo>
                <a:lnTo>
                  <a:pt x="62229" y="575310"/>
                </a:lnTo>
                <a:lnTo>
                  <a:pt x="88900" y="575310"/>
                </a:lnTo>
                <a:lnTo>
                  <a:pt x="116839" y="576580"/>
                </a:lnTo>
                <a:lnTo>
                  <a:pt x="143509" y="576580"/>
                </a:lnTo>
                <a:lnTo>
                  <a:pt x="226059" y="580390"/>
                </a:lnTo>
                <a:lnTo>
                  <a:pt x="254000" y="580390"/>
                </a:lnTo>
                <a:lnTo>
                  <a:pt x="281939" y="581660"/>
                </a:lnTo>
                <a:lnTo>
                  <a:pt x="308609" y="581660"/>
                </a:lnTo>
                <a:lnTo>
                  <a:pt x="364489" y="584200"/>
                </a:lnTo>
                <a:lnTo>
                  <a:pt x="392429" y="584200"/>
                </a:lnTo>
                <a:lnTo>
                  <a:pt x="448309" y="586740"/>
                </a:lnTo>
                <a:lnTo>
                  <a:pt x="448309" y="513080"/>
                </a:lnTo>
                <a:lnTo>
                  <a:pt x="447039" y="476250"/>
                </a:lnTo>
                <a:lnTo>
                  <a:pt x="447039" y="293370"/>
                </a:lnTo>
                <a:lnTo>
                  <a:pt x="445769" y="256540"/>
                </a:lnTo>
                <a:lnTo>
                  <a:pt x="445769" y="219710"/>
                </a:lnTo>
                <a:lnTo>
                  <a:pt x="444500" y="182880"/>
                </a:lnTo>
                <a:lnTo>
                  <a:pt x="444500" y="0"/>
                </a:lnTo>
                <a:close/>
              </a:path>
            </a:pathLst>
          </a:custGeom>
          <a:solidFill>
            <a:srgbClr val="8E6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7646669" y="4917440"/>
            <a:ext cx="284480" cy="497840"/>
          </a:xfrm>
          <a:custGeom>
            <a:avLst/>
            <a:gdLst/>
            <a:ahLst/>
            <a:cxnLst/>
            <a:rect l="l" t="t" r="r" b="b"/>
            <a:pathLst>
              <a:path w="284479" h="497839">
                <a:moveTo>
                  <a:pt x="261620" y="0"/>
                </a:moveTo>
                <a:lnTo>
                  <a:pt x="0" y="0"/>
                </a:lnTo>
                <a:lnTo>
                  <a:pt x="0" y="29210"/>
                </a:lnTo>
                <a:lnTo>
                  <a:pt x="1270" y="60960"/>
                </a:lnTo>
                <a:lnTo>
                  <a:pt x="1270" y="152400"/>
                </a:lnTo>
                <a:lnTo>
                  <a:pt x="2539" y="182880"/>
                </a:lnTo>
                <a:lnTo>
                  <a:pt x="2539" y="214630"/>
                </a:lnTo>
                <a:lnTo>
                  <a:pt x="3809" y="245110"/>
                </a:lnTo>
                <a:lnTo>
                  <a:pt x="3809" y="336550"/>
                </a:lnTo>
                <a:lnTo>
                  <a:pt x="5079" y="367030"/>
                </a:lnTo>
                <a:lnTo>
                  <a:pt x="5079" y="397510"/>
                </a:lnTo>
                <a:lnTo>
                  <a:pt x="6350" y="427990"/>
                </a:lnTo>
                <a:lnTo>
                  <a:pt x="6350" y="458470"/>
                </a:lnTo>
                <a:lnTo>
                  <a:pt x="7620" y="488950"/>
                </a:lnTo>
                <a:lnTo>
                  <a:pt x="24129" y="490220"/>
                </a:lnTo>
                <a:lnTo>
                  <a:pt x="40639" y="490220"/>
                </a:lnTo>
                <a:lnTo>
                  <a:pt x="58420" y="491490"/>
                </a:lnTo>
                <a:lnTo>
                  <a:pt x="92709" y="491490"/>
                </a:lnTo>
                <a:lnTo>
                  <a:pt x="110489" y="492760"/>
                </a:lnTo>
                <a:lnTo>
                  <a:pt x="128270" y="492760"/>
                </a:lnTo>
                <a:lnTo>
                  <a:pt x="144779" y="494030"/>
                </a:lnTo>
                <a:lnTo>
                  <a:pt x="180339" y="494030"/>
                </a:lnTo>
                <a:lnTo>
                  <a:pt x="196850" y="495300"/>
                </a:lnTo>
                <a:lnTo>
                  <a:pt x="231139" y="495300"/>
                </a:lnTo>
                <a:lnTo>
                  <a:pt x="248920" y="496570"/>
                </a:lnTo>
                <a:lnTo>
                  <a:pt x="266700" y="496570"/>
                </a:lnTo>
                <a:lnTo>
                  <a:pt x="284479" y="497840"/>
                </a:lnTo>
                <a:lnTo>
                  <a:pt x="283209" y="466090"/>
                </a:lnTo>
                <a:lnTo>
                  <a:pt x="283209" y="373380"/>
                </a:lnTo>
                <a:lnTo>
                  <a:pt x="281939" y="341630"/>
                </a:lnTo>
                <a:lnTo>
                  <a:pt x="281939" y="218440"/>
                </a:lnTo>
                <a:lnTo>
                  <a:pt x="280670" y="186690"/>
                </a:lnTo>
                <a:lnTo>
                  <a:pt x="280670" y="1270"/>
                </a:lnTo>
                <a:lnTo>
                  <a:pt x="261620" y="0"/>
                </a:lnTo>
                <a:close/>
              </a:path>
            </a:pathLst>
          </a:custGeom>
          <a:solidFill>
            <a:srgbClr val="4E25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7640319" y="4947920"/>
            <a:ext cx="292100" cy="30480"/>
          </a:xfrm>
          <a:custGeom>
            <a:avLst/>
            <a:gdLst/>
            <a:ahLst/>
            <a:cxnLst/>
            <a:rect l="l" t="t" r="r" b="b"/>
            <a:pathLst>
              <a:path w="292100" h="30479">
                <a:moveTo>
                  <a:pt x="127000" y="0"/>
                </a:moveTo>
                <a:lnTo>
                  <a:pt x="0" y="0"/>
                </a:lnTo>
                <a:lnTo>
                  <a:pt x="0" y="10159"/>
                </a:lnTo>
                <a:lnTo>
                  <a:pt x="1270" y="15239"/>
                </a:lnTo>
                <a:lnTo>
                  <a:pt x="1270" y="27939"/>
                </a:lnTo>
                <a:lnTo>
                  <a:pt x="19050" y="27939"/>
                </a:lnTo>
                <a:lnTo>
                  <a:pt x="36829" y="29209"/>
                </a:lnTo>
                <a:lnTo>
                  <a:pt x="109220" y="29209"/>
                </a:lnTo>
                <a:lnTo>
                  <a:pt x="128270" y="30479"/>
                </a:lnTo>
                <a:lnTo>
                  <a:pt x="292100" y="30479"/>
                </a:lnTo>
                <a:lnTo>
                  <a:pt x="292100" y="2539"/>
                </a:lnTo>
                <a:lnTo>
                  <a:pt x="274320" y="1269"/>
                </a:lnTo>
                <a:lnTo>
                  <a:pt x="146050" y="1269"/>
                </a:lnTo>
                <a:lnTo>
                  <a:pt x="127000" y="0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7924800" y="5049520"/>
            <a:ext cx="8890" cy="1270"/>
          </a:xfrm>
          <a:custGeom>
            <a:avLst/>
            <a:gdLst/>
            <a:ahLst/>
            <a:cxnLst/>
            <a:rect l="l" t="t" r="r" b="b"/>
            <a:pathLst>
              <a:path w="8890" h="1270">
                <a:moveTo>
                  <a:pt x="0" y="1269"/>
                </a:moveTo>
                <a:lnTo>
                  <a:pt x="8890" y="1269"/>
                </a:lnTo>
                <a:lnTo>
                  <a:pt x="8890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7759700" y="504888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989" y="0"/>
                </a:lnTo>
              </a:path>
            </a:pathLst>
          </a:custGeom>
          <a:ln w="3175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7642859" y="5040629"/>
            <a:ext cx="290830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830" y="0"/>
                </a:lnTo>
              </a:path>
            </a:pathLst>
          </a:custGeom>
          <a:ln w="15240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7642225" y="5031104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5">
                <a:moveTo>
                  <a:pt x="0" y="0"/>
                </a:moveTo>
                <a:lnTo>
                  <a:pt x="291465" y="0"/>
                </a:lnTo>
              </a:path>
            </a:pathLst>
          </a:custGeom>
          <a:ln w="3809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7641590" y="5025390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2100" y="0"/>
                </a:lnTo>
              </a:path>
            </a:pathLst>
          </a:custGeom>
          <a:ln w="7619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7641590" y="5020945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>
                <a:moveTo>
                  <a:pt x="0" y="0"/>
                </a:moveTo>
                <a:lnTo>
                  <a:pt x="264794" y="0"/>
                </a:lnTo>
              </a:path>
            </a:pathLst>
          </a:custGeom>
          <a:ln w="3175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7641590" y="5019675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720" y="0"/>
                </a:lnTo>
              </a:path>
            </a:pathLst>
          </a:custGeom>
          <a:ln w="3175">
            <a:solidFill>
              <a:srgbClr val="BC93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7642859" y="5090159"/>
            <a:ext cx="292100" cy="33020"/>
          </a:xfrm>
          <a:custGeom>
            <a:avLst/>
            <a:gdLst/>
            <a:ahLst/>
            <a:cxnLst/>
            <a:rect l="l" t="t" r="r" b="b"/>
            <a:pathLst>
              <a:path w="292100" h="33020">
                <a:moveTo>
                  <a:pt x="109220" y="0"/>
                </a:moveTo>
                <a:lnTo>
                  <a:pt x="0" y="0"/>
                </a:lnTo>
                <a:lnTo>
                  <a:pt x="0" y="24129"/>
                </a:lnTo>
                <a:lnTo>
                  <a:pt x="1270" y="27939"/>
                </a:lnTo>
                <a:lnTo>
                  <a:pt x="19050" y="27939"/>
                </a:lnTo>
                <a:lnTo>
                  <a:pt x="35560" y="29209"/>
                </a:lnTo>
                <a:lnTo>
                  <a:pt x="90170" y="29209"/>
                </a:lnTo>
                <a:lnTo>
                  <a:pt x="109220" y="30479"/>
                </a:lnTo>
                <a:lnTo>
                  <a:pt x="199390" y="30479"/>
                </a:lnTo>
                <a:lnTo>
                  <a:pt x="218440" y="31750"/>
                </a:lnTo>
                <a:lnTo>
                  <a:pt x="274320" y="31750"/>
                </a:lnTo>
                <a:lnTo>
                  <a:pt x="292100" y="33019"/>
                </a:lnTo>
                <a:lnTo>
                  <a:pt x="292100" y="17779"/>
                </a:lnTo>
                <a:lnTo>
                  <a:pt x="290830" y="13969"/>
                </a:lnTo>
                <a:lnTo>
                  <a:pt x="290830" y="3809"/>
                </a:lnTo>
                <a:lnTo>
                  <a:pt x="273050" y="2539"/>
                </a:lnTo>
                <a:lnTo>
                  <a:pt x="218440" y="2539"/>
                </a:lnTo>
                <a:lnTo>
                  <a:pt x="199390" y="1269"/>
                </a:lnTo>
                <a:lnTo>
                  <a:pt x="127000" y="1269"/>
                </a:lnTo>
                <a:lnTo>
                  <a:pt x="109220" y="0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7644130" y="5161279"/>
            <a:ext cx="290830" cy="33020"/>
          </a:xfrm>
          <a:custGeom>
            <a:avLst/>
            <a:gdLst/>
            <a:ahLst/>
            <a:cxnLst/>
            <a:rect l="l" t="t" r="r" b="b"/>
            <a:pathLst>
              <a:path w="290829" h="33020">
                <a:moveTo>
                  <a:pt x="107950" y="0"/>
                </a:moveTo>
                <a:lnTo>
                  <a:pt x="0" y="0"/>
                </a:lnTo>
                <a:lnTo>
                  <a:pt x="0" y="24130"/>
                </a:lnTo>
                <a:lnTo>
                  <a:pt x="1270" y="29210"/>
                </a:lnTo>
                <a:lnTo>
                  <a:pt x="127000" y="29210"/>
                </a:lnTo>
                <a:lnTo>
                  <a:pt x="144779" y="30480"/>
                </a:lnTo>
                <a:lnTo>
                  <a:pt x="180340" y="30480"/>
                </a:lnTo>
                <a:lnTo>
                  <a:pt x="199390" y="31750"/>
                </a:lnTo>
                <a:lnTo>
                  <a:pt x="236220" y="31750"/>
                </a:lnTo>
                <a:lnTo>
                  <a:pt x="254000" y="33020"/>
                </a:lnTo>
                <a:lnTo>
                  <a:pt x="290829" y="33020"/>
                </a:lnTo>
                <a:lnTo>
                  <a:pt x="290829" y="3810"/>
                </a:lnTo>
                <a:lnTo>
                  <a:pt x="273050" y="3810"/>
                </a:lnTo>
                <a:lnTo>
                  <a:pt x="254000" y="2540"/>
                </a:lnTo>
                <a:lnTo>
                  <a:pt x="180340" y="2540"/>
                </a:lnTo>
                <a:lnTo>
                  <a:pt x="162560" y="1270"/>
                </a:lnTo>
                <a:lnTo>
                  <a:pt x="125729" y="1270"/>
                </a:lnTo>
                <a:lnTo>
                  <a:pt x="107950" y="0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7645400" y="5231129"/>
            <a:ext cx="290830" cy="34290"/>
          </a:xfrm>
          <a:custGeom>
            <a:avLst/>
            <a:gdLst/>
            <a:ahLst/>
            <a:cxnLst/>
            <a:rect l="l" t="t" r="r" b="b"/>
            <a:pathLst>
              <a:path w="290829" h="34289">
                <a:moveTo>
                  <a:pt x="53340" y="0"/>
                </a:moveTo>
                <a:lnTo>
                  <a:pt x="0" y="0"/>
                </a:lnTo>
                <a:lnTo>
                  <a:pt x="0" y="24130"/>
                </a:lnTo>
                <a:lnTo>
                  <a:pt x="1270" y="27940"/>
                </a:lnTo>
                <a:lnTo>
                  <a:pt x="17779" y="29210"/>
                </a:lnTo>
                <a:lnTo>
                  <a:pt x="53340" y="29210"/>
                </a:lnTo>
                <a:lnTo>
                  <a:pt x="72390" y="30480"/>
                </a:lnTo>
                <a:lnTo>
                  <a:pt x="107950" y="30480"/>
                </a:lnTo>
                <a:lnTo>
                  <a:pt x="125729" y="31750"/>
                </a:lnTo>
                <a:lnTo>
                  <a:pt x="198120" y="31750"/>
                </a:lnTo>
                <a:lnTo>
                  <a:pt x="217170" y="33020"/>
                </a:lnTo>
                <a:lnTo>
                  <a:pt x="254000" y="33020"/>
                </a:lnTo>
                <a:lnTo>
                  <a:pt x="271779" y="34290"/>
                </a:lnTo>
                <a:lnTo>
                  <a:pt x="290829" y="34290"/>
                </a:lnTo>
                <a:lnTo>
                  <a:pt x="290829" y="6350"/>
                </a:lnTo>
                <a:lnTo>
                  <a:pt x="271779" y="5080"/>
                </a:lnTo>
                <a:lnTo>
                  <a:pt x="254000" y="5080"/>
                </a:lnTo>
                <a:lnTo>
                  <a:pt x="234950" y="3810"/>
                </a:lnTo>
                <a:lnTo>
                  <a:pt x="180340" y="3810"/>
                </a:lnTo>
                <a:lnTo>
                  <a:pt x="162559" y="2540"/>
                </a:lnTo>
                <a:lnTo>
                  <a:pt x="125729" y="2540"/>
                </a:lnTo>
                <a:lnTo>
                  <a:pt x="107950" y="1270"/>
                </a:lnTo>
                <a:lnTo>
                  <a:pt x="7112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7646669" y="5302250"/>
            <a:ext cx="290830" cy="35560"/>
          </a:xfrm>
          <a:custGeom>
            <a:avLst/>
            <a:gdLst/>
            <a:ahLst/>
            <a:cxnLst/>
            <a:rect l="l" t="t" r="r" b="b"/>
            <a:pathLst>
              <a:path w="290829" h="35560">
                <a:moveTo>
                  <a:pt x="35559" y="0"/>
                </a:moveTo>
                <a:lnTo>
                  <a:pt x="0" y="0"/>
                </a:lnTo>
                <a:lnTo>
                  <a:pt x="0" y="27940"/>
                </a:lnTo>
                <a:lnTo>
                  <a:pt x="17779" y="27940"/>
                </a:lnTo>
                <a:lnTo>
                  <a:pt x="35559" y="29209"/>
                </a:lnTo>
                <a:lnTo>
                  <a:pt x="53339" y="29209"/>
                </a:lnTo>
                <a:lnTo>
                  <a:pt x="72389" y="30480"/>
                </a:lnTo>
                <a:lnTo>
                  <a:pt x="125729" y="30480"/>
                </a:lnTo>
                <a:lnTo>
                  <a:pt x="144779" y="31750"/>
                </a:lnTo>
                <a:lnTo>
                  <a:pt x="162559" y="31750"/>
                </a:lnTo>
                <a:lnTo>
                  <a:pt x="180339" y="33019"/>
                </a:lnTo>
                <a:lnTo>
                  <a:pt x="198120" y="33019"/>
                </a:lnTo>
                <a:lnTo>
                  <a:pt x="217170" y="34290"/>
                </a:lnTo>
                <a:lnTo>
                  <a:pt x="252729" y="34290"/>
                </a:lnTo>
                <a:lnTo>
                  <a:pt x="271779" y="35559"/>
                </a:lnTo>
                <a:lnTo>
                  <a:pt x="290829" y="35559"/>
                </a:lnTo>
                <a:lnTo>
                  <a:pt x="289559" y="31750"/>
                </a:lnTo>
                <a:lnTo>
                  <a:pt x="289559" y="5080"/>
                </a:lnTo>
                <a:lnTo>
                  <a:pt x="252729" y="5080"/>
                </a:lnTo>
                <a:lnTo>
                  <a:pt x="233679" y="3809"/>
                </a:lnTo>
                <a:lnTo>
                  <a:pt x="196850" y="3809"/>
                </a:lnTo>
                <a:lnTo>
                  <a:pt x="179070" y="2540"/>
                </a:lnTo>
                <a:lnTo>
                  <a:pt x="124459" y="2540"/>
                </a:lnTo>
                <a:lnTo>
                  <a:pt x="106679" y="1269"/>
                </a:lnTo>
                <a:lnTo>
                  <a:pt x="53339" y="1269"/>
                </a:lnTo>
                <a:lnTo>
                  <a:pt x="35559" y="0"/>
                </a:lnTo>
                <a:close/>
              </a:path>
            </a:pathLst>
          </a:custGeom>
          <a:solidFill>
            <a:srgbClr val="BC9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7684769" y="4917440"/>
            <a:ext cx="0" cy="490220"/>
          </a:xfrm>
          <a:custGeom>
            <a:avLst/>
            <a:gdLst/>
            <a:ahLst/>
            <a:cxnLst/>
            <a:rect l="l" t="t" r="r" b="b"/>
            <a:pathLst>
              <a:path h="490220">
                <a:moveTo>
                  <a:pt x="0" y="0"/>
                </a:moveTo>
                <a:lnTo>
                  <a:pt x="0" y="490220"/>
                </a:lnTo>
              </a:path>
            </a:pathLst>
          </a:custGeom>
          <a:ln w="20320">
            <a:solidFill>
              <a:srgbClr val="8E66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7753984" y="4917440"/>
            <a:ext cx="0" cy="492759"/>
          </a:xfrm>
          <a:custGeom>
            <a:avLst/>
            <a:gdLst/>
            <a:ahLst/>
            <a:cxnLst/>
            <a:rect l="l" t="t" r="r" b="b"/>
            <a:pathLst>
              <a:path h="492760">
                <a:moveTo>
                  <a:pt x="0" y="0"/>
                </a:moveTo>
                <a:lnTo>
                  <a:pt x="0" y="492760"/>
                </a:lnTo>
              </a:path>
            </a:pathLst>
          </a:custGeom>
          <a:ln w="19050">
            <a:solidFill>
              <a:srgbClr val="8E66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7823200" y="4917440"/>
            <a:ext cx="0" cy="495300"/>
          </a:xfrm>
          <a:custGeom>
            <a:avLst/>
            <a:gdLst/>
            <a:ahLst/>
            <a:cxnLst/>
            <a:rect l="l" t="t" r="r" b="b"/>
            <a:pathLst>
              <a:path h="495300">
                <a:moveTo>
                  <a:pt x="0" y="0"/>
                </a:moveTo>
                <a:lnTo>
                  <a:pt x="0" y="495300"/>
                </a:lnTo>
              </a:path>
            </a:pathLst>
          </a:custGeom>
          <a:ln w="17780">
            <a:solidFill>
              <a:srgbClr val="8E66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7893050" y="4918709"/>
            <a:ext cx="0" cy="495300"/>
          </a:xfrm>
          <a:custGeom>
            <a:avLst/>
            <a:gdLst/>
            <a:ahLst/>
            <a:cxnLst/>
            <a:rect l="l" t="t" r="r" b="b"/>
            <a:pathLst>
              <a:path h="495300">
                <a:moveTo>
                  <a:pt x="0" y="0"/>
                </a:moveTo>
                <a:lnTo>
                  <a:pt x="0" y="495299"/>
                </a:lnTo>
              </a:path>
            </a:pathLst>
          </a:custGeom>
          <a:ln w="17780">
            <a:solidFill>
              <a:srgbClr val="8E66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8008619" y="4841240"/>
            <a:ext cx="173990" cy="586740"/>
          </a:xfrm>
          <a:custGeom>
            <a:avLst/>
            <a:gdLst/>
            <a:ahLst/>
            <a:cxnLst/>
            <a:rect l="l" t="t" r="r" b="b"/>
            <a:pathLst>
              <a:path w="173990" h="586739">
                <a:moveTo>
                  <a:pt x="173989" y="0"/>
                </a:moveTo>
                <a:lnTo>
                  <a:pt x="0" y="0"/>
                </a:lnTo>
                <a:lnTo>
                  <a:pt x="0" y="586740"/>
                </a:lnTo>
                <a:lnTo>
                  <a:pt x="11429" y="580390"/>
                </a:lnTo>
                <a:lnTo>
                  <a:pt x="24129" y="574040"/>
                </a:lnTo>
                <a:lnTo>
                  <a:pt x="58420" y="554990"/>
                </a:lnTo>
                <a:lnTo>
                  <a:pt x="69850" y="549910"/>
                </a:lnTo>
                <a:lnTo>
                  <a:pt x="81279" y="543560"/>
                </a:lnTo>
                <a:lnTo>
                  <a:pt x="92709" y="538480"/>
                </a:lnTo>
                <a:lnTo>
                  <a:pt x="101600" y="533400"/>
                </a:lnTo>
                <a:lnTo>
                  <a:pt x="111759" y="527050"/>
                </a:lnTo>
                <a:lnTo>
                  <a:pt x="121920" y="523240"/>
                </a:lnTo>
                <a:lnTo>
                  <a:pt x="132079" y="518160"/>
                </a:lnTo>
                <a:lnTo>
                  <a:pt x="142239" y="511810"/>
                </a:lnTo>
                <a:lnTo>
                  <a:pt x="152400" y="506730"/>
                </a:lnTo>
                <a:lnTo>
                  <a:pt x="161289" y="502920"/>
                </a:lnTo>
                <a:lnTo>
                  <a:pt x="171450" y="497840"/>
                </a:lnTo>
                <a:lnTo>
                  <a:pt x="171450" y="280670"/>
                </a:lnTo>
                <a:lnTo>
                  <a:pt x="172720" y="250190"/>
                </a:lnTo>
                <a:lnTo>
                  <a:pt x="172720" y="30480"/>
                </a:lnTo>
                <a:lnTo>
                  <a:pt x="173989" y="0"/>
                </a:lnTo>
                <a:close/>
              </a:path>
            </a:pathLst>
          </a:custGeom>
          <a:solidFill>
            <a:srgbClr val="744B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8014969" y="4906009"/>
            <a:ext cx="160020" cy="508000"/>
          </a:xfrm>
          <a:custGeom>
            <a:avLst/>
            <a:gdLst/>
            <a:ahLst/>
            <a:cxnLst/>
            <a:rect l="l" t="t" r="r" b="b"/>
            <a:pathLst>
              <a:path w="160020" h="508000">
                <a:moveTo>
                  <a:pt x="160020" y="0"/>
                </a:moveTo>
                <a:lnTo>
                  <a:pt x="151129" y="1269"/>
                </a:lnTo>
                <a:lnTo>
                  <a:pt x="142239" y="1269"/>
                </a:lnTo>
                <a:lnTo>
                  <a:pt x="133350" y="2539"/>
                </a:lnTo>
                <a:lnTo>
                  <a:pt x="124459" y="2539"/>
                </a:lnTo>
                <a:lnTo>
                  <a:pt x="114300" y="3809"/>
                </a:lnTo>
                <a:lnTo>
                  <a:pt x="95250" y="3809"/>
                </a:lnTo>
                <a:lnTo>
                  <a:pt x="86359" y="5079"/>
                </a:lnTo>
                <a:lnTo>
                  <a:pt x="74929" y="6350"/>
                </a:lnTo>
                <a:lnTo>
                  <a:pt x="64770" y="7619"/>
                </a:lnTo>
                <a:lnTo>
                  <a:pt x="54609" y="7619"/>
                </a:lnTo>
                <a:lnTo>
                  <a:pt x="44450" y="8889"/>
                </a:lnTo>
                <a:lnTo>
                  <a:pt x="33020" y="8889"/>
                </a:lnTo>
                <a:lnTo>
                  <a:pt x="22859" y="10159"/>
                </a:lnTo>
                <a:lnTo>
                  <a:pt x="10159" y="11429"/>
                </a:lnTo>
                <a:lnTo>
                  <a:pt x="0" y="12700"/>
                </a:lnTo>
                <a:lnTo>
                  <a:pt x="0" y="507999"/>
                </a:lnTo>
                <a:lnTo>
                  <a:pt x="10159" y="501649"/>
                </a:lnTo>
                <a:lnTo>
                  <a:pt x="21589" y="496569"/>
                </a:lnTo>
                <a:lnTo>
                  <a:pt x="33020" y="490219"/>
                </a:lnTo>
                <a:lnTo>
                  <a:pt x="43179" y="485139"/>
                </a:lnTo>
                <a:lnTo>
                  <a:pt x="54609" y="480059"/>
                </a:lnTo>
                <a:lnTo>
                  <a:pt x="74929" y="469899"/>
                </a:lnTo>
                <a:lnTo>
                  <a:pt x="86359" y="464819"/>
                </a:lnTo>
                <a:lnTo>
                  <a:pt x="113029" y="449579"/>
                </a:lnTo>
                <a:lnTo>
                  <a:pt x="123189" y="445769"/>
                </a:lnTo>
                <a:lnTo>
                  <a:pt x="140970" y="435609"/>
                </a:lnTo>
                <a:lnTo>
                  <a:pt x="151129" y="430529"/>
                </a:lnTo>
                <a:lnTo>
                  <a:pt x="160020" y="426719"/>
                </a:lnTo>
                <a:lnTo>
                  <a:pt x="160020" y="0"/>
                </a:lnTo>
                <a:close/>
              </a:path>
            </a:pathLst>
          </a:custGeom>
          <a:solidFill>
            <a:srgbClr val="350C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8011159" y="4933950"/>
            <a:ext cx="167640" cy="40513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8158480" y="4907279"/>
            <a:ext cx="0" cy="232410"/>
          </a:xfrm>
          <a:custGeom>
            <a:avLst/>
            <a:gdLst/>
            <a:ahLst/>
            <a:cxnLst/>
            <a:rect l="l" t="t" r="r" b="b"/>
            <a:pathLst>
              <a:path h="232410">
                <a:moveTo>
                  <a:pt x="0" y="0"/>
                </a:moveTo>
                <a:lnTo>
                  <a:pt x="0" y="232410"/>
                </a:lnTo>
              </a:path>
            </a:pathLst>
          </a:custGeom>
          <a:ln w="7619">
            <a:solidFill>
              <a:srgbClr val="623A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8121650" y="4909820"/>
            <a:ext cx="0" cy="229870"/>
          </a:xfrm>
          <a:custGeom>
            <a:avLst/>
            <a:gdLst/>
            <a:ahLst/>
            <a:cxnLst/>
            <a:rect l="l" t="t" r="r" b="b"/>
            <a:pathLst>
              <a:path h="229870">
                <a:moveTo>
                  <a:pt x="0" y="0"/>
                </a:moveTo>
                <a:lnTo>
                  <a:pt x="0" y="229869"/>
                </a:lnTo>
              </a:path>
            </a:pathLst>
          </a:custGeom>
          <a:ln w="7619">
            <a:solidFill>
              <a:srgbClr val="623A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8077200" y="5379720"/>
            <a:ext cx="3810" cy="2540"/>
          </a:xfrm>
          <a:custGeom>
            <a:avLst/>
            <a:gdLst/>
            <a:ahLst/>
            <a:cxnLst/>
            <a:rect l="l" t="t" r="r" b="b"/>
            <a:pathLst>
              <a:path w="3809" h="2539">
                <a:moveTo>
                  <a:pt x="0" y="2539"/>
                </a:moveTo>
                <a:lnTo>
                  <a:pt x="3810" y="2539"/>
                </a:lnTo>
                <a:lnTo>
                  <a:pt x="3810" y="0"/>
                </a:lnTo>
                <a:lnTo>
                  <a:pt x="0" y="0"/>
                </a:lnTo>
                <a:lnTo>
                  <a:pt x="0" y="2539"/>
                </a:lnTo>
                <a:close/>
              </a:path>
            </a:pathLst>
          </a:custGeom>
          <a:solidFill>
            <a:srgbClr val="623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8081009" y="4912359"/>
            <a:ext cx="0" cy="467359"/>
          </a:xfrm>
          <a:custGeom>
            <a:avLst/>
            <a:gdLst/>
            <a:ahLst/>
            <a:cxnLst/>
            <a:rect l="l" t="t" r="r" b="b"/>
            <a:pathLst>
              <a:path h="467360">
                <a:moveTo>
                  <a:pt x="0" y="0"/>
                </a:moveTo>
                <a:lnTo>
                  <a:pt x="0" y="467360"/>
                </a:lnTo>
              </a:path>
            </a:pathLst>
          </a:custGeom>
          <a:ln w="7620">
            <a:solidFill>
              <a:srgbClr val="623A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8034019" y="5402579"/>
            <a:ext cx="1905" cy="2540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0" y="2540"/>
                </a:moveTo>
                <a:lnTo>
                  <a:pt x="1904" y="2540"/>
                </a:lnTo>
                <a:lnTo>
                  <a:pt x="1904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623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8037830" y="4916170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409"/>
                </a:lnTo>
              </a:path>
            </a:pathLst>
          </a:custGeom>
          <a:ln w="7620">
            <a:solidFill>
              <a:srgbClr val="623A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8098790" y="5139690"/>
            <a:ext cx="518159" cy="261620"/>
          </a:xfrm>
          <a:custGeom>
            <a:avLst/>
            <a:gdLst/>
            <a:ahLst/>
            <a:cxnLst/>
            <a:rect l="l" t="t" r="r" b="b"/>
            <a:pathLst>
              <a:path w="518159" h="261620">
                <a:moveTo>
                  <a:pt x="0" y="261620"/>
                </a:moveTo>
                <a:lnTo>
                  <a:pt x="0" y="0"/>
                </a:lnTo>
                <a:lnTo>
                  <a:pt x="518159" y="0"/>
                </a:lnTo>
                <a:lnTo>
                  <a:pt x="518159" y="261620"/>
                </a:lnTo>
                <a:lnTo>
                  <a:pt x="0" y="261620"/>
                </a:lnTo>
                <a:close/>
              </a:path>
            </a:pathLst>
          </a:custGeom>
          <a:solidFill>
            <a:srgbClr val="A27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8120380" y="5172709"/>
            <a:ext cx="496570" cy="228600"/>
          </a:xfrm>
          <a:custGeom>
            <a:avLst/>
            <a:gdLst/>
            <a:ahLst/>
            <a:cxnLst/>
            <a:rect l="l" t="t" r="r" b="b"/>
            <a:pathLst>
              <a:path w="496570" h="228600">
                <a:moveTo>
                  <a:pt x="0" y="0"/>
                </a:moveTo>
                <a:lnTo>
                  <a:pt x="496570" y="0"/>
                </a:lnTo>
                <a:lnTo>
                  <a:pt x="496570" y="228599"/>
                </a:lnTo>
                <a:lnTo>
                  <a:pt x="0" y="228599"/>
                </a:lnTo>
                <a:lnTo>
                  <a:pt x="0" y="0"/>
                </a:lnTo>
                <a:close/>
              </a:path>
            </a:pathLst>
          </a:custGeom>
          <a:solidFill>
            <a:srgbClr val="6D3F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8152765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1429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8210550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0159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8268969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0159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8327390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0160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8385175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1430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8442325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1430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8500744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8890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8559165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11429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8613775" y="516382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6350">
            <a:solidFill>
              <a:srgbClr val="8B5D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8098790" y="5208904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13969">
            <a:solidFill>
              <a:srgbClr val="9B6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8098790" y="5256529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15240">
            <a:solidFill>
              <a:srgbClr val="9B6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8098790" y="5304790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15240">
            <a:solidFill>
              <a:srgbClr val="9B6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8098790" y="5353684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13969">
            <a:solidFill>
              <a:srgbClr val="9B6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8098790" y="5398134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6350">
            <a:solidFill>
              <a:srgbClr val="9B6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8614409" y="5104129"/>
            <a:ext cx="48260" cy="300990"/>
          </a:xfrm>
          <a:custGeom>
            <a:avLst/>
            <a:gdLst/>
            <a:ahLst/>
            <a:cxnLst/>
            <a:rect l="l" t="t" r="r" b="b"/>
            <a:pathLst>
              <a:path w="48259" h="300989">
                <a:moveTo>
                  <a:pt x="48260" y="0"/>
                </a:moveTo>
                <a:lnTo>
                  <a:pt x="0" y="35560"/>
                </a:lnTo>
                <a:lnTo>
                  <a:pt x="0" y="300990"/>
                </a:lnTo>
                <a:lnTo>
                  <a:pt x="48260" y="241300"/>
                </a:lnTo>
                <a:lnTo>
                  <a:pt x="48260" y="0"/>
                </a:lnTo>
                <a:close/>
              </a:path>
            </a:pathLst>
          </a:custGeom>
          <a:solidFill>
            <a:srgbClr val="6D3F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8100059" y="5121909"/>
            <a:ext cx="568960" cy="0"/>
          </a:xfrm>
          <a:custGeom>
            <a:avLst/>
            <a:gdLst/>
            <a:ahLst/>
            <a:cxnLst/>
            <a:rect l="l" t="t" r="r" b="b"/>
            <a:pathLst>
              <a:path w="568959">
                <a:moveTo>
                  <a:pt x="0" y="0"/>
                </a:moveTo>
                <a:lnTo>
                  <a:pt x="568960" y="0"/>
                </a:lnTo>
              </a:path>
            </a:pathLst>
          </a:custGeom>
          <a:ln w="45719">
            <a:solidFill>
              <a:srgbClr val="6046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29229" y="1036319"/>
            <a:ext cx="1323340" cy="0"/>
          </a:xfrm>
          <a:custGeom>
            <a:avLst/>
            <a:gdLst/>
            <a:ahLst/>
            <a:cxnLst/>
            <a:rect l="l" t="t" r="r" b="b"/>
            <a:pathLst>
              <a:path w="1323339">
                <a:moveTo>
                  <a:pt x="0" y="0"/>
                </a:moveTo>
                <a:lnTo>
                  <a:pt x="1323340" y="0"/>
                </a:lnTo>
              </a:path>
            </a:pathLst>
          </a:custGeom>
          <a:ln w="3302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03829" y="1010919"/>
            <a:ext cx="1323340" cy="0"/>
          </a:xfrm>
          <a:custGeom>
            <a:avLst/>
            <a:gdLst/>
            <a:ahLst/>
            <a:cxnLst/>
            <a:rect l="l" t="t" r="r" b="b"/>
            <a:pathLst>
              <a:path w="1323339">
                <a:moveTo>
                  <a:pt x="0" y="0"/>
                </a:moveTo>
                <a:lnTo>
                  <a:pt x="1323340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6939" y="1584960"/>
            <a:ext cx="915669" cy="0"/>
          </a:xfrm>
          <a:custGeom>
            <a:avLst/>
            <a:gdLst/>
            <a:ahLst/>
            <a:cxnLst/>
            <a:rect l="l" t="t" r="r" b="b"/>
            <a:pathLst>
              <a:path w="915669">
                <a:moveTo>
                  <a:pt x="0" y="0"/>
                </a:moveTo>
                <a:lnTo>
                  <a:pt x="915669" y="0"/>
                </a:lnTo>
              </a:path>
            </a:pathLst>
          </a:custGeom>
          <a:ln w="3302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1539" y="1559560"/>
            <a:ext cx="915669" cy="0"/>
          </a:xfrm>
          <a:custGeom>
            <a:avLst/>
            <a:gdLst/>
            <a:ahLst/>
            <a:cxnLst/>
            <a:rect l="l" t="t" r="r" b="b"/>
            <a:pathLst>
              <a:path w="915669">
                <a:moveTo>
                  <a:pt x="0" y="0"/>
                </a:moveTo>
                <a:lnTo>
                  <a:pt x="915669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490220"/>
            <a:ext cx="35058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69444"/>
              <a:buFont typeface="Wingdings"/>
              <a:buChar char=""/>
              <a:tabLst>
                <a:tab pos="355600" algn="l"/>
              </a:tabLst>
            </a:pPr>
            <a:r>
              <a:rPr sz="3600" spc="-10" dirty="0">
                <a:latin typeface="Comic Sans MS"/>
                <a:cs typeface="Comic Sans MS"/>
              </a:rPr>
              <a:t>Use </a:t>
            </a:r>
            <a:r>
              <a:rPr sz="3600" spc="-5" dirty="0">
                <a:latin typeface="Comic Sans MS"/>
                <a:cs typeface="Comic Sans MS"/>
              </a:rPr>
              <a:t>the</a:t>
            </a:r>
            <a:r>
              <a:rPr sz="3600" spc="-6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simple  past with</a:t>
            </a:r>
            <a:r>
              <a:rPr sz="3600" spc="-5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time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540" y="1473199"/>
            <a:ext cx="3482340" cy="196342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000"/>
              </a:spcBef>
            </a:pPr>
            <a:r>
              <a:rPr sz="3600" spc="-5" dirty="0">
                <a:latin typeface="Comic Sans MS"/>
                <a:cs typeface="Comic Sans MS"/>
              </a:rPr>
              <a:t>words like: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yesterday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50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last </a:t>
            </a:r>
            <a:r>
              <a:rPr sz="2000" b="1" spc="-5" dirty="0">
                <a:solidFill>
                  <a:srgbClr val="000098"/>
                </a:solidFill>
                <a:latin typeface="Comic Sans MS"/>
                <a:cs typeface="Comic Sans MS"/>
              </a:rPr>
              <a:t>Saturday,</a:t>
            </a:r>
            <a:r>
              <a:rPr sz="2000" b="1" spc="-45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2000" b="1" spc="-5" dirty="0">
                <a:solidFill>
                  <a:srgbClr val="000098"/>
                </a:solidFill>
                <a:latin typeface="Comic Sans MS"/>
                <a:cs typeface="Comic Sans MS"/>
              </a:rPr>
              <a:t>week,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411220"/>
            <a:ext cx="2245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0098"/>
                </a:solidFill>
                <a:latin typeface="Comic Sans MS"/>
                <a:cs typeface="Comic Sans MS"/>
              </a:rPr>
              <a:t>month, year,</a:t>
            </a:r>
            <a:r>
              <a:rPr sz="2000" b="1" spc="-7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2000" b="1" dirty="0">
                <a:solidFill>
                  <a:srgbClr val="000098"/>
                </a:solidFill>
                <a:latin typeface="Comic Sans MS"/>
                <a:cs typeface="Comic Sans MS"/>
              </a:rPr>
              <a:t>etc.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914139"/>
            <a:ext cx="14986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>
                <a:solidFill>
                  <a:srgbClr val="EDC75D"/>
                </a:solidFill>
                <a:latin typeface="Comic Sans MS"/>
                <a:cs typeface="Comic Sans MS"/>
              </a:rPr>
              <a:t>•</a:t>
            </a:r>
            <a:endParaRPr sz="2500">
              <a:latin typeface="Comic Sans MS"/>
              <a:cs typeface="Comic Sans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1539" y="4356227"/>
            <a:ext cx="2005330" cy="0"/>
          </a:xfrm>
          <a:custGeom>
            <a:avLst/>
            <a:gdLst/>
            <a:ahLst/>
            <a:cxnLst/>
            <a:rect l="l" t="t" r="r" b="b"/>
            <a:pathLst>
              <a:path w="2005330">
                <a:moveTo>
                  <a:pt x="0" y="0"/>
                </a:moveTo>
                <a:lnTo>
                  <a:pt x="2005257" y="0"/>
                </a:lnTo>
              </a:path>
            </a:pathLst>
          </a:custGeom>
          <a:ln w="41605">
            <a:solidFill>
              <a:srgbClr val="0000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82544" y="3830320"/>
            <a:ext cx="763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0098"/>
                </a:solidFill>
                <a:latin typeface="Comic Sans MS"/>
                <a:cs typeface="Comic Sans MS"/>
              </a:rPr>
              <a:t>ago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0540" y="4423410"/>
            <a:ext cx="3800475" cy="126238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65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  <a:tab pos="209677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when </a:t>
            </a:r>
            <a:r>
              <a:rPr sz="3600" b="1" dirty="0">
                <a:solidFill>
                  <a:srgbClr val="000098"/>
                </a:solidFill>
                <a:latin typeface="Comic Sans MS"/>
                <a:cs typeface="Comic Sans MS"/>
              </a:rPr>
              <a:t>I	</a:t>
            </a: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was…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55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dirty="0">
                <a:solidFill>
                  <a:srgbClr val="000098"/>
                </a:solidFill>
                <a:latin typeface="Comic Sans MS"/>
                <a:cs typeface="Comic Sans MS"/>
              </a:rPr>
              <a:t>in </a:t>
            </a: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1990 </a:t>
            </a:r>
            <a:r>
              <a:rPr sz="2200" b="1" spc="-5" dirty="0">
                <a:solidFill>
                  <a:srgbClr val="000098"/>
                </a:solidFill>
                <a:latin typeface="Comic Sans MS"/>
                <a:cs typeface="Comic Sans MS"/>
              </a:rPr>
              <a:t>(past</a:t>
            </a:r>
            <a:r>
              <a:rPr sz="2200" b="1" spc="-9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2200" b="1" spc="-5" dirty="0">
                <a:solidFill>
                  <a:srgbClr val="000098"/>
                </a:solidFill>
                <a:latin typeface="Comic Sans MS"/>
                <a:cs typeface="Comic Sans MS"/>
              </a:rPr>
              <a:t>date)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20230" y="1040130"/>
            <a:ext cx="1639570" cy="0"/>
          </a:xfrm>
          <a:custGeom>
            <a:avLst/>
            <a:gdLst/>
            <a:ahLst/>
            <a:cxnLst/>
            <a:rect l="l" t="t" r="r" b="b"/>
            <a:pathLst>
              <a:path w="1639570">
                <a:moveTo>
                  <a:pt x="0" y="0"/>
                </a:moveTo>
                <a:lnTo>
                  <a:pt x="1639570" y="0"/>
                </a:lnTo>
              </a:path>
            </a:pathLst>
          </a:custGeom>
          <a:ln w="3302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94830" y="1014730"/>
            <a:ext cx="1639570" cy="0"/>
          </a:xfrm>
          <a:custGeom>
            <a:avLst/>
            <a:gdLst/>
            <a:ahLst/>
            <a:cxnLst/>
            <a:rect l="l" t="t" r="r" b="b"/>
            <a:pathLst>
              <a:path w="1639570">
                <a:moveTo>
                  <a:pt x="0" y="0"/>
                </a:moveTo>
                <a:lnTo>
                  <a:pt x="1639570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07940" y="1588769"/>
            <a:ext cx="1644650" cy="0"/>
          </a:xfrm>
          <a:custGeom>
            <a:avLst/>
            <a:gdLst/>
            <a:ahLst/>
            <a:cxnLst/>
            <a:rect l="l" t="t" r="r" b="b"/>
            <a:pathLst>
              <a:path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3302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82540" y="1563369"/>
            <a:ext cx="1644650" cy="0"/>
          </a:xfrm>
          <a:custGeom>
            <a:avLst/>
            <a:gdLst/>
            <a:ahLst/>
            <a:cxnLst/>
            <a:rect l="l" t="t" r="r" b="b"/>
            <a:pathLst>
              <a:path w="1644650">
                <a:moveTo>
                  <a:pt x="0" y="0"/>
                </a:moveTo>
                <a:lnTo>
                  <a:pt x="1644650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26940" y="494029"/>
            <a:ext cx="38207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69444"/>
              <a:buFont typeface="Wingdings"/>
              <a:buChar char=""/>
              <a:tabLst>
                <a:tab pos="355600" algn="l"/>
              </a:tabLst>
            </a:pPr>
            <a:r>
              <a:rPr sz="3600" spc="-10" dirty="0">
                <a:latin typeface="Comic Sans MS"/>
                <a:cs typeface="Comic Sans MS"/>
              </a:rPr>
              <a:t>Use </a:t>
            </a:r>
            <a:r>
              <a:rPr sz="3600" spc="-5" dirty="0">
                <a:latin typeface="Comic Sans MS"/>
                <a:cs typeface="Comic Sans MS"/>
              </a:rPr>
              <a:t>the</a:t>
            </a:r>
            <a:r>
              <a:rPr sz="3600" spc="-6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present  </a:t>
            </a:r>
            <a:r>
              <a:rPr sz="3600" spc="-10" dirty="0">
                <a:latin typeface="Comic Sans MS"/>
                <a:cs typeface="Comic Sans MS"/>
              </a:rPr>
              <a:t>perfect</a:t>
            </a:r>
            <a:r>
              <a:rPr sz="3600" spc="-15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with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01540" y="1477009"/>
            <a:ext cx="3790315" cy="304546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000"/>
              </a:spcBef>
            </a:pPr>
            <a:r>
              <a:rPr sz="3600" spc="-5" dirty="0">
                <a:latin typeface="Comic Sans MS"/>
                <a:cs typeface="Comic Sans MS"/>
              </a:rPr>
              <a:t>time words</a:t>
            </a:r>
            <a:r>
              <a:rPr sz="3600" spc="-70" dirty="0">
                <a:latin typeface="Comic Sans MS"/>
                <a:cs typeface="Comic Sans MS"/>
              </a:rPr>
              <a:t> </a:t>
            </a:r>
            <a:r>
              <a:rPr sz="3600" spc="-5" dirty="0">
                <a:latin typeface="Comic Sans MS"/>
                <a:cs typeface="Comic Sans MS"/>
              </a:rPr>
              <a:t>like: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recently/lately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since</a:t>
            </a:r>
            <a:r>
              <a:rPr sz="3600" b="1" spc="-1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600" b="1" dirty="0">
                <a:solidFill>
                  <a:srgbClr val="000098"/>
                </a:solidFill>
                <a:latin typeface="Comic Sans MS"/>
                <a:cs typeface="Comic Sans MS"/>
              </a:rPr>
              <a:t>…</a:t>
            </a:r>
            <a:endParaRPr sz="3600">
              <a:latin typeface="Comic Sans MS"/>
              <a:cs typeface="Comic Sans MS"/>
            </a:endParaRPr>
          </a:p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EDC75D"/>
              </a:buClr>
              <a:buSzPct val="69444"/>
              <a:buFont typeface="Comic Sans MS"/>
              <a:buChar char="•"/>
              <a:tabLst>
                <a:tab pos="380365" algn="l"/>
                <a:tab pos="381000" algn="l"/>
              </a:tabLst>
            </a:pP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so far</a:t>
            </a:r>
            <a:r>
              <a:rPr sz="3600" b="1" spc="-3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3600" b="1" spc="-5" dirty="0">
                <a:solidFill>
                  <a:srgbClr val="000098"/>
                </a:solidFill>
                <a:latin typeface="Comic Sans MS"/>
                <a:cs typeface="Comic Sans MS"/>
              </a:rPr>
              <a:t>this</a:t>
            </a:r>
            <a:endParaRPr sz="3600">
              <a:latin typeface="Comic Sans MS"/>
              <a:cs typeface="Comic Sans MS"/>
            </a:endParaRPr>
          </a:p>
          <a:p>
            <a:pPr marL="3810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solidFill>
                  <a:srgbClr val="000098"/>
                </a:solidFill>
                <a:latin typeface="Comic Sans MS"/>
                <a:cs typeface="Comic Sans MS"/>
              </a:rPr>
              <a:t>week, month, year,</a:t>
            </a:r>
            <a:r>
              <a:rPr sz="2000" b="1" spc="-40" dirty="0">
                <a:solidFill>
                  <a:srgbClr val="000098"/>
                </a:solidFill>
                <a:latin typeface="Comic Sans MS"/>
                <a:cs typeface="Comic Sans MS"/>
              </a:rPr>
              <a:t> </a:t>
            </a:r>
            <a:r>
              <a:rPr sz="2000" b="1" dirty="0">
                <a:solidFill>
                  <a:srgbClr val="000098"/>
                </a:solidFill>
                <a:latin typeface="Comic Sans MS"/>
                <a:cs typeface="Comic Sans MS"/>
              </a:rPr>
              <a:t>etc.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3620" y="6648450"/>
            <a:ext cx="565149" cy="271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0210" y="226059"/>
            <a:ext cx="556514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5025" marR="5080" indent="-82296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Additional notes</a:t>
            </a:r>
            <a:r>
              <a:rPr spc="-8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about  present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perfect:</a:t>
            </a:r>
          </a:p>
        </p:txBody>
      </p:sp>
      <p:sp>
        <p:nvSpPr>
          <p:cNvPr id="4" name="object 4"/>
          <p:cNvSpPr/>
          <p:nvPr/>
        </p:nvSpPr>
        <p:spPr>
          <a:xfrm>
            <a:off x="5524500" y="5043170"/>
            <a:ext cx="3619500" cy="19164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1500" y="4273550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" y="4250690"/>
            <a:ext cx="1769110" cy="0"/>
          </a:xfrm>
          <a:custGeom>
            <a:avLst/>
            <a:gdLst/>
            <a:ahLst/>
            <a:cxnLst/>
            <a:rect l="l" t="t" r="r" b="b"/>
            <a:pathLst>
              <a:path w="1769110">
                <a:moveTo>
                  <a:pt x="0" y="0"/>
                </a:moveTo>
                <a:lnTo>
                  <a:pt x="176911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940" y="1633220"/>
            <a:ext cx="7485380" cy="384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EDC75D"/>
              </a:buClr>
              <a:buSzPct val="70312"/>
              <a:buChar char="•"/>
              <a:tabLst>
                <a:tab pos="355600" algn="l"/>
              </a:tabLst>
            </a:pPr>
            <a:r>
              <a:rPr sz="3200" dirty="0">
                <a:latin typeface="Comic Sans MS"/>
                <a:cs typeface="Comic Sans MS"/>
              </a:rPr>
              <a:t>We </a:t>
            </a:r>
            <a:r>
              <a:rPr sz="3200" spc="-5" dirty="0">
                <a:latin typeface="Comic Sans MS"/>
                <a:cs typeface="Comic Sans MS"/>
              </a:rPr>
              <a:t>often </a:t>
            </a:r>
            <a:r>
              <a:rPr sz="3200" dirty="0">
                <a:latin typeface="Comic Sans MS"/>
                <a:cs typeface="Comic Sans MS"/>
              </a:rPr>
              <a:t>use present perfect </a:t>
            </a:r>
            <a:r>
              <a:rPr sz="3200" spc="5" dirty="0">
                <a:latin typeface="Comic Sans MS"/>
                <a:cs typeface="Comic Sans MS"/>
              </a:rPr>
              <a:t>to </a:t>
            </a:r>
            <a:r>
              <a:rPr sz="3200" dirty="0">
                <a:latin typeface="Comic Sans MS"/>
                <a:cs typeface="Comic Sans MS"/>
              </a:rPr>
              <a:t>say  that </a:t>
            </a:r>
            <a:r>
              <a:rPr sz="3200" spc="-5" dirty="0">
                <a:latin typeface="Comic Sans MS"/>
                <a:cs typeface="Comic Sans MS"/>
              </a:rPr>
              <a:t>something </a:t>
            </a:r>
            <a:r>
              <a:rPr sz="3200" dirty="0">
                <a:latin typeface="Comic Sans MS"/>
                <a:cs typeface="Comic Sans MS"/>
              </a:rPr>
              <a:t>happened </a:t>
            </a:r>
            <a:r>
              <a:rPr sz="3200" spc="-5" dirty="0">
                <a:latin typeface="Comic Sans MS"/>
                <a:cs typeface="Comic Sans MS"/>
              </a:rPr>
              <a:t>sooner </a:t>
            </a:r>
            <a:r>
              <a:rPr sz="3200" dirty="0">
                <a:latin typeface="Comic Sans MS"/>
                <a:cs typeface="Comic Sans MS"/>
              </a:rPr>
              <a:t>than  expected.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Comic Sans MS"/>
                <a:cs typeface="Comic Sans MS"/>
              </a:rPr>
              <a:t>Example:</a:t>
            </a:r>
            <a:endParaRPr sz="3200">
              <a:latin typeface="Comic Sans MS"/>
              <a:cs typeface="Comic Sans MS"/>
            </a:endParaRPr>
          </a:p>
          <a:p>
            <a:pPr marL="12700" marR="466090">
              <a:lnSpc>
                <a:spcPct val="118200"/>
              </a:lnSpc>
              <a:spcBef>
                <a:spcPts val="100"/>
              </a:spcBef>
            </a:pPr>
            <a:r>
              <a:rPr sz="3200" dirty="0">
                <a:latin typeface="Comic Sans MS"/>
                <a:cs typeface="Comic Sans MS"/>
              </a:rPr>
              <a:t>Jan: </a:t>
            </a:r>
            <a:r>
              <a:rPr sz="3200" spc="-5" dirty="0">
                <a:latin typeface="Comic Sans MS"/>
                <a:cs typeface="Comic Sans MS"/>
              </a:rPr>
              <a:t>Don’t </a:t>
            </a:r>
            <a:r>
              <a:rPr sz="3200" dirty="0">
                <a:latin typeface="Comic Sans MS"/>
                <a:cs typeface="Comic Sans MS"/>
              </a:rPr>
              <a:t>forget to mail that </a:t>
            </a:r>
            <a:r>
              <a:rPr sz="3200" spc="-5" dirty="0">
                <a:latin typeface="Comic Sans MS"/>
                <a:cs typeface="Comic Sans MS"/>
              </a:rPr>
              <a:t>letter.  Tom: </a:t>
            </a:r>
            <a:r>
              <a:rPr sz="3200" dirty="0">
                <a:latin typeface="Comic Sans MS"/>
                <a:cs typeface="Comic Sans MS"/>
              </a:rPr>
              <a:t>I</a:t>
            </a:r>
            <a:r>
              <a:rPr sz="3200" b="1" dirty="0">
                <a:latin typeface="Comic Sans MS"/>
                <a:cs typeface="Comic Sans MS"/>
              </a:rPr>
              <a:t>’ve </a:t>
            </a:r>
            <a:r>
              <a:rPr sz="3300" i="1" spc="-50" dirty="0">
                <a:latin typeface="Comic Sans MS"/>
                <a:cs typeface="Comic Sans MS"/>
              </a:rPr>
              <a:t>already </a:t>
            </a:r>
            <a:r>
              <a:rPr sz="3200" b="1" spc="-5" dirty="0">
                <a:latin typeface="Comic Sans MS"/>
                <a:cs typeface="Comic Sans MS"/>
              </a:rPr>
              <a:t>mailed</a:t>
            </a:r>
            <a:r>
              <a:rPr sz="3200" b="1" spc="-85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it.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9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569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Simple Past  vs. Present  Perfect</vt:lpstr>
      <vt:lpstr>Remember:</vt:lpstr>
      <vt:lpstr>Slide 3</vt:lpstr>
      <vt:lpstr>Slide 4</vt:lpstr>
      <vt:lpstr>Slide 5</vt:lpstr>
      <vt:lpstr>Slide 6</vt:lpstr>
      <vt:lpstr>Sara has lived in Boston for 5 years.</vt:lpstr>
      <vt:lpstr>Slide 8</vt:lpstr>
      <vt:lpstr>Additional notes about  present perfect:</vt:lpstr>
      <vt:lpstr>Slide 10</vt:lpstr>
      <vt:lpstr>Slide 11</vt:lpstr>
      <vt:lpstr>Slide 12</vt:lpstr>
      <vt:lpstr>Remember!</vt:lpstr>
      <vt:lpstr>Practice!</vt:lpstr>
      <vt:lpstr>Answers!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vs. Simple Past</dc:title>
  <dc:creator>Me</dc:creator>
  <cp:lastModifiedBy>AnnAArmy</cp:lastModifiedBy>
  <cp:revision>2</cp:revision>
  <dcterms:created xsi:type="dcterms:W3CDTF">2020-09-04T22:53:48Z</dcterms:created>
  <dcterms:modified xsi:type="dcterms:W3CDTF">2020-09-04T23:05:05Z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2011-04-29T00:00:00Z</vt:filetime>
  </property>
  <property fmtid="{D5CDD505-2E9C-101B-9397-08002B2CF9AE}" pid="3" name="Creator">
    <vt:lpwstr>Impress</vt:lpwstr>
  </property>
  <property fmtid="{D5CDD505-2E9C-101B-9397-08002B2CF9AE}" pid="4" name="LastSaved">
    <vt:filetime>2011-04-29T00:00:00Z</vt:filetime>
  </property>
</Properties>
</file>