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5" r:id="rId4"/>
    <p:sldId id="26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F20AD-52EE-4FE1-8FE6-BBD4F616CC17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E9777-C27F-4163-A001-E84527E2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4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7" name="Google Shape;1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4" name="Google Shape;13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5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3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8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2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8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6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3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6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9A7CF-9A3B-4C97-B97E-90FDB8AED70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05E51-9710-4496-977C-E578AB19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FUTURE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3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8912" y="835025"/>
            <a:ext cx="8394700" cy="5840412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6"/>
          <p:cNvSpPr txBox="1"/>
          <p:nvPr/>
        </p:nvSpPr>
        <p:spPr>
          <a:xfrm>
            <a:off x="128587" y="449262"/>
            <a:ext cx="8424862" cy="9366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BC95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VERBAL AND NOMINAL SENTENCE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0430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8912" y="835025"/>
            <a:ext cx="8448675" cy="5840412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7"/>
          <p:cNvSpPr txBox="1"/>
          <p:nvPr/>
        </p:nvSpPr>
        <p:spPr>
          <a:xfrm>
            <a:off x="128587" y="449262"/>
            <a:ext cx="8424862" cy="9366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BC95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VERBAL AND NOMINAL SENTENCE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6899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Tomorrow</a:t>
            </a:r>
          </a:p>
          <a:p>
            <a:r>
              <a:rPr lang="en-US" dirty="0" smtClean="0"/>
              <a:t>Next week</a:t>
            </a:r>
          </a:p>
          <a:p>
            <a:r>
              <a:rPr lang="en-US" dirty="0" smtClean="0"/>
              <a:t>Someday</a:t>
            </a:r>
          </a:p>
          <a:p>
            <a:r>
              <a:rPr lang="en-US" dirty="0" smtClean="0"/>
              <a:t>Next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USE WILL VS  BE GOING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PREDICTION WE USE  WILL OR BE GOING TO</a:t>
            </a:r>
          </a:p>
          <a:p>
            <a:pPr marL="0" indent="0">
              <a:buNone/>
            </a:pPr>
            <a:r>
              <a:rPr lang="en-US" dirty="0" smtClean="0"/>
              <a:t>ACCORDING TO THE WEATHER 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IT WILL RAINS TOMORROW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IT IS GOING TO RAIN TOMORROW</a:t>
            </a:r>
          </a:p>
          <a:p>
            <a:pPr marL="0" indent="0">
              <a:buNone/>
            </a:pPr>
            <a:r>
              <a:rPr lang="en-US" dirty="0" smtClean="0"/>
              <a:t>2. PRIOR PLAN (BE GOING TO)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I AM GOING TO BALI NEXT WEEK</a:t>
            </a:r>
          </a:p>
          <a:p>
            <a:pPr marL="0" indent="0">
              <a:buNone/>
            </a:pPr>
            <a:r>
              <a:rPr lang="en-US" dirty="0" smtClean="0"/>
              <a:t> I WILL GO TO BALI NEXT WEEK</a:t>
            </a:r>
          </a:p>
        </p:txBody>
      </p:sp>
    </p:spTree>
    <p:extLst>
      <p:ext uri="{BB962C8B-B14F-4D97-AF65-F5344CB8AC3E}">
        <p14:creationId xmlns:p14="http://schemas.microsoft.com/office/powerpoint/2010/main" val="29521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 VS BE GOING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WILINGNESS  (WILL)</a:t>
            </a:r>
          </a:p>
          <a:p>
            <a:pPr marL="0" indent="0">
              <a:buNone/>
            </a:pPr>
            <a:r>
              <a:rPr lang="en-US" dirty="0" smtClean="0"/>
              <a:t>A : THIS LETTER IS INDONESIAN, I DON’T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UNDERSTAND IT</a:t>
            </a:r>
          </a:p>
          <a:p>
            <a:pPr marL="0" indent="0">
              <a:buNone/>
            </a:pPr>
            <a:r>
              <a:rPr lang="en-US" dirty="0" smtClean="0"/>
              <a:t>B : OK I WILL TRANSLATE IT FOR YOU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 VS BE GOING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ACTIVITY 1</a:t>
            </a:r>
          </a:p>
          <a:p>
            <a:pPr marL="0" indent="0">
              <a:buNone/>
            </a:pPr>
            <a:r>
              <a:rPr lang="en-US" dirty="0" smtClean="0"/>
              <a:t>A: WHAT ARE YOU DOING FOR TONIGHT?</a:t>
            </a:r>
          </a:p>
          <a:p>
            <a:pPr marL="0" indent="0">
              <a:buNone/>
            </a:pPr>
            <a:r>
              <a:rPr lang="en-US" dirty="0" smtClean="0"/>
              <a:t>B: I AM GOING TO VISIT MY MOM AT 7 pm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ACTIVITY 2</a:t>
            </a:r>
          </a:p>
          <a:p>
            <a:pPr marL="0" indent="0">
              <a:buNone/>
            </a:pPr>
            <a:r>
              <a:rPr lang="en-US" dirty="0" smtClean="0"/>
              <a:t>A: WHAT ARE YOU DOING FOR TONIGHT?</a:t>
            </a:r>
          </a:p>
          <a:p>
            <a:pPr marL="0" indent="0">
              <a:buNone/>
            </a:pPr>
            <a:r>
              <a:rPr lang="en-US" dirty="0" smtClean="0"/>
              <a:t>B: ACTUALY , I REALLY HAVEN’T ANY PLANT,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I WILL SWIM OK, I AM GOING TO ENJOY THE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DINNER, OR I WILL WATCH THE TV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8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178</Words>
  <Application>Microsoft Office PowerPoint</Application>
  <PresentationFormat>On-screen Show (4:3)</PresentationFormat>
  <Paragraphs>34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SIMPLE FUTURE</vt:lpstr>
      <vt:lpstr>PowerPoint Presentation</vt:lpstr>
      <vt:lpstr>PowerPoint Presentation</vt:lpstr>
      <vt:lpstr>Time signal</vt:lpstr>
      <vt:lpstr>THE USE WILL VS  BE GOING TO</vt:lpstr>
      <vt:lpstr>WILL VS BE GOING TO</vt:lpstr>
      <vt:lpstr>WILL VS BE GOING 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FUTURE</dc:title>
  <dc:creator>USER</dc:creator>
  <cp:lastModifiedBy>USER</cp:lastModifiedBy>
  <cp:revision>7</cp:revision>
  <dcterms:created xsi:type="dcterms:W3CDTF">2021-08-02T07:53:09Z</dcterms:created>
  <dcterms:modified xsi:type="dcterms:W3CDTF">2021-08-02T09:29:32Z</dcterms:modified>
</cp:coreProperties>
</file>