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8" r:id="rId6"/>
    <p:sldId id="261" r:id="rId7"/>
    <p:sldId id="269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9" r:id="rId21"/>
    <p:sldId id="286" r:id="rId22"/>
    <p:sldId id="287" r:id="rId23"/>
    <p:sldId id="288" r:id="rId24"/>
    <p:sldId id="285" r:id="rId25"/>
    <p:sldId id="263" r:id="rId26"/>
    <p:sldId id="267" r:id="rId27"/>
    <p:sldId id="270" r:id="rId28"/>
    <p:sldId id="271" r:id="rId29"/>
    <p:sldId id="272" r:id="rId30"/>
    <p:sldId id="265" r:id="rId3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4E83A3-5A1F-4F18-9FE4-47669F3F8C5D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EEA31F-0FED-409A-AD93-0DB122DC9ADC}">
      <dgm:prSet custT="1"/>
      <dgm:spPr/>
      <dgm:t>
        <a:bodyPr/>
        <a:lstStyle/>
        <a:p>
          <a:pPr rtl="0"/>
          <a:r>
            <a:rPr lang="en-US" sz="3200" b="1" dirty="0" err="1">
              <a:solidFill>
                <a:schemeClr val="tx1"/>
              </a:solidFill>
            </a:rPr>
            <a:t>Tujuan</a:t>
          </a:r>
          <a:r>
            <a:rPr lang="en-US" sz="3200" b="1" dirty="0">
              <a:solidFill>
                <a:schemeClr val="tx1"/>
              </a:solidFill>
            </a:rPr>
            <a:t> </a:t>
          </a:r>
          <a:r>
            <a:rPr lang="en-US" sz="3200" b="1" dirty="0" err="1">
              <a:solidFill>
                <a:schemeClr val="tx1"/>
              </a:solidFill>
            </a:rPr>
            <a:t>Pembelajaran</a:t>
          </a:r>
          <a:endParaRPr lang="en-US" sz="3200" dirty="0">
            <a:solidFill>
              <a:schemeClr val="tx1"/>
            </a:solidFill>
          </a:endParaRPr>
        </a:p>
      </dgm:t>
    </dgm:pt>
    <dgm:pt modelId="{69CC025B-D9C3-47DF-9463-B58CA4AB94A4}" type="parTrans" cxnId="{D295E4FB-2620-46B7-8A73-D8587E0FD634}">
      <dgm:prSet/>
      <dgm:spPr/>
      <dgm:t>
        <a:bodyPr/>
        <a:lstStyle/>
        <a:p>
          <a:endParaRPr lang="en-US"/>
        </a:p>
      </dgm:t>
    </dgm:pt>
    <dgm:pt modelId="{BEAA4732-17FB-4241-88C3-46FD9EA2600F}" type="sibTrans" cxnId="{D295E4FB-2620-46B7-8A73-D8587E0FD634}">
      <dgm:prSet/>
      <dgm:spPr/>
      <dgm:t>
        <a:bodyPr/>
        <a:lstStyle/>
        <a:p>
          <a:endParaRPr lang="en-US"/>
        </a:p>
      </dgm:t>
    </dgm:pt>
    <dgm:pt modelId="{B943ACA6-2C8F-48BF-8D14-CB2A1B8B132B}" type="pres">
      <dgm:prSet presAssocID="{484E83A3-5A1F-4F18-9FE4-47669F3F8C5D}" presName="linear" presStyleCnt="0">
        <dgm:presLayoutVars>
          <dgm:animLvl val="lvl"/>
          <dgm:resizeHandles val="exact"/>
        </dgm:presLayoutVars>
      </dgm:prSet>
      <dgm:spPr/>
    </dgm:pt>
    <dgm:pt modelId="{A4549A0B-40EA-4E71-AD6A-6E2A6A6FD4EA}" type="pres">
      <dgm:prSet presAssocID="{B7EEA31F-0FED-409A-AD93-0DB122DC9ADC}" presName="parentText" presStyleLbl="node1" presStyleIdx="0" presStyleCnt="1" custScaleY="166765" custLinFactNeighborX="21818" custLinFactNeighborY="-33033">
        <dgm:presLayoutVars>
          <dgm:chMax val="0"/>
          <dgm:bulletEnabled val="1"/>
        </dgm:presLayoutVars>
      </dgm:prSet>
      <dgm:spPr/>
    </dgm:pt>
  </dgm:ptLst>
  <dgm:cxnLst>
    <dgm:cxn modelId="{741F8409-AAD1-41AA-AFE1-603D4B3F31A5}" type="presOf" srcId="{B7EEA31F-0FED-409A-AD93-0DB122DC9ADC}" destId="{A4549A0B-40EA-4E71-AD6A-6E2A6A6FD4EA}" srcOrd="0" destOrd="0" presId="urn:microsoft.com/office/officeart/2005/8/layout/vList2"/>
    <dgm:cxn modelId="{5BFE22D1-97F0-42DB-B377-A6B47D6494D4}" type="presOf" srcId="{484E83A3-5A1F-4F18-9FE4-47669F3F8C5D}" destId="{B943ACA6-2C8F-48BF-8D14-CB2A1B8B132B}" srcOrd="0" destOrd="0" presId="urn:microsoft.com/office/officeart/2005/8/layout/vList2"/>
    <dgm:cxn modelId="{D295E4FB-2620-46B7-8A73-D8587E0FD634}" srcId="{484E83A3-5A1F-4F18-9FE4-47669F3F8C5D}" destId="{B7EEA31F-0FED-409A-AD93-0DB122DC9ADC}" srcOrd="0" destOrd="0" parTransId="{69CC025B-D9C3-47DF-9463-B58CA4AB94A4}" sibTransId="{BEAA4732-17FB-4241-88C3-46FD9EA2600F}"/>
    <dgm:cxn modelId="{66592E33-7110-489E-83CA-8148E207BEA6}" type="presParOf" srcId="{B943ACA6-2C8F-48BF-8D14-CB2A1B8B132B}" destId="{A4549A0B-40EA-4E71-AD6A-6E2A6A6FD4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B5A0D5-DB95-4EE3-A084-2E966234FE0F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3E0D1B-D92A-4F67-8B62-7AA4D3222889}">
      <dgm:prSet custT="1"/>
      <dgm:spPr/>
      <dgm:t>
        <a:bodyPr/>
        <a:lstStyle/>
        <a:p>
          <a:pPr rtl="0"/>
          <a:r>
            <a:rPr lang="en-US" sz="2800" b="1" dirty="0">
              <a:solidFill>
                <a:schemeClr val="tx1"/>
              </a:solidFill>
            </a:rPr>
            <a:t> PETA KONSEP</a:t>
          </a:r>
        </a:p>
      </dgm:t>
    </dgm:pt>
    <dgm:pt modelId="{CB3FD6CF-313B-4F60-A1A1-DBAAC22888F7}" type="parTrans" cxnId="{06A3E8BE-091B-4EA4-A35D-20E98EDCD41F}">
      <dgm:prSet/>
      <dgm:spPr/>
      <dgm:t>
        <a:bodyPr/>
        <a:lstStyle/>
        <a:p>
          <a:endParaRPr lang="en-US"/>
        </a:p>
      </dgm:t>
    </dgm:pt>
    <dgm:pt modelId="{6792A507-35F0-4C2E-BC02-FDF47E4A5C4A}" type="sibTrans" cxnId="{06A3E8BE-091B-4EA4-A35D-20E98EDCD41F}">
      <dgm:prSet/>
      <dgm:spPr/>
      <dgm:t>
        <a:bodyPr/>
        <a:lstStyle/>
        <a:p>
          <a:endParaRPr lang="en-US"/>
        </a:p>
      </dgm:t>
    </dgm:pt>
    <dgm:pt modelId="{9177AA1C-64F6-4C19-9F11-B5FF2AA9564A}" type="pres">
      <dgm:prSet presAssocID="{AAB5A0D5-DB95-4EE3-A084-2E966234FE0F}" presName="linear" presStyleCnt="0">
        <dgm:presLayoutVars>
          <dgm:animLvl val="lvl"/>
          <dgm:resizeHandles val="exact"/>
        </dgm:presLayoutVars>
      </dgm:prSet>
      <dgm:spPr/>
    </dgm:pt>
    <dgm:pt modelId="{674EB096-5223-4BFC-BD71-159E711F9564}" type="pres">
      <dgm:prSet presAssocID="{813E0D1B-D92A-4F67-8B62-7AA4D3222889}" presName="parentText" presStyleLbl="node1" presStyleIdx="0" presStyleCnt="1" custScaleY="165790">
        <dgm:presLayoutVars>
          <dgm:chMax val="0"/>
          <dgm:bulletEnabled val="1"/>
        </dgm:presLayoutVars>
      </dgm:prSet>
      <dgm:spPr/>
    </dgm:pt>
  </dgm:ptLst>
  <dgm:cxnLst>
    <dgm:cxn modelId="{65D69518-7B82-4C40-9209-0073A4367FAE}" type="presOf" srcId="{813E0D1B-D92A-4F67-8B62-7AA4D3222889}" destId="{674EB096-5223-4BFC-BD71-159E711F9564}" srcOrd="0" destOrd="0" presId="urn:microsoft.com/office/officeart/2005/8/layout/vList2"/>
    <dgm:cxn modelId="{06A3E8BE-091B-4EA4-A35D-20E98EDCD41F}" srcId="{AAB5A0D5-DB95-4EE3-A084-2E966234FE0F}" destId="{813E0D1B-D92A-4F67-8B62-7AA4D3222889}" srcOrd="0" destOrd="0" parTransId="{CB3FD6CF-313B-4F60-A1A1-DBAAC22888F7}" sibTransId="{6792A507-35F0-4C2E-BC02-FDF47E4A5C4A}"/>
    <dgm:cxn modelId="{46757FF0-D490-4DAC-BA21-68C111F5AA3D}" type="presOf" srcId="{AAB5A0D5-DB95-4EE3-A084-2E966234FE0F}" destId="{9177AA1C-64F6-4C19-9F11-B5FF2AA9564A}" srcOrd="0" destOrd="0" presId="urn:microsoft.com/office/officeart/2005/8/layout/vList2"/>
    <dgm:cxn modelId="{005DE397-D4F2-4BF1-A2CC-FC16A0945CA4}" type="presParOf" srcId="{9177AA1C-64F6-4C19-9F11-B5FF2AA9564A}" destId="{674EB096-5223-4BFC-BD71-159E711F95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BF13C5-8A55-426D-98B4-838B1086C91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21580A-BED0-438C-9FF9-9247115D464B}">
      <dgm:prSet custT="1"/>
      <dgm:spPr/>
      <dgm:t>
        <a:bodyPr/>
        <a:lstStyle/>
        <a:p>
          <a:pPr rtl="0"/>
          <a:r>
            <a:rPr lang="en-US" sz="3200" b="1" dirty="0"/>
            <a:t>  A. </a:t>
          </a:r>
          <a:r>
            <a:rPr lang="en-US" sz="3200" b="1" dirty="0" err="1"/>
            <a:t>Karakteristik</a:t>
          </a:r>
          <a:r>
            <a:rPr lang="en-US" sz="3200" b="1" dirty="0"/>
            <a:t> Perusahaan </a:t>
          </a:r>
          <a:r>
            <a:rPr lang="en-US" sz="3200" b="1" dirty="0" err="1"/>
            <a:t>Jasa</a:t>
          </a:r>
          <a:endParaRPr lang="en-US" sz="3200" dirty="0"/>
        </a:p>
      </dgm:t>
    </dgm:pt>
    <dgm:pt modelId="{F922BD13-ECF9-4ABC-80FE-884812C5F5FD}" type="parTrans" cxnId="{142FF747-EBED-49FC-97BA-9CB577BCFC61}">
      <dgm:prSet/>
      <dgm:spPr/>
      <dgm:t>
        <a:bodyPr/>
        <a:lstStyle/>
        <a:p>
          <a:endParaRPr lang="en-US"/>
        </a:p>
      </dgm:t>
    </dgm:pt>
    <dgm:pt modelId="{9B7443BB-AE29-4126-9E1E-55A2BA513378}" type="sibTrans" cxnId="{142FF747-EBED-49FC-97BA-9CB577BCFC61}">
      <dgm:prSet/>
      <dgm:spPr/>
      <dgm:t>
        <a:bodyPr/>
        <a:lstStyle/>
        <a:p>
          <a:endParaRPr lang="en-US"/>
        </a:p>
      </dgm:t>
    </dgm:pt>
    <dgm:pt modelId="{C4190C92-D657-4FE4-B0DE-1FEC84D7B298}" type="pres">
      <dgm:prSet presAssocID="{19BF13C5-8A55-426D-98B4-838B1086C910}" presName="linear" presStyleCnt="0">
        <dgm:presLayoutVars>
          <dgm:animLvl val="lvl"/>
          <dgm:resizeHandles val="exact"/>
        </dgm:presLayoutVars>
      </dgm:prSet>
      <dgm:spPr/>
    </dgm:pt>
    <dgm:pt modelId="{531A75EB-B1A0-451F-9C64-E3FC14BB85E0}" type="pres">
      <dgm:prSet presAssocID="{A621580A-BED0-438C-9FF9-9247115D464B}" presName="parentText" presStyleLbl="node1" presStyleIdx="0" presStyleCnt="1" custScaleY="166928" custLinFactNeighborX="-1205" custLinFactNeighborY="-60201">
        <dgm:presLayoutVars>
          <dgm:chMax val="0"/>
          <dgm:bulletEnabled val="1"/>
        </dgm:presLayoutVars>
      </dgm:prSet>
      <dgm:spPr/>
    </dgm:pt>
  </dgm:ptLst>
  <dgm:cxnLst>
    <dgm:cxn modelId="{985C8C2E-E0C7-466D-B53C-E91328C5C0D4}" type="presOf" srcId="{A621580A-BED0-438C-9FF9-9247115D464B}" destId="{531A75EB-B1A0-451F-9C64-E3FC14BB85E0}" srcOrd="0" destOrd="0" presId="urn:microsoft.com/office/officeart/2005/8/layout/vList2"/>
    <dgm:cxn modelId="{142FF747-EBED-49FC-97BA-9CB577BCFC61}" srcId="{19BF13C5-8A55-426D-98B4-838B1086C910}" destId="{A621580A-BED0-438C-9FF9-9247115D464B}" srcOrd="0" destOrd="0" parTransId="{F922BD13-ECF9-4ABC-80FE-884812C5F5FD}" sibTransId="{9B7443BB-AE29-4126-9E1E-55A2BA513378}"/>
    <dgm:cxn modelId="{0289A8C3-9163-4C5A-8EDE-B97A5B3F0695}" type="presOf" srcId="{19BF13C5-8A55-426D-98B4-838B1086C910}" destId="{C4190C92-D657-4FE4-B0DE-1FEC84D7B298}" srcOrd="0" destOrd="0" presId="urn:microsoft.com/office/officeart/2005/8/layout/vList2"/>
    <dgm:cxn modelId="{C8A88B22-ECDA-4699-9C35-7487FF71F64C}" type="presParOf" srcId="{C4190C92-D657-4FE4-B0DE-1FEC84D7B298}" destId="{531A75EB-B1A0-451F-9C64-E3FC14BB85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15F459-1412-479E-AFFE-D6CCF1D0D8BC}" type="doc">
      <dgm:prSet loTypeId="urn:microsoft.com/office/officeart/2005/8/layout/funnel1" loCatId="process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B378179-7160-480C-994D-5E008D3D317C}">
      <dgm:prSet phldrT="[Text]" custT="1"/>
      <dgm:spPr/>
      <dgm:t>
        <a:bodyPr/>
        <a:lstStyle/>
        <a:p>
          <a:r>
            <a:rPr lang="id-ID" sz="1500" b="1" dirty="0">
              <a:latin typeface="Arial" pitchFamily="34" charset="0"/>
              <a:cs typeface="Arial" pitchFamily="34" charset="0"/>
            </a:rPr>
            <a:t>Karakteristik dan sumber pencatatan</a:t>
          </a:r>
          <a:endParaRPr lang="en-US" sz="1500" b="1" dirty="0">
            <a:latin typeface="Arial" pitchFamily="34" charset="0"/>
            <a:cs typeface="Arial" pitchFamily="34" charset="0"/>
          </a:endParaRPr>
        </a:p>
      </dgm:t>
    </dgm:pt>
    <dgm:pt modelId="{C452A08F-2087-4BF0-900F-DB5D7BAD8657}" type="parTrans" cxnId="{042622B8-3AED-4B3C-B071-01C338E5F34D}">
      <dgm:prSet/>
      <dgm:spPr/>
      <dgm:t>
        <a:bodyPr/>
        <a:lstStyle/>
        <a:p>
          <a:endParaRPr lang="en-US"/>
        </a:p>
      </dgm:t>
    </dgm:pt>
    <dgm:pt modelId="{30ABE058-CF16-4BC3-BFFB-765A9B6DEDF2}" type="sibTrans" cxnId="{042622B8-3AED-4B3C-B071-01C338E5F34D}">
      <dgm:prSet/>
      <dgm:spPr/>
      <dgm:t>
        <a:bodyPr/>
        <a:lstStyle/>
        <a:p>
          <a:endParaRPr lang="en-US"/>
        </a:p>
      </dgm:t>
    </dgm:pt>
    <dgm:pt modelId="{F0371A2B-0A4B-4E29-BFFA-19A48B7D7FCF}">
      <dgm:prSet phldrT="[Text]" custT="1"/>
      <dgm:spPr/>
      <dgm:t>
        <a:bodyPr/>
        <a:lstStyle/>
        <a:p>
          <a:r>
            <a:rPr lang="id-ID" sz="1500" b="1" dirty="0">
              <a:latin typeface="Arial" pitchFamily="34" charset="0"/>
              <a:cs typeface="Arial" pitchFamily="34" charset="0"/>
            </a:rPr>
            <a:t>Jurnal Umum</a:t>
          </a:r>
          <a:endParaRPr lang="en-US" sz="1500" b="1" dirty="0">
            <a:latin typeface="Arial" pitchFamily="34" charset="0"/>
            <a:cs typeface="Arial" pitchFamily="34" charset="0"/>
          </a:endParaRPr>
        </a:p>
      </dgm:t>
    </dgm:pt>
    <dgm:pt modelId="{53CD11C3-0D90-47F6-AA55-C9CDE00342F2}" type="parTrans" cxnId="{107592B8-9FF8-47ED-A408-6D552F11825F}">
      <dgm:prSet/>
      <dgm:spPr/>
      <dgm:t>
        <a:bodyPr/>
        <a:lstStyle/>
        <a:p>
          <a:endParaRPr lang="en-US"/>
        </a:p>
      </dgm:t>
    </dgm:pt>
    <dgm:pt modelId="{B7DD07E3-0A13-4B53-AB10-9FD93C13D8E4}" type="sibTrans" cxnId="{107592B8-9FF8-47ED-A408-6D552F11825F}">
      <dgm:prSet/>
      <dgm:spPr/>
      <dgm:t>
        <a:bodyPr/>
        <a:lstStyle/>
        <a:p>
          <a:endParaRPr lang="en-US"/>
        </a:p>
      </dgm:t>
    </dgm:pt>
    <dgm:pt modelId="{050E48B1-6ED2-47AD-A4DE-6AEBD7FD6536}">
      <dgm:prSet phldrT="[Text]" custT="1"/>
      <dgm:spPr/>
      <dgm:t>
        <a:bodyPr/>
        <a:lstStyle/>
        <a:p>
          <a:r>
            <a:rPr lang="id-ID" sz="1400" b="1" dirty="0">
              <a:latin typeface="Arial" pitchFamily="34" charset="0"/>
              <a:cs typeface="Arial" pitchFamily="34" charset="0"/>
            </a:rPr>
            <a:t>Buku </a:t>
          </a:r>
          <a:r>
            <a:rPr lang="id-ID" sz="1500" b="1" dirty="0">
              <a:latin typeface="Arial" pitchFamily="34" charset="0"/>
              <a:cs typeface="Arial" pitchFamily="34" charset="0"/>
            </a:rPr>
            <a:t>Besar</a:t>
          </a:r>
          <a:endParaRPr lang="en-US" sz="1500" b="1" dirty="0">
            <a:latin typeface="Arial" pitchFamily="34" charset="0"/>
            <a:cs typeface="Arial" pitchFamily="34" charset="0"/>
          </a:endParaRPr>
        </a:p>
      </dgm:t>
    </dgm:pt>
    <dgm:pt modelId="{9EB239C7-2F2F-4B36-B795-43FE02C57B4A}" type="parTrans" cxnId="{F76BBC3C-C080-4631-8B03-FC081094860A}">
      <dgm:prSet/>
      <dgm:spPr/>
      <dgm:t>
        <a:bodyPr/>
        <a:lstStyle/>
        <a:p>
          <a:endParaRPr lang="en-US"/>
        </a:p>
      </dgm:t>
    </dgm:pt>
    <dgm:pt modelId="{DBCB14CB-5DEF-4771-8ACF-1C63DB4B36C1}" type="sibTrans" cxnId="{F76BBC3C-C080-4631-8B03-FC081094860A}">
      <dgm:prSet/>
      <dgm:spPr/>
      <dgm:t>
        <a:bodyPr/>
        <a:lstStyle/>
        <a:p>
          <a:endParaRPr lang="en-US"/>
        </a:p>
      </dgm:t>
    </dgm:pt>
    <dgm:pt modelId="{63D1E44E-5D55-4569-AB67-38CE6297BC8C}">
      <dgm:prSet phldrT="[Text]"/>
      <dgm:spPr/>
      <dgm:t>
        <a:bodyPr/>
        <a:lstStyle/>
        <a:p>
          <a:r>
            <a:rPr lang="id-ID" b="1" spc="300" dirty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rPr>
            <a:t>Tahap </a:t>
          </a:r>
          <a:r>
            <a:rPr lang="en-US" b="1" spc="300" dirty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rPr>
            <a:t>p</a:t>
          </a:r>
          <a:r>
            <a:rPr lang="id-ID" b="1" spc="300" dirty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rPr>
            <a:t>encatatan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80385A3F-C45C-4306-96D1-28A74BE00BE4}" type="parTrans" cxnId="{E8302D00-F51B-4E35-809C-14B72A612089}">
      <dgm:prSet/>
      <dgm:spPr/>
      <dgm:t>
        <a:bodyPr/>
        <a:lstStyle/>
        <a:p>
          <a:endParaRPr lang="en-US"/>
        </a:p>
      </dgm:t>
    </dgm:pt>
    <dgm:pt modelId="{20F420AC-E3B9-4457-A903-EAEA4CC0675B}" type="sibTrans" cxnId="{E8302D00-F51B-4E35-809C-14B72A612089}">
      <dgm:prSet/>
      <dgm:spPr/>
      <dgm:t>
        <a:bodyPr/>
        <a:lstStyle/>
        <a:p>
          <a:endParaRPr lang="en-US"/>
        </a:p>
      </dgm:t>
    </dgm:pt>
    <dgm:pt modelId="{4BFF20A3-72F7-492F-B5CE-64ECDB175A54}" type="pres">
      <dgm:prSet presAssocID="{F715F459-1412-479E-AFFE-D6CCF1D0D8BC}" presName="Name0" presStyleCnt="0">
        <dgm:presLayoutVars>
          <dgm:chMax val="4"/>
          <dgm:resizeHandles val="exact"/>
        </dgm:presLayoutVars>
      </dgm:prSet>
      <dgm:spPr/>
    </dgm:pt>
    <dgm:pt modelId="{DF8F6CBD-E19A-44BE-952D-9C7AF9920241}" type="pres">
      <dgm:prSet presAssocID="{F715F459-1412-479E-AFFE-D6CCF1D0D8BC}" presName="ellipse" presStyleLbl="trBgShp" presStyleIdx="0" presStyleCnt="1"/>
      <dgm:spPr/>
    </dgm:pt>
    <dgm:pt modelId="{A38F05F6-28C9-4E6E-BAB3-AD3031091EA2}" type="pres">
      <dgm:prSet presAssocID="{F715F459-1412-479E-AFFE-D6CCF1D0D8BC}" presName="arrow1" presStyleLbl="fgShp" presStyleIdx="0" presStyleCnt="1"/>
      <dgm:spPr/>
    </dgm:pt>
    <dgm:pt modelId="{AD20FA3F-1476-48ED-BA88-524AAA5CB063}" type="pres">
      <dgm:prSet presAssocID="{F715F459-1412-479E-AFFE-D6CCF1D0D8BC}" presName="rectangle" presStyleLbl="revTx" presStyleIdx="0" presStyleCnt="1" custScaleX="126020">
        <dgm:presLayoutVars>
          <dgm:bulletEnabled val="1"/>
        </dgm:presLayoutVars>
      </dgm:prSet>
      <dgm:spPr/>
    </dgm:pt>
    <dgm:pt modelId="{5A11B987-1016-4F08-A11E-252D95514230}" type="pres">
      <dgm:prSet presAssocID="{F0371A2B-0A4B-4E29-BFFA-19A48B7D7FCF}" presName="item1" presStyleLbl="node1" presStyleIdx="0" presStyleCnt="3" custScaleX="92533" custScaleY="84689" custLinFactNeighborX="-19249" custLinFactNeighborY="9017">
        <dgm:presLayoutVars>
          <dgm:bulletEnabled val="1"/>
        </dgm:presLayoutVars>
      </dgm:prSet>
      <dgm:spPr/>
    </dgm:pt>
    <dgm:pt modelId="{68A943AE-CCDA-4494-BBA6-880E3FD6C7EE}" type="pres">
      <dgm:prSet presAssocID="{050E48B1-6ED2-47AD-A4DE-6AEBD7FD6536}" presName="item2" presStyleLbl="node1" presStyleIdx="1" presStyleCnt="3" custScaleX="104952" custScaleY="87303" custLinFactNeighborX="-2068" custLinFactNeighborY="-5767">
        <dgm:presLayoutVars>
          <dgm:bulletEnabled val="1"/>
        </dgm:presLayoutVars>
      </dgm:prSet>
      <dgm:spPr/>
    </dgm:pt>
    <dgm:pt modelId="{9518419F-A8D3-49E1-B9C6-832B59E10B00}" type="pres">
      <dgm:prSet presAssocID="{63D1E44E-5D55-4569-AB67-38CE6297BC8C}" presName="item3" presStyleLbl="node1" presStyleIdx="2" presStyleCnt="3" custScaleX="138755" custScaleY="122256" custLinFactNeighborX="22915" custLinFactNeighborY="19967">
        <dgm:presLayoutVars>
          <dgm:bulletEnabled val="1"/>
        </dgm:presLayoutVars>
      </dgm:prSet>
      <dgm:spPr/>
    </dgm:pt>
    <dgm:pt modelId="{50F54B5C-053B-4FBF-8D37-638434AB01A4}" type="pres">
      <dgm:prSet presAssocID="{F715F459-1412-479E-AFFE-D6CCF1D0D8BC}" presName="funnel" presStyleLbl="trAlignAcc1" presStyleIdx="0" presStyleCnt="1" custScaleX="112218" custScaleY="100156" custLinFactNeighborX="-1063" custLinFactNeighborY="-6675"/>
      <dgm:spPr/>
    </dgm:pt>
  </dgm:ptLst>
  <dgm:cxnLst>
    <dgm:cxn modelId="{E8302D00-F51B-4E35-809C-14B72A612089}" srcId="{F715F459-1412-479E-AFFE-D6CCF1D0D8BC}" destId="{63D1E44E-5D55-4569-AB67-38CE6297BC8C}" srcOrd="3" destOrd="0" parTransId="{80385A3F-C45C-4306-96D1-28A74BE00BE4}" sibTransId="{20F420AC-E3B9-4457-A903-EAEA4CC0675B}"/>
    <dgm:cxn modelId="{858DC717-3C9F-42CF-B77A-F975AE44B748}" type="presOf" srcId="{63D1E44E-5D55-4569-AB67-38CE6297BC8C}" destId="{AD20FA3F-1476-48ED-BA88-524AAA5CB063}" srcOrd="0" destOrd="0" presId="urn:microsoft.com/office/officeart/2005/8/layout/funnel1"/>
    <dgm:cxn modelId="{F76BBC3C-C080-4631-8B03-FC081094860A}" srcId="{F715F459-1412-479E-AFFE-D6CCF1D0D8BC}" destId="{050E48B1-6ED2-47AD-A4DE-6AEBD7FD6536}" srcOrd="2" destOrd="0" parTransId="{9EB239C7-2F2F-4B36-B795-43FE02C57B4A}" sibTransId="{DBCB14CB-5DEF-4771-8ACF-1C63DB4B36C1}"/>
    <dgm:cxn modelId="{8C7B76B0-0CE5-48B3-9B8C-9AA8676F34E7}" type="presOf" srcId="{F0371A2B-0A4B-4E29-BFFA-19A48B7D7FCF}" destId="{68A943AE-CCDA-4494-BBA6-880E3FD6C7EE}" srcOrd="0" destOrd="0" presId="urn:microsoft.com/office/officeart/2005/8/layout/funnel1"/>
    <dgm:cxn modelId="{042622B8-3AED-4B3C-B071-01C338E5F34D}" srcId="{F715F459-1412-479E-AFFE-D6CCF1D0D8BC}" destId="{1B378179-7160-480C-994D-5E008D3D317C}" srcOrd="0" destOrd="0" parTransId="{C452A08F-2087-4BF0-900F-DB5D7BAD8657}" sibTransId="{30ABE058-CF16-4BC3-BFFB-765A9B6DEDF2}"/>
    <dgm:cxn modelId="{107592B8-9FF8-47ED-A408-6D552F11825F}" srcId="{F715F459-1412-479E-AFFE-D6CCF1D0D8BC}" destId="{F0371A2B-0A4B-4E29-BFFA-19A48B7D7FCF}" srcOrd="1" destOrd="0" parTransId="{53CD11C3-0D90-47F6-AA55-C9CDE00342F2}" sibTransId="{B7DD07E3-0A13-4B53-AB10-9FD93C13D8E4}"/>
    <dgm:cxn modelId="{F5FBD3D1-0128-4524-9AD1-B2053411E686}" type="presOf" srcId="{1B378179-7160-480C-994D-5E008D3D317C}" destId="{9518419F-A8D3-49E1-B9C6-832B59E10B00}" srcOrd="0" destOrd="0" presId="urn:microsoft.com/office/officeart/2005/8/layout/funnel1"/>
    <dgm:cxn modelId="{B74518E1-BB6E-4494-A62E-38D5A2ADB228}" type="presOf" srcId="{F715F459-1412-479E-AFFE-D6CCF1D0D8BC}" destId="{4BFF20A3-72F7-492F-B5CE-64ECDB175A54}" srcOrd="0" destOrd="0" presId="urn:microsoft.com/office/officeart/2005/8/layout/funnel1"/>
    <dgm:cxn modelId="{9511D2FC-631C-4E3E-9C46-70DA90346EC9}" type="presOf" srcId="{050E48B1-6ED2-47AD-A4DE-6AEBD7FD6536}" destId="{5A11B987-1016-4F08-A11E-252D95514230}" srcOrd="0" destOrd="0" presId="urn:microsoft.com/office/officeart/2005/8/layout/funnel1"/>
    <dgm:cxn modelId="{81EB6D89-EADB-407A-B8C6-B800298FFE8C}" type="presParOf" srcId="{4BFF20A3-72F7-492F-B5CE-64ECDB175A54}" destId="{DF8F6CBD-E19A-44BE-952D-9C7AF9920241}" srcOrd="0" destOrd="0" presId="urn:microsoft.com/office/officeart/2005/8/layout/funnel1"/>
    <dgm:cxn modelId="{E25D0CC3-6CDD-40B6-B40A-30320BD15C67}" type="presParOf" srcId="{4BFF20A3-72F7-492F-B5CE-64ECDB175A54}" destId="{A38F05F6-28C9-4E6E-BAB3-AD3031091EA2}" srcOrd="1" destOrd="0" presId="urn:microsoft.com/office/officeart/2005/8/layout/funnel1"/>
    <dgm:cxn modelId="{BA9E1817-38CE-48FF-83AF-629B1631D89E}" type="presParOf" srcId="{4BFF20A3-72F7-492F-B5CE-64ECDB175A54}" destId="{AD20FA3F-1476-48ED-BA88-524AAA5CB063}" srcOrd="2" destOrd="0" presId="urn:microsoft.com/office/officeart/2005/8/layout/funnel1"/>
    <dgm:cxn modelId="{6294A8C8-D9C4-431F-8E0F-B50C85284CE9}" type="presParOf" srcId="{4BFF20A3-72F7-492F-B5CE-64ECDB175A54}" destId="{5A11B987-1016-4F08-A11E-252D95514230}" srcOrd="3" destOrd="0" presId="urn:microsoft.com/office/officeart/2005/8/layout/funnel1"/>
    <dgm:cxn modelId="{1B7CD305-05E2-41A7-9FCA-0A798ECD5231}" type="presParOf" srcId="{4BFF20A3-72F7-492F-B5CE-64ECDB175A54}" destId="{68A943AE-CCDA-4494-BBA6-880E3FD6C7EE}" srcOrd="4" destOrd="0" presId="urn:microsoft.com/office/officeart/2005/8/layout/funnel1"/>
    <dgm:cxn modelId="{2E1BDE60-7A5F-4378-9FCD-6F5A91BE57B0}" type="presParOf" srcId="{4BFF20A3-72F7-492F-B5CE-64ECDB175A54}" destId="{9518419F-A8D3-49E1-B9C6-832B59E10B00}" srcOrd="5" destOrd="0" presId="urn:microsoft.com/office/officeart/2005/8/layout/funnel1"/>
    <dgm:cxn modelId="{36B9230E-8497-4807-BD70-588BB1222F2B}" type="presParOf" srcId="{4BFF20A3-72F7-492F-B5CE-64ECDB175A54}" destId="{50F54B5C-053B-4FBF-8D37-638434AB01A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F6D4AB-251F-4892-B740-B1F4B738D50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FB671-F47D-427C-AFEF-16C083D319DA}">
      <dgm:prSet custT="1"/>
      <dgm:spPr/>
      <dgm:t>
        <a:bodyPr/>
        <a:lstStyle/>
        <a:p>
          <a:pPr algn="ctr" rtl="0"/>
          <a:r>
            <a:rPr lang="en-US" sz="3200" b="1" dirty="0"/>
            <a:t>  B. </a:t>
          </a:r>
          <a:r>
            <a:rPr lang="en-US" sz="3200" b="1" dirty="0" err="1"/>
            <a:t>Tahap</a:t>
          </a:r>
          <a:r>
            <a:rPr lang="en-US" sz="3200" b="1" dirty="0"/>
            <a:t> </a:t>
          </a:r>
          <a:r>
            <a:rPr lang="en-US" sz="3200" b="1" dirty="0" err="1"/>
            <a:t>Pencatatan</a:t>
          </a:r>
          <a:endParaRPr lang="en-US" sz="3200" dirty="0"/>
        </a:p>
      </dgm:t>
    </dgm:pt>
    <dgm:pt modelId="{38A26DE8-FC76-41F0-951D-393957FB992C}" type="parTrans" cxnId="{9A1F6973-753E-4049-A68D-58577E6AB26D}">
      <dgm:prSet/>
      <dgm:spPr/>
      <dgm:t>
        <a:bodyPr/>
        <a:lstStyle/>
        <a:p>
          <a:pPr algn="ctr"/>
          <a:endParaRPr lang="en-US"/>
        </a:p>
      </dgm:t>
    </dgm:pt>
    <dgm:pt modelId="{83BD2A98-D660-4FA9-9D1D-ECAF4DED8E92}" type="sibTrans" cxnId="{9A1F6973-753E-4049-A68D-58577E6AB26D}">
      <dgm:prSet/>
      <dgm:spPr/>
      <dgm:t>
        <a:bodyPr/>
        <a:lstStyle/>
        <a:p>
          <a:pPr algn="ctr"/>
          <a:endParaRPr lang="en-US"/>
        </a:p>
      </dgm:t>
    </dgm:pt>
    <dgm:pt modelId="{8C95B4CC-38E5-4056-96D1-DB2EFD3E1BD1}" type="pres">
      <dgm:prSet presAssocID="{6AF6D4AB-251F-4892-B740-B1F4B738D503}" presName="linear" presStyleCnt="0">
        <dgm:presLayoutVars>
          <dgm:animLvl val="lvl"/>
          <dgm:resizeHandles val="exact"/>
        </dgm:presLayoutVars>
      </dgm:prSet>
      <dgm:spPr/>
    </dgm:pt>
    <dgm:pt modelId="{68D26857-95FE-464E-83BA-20238B5A37D3}" type="pres">
      <dgm:prSet presAssocID="{DDBFB671-F47D-427C-AFEF-16C083D319DA}" presName="parentText" presStyleLbl="node1" presStyleIdx="0" presStyleCnt="1" custLinFactNeighborX="-8772" custLinFactNeighborY="-881">
        <dgm:presLayoutVars>
          <dgm:chMax val="0"/>
          <dgm:bulletEnabled val="1"/>
        </dgm:presLayoutVars>
      </dgm:prSet>
      <dgm:spPr/>
    </dgm:pt>
  </dgm:ptLst>
  <dgm:cxnLst>
    <dgm:cxn modelId="{9A1F6973-753E-4049-A68D-58577E6AB26D}" srcId="{6AF6D4AB-251F-4892-B740-B1F4B738D503}" destId="{DDBFB671-F47D-427C-AFEF-16C083D319DA}" srcOrd="0" destOrd="0" parTransId="{38A26DE8-FC76-41F0-951D-393957FB992C}" sibTransId="{83BD2A98-D660-4FA9-9D1D-ECAF4DED8E92}"/>
    <dgm:cxn modelId="{4B9ADC59-3D22-48C5-821B-CEB270F01945}" type="presOf" srcId="{DDBFB671-F47D-427C-AFEF-16C083D319DA}" destId="{68D26857-95FE-464E-83BA-20238B5A37D3}" srcOrd="0" destOrd="0" presId="urn:microsoft.com/office/officeart/2005/8/layout/vList2"/>
    <dgm:cxn modelId="{ED10F0F0-3475-4449-94B5-37915416D2FD}" type="presOf" srcId="{6AF6D4AB-251F-4892-B740-B1F4B738D503}" destId="{8C95B4CC-38E5-4056-96D1-DB2EFD3E1BD1}" srcOrd="0" destOrd="0" presId="urn:microsoft.com/office/officeart/2005/8/layout/vList2"/>
    <dgm:cxn modelId="{1201C2B1-6CEB-40ED-AA63-8C5FE2E7E25B}" type="presParOf" srcId="{8C95B4CC-38E5-4056-96D1-DB2EFD3E1BD1}" destId="{68D26857-95FE-464E-83BA-20238B5A37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16392F-86D6-4E5C-AADB-092262C69B46}" type="doc">
      <dgm:prSet loTypeId="urn:microsoft.com/office/officeart/2005/8/layout/process2" loCatId="process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023CC66-FD68-4D03-AF9C-FD80B5765C84}">
      <dgm:prSet phldrT="[Text]" custT="1"/>
      <dgm:spPr/>
      <dgm:t>
        <a:bodyPr/>
        <a:lstStyle/>
        <a:p>
          <a:pPr marL="231775" indent="0" algn="ctr">
            <a:tabLst>
              <a:tab pos="2593975" algn="l"/>
            </a:tabLst>
          </a:pPr>
          <a:r>
            <a:rPr lang="id-ID" sz="1800" dirty="0">
              <a:latin typeface="Arial" pitchFamily="34" charset="0"/>
              <a:cs typeface="Arial" pitchFamily="34" charset="0"/>
            </a:rPr>
            <a:t>Apa saja karakteristik perusahaan jasa?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A379FA33-A002-491C-A947-F92E5A9A328B}" type="parTrans" cxnId="{D569E3D9-4885-46BD-9124-2D0BB54F5E20}">
      <dgm:prSet/>
      <dgm:spPr/>
      <dgm:t>
        <a:bodyPr/>
        <a:lstStyle/>
        <a:p>
          <a:endParaRPr lang="en-US"/>
        </a:p>
      </dgm:t>
    </dgm:pt>
    <dgm:pt modelId="{F5AF90E0-7AB4-4F64-A8DB-E1F77DE87667}" type="sibTrans" cxnId="{D569E3D9-4885-46BD-9124-2D0BB54F5E20}">
      <dgm:prSet/>
      <dgm:spPr/>
      <dgm:t>
        <a:bodyPr/>
        <a:lstStyle/>
        <a:p>
          <a:endParaRPr lang="en-US"/>
        </a:p>
      </dgm:t>
    </dgm:pt>
    <dgm:pt modelId="{E3C198FF-9328-4FFF-A3E6-875226670E73}">
      <dgm:prSet phldrT="[Text]" custT="1"/>
      <dgm:spPr/>
      <dgm:t>
        <a:bodyPr/>
        <a:lstStyle/>
        <a:p>
          <a:pPr marL="0" indent="0"/>
          <a:r>
            <a:rPr lang="id-ID" sz="1800" dirty="0">
              <a:latin typeface="Arial" pitchFamily="34" charset="0"/>
              <a:cs typeface="Arial" pitchFamily="34" charset="0"/>
            </a:rPr>
            <a:t>T</a:t>
          </a:r>
          <a:r>
            <a:rPr lang="en-US" sz="1800" dirty="0" err="1">
              <a:latin typeface="Arial" pitchFamily="34" charset="0"/>
              <a:cs typeface="Arial" pitchFamily="34" charset="0"/>
            </a:rPr>
            <a:t>idak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berwujud</a:t>
          </a:r>
          <a:r>
            <a:rPr lang="id-ID" sz="1800" dirty="0">
              <a:latin typeface="Arial" pitchFamily="34" charset="0"/>
              <a:cs typeface="Arial" pitchFamily="34" charset="0"/>
            </a:rPr>
            <a:t> </a:t>
          </a:r>
          <a:endParaRPr lang="en-US" sz="18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3CEA00C-9D4C-4694-BF0F-9853BFE5D2F7}" type="parTrans" cxnId="{764B825B-1D9E-4B6A-A9F5-EC523A5DF324}">
      <dgm:prSet/>
      <dgm:spPr/>
      <dgm:t>
        <a:bodyPr/>
        <a:lstStyle/>
        <a:p>
          <a:endParaRPr lang="en-US"/>
        </a:p>
      </dgm:t>
    </dgm:pt>
    <dgm:pt modelId="{2CF76D02-7392-4C00-9419-38683F8D9ECF}" type="sibTrans" cxnId="{764B825B-1D9E-4B6A-A9F5-EC523A5DF324}">
      <dgm:prSet/>
      <dgm:spPr/>
      <dgm:t>
        <a:bodyPr/>
        <a:lstStyle/>
        <a:p>
          <a:endParaRPr lang="en-US"/>
        </a:p>
      </dgm:t>
    </dgm:pt>
    <dgm:pt modelId="{7417B900-0DFF-414B-BB64-3F2961D88021}">
      <dgm:prSet custT="1"/>
      <dgm:spPr/>
      <dgm:t>
        <a:bodyPr/>
        <a:lstStyle/>
        <a:p>
          <a:pPr marL="0" indent="0">
            <a:tabLst/>
          </a:pPr>
          <a:r>
            <a:rPr lang="en-US" sz="1800" dirty="0" err="1">
              <a:latin typeface="Arial" pitchFamily="34" charset="0"/>
              <a:cs typeface="Arial" pitchFamily="34" charset="0"/>
            </a:rPr>
            <a:t>Tidak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dapat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dipisahkan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01E88CB4-3F82-4E34-BD4E-D6786B7A8D12}" type="parTrans" cxnId="{01F4FFD1-9B76-4C72-9D13-E06C937878A6}">
      <dgm:prSet/>
      <dgm:spPr/>
      <dgm:t>
        <a:bodyPr/>
        <a:lstStyle/>
        <a:p>
          <a:endParaRPr lang="en-US"/>
        </a:p>
      </dgm:t>
    </dgm:pt>
    <dgm:pt modelId="{14C3123D-5459-420A-A1E4-C2674BB35782}" type="sibTrans" cxnId="{01F4FFD1-9B76-4C72-9D13-E06C937878A6}">
      <dgm:prSet/>
      <dgm:spPr/>
      <dgm:t>
        <a:bodyPr/>
        <a:lstStyle/>
        <a:p>
          <a:endParaRPr lang="en-US"/>
        </a:p>
      </dgm:t>
    </dgm:pt>
    <dgm:pt modelId="{F5FDB38B-0845-4D9F-B6A7-483C25695276}">
      <dgm:prSet custT="1"/>
      <dgm:spPr/>
      <dgm:t>
        <a:bodyPr/>
        <a:lstStyle/>
        <a:p>
          <a:pPr marL="0" indent="0"/>
          <a:r>
            <a:rPr lang="en-US" sz="1800" dirty="0">
              <a:latin typeface="Arial" pitchFamily="34" charset="0"/>
              <a:cs typeface="Arial" pitchFamily="34" charset="0"/>
            </a:rPr>
            <a:t>Keberagaman</a:t>
          </a:r>
        </a:p>
      </dgm:t>
    </dgm:pt>
    <dgm:pt modelId="{6612A411-99A3-4657-B868-5066E3C509FC}" type="parTrans" cxnId="{BD74B05E-B5AC-4461-9021-543E2BF19843}">
      <dgm:prSet/>
      <dgm:spPr/>
      <dgm:t>
        <a:bodyPr/>
        <a:lstStyle/>
        <a:p>
          <a:endParaRPr lang="en-US"/>
        </a:p>
      </dgm:t>
    </dgm:pt>
    <dgm:pt modelId="{6CF965AC-F100-45B7-BA6F-964F1CF3A11A}" type="sibTrans" cxnId="{BD74B05E-B5AC-4461-9021-543E2BF19843}">
      <dgm:prSet/>
      <dgm:spPr/>
      <dgm:t>
        <a:bodyPr/>
        <a:lstStyle/>
        <a:p>
          <a:endParaRPr lang="en-US"/>
        </a:p>
      </dgm:t>
    </dgm:pt>
    <dgm:pt modelId="{F98687F6-4D4B-4320-A4EC-A2423EA312C7}">
      <dgm:prSet custT="1"/>
      <dgm:spPr/>
      <dgm:t>
        <a:bodyPr/>
        <a:lstStyle/>
        <a:p>
          <a:pPr marL="0" indent="0"/>
          <a:r>
            <a:rPr lang="en-US" sz="1800" dirty="0">
              <a:latin typeface="Arial" pitchFamily="34" charset="0"/>
              <a:cs typeface="Arial" pitchFamily="34" charset="0"/>
            </a:rPr>
            <a:t>Tidak tahan lama  </a:t>
          </a:r>
        </a:p>
      </dgm:t>
    </dgm:pt>
    <dgm:pt modelId="{E0C39515-2D53-4C5D-8E81-040300A60CA3}" type="parTrans" cxnId="{5258BECE-3AC1-455E-BF71-7340D776BE24}">
      <dgm:prSet/>
      <dgm:spPr/>
      <dgm:t>
        <a:bodyPr/>
        <a:lstStyle/>
        <a:p>
          <a:endParaRPr lang="en-US"/>
        </a:p>
      </dgm:t>
    </dgm:pt>
    <dgm:pt modelId="{2108E2DC-85CF-4697-9141-6E251358F353}" type="sibTrans" cxnId="{5258BECE-3AC1-455E-BF71-7340D776BE24}">
      <dgm:prSet/>
      <dgm:spPr/>
      <dgm:t>
        <a:bodyPr/>
        <a:lstStyle/>
        <a:p>
          <a:endParaRPr lang="en-US"/>
        </a:p>
      </dgm:t>
    </dgm:pt>
    <dgm:pt modelId="{37A2C2B3-E90E-4055-A886-B877F54DDA27}" type="pres">
      <dgm:prSet presAssocID="{8F16392F-86D6-4E5C-AADB-092262C69B46}" presName="linearFlow" presStyleCnt="0">
        <dgm:presLayoutVars>
          <dgm:resizeHandles val="exact"/>
        </dgm:presLayoutVars>
      </dgm:prSet>
      <dgm:spPr/>
    </dgm:pt>
    <dgm:pt modelId="{F7C0A362-67FD-4495-81B0-E9F0AC183E47}" type="pres">
      <dgm:prSet presAssocID="{E023CC66-FD68-4D03-AF9C-FD80B5765C84}" presName="node" presStyleLbl="node1" presStyleIdx="0" presStyleCnt="2">
        <dgm:presLayoutVars>
          <dgm:bulletEnabled val="1"/>
        </dgm:presLayoutVars>
      </dgm:prSet>
      <dgm:spPr>
        <a:prstGeom prst="cloudCallout">
          <a:avLst/>
        </a:prstGeom>
      </dgm:spPr>
    </dgm:pt>
    <dgm:pt modelId="{F7E727AD-5D1A-48A5-B133-C871912CCBC5}" type="pres">
      <dgm:prSet presAssocID="{F5AF90E0-7AB4-4F64-A8DB-E1F77DE87667}" presName="sibTrans" presStyleLbl="sibTrans2D1" presStyleIdx="0" presStyleCnt="1"/>
      <dgm:spPr/>
    </dgm:pt>
    <dgm:pt modelId="{6FFEA2B7-A190-4BEC-A5E0-3964D2D96C19}" type="pres">
      <dgm:prSet presAssocID="{F5AF90E0-7AB4-4F64-A8DB-E1F77DE87667}" presName="connectorText" presStyleLbl="sibTrans2D1" presStyleIdx="0" presStyleCnt="1"/>
      <dgm:spPr/>
    </dgm:pt>
    <dgm:pt modelId="{D2DE4F5A-33EE-403E-9CB6-D28FC7A43581}" type="pres">
      <dgm:prSet presAssocID="{E3C198FF-9328-4FFF-A3E6-875226670E73}" presName="node" presStyleLbl="node1" presStyleIdx="1" presStyleCnt="2">
        <dgm:presLayoutVars>
          <dgm:bulletEnabled val="1"/>
        </dgm:presLayoutVars>
      </dgm:prSet>
      <dgm:spPr/>
    </dgm:pt>
  </dgm:ptLst>
  <dgm:cxnLst>
    <dgm:cxn modelId="{02417C33-14AD-4765-9277-1A9E9589F01F}" type="presOf" srcId="{F5FDB38B-0845-4D9F-B6A7-483C25695276}" destId="{D2DE4F5A-33EE-403E-9CB6-D28FC7A43581}" srcOrd="0" destOrd="2" presId="urn:microsoft.com/office/officeart/2005/8/layout/process2"/>
    <dgm:cxn modelId="{764B825B-1D9E-4B6A-A9F5-EC523A5DF324}" srcId="{8F16392F-86D6-4E5C-AADB-092262C69B46}" destId="{E3C198FF-9328-4FFF-A3E6-875226670E73}" srcOrd="1" destOrd="0" parTransId="{93CEA00C-9D4C-4694-BF0F-9853BFE5D2F7}" sibTransId="{2CF76D02-7392-4C00-9419-38683F8D9ECF}"/>
    <dgm:cxn modelId="{E0788D5C-BF3E-4A6A-BCB3-909E54319365}" type="presOf" srcId="{F5AF90E0-7AB4-4F64-A8DB-E1F77DE87667}" destId="{F7E727AD-5D1A-48A5-B133-C871912CCBC5}" srcOrd="0" destOrd="0" presId="urn:microsoft.com/office/officeart/2005/8/layout/process2"/>
    <dgm:cxn modelId="{BD74B05E-B5AC-4461-9021-543E2BF19843}" srcId="{E3C198FF-9328-4FFF-A3E6-875226670E73}" destId="{F5FDB38B-0845-4D9F-B6A7-483C25695276}" srcOrd="1" destOrd="0" parTransId="{6612A411-99A3-4657-B868-5066E3C509FC}" sibTransId="{6CF965AC-F100-45B7-BA6F-964F1CF3A11A}"/>
    <dgm:cxn modelId="{5AAF905F-9040-4824-8F3E-96E3E163811C}" type="presOf" srcId="{8F16392F-86D6-4E5C-AADB-092262C69B46}" destId="{37A2C2B3-E90E-4055-A886-B877F54DDA27}" srcOrd="0" destOrd="0" presId="urn:microsoft.com/office/officeart/2005/8/layout/process2"/>
    <dgm:cxn modelId="{FB660586-046A-482F-9FF5-C70A8212E12F}" type="presOf" srcId="{E023CC66-FD68-4D03-AF9C-FD80B5765C84}" destId="{F7C0A362-67FD-4495-81B0-E9F0AC183E47}" srcOrd="0" destOrd="0" presId="urn:microsoft.com/office/officeart/2005/8/layout/process2"/>
    <dgm:cxn modelId="{AB47868B-4267-4C33-8575-4FED37B3CF80}" type="presOf" srcId="{F5AF90E0-7AB4-4F64-A8DB-E1F77DE87667}" destId="{6FFEA2B7-A190-4BEC-A5E0-3964D2D96C19}" srcOrd="1" destOrd="0" presId="urn:microsoft.com/office/officeart/2005/8/layout/process2"/>
    <dgm:cxn modelId="{BB12AFC5-D31E-41AE-9A06-7259FCB580C3}" type="presOf" srcId="{E3C198FF-9328-4FFF-A3E6-875226670E73}" destId="{D2DE4F5A-33EE-403E-9CB6-D28FC7A43581}" srcOrd="0" destOrd="0" presId="urn:microsoft.com/office/officeart/2005/8/layout/process2"/>
    <dgm:cxn modelId="{5258BECE-3AC1-455E-BF71-7340D776BE24}" srcId="{E3C198FF-9328-4FFF-A3E6-875226670E73}" destId="{F98687F6-4D4B-4320-A4EC-A2423EA312C7}" srcOrd="2" destOrd="0" parTransId="{E0C39515-2D53-4C5D-8E81-040300A60CA3}" sibTransId="{2108E2DC-85CF-4697-9141-6E251358F353}"/>
    <dgm:cxn modelId="{F4DA87D0-6605-4BD2-AED0-0ACE90A8610B}" type="presOf" srcId="{F98687F6-4D4B-4320-A4EC-A2423EA312C7}" destId="{D2DE4F5A-33EE-403E-9CB6-D28FC7A43581}" srcOrd="0" destOrd="3" presId="urn:microsoft.com/office/officeart/2005/8/layout/process2"/>
    <dgm:cxn modelId="{01F4FFD1-9B76-4C72-9D13-E06C937878A6}" srcId="{E3C198FF-9328-4FFF-A3E6-875226670E73}" destId="{7417B900-0DFF-414B-BB64-3F2961D88021}" srcOrd="0" destOrd="0" parTransId="{01E88CB4-3F82-4E34-BD4E-D6786B7A8D12}" sibTransId="{14C3123D-5459-420A-A1E4-C2674BB35782}"/>
    <dgm:cxn modelId="{44EF00D3-F23B-4754-9712-7912D21AB91D}" type="presOf" srcId="{7417B900-0DFF-414B-BB64-3F2961D88021}" destId="{D2DE4F5A-33EE-403E-9CB6-D28FC7A43581}" srcOrd="0" destOrd="1" presId="urn:microsoft.com/office/officeart/2005/8/layout/process2"/>
    <dgm:cxn modelId="{D569E3D9-4885-46BD-9124-2D0BB54F5E20}" srcId="{8F16392F-86D6-4E5C-AADB-092262C69B46}" destId="{E023CC66-FD68-4D03-AF9C-FD80B5765C84}" srcOrd="0" destOrd="0" parTransId="{A379FA33-A002-491C-A947-F92E5A9A328B}" sibTransId="{F5AF90E0-7AB4-4F64-A8DB-E1F77DE87667}"/>
    <dgm:cxn modelId="{5FBE3985-66FB-42AB-AFDF-0E7E5FFEB718}" type="presParOf" srcId="{37A2C2B3-E90E-4055-A886-B877F54DDA27}" destId="{F7C0A362-67FD-4495-81B0-E9F0AC183E47}" srcOrd="0" destOrd="0" presId="urn:microsoft.com/office/officeart/2005/8/layout/process2"/>
    <dgm:cxn modelId="{9F7DFA1B-BE59-4BCB-BE34-E5DE32ED6153}" type="presParOf" srcId="{37A2C2B3-E90E-4055-A886-B877F54DDA27}" destId="{F7E727AD-5D1A-48A5-B133-C871912CCBC5}" srcOrd="1" destOrd="0" presId="urn:microsoft.com/office/officeart/2005/8/layout/process2"/>
    <dgm:cxn modelId="{3C08F762-8FA9-401A-B9A1-2D299320F261}" type="presParOf" srcId="{F7E727AD-5D1A-48A5-B133-C871912CCBC5}" destId="{6FFEA2B7-A190-4BEC-A5E0-3964D2D96C19}" srcOrd="0" destOrd="0" presId="urn:microsoft.com/office/officeart/2005/8/layout/process2"/>
    <dgm:cxn modelId="{EA8AB2F5-75E8-4218-937B-7741E6743583}" type="presParOf" srcId="{37A2C2B3-E90E-4055-A886-B877F54DDA27}" destId="{D2DE4F5A-33EE-403E-9CB6-D28FC7A4358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E27137-7934-4B8C-A2FC-7910D0FBDF52}" type="doc">
      <dgm:prSet loTypeId="urn:microsoft.com/office/officeart/2005/8/layout/hierarchy4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6BA22B4-BBCE-42AA-B0ED-EC1ECE72AC53}">
      <dgm:prSet phldrT="[Text]" custT="1"/>
      <dgm:spPr/>
      <dgm:t>
        <a:bodyPr/>
        <a:lstStyle/>
        <a:p>
          <a:r>
            <a:rPr lang="id-ID" sz="2400" b="1" dirty="0">
              <a:latin typeface="Arial" pitchFamily="34" charset="0"/>
              <a:cs typeface="Arial" pitchFamily="34" charset="0"/>
            </a:rPr>
            <a:t>Jenis-jenis bukti transaksi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A53081C0-13A4-4513-AD41-7DCFB1EC6C3E}" type="parTrans" cxnId="{0D10FFEC-3070-4938-B56C-59C31FCA9344}">
      <dgm:prSet/>
      <dgm:spPr/>
      <dgm:t>
        <a:bodyPr/>
        <a:lstStyle/>
        <a:p>
          <a:endParaRPr lang="en-US"/>
        </a:p>
      </dgm:t>
    </dgm:pt>
    <dgm:pt modelId="{F319B543-3576-4745-8BE2-7A75CA828DDF}" type="sibTrans" cxnId="{0D10FFEC-3070-4938-B56C-59C31FCA9344}">
      <dgm:prSet/>
      <dgm:spPr/>
      <dgm:t>
        <a:bodyPr/>
        <a:lstStyle/>
        <a:p>
          <a:endParaRPr lang="en-US"/>
        </a:p>
      </dgm:t>
    </dgm:pt>
    <dgm:pt modelId="{54E93978-D845-45C9-B08D-743D08B61060}">
      <dgm:prSet phldrT="[Text]" custT="1"/>
      <dgm:spPr/>
      <dgm:t>
        <a:bodyPr/>
        <a:lstStyle/>
        <a:p>
          <a:r>
            <a:rPr lang="id-ID" sz="1600" b="1" dirty="0">
              <a:latin typeface="Arial" pitchFamily="34" charset="0"/>
              <a:cs typeface="Arial" pitchFamily="34" charset="0"/>
            </a:rPr>
            <a:t>Eksternal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42242AE0-BBD8-49EE-9FF5-FF8C8837A52B}" type="parTrans" cxnId="{794B0D37-5A7A-433C-86EE-2AABBAB085C2}">
      <dgm:prSet/>
      <dgm:spPr/>
      <dgm:t>
        <a:bodyPr/>
        <a:lstStyle/>
        <a:p>
          <a:endParaRPr lang="en-US"/>
        </a:p>
      </dgm:t>
    </dgm:pt>
    <dgm:pt modelId="{63D09F24-9CDC-4320-85B1-D7F7FB0DA44E}" type="sibTrans" cxnId="{794B0D37-5A7A-433C-86EE-2AABBAB085C2}">
      <dgm:prSet/>
      <dgm:spPr/>
      <dgm:t>
        <a:bodyPr/>
        <a:lstStyle/>
        <a:p>
          <a:endParaRPr lang="en-US"/>
        </a:p>
      </dgm:t>
    </dgm:pt>
    <dgm:pt modelId="{5473A57C-38EF-4B44-8155-13C9A95A8839}">
      <dgm:prSet phldrT="[Text]" custT="1"/>
      <dgm:spPr/>
      <dgm:t>
        <a:bodyPr/>
        <a:lstStyle/>
        <a:p>
          <a:r>
            <a:rPr lang="id-ID" sz="1600" b="0" dirty="0">
              <a:latin typeface="Arial" pitchFamily="34" charset="0"/>
              <a:cs typeface="Arial" pitchFamily="34" charset="0"/>
            </a:rPr>
            <a:t>Kuitansi</a:t>
          </a:r>
          <a:endParaRPr lang="en-US" sz="1600" b="0" dirty="0">
            <a:latin typeface="Arial" pitchFamily="34" charset="0"/>
            <a:cs typeface="Arial" pitchFamily="34" charset="0"/>
          </a:endParaRPr>
        </a:p>
      </dgm:t>
    </dgm:pt>
    <dgm:pt modelId="{D4C82424-37ED-4782-9E7C-B6BF740FC9CC}" type="parTrans" cxnId="{3BF6578F-2594-4D93-8FC5-3BF564AFC2CA}">
      <dgm:prSet/>
      <dgm:spPr/>
      <dgm:t>
        <a:bodyPr/>
        <a:lstStyle/>
        <a:p>
          <a:endParaRPr lang="en-US"/>
        </a:p>
      </dgm:t>
    </dgm:pt>
    <dgm:pt modelId="{BB546805-54CB-4CAA-BEF8-C524D821564F}" type="sibTrans" cxnId="{3BF6578F-2594-4D93-8FC5-3BF564AFC2CA}">
      <dgm:prSet/>
      <dgm:spPr/>
      <dgm:t>
        <a:bodyPr/>
        <a:lstStyle/>
        <a:p>
          <a:endParaRPr lang="en-US"/>
        </a:p>
      </dgm:t>
    </dgm:pt>
    <dgm:pt modelId="{D65AF219-2F96-4F18-A587-FBFCB42F3DE4}">
      <dgm:prSet phldrT="[Text]" custT="1"/>
      <dgm:spPr/>
      <dgm:t>
        <a:bodyPr/>
        <a:lstStyle/>
        <a:p>
          <a:r>
            <a:rPr lang="id-ID" sz="1600" b="0" dirty="0">
              <a:latin typeface="Arial" pitchFamily="34" charset="0"/>
              <a:cs typeface="Arial" pitchFamily="34" charset="0"/>
            </a:rPr>
            <a:t>Faktur</a:t>
          </a:r>
          <a:endParaRPr lang="en-US" sz="1600" b="0" dirty="0">
            <a:latin typeface="Arial" pitchFamily="34" charset="0"/>
            <a:cs typeface="Arial" pitchFamily="34" charset="0"/>
          </a:endParaRPr>
        </a:p>
      </dgm:t>
    </dgm:pt>
    <dgm:pt modelId="{F1BF8D85-3D34-41EA-8B41-170C77C91242}" type="parTrans" cxnId="{74F5191F-DCF5-4C17-BB6D-A0A3C95C1972}">
      <dgm:prSet/>
      <dgm:spPr/>
      <dgm:t>
        <a:bodyPr/>
        <a:lstStyle/>
        <a:p>
          <a:endParaRPr lang="en-US"/>
        </a:p>
      </dgm:t>
    </dgm:pt>
    <dgm:pt modelId="{5183D3FC-E197-4E5B-AD9E-E1EBD1DF8BE9}" type="sibTrans" cxnId="{74F5191F-DCF5-4C17-BB6D-A0A3C95C1972}">
      <dgm:prSet/>
      <dgm:spPr/>
      <dgm:t>
        <a:bodyPr/>
        <a:lstStyle/>
        <a:p>
          <a:endParaRPr lang="en-US"/>
        </a:p>
      </dgm:t>
    </dgm:pt>
    <dgm:pt modelId="{6157C976-F4B0-49A3-A1A3-D0DE1B377E17}">
      <dgm:prSet phldrT="[Text]" custT="1"/>
      <dgm:spPr/>
      <dgm:t>
        <a:bodyPr/>
        <a:lstStyle/>
        <a:p>
          <a:r>
            <a:rPr lang="id-ID" sz="1600" b="1" dirty="0">
              <a:latin typeface="Arial" pitchFamily="34" charset="0"/>
              <a:cs typeface="Arial" pitchFamily="34" charset="0"/>
            </a:rPr>
            <a:t>Internal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A7643FB7-8F2C-48FB-BB80-49057AEA03D2}" type="parTrans" cxnId="{4D75217D-16F3-413C-A2E7-8695AEDBF798}">
      <dgm:prSet/>
      <dgm:spPr/>
      <dgm:t>
        <a:bodyPr/>
        <a:lstStyle/>
        <a:p>
          <a:endParaRPr lang="en-US"/>
        </a:p>
      </dgm:t>
    </dgm:pt>
    <dgm:pt modelId="{D6AF03DC-AEC1-445D-A56F-822429D14B05}" type="sibTrans" cxnId="{4D75217D-16F3-413C-A2E7-8695AEDBF798}">
      <dgm:prSet/>
      <dgm:spPr/>
      <dgm:t>
        <a:bodyPr/>
        <a:lstStyle/>
        <a:p>
          <a:endParaRPr lang="en-US"/>
        </a:p>
      </dgm:t>
    </dgm:pt>
    <dgm:pt modelId="{5F3E61DA-11EE-43A2-B396-24A1257ED1A5}">
      <dgm:prSet phldrT="[Text]" custT="1"/>
      <dgm:spPr/>
      <dgm:t>
        <a:bodyPr/>
        <a:lstStyle/>
        <a:p>
          <a:r>
            <a:rPr lang="id-ID" sz="1600" b="0" dirty="0">
              <a:latin typeface="Arial" pitchFamily="34" charset="0"/>
              <a:cs typeface="Arial" pitchFamily="34" charset="0"/>
            </a:rPr>
            <a:t>Memo</a:t>
          </a:r>
          <a:endParaRPr lang="en-US" sz="1600" b="0" dirty="0">
            <a:latin typeface="Arial" pitchFamily="34" charset="0"/>
            <a:cs typeface="Arial" pitchFamily="34" charset="0"/>
          </a:endParaRPr>
        </a:p>
      </dgm:t>
    </dgm:pt>
    <dgm:pt modelId="{BA6207FA-228E-4AD6-A258-C410678810A2}" type="parTrans" cxnId="{E3C2460E-E930-45F9-A33C-6C2B0446EAFA}">
      <dgm:prSet/>
      <dgm:spPr/>
      <dgm:t>
        <a:bodyPr/>
        <a:lstStyle/>
        <a:p>
          <a:endParaRPr lang="en-US"/>
        </a:p>
      </dgm:t>
    </dgm:pt>
    <dgm:pt modelId="{9862C17D-10A0-4C44-88CF-ECEDE93663FF}" type="sibTrans" cxnId="{E3C2460E-E930-45F9-A33C-6C2B0446EAFA}">
      <dgm:prSet/>
      <dgm:spPr/>
      <dgm:t>
        <a:bodyPr/>
        <a:lstStyle/>
        <a:p>
          <a:endParaRPr lang="en-US"/>
        </a:p>
      </dgm:t>
    </dgm:pt>
    <dgm:pt modelId="{5EAE1E09-447F-4ED1-8D1D-B616FB403429}">
      <dgm:prSet custT="1"/>
      <dgm:spPr/>
      <dgm:t>
        <a:bodyPr/>
        <a:lstStyle/>
        <a:p>
          <a:r>
            <a:rPr lang="id-ID" sz="1600" b="0" dirty="0">
              <a:latin typeface="Arial" pitchFamily="34" charset="0"/>
              <a:cs typeface="Arial" pitchFamily="34" charset="0"/>
            </a:rPr>
            <a:t>Nota</a:t>
          </a:r>
          <a:endParaRPr lang="en-US" sz="1600" b="0" dirty="0">
            <a:latin typeface="Arial" pitchFamily="34" charset="0"/>
            <a:cs typeface="Arial" pitchFamily="34" charset="0"/>
          </a:endParaRPr>
        </a:p>
      </dgm:t>
    </dgm:pt>
    <dgm:pt modelId="{0EDB3E0E-44FC-487B-90B9-68165602C770}" type="parTrans" cxnId="{0B7CA4AA-131F-4DA3-A67C-954286A960CE}">
      <dgm:prSet/>
      <dgm:spPr/>
      <dgm:t>
        <a:bodyPr/>
        <a:lstStyle/>
        <a:p>
          <a:endParaRPr lang="en-US"/>
        </a:p>
      </dgm:t>
    </dgm:pt>
    <dgm:pt modelId="{8EA058A1-7639-4E01-B962-77EC647F4187}" type="sibTrans" cxnId="{0B7CA4AA-131F-4DA3-A67C-954286A960CE}">
      <dgm:prSet/>
      <dgm:spPr/>
      <dgm:t>
        <a:bodyPr/>
        <a:lstStyle/>
        <a:p>
          <a:endParaRPr lang="en-US"/>
        </a:p>
      </dgm:t>
    </dgm:pt>
    <dgm:pt modelId="{F70F2E06-2FBF-4974-9E26-B4B5A77851EB}">
      <dgm:prSet custT="1"/>
      <dgm:spPr/>
      <dgm:t>
        <a:bodyPr/>
        <a:lstStyle/>
        <a:p>
          <a:r>
            <a:rPr lang="id-ID" sz="1600" b="0" dirty="0">
              <a:latin typeface="Arial" pitchFamily="34" charset="0"/>
              <a:cs typeface="Arial" pitchFamily="34" charset="0"/>
            </a:rPr>
            <a:t>Cek</a:t>
          </a:r>
          <a:endParaRPr lang="en-US" sz="1600" b="0" dirty="0">
            <a:latin typeface="Arial" pitchFamily="34" charset="0"/>
            <a:cs typeface="Arial" pitchFamily="34" charset="0"/>
          </a:endParaRPr>
        </a:p>
      </dgm:t>
    </dgm:pt>
    <dgm:pt modelId="{0E907DA2-E433-4C79-85C4-7F8AF36A9701}" type="parTrans" cxnId="{CE9A3BE6-C701-4E5C-B318-334F13B16B81}">
      <dgm:prSet/>
      <dgm:spPr/>
      <dgm:t>
        <a:bodyPr/>
        <a:lstStyle/>
        <a:p>
          <a:endParaRPr lang="en-US"/>
        </a:p>
      </dgm:t>
    </dgm:pt>
    <dgm:pt modelId="{D2A4EE13-7430-4458-82CE-63715D06876A}" type="sibTrans" cxnId="{CE9A3BE6-C701-4E5C-B318-334F13B16B81}">
      <dgm:prSet/>
      <dgm:spPr/>
      <dgm:t>
        <a:bodyPr/>
        <a:lstStyle/>
        <a:p>
          <a:endParaRPr lang="en-US"/>
        </a:p>
      </dgm:t>
    </dgm:pt>
    <dgm:pt modelId="{E952AA0B-A068-49C7-AEB6-B38237106FBA}" type="pres">
      <dgm:prSet presAssocID="{DBE27137-7934-4B8C-A2FC-7910D0FBDF5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6B8FFAA-6D5D-4124-B282-7C8A0F932612}" type="pres">
      <dgm:prSet presAssocID="{46BA22B4-BBCE-42AA-B0ED-EC1ECE72AC53}" presName="vertOne" presStyleCnt="0"/>
      <dgm:spPr/>
    </dgm:pt>
    <dgm:pt modelId="{AAAAAD29-5BE9-4C86-92BD-41FF0EBAC9DF}" type="pres">
      <dgm:prSet presAssocID="{46BA22B4-BBCE-42AA-B0ED-EC1ECE72AC53}" presName="txOne" presStyleLbl="node0" presStyleIdx="0" presStyleCnt="1" custLinFactY="-8680" custLinFactNeighborX="-14422" custLinFactNeighborY="-100000">
        <dgm:presLayoutVars>
          <dgm:chPref val="3"/>
        </dgm:presLayoutVars>
      </dgm:prSet>
      <dgm:spPr/>
    </dgm:pt>
    <dgm:pt modelId="{6752DC3B-DC8C-4C32-AD66-F244467DAA80}" type="pres">
      <dgm:prSet presAssocID="{46BA22B4-BBCE-42AA-B0ED-EC1ECE72AC53}" presName="parTransOne" presStyleCnt="0"/>
      <dgm:spPr/>
    </dgm:pt>
    <dgm:pt modelId="{4147E3EE-6232-4223-A037-D4BB0A784159}" type="pres">
      <dgm:prSet presAssocID="{46BA22B4-BBCE-42AA-B0ED-EC1ECE72AC53}" presName="horzOne" presStyleCnt="0"/>
      <dgm:spPr/>
    </dgm:pt>
    <dgm:pt modelId="{64EC148D-C9E7-4A05-9BA1-CDAB65F7DACC}" type="pres">
      <dgm:prSet presAssocID="{54E93978-D845-45C9-B08D-743D08B61060}" presName="vertTwo" presStyleCnt="0"/>
      <dgm:spPr/>
    </dgm:pt>
    <dgm:pt modelId="{B7A91131-164B-4EA2-936C-215EF393B451}" type="pres">
      <dgm:prSet presAssocID="{54E93978-D845-45C9-B08D-743D08B61060}" presName="txTwo" presStyleLbl="node2" presStyleIdx="0" presStyleCnt="2">
        <dgm:presLayoutVars>
          <dgm:chPref val="3"/>
        </dgm:presLayoutVars>
      </dgm:prSet>
      <dgm:spPr/>
    </dgm:pt>
    <dgm:pt modelId="{627D0B30-4321-4B4D-841F-D9B59808DB4F}" type="pres">
      <dgm:prSet presAssocID="{54E93978-D845-45C9-B08D-743D08B61060}" presName="parTransTwo" presStyleCnt="0"/>
      <dgm:spPr/>
    </dgm:pt>
    <dgm:pt modelId="{64BEB474-23AF-4E55-A783-D7F809F71697}" type="pres">
      <dgm:prSet presAssocID="{54E93978-D845-45C9-B08D-743D08B61060}" presName="horzTwo" presStyleCnt="0"/>
      <dgm:spPr/>
    </dgm:pt>
    <dgm:pt modelId="{FC8C63BA-D69B-446E-9E82-254EA728C31F}" type="pres">
      <dgm:prSet presAssocID="{5473A57C-38EF-4B44-8155-13C9A95A8839}" presName="vertThree" presStyleCnt="0"/>
      <dgm:spPr/>
    </dgm:pt>
    <dgm:pt modelId="{E8E13C90-5C1A-4680-997D-54A253F0E454}" type="pres">
      <dgm:prSet presAssocID="{5473A57C-38EF-4B44-8155-13C9A95A8839}" presName="txThree" presStyleLbl="node3" presStyleIdx="0" presStyleCnt="5">
        <dgm:presLayoutVars>
          <dgm:chPref val="3"/>
        </dgm:presLayoutVars>
      </dgm:prSet>
      <dgm:spPr/>
    </dgm:pt>
    <dgm:pt modelId="{A81E4D32-4FFF-4120-80D4-9DCBC31B6E92}" type="pres">
      <dgm:prSet presAssocID="{5473A57C-38EF-4B44-8155-13C9A95A8839}" presName="horzThree" presStyleCnt="0"/>
      <dgm:spPr/>
    </dgm:pt>
    <dgm:pt modelId="{5F3C14A1-2BA9-4999-8829-F562C04EF435}" type="pres">
      <dgm:prSet presAssocID="{BB546805-54CB-4CAA-BEF8-C524D821564F}" presName="sibSpaceThree" presStyleCnt="0"/>
      <dgm:spPr/>
    </dgm:pt>
    <dgm:pt modelId="{8C0D1436-A3BB-4C86-8324-58FC85075ED3}" type="pres">
      <dgm:prSet presAssocID="{D65AF219-2F96-4F18-A587-FBFCB42F3DE4}" presName="vertThree" presStyleCnt="0"/>
      <dgm:spPr/>
    </dgm:pt>
    <dgm:pt modelId="{96A47BF5-D95D-4C46-B15B-894503E5C998}" type="pres">
      <dgm:prSet presAssocID="{D65AF219-2F96-4F18-A587-FBFCB42F3DE4}" presName="txThree" presStyleLbl="node3" presStyleIdx="1" presStyleCnt="5">
        <dgm:presLayoutVars>
          <dgm:chPref val="3"/>
        </dgm:presLayoutVars>
      </dgm:prSet>
      <dgm:spPr/>
    </dgm:pt>
    <dgm:pt modelId="{59EE6E61-39AE-4682-A37F-712B282AD3B4}" type="pres">
      <dgm:prSet presAssocID="{D65AF219-2F96-4F18-A587-FBFCB42F3DE4}" presName="horzThree" presStyleCnt="0"/>
      <dgm:spPr/>
    </dgm:pt>
    <dgm:pt modelId="{0156A5F2-6BDA-430F-8C67-AA83DA302E3F}" type="pres">
      <dgm:prSet presAssocID="{5183D3FC-E197-4E5B-AD9E-E1EBD1DF8BE9}" presName="sibSpaceThree" presStyleCnt="0"/>
      <dgm:spPr/>
    </dgm:pt>
    <dgm:pt modelId="{33A26E3F-8518-496C-AE1D-49FA34841260}" type="pres">
      <dgm:prSet presAssocID="{5EAE1E09-447F-4ED1-8D1D-B616FB403429}" presName="vertThree" presStyleCnt="0"/>
      <dgm:spPr/>
    </dgm:pt>
    <dgm:pt modelId="{4211E543-8E31-46D8-8941-D646AA9C5F96}" type="pres">
      <dgm:prSet presAssocID="{5EAE1E09-447F-4ED1-8D1D-B616FB403429}" presName="txThree" presStyleLbl="node3" presStyleIdx="2" presStyleCnt="5">
        <dgm:presLayoutVars>
          <dgm:chPref val="3"/>
        </dgm:presLayoutVars>
      </dgm:prSet>
      <dgm:spPr/>
    </dgm:pt>
    <dgm:pt modelId="{BB3A1698-DD2F-455F-B750-93EF4FAC8C93}" type="pres">
      <dgm:prSet presAssocID="{5EAE1E09-447F-4ED1-8D1D-B616FB403429}" presName="horzThree" presStyleCnt="0"/>
      <dgm:spPr/>
    </dgm:pt>
    <dgm:pt modelId="{D2B04CAD-0A4B-42EA-9840-B5ACA2ACD15A}" type="pres">
      <dgm:prSet presAssocID="{8EA058A1-7639-4E01-B962-77EC647F4187}" presName="sibSpaceThree" presStyleCnt="0"/>
      <dgm:spPr/>
    </dgm:pt>
    <dgm:pt modelId="{7115CB87-3A38-4C5A-BE54-94572E52AB65}" type="pres">
      <dgm:prSet presAssocID="{F70F2E06-2FBF-4974-9E26-B4B5A77851EB}" presName="vertThree" presStyleCnt="0"/>
      <dgm:spPr/>
    </dgm:pt>
    <dgm:pt modelId="{0763CC4C-C37D-48C0-83FF-E8A855CE2A73}" type="pres">
      <dgm:prSet presAssocID="{F70F2E06-2FBF-4974-9E26-B4B5A77851EB}" presName="txThree" presStyleLbl="node3" presStyleIdx="3" presStyleCnt="5">
        <dgm:presLayoutVars>
          <dgm:chPref val="3"/>
        </dgm:presLayoutVars>
      </dgm:prSet>
      <dgm:spPr/>
    </dgm:pt>
    <dgm:pt modelId="{32FE7719-8217-46F3-9193-AFDB9F0C90F5}" type="pres">
      <dgm:prSet presAssocID="{F70F2E06-2FBF-4974-9E26-B4B5A77851EB}" presName="horzThree" presStyleCnt="0"/>
      <dgm:spPr/>
    </dgm:pt>
    <dgm:pt modelId="{390CAF1F-3F3C-4A88-BF47-31876F73BFDF}" type="pres">
      <dgm:prSet presAssocID="{63D09F24-9CDC-4320-85B1-D7F7FB0DA44E}" presName="sibSpaceTwo" presStyleCnt="0"/>
      <dgm:spPr/>
    </dgm:pt>
    <dgm:pt modelId="{7149699A-C120-4FE2-B359-13BA5D416D2E}" type="pres">
      <dgm:prSet presAssocID="{6157C976-F4B0-49A3-A1A3-D0DE1B377E17}" presName="vertTwo" presStyleCnt="0"/>
      <dgm:spPr/>
    </dgm:pt>
    <dgm:pt modelId="{6AFF5647-629C-4ABA-899B-AA049A07E372}" type="pres">
      <dgm:prSet presAssocID="{6157C976-F4B0-49A3-A1A3-D0DE1B377E17}" presName="txTwo" presStyleLbl="node2" presStyleIdx="1" presStyleCnt="2">
        <dgm:presLayoutVars>
          <dgm:chPref val="3"/>
        </dgm:presLayoutVars>
      </dgm:prSet>
      <dgm:spPr/>
    </dgm:pt>
    <dgm:pt modelId="{92E9325E-D438-4085-88F8-0DF699526D65}" type="pres">
      <dgm:prSet presAssocID="{6157C976-F4B0-49A3-A1A3-D0DE1B377E17}" presName="parTransTwo" presStyleCnt="0"/>
      <dgm:spPr/>
    </dgm:pt>
    <dgm:pt modelId="{CCF96D64-219D-49BC-90C1-3E5C862DDF4C}" type="pres">
      <dgm:prSet presAssocID="{6157C976-F4B0-49A3-A1A3-D0DE1B377E17}" presName="horzTwo" presStyleCnt="0"/>
      <dgm:spPr/>
    </dgm:pt>
    <dgm:pt modelId="{8D5BEA02-E26A-44F7-9AEF-5167030BE29F}" type="pres">
      <dgm:prSet presAssocID="{5F3E61DA-11EE-43A2-B396-24A1257ED1A5}" presName="vertThree" presStyleCnt="0"/>
      <dgm:spPr/>
    </dgm:pt>
    <dgm:pt modelId="{3B1FFDE1-6947-4947-821B-8ABD1E2A1A22}" type="pres">
      <dgm:prSet presAssocID="{5F3E61DA-11EE-43A2-B396-24A1257ED1A5}" presName="txThree" presStyleLbl="node3" presStyleIdx="4" presStyleCnt="5">
        <dgm:presLayoutVars>
          <dgm:chPref val="3"/>
        </dgm:presLayoutVars>
      </dgm:prSet>
      <dgm:spPr/>
    </dgm:pt>
    <dgm:pt modelId="{11F1DC5A-558F-429E-892E-32D7D7C26256}" type="pres">
      <dgm:prSet presAssocID="{5F3E61DA-11EE-43A2-B396-24A1257ED1A5}" presName="horzThree" presStyleCnt="0"/>
      <dgm:spPr/>
    </dgm:pt>
  </dgm:ptLst>
  <dgm:cxnLst>
    <dgm:cxn modelId="{B30C6D06-82DF-4E76-B267-89623AC23F06}" type="presOf" srcId="{DBE27137-7934-4B8C-A2FC-7910D0FBDF52}" destId="{E952AA0B-A068-49C7-AEB6-B38237106FBA}" srcOrd="0" destOrd="0" presId="urn:microsoft.com/office/officeart/2005/8/layout/hierarchy4"/>
    <dgm:cxn modelId="{BD486508-1A86-48EB-B08D-3EC914FA3A67}" type="presOf" srcId="{54E93978-D845-45C9-B08D-743D08B61060}" destId="{B7A91131-164B-4EA2-936C-215EF393B451}" srcOrd="0" destOrd="0" presId="urn:microsoft.com/office/officeart/2005/8/layout/hierarchy4"/>
    <dgm:cxn modelId="{E3C2460E-E930-45F9-A33C-6C2B0446EAFA}" srcId="{6157C976-F4B0-49A3-A1A3-D0DE1B377E17}" destId="{5F3E61DA-11EE-43A2-B396-24A1257ED1A5}" srcOrd="0" destOrd="0" parTransId="{BA6207FA-228E-4AD6-A258-C410678810A2}" sibTransId="{9862C17D-10A0-4C44-88CF-ECEDE93663FF}"/>
    <dgm:cxn modelId="{74F5191F-DCF5-4C17-BB6D-A0A3C95C1972}" srcId="{54E93978-D845-45C9-B08D-743D08B61060}" destId="{D65AF219-2F96-4F18-A587-FBFCB42F3DE4}" srcOrd="1" destOrd="0" parTransId="{F1BF8D85-3D34-41EA-8B41-170C77C91242}" sibTransId="{5183D3FC-E197-4E5B-AD9E-E1EBD1DF8BE9}"/>
    <dgm:cxn modelId="{6B06F72C-8F20-4AB4-A037-89F13ADFC167}" type="presOf" srcId="{46BA22B4-BBCE-42AA-B0ED-EC1ECE72AC53}" destId="{AAAAAD29-5BE9-4C86-92BD-41FF0EBAC9DF}" srcOrd="0" destOrd="0" presId="urn:microsoft.com/office/officeart/2005/8/layout/hierarchy4"/>
    <dgm:cxn modelId="{794B0D37-5A7A-433C-86EE-2AABBAB085C2}" srcId="{46BA22B4-BBCE-42AA-B0ED-EC1ECE72AC53}" destId="{54E93978-D845-45C9-B08D-743D08B61060}" srcOrd="0" destOrd="0" parTransId="{42242AE0-BBD8-49EE-9FF5-FF8C8837A52B}" sibTransId="{63D09F24-9CDC-4320-85B1-D7F7FB0DA44E}"/>
    <dgm:cxn modelId="{4D75217D-16F3-413C-A2E7-8695AEDBF798}" srcId="{46BA22B4-BBCE-42AA-B0ED-EC1ECE72AC53}" destId="{6157C976-F4B0-49A3-A1A3-D0DE1B377E17}" srcOrd="1" destOrd="0" parTransId="{A7643FB7-8F2C-48FB-BB80-49057AEA03D2}" sibTransId="{D6AF03DC-AEC1-445D-A56F-822429D14B05}"/>
    <dgm:cxn modelId="{8A786F82-BB8A-4C64-B923-1D2C97F93B22}" type="presOf" srcId="{6157C976-F4B0-49A3-A1A3-D0DE1B377E17}" destId="{6AFF5647-629C-4ABA-899B-AA049A07E372}" srcOrd="0" destOrd="0" presId="urn:microsoft.com/office/officeart/2005/8/layout/hierarchy4"/>
    <dgm:cxn modelId="{3BF6578F-2594-4D93-8FC5-3BF564AFC2CA}" srcId="{54E93978-D845-45C9-B08D-743D08B61060}" destId="{5473A57C-38EF-4B44-8155-13C9A95A8839}" srcOrd="0" destOrd="0" parTransId="{D4C82424-37ED-4782-9E7C-B6BF740FC9CC}" sibTransId="{BB546805-54CB-4CAA-BEF8-C524D821564F}"/>
    <dgm:cxn modelId="{0B7CA4AA-131F-4DA3-A67C-954286A960CE}" srcId="{54E93978-D845-45C9-B08D-743D08B61060}" destId="{5EAE1E09-447F-4ED1-8D1D-B616FB403429}" srcOrd="2" destOrd="0" parTransId="{0EDB3E0E-44FC-487B-90B9-68165602C770}" sibTransId="{8EA058A1-7639-4E01-B962-77EC647F4187}"/>
    <dgm:cxn modelId="{E3814CBE-F442-438A-A47F-BAD8E95BA178}" type="presOf" srcId="{5EAE1E09-447F-4ED1-8D1D-B616FB403429}" destId="{4211E543-8E31-46D8-8941-D646AA9C5F96}" srcOrd="0" destOrd="0" presId="urn:microsoft.com/office/officeart/2005/8/layout/hierarchy4"/>
    <dgm:cxn modelId="{6B2F04C0-05BF-4996-A58B-2E582763CE8D}" type="presOf" srcId="{5473A57C-38EF-4B44-8155-13C9A95A8839}" destId="{E8E13C90-5C1A-4680-997D-54A253F0E454}" srcOrd="0" destOrd="0" presId="urn:microsoft.com/office/officeart/2005/8/layout/hierarchy4"/>
    <dgm:cxn modelId="{42899FD2-9E8D-46B2-8531-38DF97DEDEB7}" type="presOf" srcId="{F70F2E06-2FBF-4974-9E26-B4B5A77851EB}" destId="{0763CC4C-C37D-48C0-83FF-E8A855CE2A73}" srcOrd="0" destOrd="0" presId="urn:microsoft.com/office/officeart/2005/8/layout/hierarchy4"/>
    <dgm:cxn modelId="{CE9A3BE6-C701-4E5C-B318-334F13B16B81}" srcId="{54E93978-D845-45C9-B08D-743D08B61060}" destId="{F70F2E06-2FBF-4974-9E26-B4B5A77851EB}" srcOrd="3" destOrd="0" parTransId="{0E907DA2-E433-4C79-85C4-7F8AF36A9701}" sibTransId="{D2A4EE13-7430-4458-82CE-63715D06876A}"/>
    <dgm:cxn modelId="{0D10FFEC-3070-4938-B56C-59C31FCA9344}" srcId="{DBE27137-7934-4B8C-A2FC-7910D0FBDF52}" destId="{46BA22B4-BBCE-42AA-B0ED-EC1ECE72AC53}" srcOrd="0" destOrd="0" parTransId="{A53081C0-13A4-4513-AD41-7DCFB1EC6C3E}" sibTransId="{F319B543-3576-4745-8BE2-7A75CA828DDF}"/>
    <dgm:cxn modelId="{550932FA-566F-43FF-836F-AFF534F3F512}" type="presOf" srcId="{D65AF219-2F96-4F18-A587-FBFCB42F3DE4}" destId="{96A47BF5-D95D-4C46-B15B-894503E5C998}" srcOrd="0" destOrd="0" presId="urn:microsoft.com/office/officeart/2005/8/layout/hierarchy4"/>
    <dgm:cxn modelId="{A297E6FC-5D8D-4EAB-A722-41EFA6F58835}" type="presOf" srcId="{5F3E61DA-11EE-43A2-B396-24A1257ED1A5}" destId="{3B1FFDE1-6947-4947-821B-8ABD1E2A1A22}" srcOrd="0" destOrd="0" presId="urn:microsoft.com/office/officeart/2005/8/layout/hierarchy4"/>
    <dgm:cxn modelId="{4DBE5969-624B-47EC-B53B-60AA5B4F7965}" type="presParOf" srcId="{E952AA0B-A068-49C7-AEB6-B38237106FBA}" destId="{B6B8FFAA-6D5D-4124-B282-7C8A0F932612}" srcOrd="0" destOrd="0" presId="urn:microsoft.com/office/officeart/2005/8/layout/hierarchy4"/>
    <dgm:cxn modelId="{9B6A01D8-59C0-4095-A17F-494053AC6805}" type="presParOf" srcId="{B6B8FFAA-6D5D-4124-B282-7C8A0F932612}" destId="{AAAAAD29-5BE9-4C86-92BD-41FF0EBAC9DF}" srcOrd="0" destOrd="0" presId="urn:microsoft.com/office/officeart/2005/8/layout/hierarchy4"/>
    <dgm:cxn modelId="{CE272377-E3A1-4DD5-98FC-D5014E99A3C0}" type="presParOf" srcId="{B6B8FFAA-6D5D-4124-B282-7C8A0F932612}" destId="{6752DC3B-DC8C-4C32-AD66-F244467DAA80}" srcOrd="1" destOrd="0" presId="urn:microsoft.com/office/officeart/2005/8/layout/hierarchy4"/>
    <dgm:cxn modelId="{2D67179C-7002-4A72-8F9A-53B306B1CF73}" type="presParOf" srcId="{B6B8FFAA-6D5D-4124-B282-7C8A0F932612}" destId="{4147E3EE-6232-4223-A037-D4BB0A784159}" srcOrd="2" destOrd="0" presId="urn:microsoft.com/office/officeart/2005/8/layout/hierarchy4"/>
    <dgm:cxn modelId="{AB8A7437-C3A9-48E8-B199-D283A69A8CC6}" type="presParOf" srcId="{4147E3EE-6232-4223-A037-D4BB0A784159}" destId="{64EC148D-C9E7-4A05-9BA1-CDAB65F7DACC}" srcOrd="0" destOrd="0" presId="urn:microsoft.com/office/officeart/2005/8/layout/hierarchy4"/>
    <dgm:cxn modelId="{0E0C62BB-AA2A-41F0-A4C2-B5C38D4D3735}" type="presParOf" srcId="{64EC148D-C9E7-4A05-9BA1-CDAB65F7DACC}" destId="{B7A91131-164B-4EA2-936C-215EF393B451}" srcOrd="0" destOrd="0" presId="urn:microsoft.com/office/officeart/2005/8/layout/hierarchy4"/>
    <dgm:cxn modelId="{57700E6B-5D59-4181-A1F0-F8CAB7A01A3C}" type="presParOf" srcId="{64EC148D-C9E7-4A05-9BA1-CDAB65F7DACC}" destId="{627D0B30-4321-4B4D-841F-D9B59808DB4F}" srcOrd="1" destOrd="0" presId="urn:microsoft.com/office/officeart/2005/8/layout/hierarchy4"/>
    <dgm:cxn modelId="{1E9FF898-3CB2-4EB4-AA17-0A241289FDDE}" type="presParOf" srcId="{64EC148D-C9E7-4A05-9BA1-CDAB65F7DACC}" destId="{64BEB474-23AF-4E55-A783-D7F809F71697}" srcOrd="2" destOrd="0" presId="urn:microsoft.com/office/officeart/2005/8/layout/hierarchy4"/>
    <dgm:cxn modelId="{A1C79E29-4F65-41BA-B025-74EA724944FA}" type="presParOf" srcId="{64BEB474-23AF-4E55-A783-D7F809F71697}" destId="{FC8C63BA-D69B-446E-9E82-254EA728C31F}" srcOrd="0" destOrd="0" presId="urn:microsoft.com/office/officeart/2005/8/layout/hierarchy4"/>
    <dgm:cxn modelId="{01CFD68F-B711-4A44-88FE-2DCE9F040492}" type="presParOf" srcId="{FC8C63BA-D69B-446E-9E82-254EA728C31F}" destId="{E8E13C90-5C1A-4680-997D-54A253F0E454}" srcOrd="0" destOrd="0" presId="urn:microsoft.com/office/officeart/2005/8/layout/hierarchy4"/>
    <dgm:cxn modelId="{F1D81E1E-AAD3-44A9-873C-56FD2FEC61CE}" type="presParOf" srcId="{FC8C63BA-D69B-446E-9E82-254EA728C31F}" destId="{A81E4D32-4FFF-4120-80D4-9DCBC31B6E92}" srcOrd="1" destOrd="0" presId="urn:microsoft.com/office/officeart/2005/8/layout/hierarchy4"/>
    <dgm:cxn modelId="{2D3D077D-0E1F-4129-97B5-4B7630F4F1D9}" type="presParOf" srcId="{64BEB474-23AF-4E55-A783-D7F809F71697}" destId="{5F3C14A1-2BA9-4999-8829-F562C04EF435}" srcOrd="1" destOrd="0" presId="urn:microsoft.com/office/officeart/2005/8/layout/hierarchy4"/>
    <dgm:cxn modelId="{22340E69-A4AA-48F0-AC8B-07EAFF7495F8}" type="presParOf" srcId="{64BEB474-23AF-4E55-A783-D7F809F71697}" destId="{8C0D1436-A3BB-4C86-8324-58FC85075ED3}" srcOrd="2" destOrd="0" presId="urn:microsoft.com/office/officeart/2005/8/layout/hierarchy4"/>
    <dgm:cxn modelId="{2CA38CE1-C3DB-4312-AFD1-E5EACE4B9FF3}" type="presParOf" srcId="{8C0D1436-A3BB-4C86-8324-58FC85075ED3}" destId="{96A47BF5-D95D-4C46-B15B-894503E5C998}" srcOrd="0" destOrd="0" presId="urn:microsoft.com/office/officeart/2005/8/layout/hierarchy4"/>
    <dgm:cxn modelId="{325F74EE-9B27-40DF-BCD9-2F2447F984B3}" type="presParOf" srcId="{8C0D1436-A3BB-4C86-8324-58FC85075ED3}" destId="{59EE6E61-39AE-4682-A37F-712B282AD3B4}" srcOrd="1" destOrd="0" presId="urn:microsoft.com/office/officeart/2005/8/layout/hierarchy4"/>
    <dgm:cxn modelId="{568CA13E-ABA5-4C6A-9B20-287230C6D264}" type="presParOf" srcId="{64BEB474-23AF-4E55-A783-D7F809F71697}" destId="{0156A5F2-6BDA-430F-8C67-AA83DA302E3F}" srcOrd="3" destOrd="0" presId="urn:microsoft.com/office/officeart/2005/8/layout/hierarchy4"/>
    <dgm:cxn modelId="{397E264A-FE8F-4B0A-9DA0-110A4747739C}" type="presParOf" srcId="{64BEB474-23AF-4E55-A783-D7F809F71697}" destId="{33A26E3F-8518-496C-AE1D-49FA34841260}" srcOrd="4" destOrd="0" presId="urn:microsoft.com/office/officeart/2005/8/layout/hierarchy4"/>
    <dgm:cxn modelId="{0E0098BF-A5E4-4398-B3E1-118B63403791}" type="presParOf" srcId="{33A26E3F-8518-496C-AE1D-49FA34841260}" destId="{4211E543-8E31-46D8-8941-D646AA9C5F96}" srcOrd="0" destOrd="0" presId="urn:microsoft.com/office/officeart/2005/8/layout/hierarchy4"/>
    <dgm:cxn modelId="{E5C7D846-02C7-4659-8CFA-3C0DEC279496}" type="presParOf" srcId="{33A26E3F-8518-496C-AE1D-49FA34841260}" destId="{BB3A1698-DD2F-455F-B750-93EF4FAC8C93}" srcOrd="1" destOrd="0" presId="urn:microsoft.com/office/officeart/2005/8/layout/hierarchy4"/>
    <dgm:cxn modelId="{49AFF204-E639-4525-94C8-66AF03D1DD7B}" type="presParOf" srcId="{64BEB474-23AF-4E55-A783-D7F809F71697}" destId="{D2B04CAD-0A4B-42EA-9840-B5ACA2ACD15A}" srcOrd="5" destOrd="0" presId="urn:microsoft.com/office/officeart/2005/8/layout/hierarchy4"/>
    <dgm:cxn modelId="{31006411-D33C-4AEF-98FA-759ED7E7DED5}" type="presParOf" srcId="{64BEB474-23AF-4E55-A783-D7F809F71697}" destId="{7115CB87-3A38-4C5A-BE54-94572E52AB65}" srcOrd="6" destOrd="0" presId="urn:microsoft.com/office/officeart/2005/8/layout/hierarchy4"/>
    <dgm:cxn modelId="{93C1C9E1-738A-446D-9236-CED6390F232B}" type="presParOf" srcId="{7115CB87-3A38-4C5A-BE54-94572E52AB65}" destId="{0763CC4C-C37D-48C0-83FF-E8A855CE2A73}" srcOrd="0" destOrd="0" presId="urn:microsoft.com/office/officeart/2005/8/layout/hierarchy4"/>
    <dgm:cxn modelId="{07CD2C7B-F862-449A-96C1-55F4C7AC45FB}" type="presParOf" srcId="{7115CB87-3A38-4C5A-BE54-94572E52AB65}" destId="{32FE7719-8217-46F3-9193-AFDB9F0C90F5}" srcOrd="1" destOrd="0" presId="urn:microsoft.com/office/officeart/2005/8/layout/hierarchy4"/>
    <dgm:cxn modelId="{C847B71B-1786-4650-AD23-F1FCC3735B92}" type="presParOf" srcId="{4147E3EE-6232-4223-A037-D4BB0A784159}" destId="{390CAF1F-3F3C-4A88-BF47-31876F73BFDF}" srcOrd="1" destOrd="0" presId="urn:microsoft.com/office/officeart/2005/8/layout/hierarchy4"/>
    <dgm:cxn modelId="{A7140336-DA6B-4B63-BF01-7B6E72251237}" type="presParOf" srcId="{4147E3EE-6232-4223-A037-D4BB0A784159}" destId="{7149699A-C120-4FE2-B359-13BA5D416D2E}" srcOrd="2" destOrd="0" presId="urn:microsoft.com/office/officeart/2005/8/layout/hierarchy4"/>
    <dgm:cxn modelId="{E09C126E-EAA2-4073-9BC8-8F1D1B69B7E7}" type="presParOf" srcId="{7149699A-C120-4FE2-B359-13BA5D416D2E}" destId="{6AFF5647-629C-4ABA-899B-AA049A07E372}" srcOrd="0" destOrd="0" presId="urn:microsoft.com/office/officeart/2005/8/layout/hierarchy4"/>
    <dgm:cxn modelId="{11B48B87-3F11-430D-A919-352411D69313}" type="presParOf" srcId="{7149699A-C120-4FE2-B359-13BA5D416D2E}" destId="{92E9325E-D438-4085-88F8-0DF699526D65}" srcOrd="1" destOrd="0" presId="urn:microsoft.com/office/officeart/2005/8/layout/hierarchy4"/>
    <dgm:cxn modelId="{49A4C30C-E7F0-4F69-A9EF-A825608CAD36}" type="presParOf" srcId="{7149699A-C120-4FE2-B359-13BA5D416D2E}" destId="{CCF96D64-219D-49BC-90C1-3E5C862DDF4C}" srcOrd="2" destOrd="0" presId="urn:microsoft.com/office/officeart/2005/8/layout/hierarchy4"/>
    <dgm:cxn modelId="{800F2ABA-D6F9-4FF1-AF1F-B1D7EF6C1AE6}" type="presParOf" srcId="{CCF96D64-219D-49BC-90C1-3E5C862DDF4C}" destId="{8D5BEA02-E26A-44F7-9AEF-5167030BE29F}" srcOrd="0" destOrd="0" presId="urn:microsoft.com/office/officeart/2005/8/layout/hierarchy4"/>
    <dgm:cxn modelId="{0B63E2CD-C48D-4265-AECE-A5DF033BC2FE}" type="presParOf" srcId="{8D5BEA02-E26A-44F7-9AEF-5167030BE29F}" destId="{3B1FFDE1-6947-4947-821B-8ABD1E2A1A22}" srcOrd="0" destOrd="0" presId="urn:microsoft.com/office/officeart/2005/8/layout/hierarchy4"/>
    <dgm:cxn modelId="{B34EB113-1279-45B3-A06E-3D62E00C35F4}" type="presParOf" srcId="{8D5BEA02-E26A-44F7-9AEF-5167030BE29F}" destId="{11F1DC5A-558F-429E-892E-32D7D7C262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49A0B-40EA-4E71-AD6A-6E2A6A6FD4EA}">
      <dsp:nvSpPr>
        <dsp:cNvPr id="0" name=""/>
        <dsp:cNvSpPr/>
      </dsp:nvSpPr>
      <dsp:spPr>
        <a:xfrm>
          <a:off x="0" y="99444"/>
          <a:ext cx="5803296" cy="5847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</a:rPr>
            <a:t>Tujuan</a:t>
          </a:r>
          <a:r>
            <a:rPr lang="en-US" sz="3200" b="1" kern="1200" dirty="0">
              <a:solidFill>
                <a:schemeClr val="tx1"/>
              </a:solidFill>
            </a:rPr>
            <a:t> </a:t>
          </a:r>
          <a:r>
            <a:rPr lang="en-US" sz="3200" b="1" kern="1200" dirty="0" err="1">
              <a:solidFill>
                <a:schemeClr val="tx1"/>
              </a:solidFill>
            </a:rPr>
            <a:t>Pembelajaran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28546" y="127990"/>
        <a:ext cx="5746204" cy="527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EB096-5223-4BFC-BD71-159E711F9564}">
      <dsp:nvSpPr>
        <dsp:cNvPr id="0" name=""/>
        <dsp:cNvSpPr/>
      </dsp:nvSpPr>
      <dsp:spPr>
        <a:xfrm>
          <a:off x="0" y="243"/>
          <a:ext cx="2951900" cy="4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 PETA KONSEP</a:t>
          </a:r>
        </a:p>
      </dsp:txBody>
      <dsp:txXfrm>
        <a:off x="24285" y="24528"/>
        <a:ext cx="2903330" cy="4489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A75EB-B1A0-451F-9C64-E3FC14BB85E0}">
      <dsp:nvSpPr>
        <dsp:cNvPr id="0" name=""/>
        <dsp:cNvSpPr/>
      </dsp:nvSpPr>
      <dsp:spPr>
        <a:xfrm>
          <a:off x="0" y="0"/>
          <a:ext cx="7131554" cy="5853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  A. </a:t>
          </a:r>
          <a:r>
            <a:rPr lang="en-US" sz="3200" b="1" kern="1200" dirty="0" err="1"/>
            <a:t>Karakteristik</a:t>
          </a:r>
          <a:r>
            <a:rPr lang="en-US" sz="3200" b="1" kern="1200" dirty="0"/>
            <a:t> Perusahaan </a:t>
          </a:r>
          <a:r>
            <a:rPr lang="en-US" sz="3200" b="1" kern="1200" dirty="0" err="1"/>
            <a:t>Jasa</a:t>
          </a:r>
          <a:endParaRPr lang="en-US" sz="3200" kern="1200" dirty="0"/>
        </a:p>
      </dsp:txBody>
      <dsp:txXfrm>
        <a:off x="28574" y="28574"/>
        <a:ext cx="7074406" cy="5281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F6CBD-E19A-44BE-952D-9C7AF9920241}">
      <dsp:nvSpPr>
        <dsp:cNvPr id="0" name=""/>
        <dsp:cNvSpPr/>
      </dsp:nvSpPr>
      <dsp:spPr>
        <a:xfrm>
          <a:off x="1449813" y="195659"/>
          <a:ext cx="3857164" cy="133954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F05F6-28C9-4E6E-BAB3-AD3031091EA2}">
      <dsp:nvSpPr>
        <dsp:cNvPr id="0" name=""/>
        <dsp:cNvSpPr/>
      </dsp:nvSpPr>
      <dsp:spPr>
        <a:xfrm>
          <a:off x="3010619" y="3475744"/>
          <a:ext cx="747512" cy="478408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0FA3F-1476-48ED-BA88-524AAA5CB063}">
      <dsp:nvSpPr>
        <dsp:cNvPr id="0" name=""/>
        <dsp:cNvSpPr/>
      </dsp:nvSpPr>
      <dsp:spPr>
        <a:xfrm>
          <a:off x="1123539" y="3858470"/>
          <a:ext cx="4521673" cy="897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100" b="1" kern="1200" spc="300" dirty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rPr>
            <a:t>Tahap </a:t>
          </a:r>
          <a:r>
            <a:rPr lang="en-US" sz="3100" b="1" kern="1200" spc="300" dirty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rPr>
            <a:t>p</a:t>
          </a:r>
          <a:r>
            <a:rPr lang="id-ID" sz="3100" b="1" kern="1200" spc="300" dirty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rPr>
            <a:t>encatatan</a:t>
          </a:r>
          <a:endParaRPr lang="en-US" sz="3100" kern="1200" dirty="0">
            <a:latin typeface="Arial" pitchFamily="34" charset="0"/>
            <a:cs typeface="Arial" pitchFamily="34" charset="0"/>
          </a:endParaRPr>
        </a:p>
      </dsp:txBody>
      <dsp:txXfrm>
        <a:off x="1123539" y="3858470"/>
        <a:ext cx="4521673" cy="897015"/>
      </dsp:txXfrm>
    </dsp:sp>
    <dsp:sp modelId="{5A11B987-1016-4F08-A11E-252D95514230}">
      <dsp:nvSpPr>
        <dsp:cNvPr id="0" name=""/>
        <dsp:cNvSpPr/>
      </dsp:nvSpPr>
      <dsp:spPr>
        <a:xfrm>
          <a:off x="2643382" y="1862989"/>
          <a:ext cx="1245052" cy="11395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1" kern="1200" dirty="0">
              <a:latin typeface="Arial" pitchFamily="34" charset="0"/>
              <a:cs typeface="Arial" pitchFamily="34" charset="0"/>
            </a:rPr>
            <a:t>Buku </a:t>
          </a:r>
          <a:r>
            <a:rPr lang="id-ID" sz="1500" b="1" kern="1200" dirty="0">
              <a:latin typeface="Arial" pitchFamily="34" charset="0"/>
              <a:cs typeface="Arial" pitchFamily="34" charset="0"/>
            </a:rPr>
            <a:t>Besar</a:t>
          </a:r>
          <a:endParaRPr lang="en-US" sz="1500" b="1" kern="1200" dirty="0">
            <a:latin typeface="Arial" pitchFamily="34" charset="0"/>
            <a:cs typeface="Arial" pitchFamily="34" charset="0"/>
          </a:endParaRPr>
        </a:p>
      </dsp:txBody>
      <dsp:txXfrm>
        <a:off x="2825716" y="2029866"/>
        <a:ext cx="880384" cy="805755"/>
      </dsp:txXfrm>
    </dsp:sp>
    <dsp:sp modelId="{68A943AE-CCDA-4494-BBA6-880E3FD6C7EE}">
      <dsp:nvSpPr>
        <dsp:cNvPr id="0" name=""/>
        <dsp:cNvSpPr/>
      </dsp:nvSpPr>
      <dsp:spPr>
        <a:xfrm>
          <a:off x="1828210" y="637040"/>
          <a:ext cx="1412152" cy="1174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kern="1200" dirty="0">
              <a:latin typeface="Arial" pitchFamily="34" charset="0"/>
              <a:cs typeface="Arial" pitchFamily="34" charset="0"/>
            </a:rPr>
            <a:t>Jurnal Umum</a:t>
          </a:r>
          <a:endParaRPr lang="en-US" sz="1500" b="1" kern="1200" dirty="0">
            <a:latin typeface="Arial" pitchFamily="34" charset="0"/>
            <a:cs typeface="Arial" pitchFamily="34" charset="0"/>
          </a:endParaRPr>
        </a:p>
      </dsp:txBody>
      <dsp:txXfrm>
        <a:off x="2035015" y="809068"/>
        <a:ext cx="998542" cy="830625"/>
      </dsp:txXfrm>
    </dsp:sp>
    <dsp:sp modelId="{9518419F-A8D3-49E1-B9C6-832B59E10B00}">
      <dsp:nvSpPr>
        <dsp:cNvPr id="0" name=""/>
        <dsp:cNvSpPr/>
      </dsp:nvSpPr>
      <dsp:spPr>
        <a:xfrm>
          <a:off x="3312371" y="422829"/>
          <a:ext cx="1866979" cy="1644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kern="1200" dirty="0">
              <a:latin typeface="Arial" pitchFamily="34" charset="0"/>
              <a:cs typeface="Arial" pitchFamily="34" charset="0"/>
            </a:rPr>
            <a:t>Karakteristik dan sumber pencatatan</a:t>
          </a:r>
          <a:endParaRPr lang="en-US" sz="1500" b="1" kern="1200" dirty="0">
            <a:latin typeface="Arial" pitchFamily="34" charset="0"/>
            <a:cs typeface="Arial" pitchFamily="34" charset="0"/>
          </a:endParaRPr>
        </a:p>
      </dsp:txBody>
      <dsp:txXfrm>
        <a:off x="3585784" y="663731"/>
        <a:ext cx="1320153" cy="1163177"/>
      </dsp:txXfrm>
    </dsp:sp>
    <dsp:sp modelId="{50F54B5C-053B-4FBF-8D37-638434AB01A4}">
      <dsp:nvSpPr>
        <dsp:cNvPr id="0" name=""/>
        <dsp:cNvSpPr/>
      </dsp:nvSpPr>
      <dsp:spPr>
        <a:xfrm>
          <a:off x="991116" y="0"/>
          <a:ext cx="4697524" cy="3354080"/>
        </a:xfrm>
        <a:prstGeom prst="funnel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26857-95FE-464E-83BA-20238B5A37D3}">
      <dsp:nvSpPr>
        <dsp:cNvPr id="0" name=""/>
        <dsp:cNvSpPr/>
      </dsp:nvSpPr>
      <dsp:spPr>
        <a:xfrm>
          <a:off x="0" y="0"/>
          <a:ext cx="4706336" cy="786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  B. </a:t>
          </a:r>
          <a:r>
            <a:rPr lang="en-US" sz="3200" b="1" kern="1200" dirty="0" err="1"/>
            <a:t>Tahap</a:t>
          </a:r>
          <a:r>
            <a:rPr lang="en-US" sz="3200" b="1" kern="1200" dirty="0"/>
            <a:t> </a:t>
          </a:r>
          <a:r>
            <a:rPr lang="en-US" sz="3200" b="1" kern="1200" dirty="0" err="1"/>
            <a:t>Pencatatan</a:t>
          </a:r>
          <a:endParaRPr lang="en-US" sz="3200" kern="1200" dirty="0"/>
        </a:p>
      </dsp:txBody>
      <dsp:txXfrm>
        <a:off x="38381" y="38381"/>
        <a:ext cx="4629574" cy="7094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0A362-67FD-4495-81B0-E9F0AC183E47}">
      <dsp:nvSpPr>
        <dsp:cNvPr id="0" name=""/>
        <dsp:cNvSpPr/>
      </dsp:nvSpPr>
      <dsp:spPr>
        <a:xfrm>
          <a:off x="158119" y="1977"/>
          <a:ext cx="3932232" cy="1294562"/>
        </a:xfrm>
        <a:prstGeom prst="cloud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231775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593975" algn="l"/>
            </a:tabLst>
          </a:pPr>
          <a:r>
            <a:rPr lang="id-ID" sz="1800" kern="1200" dirty="0">
              <a:latin typeface="Arial" pitchFamily="34" charset="0"/>
              <a:cs typeface="Arial" pitchFamily="34" charset="0"/>
            </a:rPr>
            <a:t>Apa saja karakteristik perusahaan jasa?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700075" y="197480"/>
        <a:ext cx="2568694" cy="843563"/>
      </dsp:txXfrm>
    </dsp:sp>
    <dsp:sp modelId="{F7E727AD-5D1A-48A5-B133-C871912CCBC5}">
      <dsp:nvSpPr>
        <dsp:cNvPr id="0" name=""/>
        <dsp:cNvSpPr/>
      </dsp:nvSpPr>
      <dsp:spPr>
        <a:xfrm rot="5400000">
          <a:off x="1881505" y="1328903"/>
          <a:ext cx="485460" cy="582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1949469" y="1377449"/>
        <a:ext cx="349532" cy="339822"/>
      </dsp:txXfrm>
    </dsp:sp>
    <dsp:sp modelId="{D2DE4F5A-33EE-403E-9CB6-D28FC7A43581}">
      <dsp:nvSpPr>
        <dsp:cNvPr id="0" name=""/>
        <dsp:cNvSpPr/>
      </dsp:nvSpPr>
      <dsp:spPr>
        <a:xfrm>
          <a:off x="158119" y="1943820"/>
          <a:ext cx="3932232" cy="1294562"/>
        </a:xfrm>
        <a:prstGeom prst="roundRect">
          <a:avLst>
            <a:gd name="adj" fmla="val 10000"/>
          </a:avLst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latin typeface="Arial" pitchFamily="34" charset="0"/>
              <a:cs typeface="Arial" pitchFamily="34" charset="0"/>
            </a:rPr>
            <a:t>T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idak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berwujud</a:t>
          </a:r>
          <a:r>
            <a:rPr lang="id-ID" sz="1800" kern="1200" dirty="0">
              <a:latin typeface="Arial" pitchFamily="34" charset="0"/>
              <a:cs typeface="Arial" pitchFamily="34" charset="0"/>
            </a:rPr>
            <a:t> </a:t>
          </a:r>
          <a:endParaRPr lang="en-US" sz="1800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Tidak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dapat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dipisahkan</a:t>
          </a:r>
          <a:endParaRPr lang="en-US" sz="1800" kern="1200" dirty="0">
            <a:latin typeface="Arial" pitchFamily="34" charset="0"/>
            <a:cs typeface="Arial" pitchFamily="34" charset="0"/>
          </a:endParaRP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itchFamily="34" charset="0"/>
              <a:cs typeface="Arial" pitchFamily="34" charset="0"/>
            </a:rPr>
            <a:t>Keberagaman</a:t>
          </a: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itchFamily="34" charset="0"/>
              <a:cs typeface="Arial" pitchFamily="34" charset="0"/>
            </a:rPr>
            <a:t>Tidak tahan lama  </a:t>
          </a:r>
        </a:p>
      </dsp:txBody>
      <dsp:txXfrm>
        <a:off x="196035" y="1981736"/>
        <a:ext cx="3856400" cy="12187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AAD29-5BE9-4C86-92BD-41FF0EBAC9DF}">
      <dsp:nvSpPr>
        <dsp:cNvPr id="0" name=""/>
        <dsp:cNvSpPr/>
      </dsp:nvSpPr>
      <dsp:spPr>
        <a:xfrm>
          <a:off x="0" y="0"/>
          <a:ext cx="4776583" cy="750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 dirty="0">
              <a:latin typeface="Arial" pitchFamily="34" charset="0"/>
              <a:cs typeface="Arial" pitchFamily="34" charset="0"/>
            </a:rPr>
            <a:t>Jenis-jenis bukti transaksi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21992" y="21992"/>
        <a:ext cx="4732599" cy="706863"/>
      </dsp:txXfrm>
    </dsp:sp>
    <dsp:sp modelId="{B7A91131-164B-4EA2-936C-215EF393B451}">
      <dsp:nvSpPr>
        <dsp:cNvPr id="0" name=""/>
        <dsp:cNvSpPr/>
      </dsp:nvSpPr>
      <dsp:spPr>
        <a:xfrm>
          <a:off x="548" y="835392"/>
          <a:ext cx="3782760" cy="750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kern="1200" dirty="0">
              <a:latin typeface="Arial" pitchFamily="34" charset="0"/>
              <a:cs typeface="Arial" pitchFamily="34" charset="0"/>
            </a:rPr>
            <a:t>Eksternal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22540" y="857384"/>
        <a:ext cx="3738776" cy="706863"/>
      </dsp:txXfrm>
    </dsp:sp>
    <dsp:sp modelId="{E8E13C90-5C1A-4680-997D-54A253F0E454}">
      <dsp:nvSpPr>
        <dsp:cNvPr id="0" name=""/>
        <dsp:cNvSpPr/>
      </dsp:nvSpPr>
      <dsp:spPr>
        <a:xfrm>
          <a:off x="548" y="1669196"/>
          <a:ext cx="916810" cy="750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0" kern="1200" dirty="0">
              <a:latin typeface="Arial" pitchFamily="34" charset="0"/>
              <a:cs typeface="Arial" pitchFamily="34" charset="0"/>
            </a:rPr>
            <a:t>Kuitansi</a:t>
          </a:r>
          <a:endParaRPr lang="en-US" sz="1600" b="0" kern="1200" dirty="0">
            <a:latin typeface="Arial" pitchFamily="34" charset="0"/>
            <a:cs typeface="Arial" pitchFamily="34" charset="0"/>
          </a:endParaRPr>
        </a:p>
      </dsp:txBody>
      <dsp:txXfrm>
        <a:off x="22540" y="1691188"/>
        <a:ext cx="872826" cy="706863"/>
      </dsp:txXfrm>
    </dsp:sp>
    <dsp:sp modelId="{96A47BF5-D95D-4C46-B15B-894503E5C998}">
      <dsp:nvSpPr>
        <dsp:cNvPr id="0" name=""/>
        <dsp:cNvSpPr/>
      </dsp:nvSpPr>
      <dsp:spPr>
        <a:xfrm>
          <a:off x="955864" y="1669196"/>
          <a:ext cx="916810" cy="750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0" kern="1200" dirty="0">
              <a:latin typeface="Arial" pitchFamily="34" charset="0"/>
              <a:cs typeface="Arial" pitchFamily="34" charset="0"/>
            </a:rPr>
            <a:t>Faktur</a:t>
          </a:r>
          <a:endParaRPr lang="en-US" sz="1600" b="0" kern="1200" dirty="0">
            <a:latin typeface="Arial" pitchFamily="34" charset="0"/>
            <a:cs typeface="Arial" pitchFamily="34" charset="0"/>
          </a:endParaRPr>
        </a:p>
      </dsp:txBody>
      <dsp:txXfrm>
        <a:off x="977856" y="1691188"/>
        <a:ext cx="872826" cy="706863"/>
      </dsp:txXfrm>
    </dsp:sp>
    <dsp:sp modelId="{4211E543-8E31-46D8-8941-D646AA9C5F96}">
      <dsp:nvSpPr>
        <dsp:cNvPr id="0" name=""/>
        <dsp:cNvSpPr/>
      </dsp:nvSpPr>
      <dsp:spPr>
        <a:xfrm>
          <a:off x="1911181" y="1669196"/>
          <a:ext cx="916810" cy="750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0" kern="1200" dirty="0">
              <a:latin typeface="Arial" pitchFamily="34" charset="0"/>
              <a:cs typeface="Arial" pitchFamily="34" charset="0"/>
            </a:rPr>
            <a:t>Nota</a:t>
          </a:r>
          <a:endParaRPr lang="en-US" sz="1600" b="0" kern="1200" dirty="0">
            <a:latin typeface="Arial" pitchFamily="34" charset="0"/>
            <a:cs typeface="Arial" pitchFamily="34" charset="0"/>
          </a:endParaRPr>
        </a:p>
      </dsp:txBody>
      <dsp:txXfrm>
        <a:off x="1933173" y="1691188"/>
        <a:ext cx="872826" cy="706863"/>
      </dsp:txXfrm>
    </dsp:sp>
    <dsp:sp modelId="{0763CC4C-C37D-48C0-83FF-E8A855CE2A73}">
      <dsp:nvSpPr>
        <dsp:cNvPr id="0" name=""/>
        <dsp:cNvSpPr/>
      </dsp:nvSpPr>
      <dsp:spPr>
        <a:xfrm>
          <a:off x="2866498" y="1669196"/>
          <a:ext cx="916810" cy="750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0" kern="1200" dirty="0">
              <a:latin typeface="Arial" pitchFamily="34" charset="0"/>
              <a:cs typeface="Arial" pitchFamily="34" charset="0"/>
            </a:rPr>
            <a:t>Cek</a:t>
          </a:r>
          <a:endParaRPr lang="en-US" sz="1600" b="0" kern="1200" dirty="0">
            <a:latin typeface="Arial" pitchFamily="34" charset="0"/>
            <a:cs typeface="Arial" pitchFamily="34" charset="0"/>
          </a:endParaRPr>
        </a:p>
      </dsp:txBody>
      <dsp:txXfrm>
        <a:off x="2888490" y="1691188"/>
        <a:ext cx="872826" cy="706863"/>
      </dsp:txXfrm>
    </dsp:sp>
    <dsp:sp modelId="{6AFF5647-629C-4ABA-899B-AA049A07E372}">
      <dsp:nvSpPr>
        <dsp:cNvPr id="0" name=""/>
        <dsp:cNvSpPr/>
      </dsp:nvSpPr>
      <dsp:spPr>
        <a:xfrm>
          <a:off x="3860321" y="835392"/>
          <a:ext cx="916810" cy="750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kern="1200" dirty="0">
              <a:latin typeface="Arial" pitchFamily="34" charset="0"/>
              <a:cs typeface="Arial" pitchFamily="34" charset="0"/>
            </a:rPr>
            <a:t>Internal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3882313" y="857384"/>
        <a:ext cx="872826" cy="706863"/>
      </dsp:txXfrm>
    </dsp:sp>
    <dsp:sp modelId="{3B1FFDE1-6947-4947-821B-8ABD1E2A1A22}">
      <dsp:nvSpPr>
        <dsp:cNvPr id="0" name=""/>
        <dsp:cNvSpPr/>
      </dsp:nvSpPr>
      <dsp:spPr>
        <a:xfrm>
          <a:off x="3860321" y="1669196"/>
          <a:ext cx="916810" cy="750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0" kern="1200" dirty="0">
              <a:latin typeface="Arial" pitchFamily="34" charset="0"/>
              <a:cs typeface="Arial" pitchFamily="34" charset="0"/>
            </a:rPr>
            <a:t>Memo</a:t>
          </a:r>
          <a:endParaRPr lang="en-US" sz="1600" b="0" kern="1200" dirty="0">
            <a:latin typeface="Arial" pitchFamily="34" charset="0"/>
            <a:cs typeface="Arial" pitchFamily="34" charset="0"/>
          </a:endParaRPr>
        </a:p>
      </dsp:txBody>
      <dsp:txXfrm>
        <a:off x="3882313" y="1691188"/>
        <a:ext cx="872826" cy="706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7820C-CA9F-4E63-A22C-97477E772503}" type="datetimeFigureOut">
              <a:rPr lang="id-ID" smtClean="0"/>
              <a:pPr/>
              <a:t>18/08/2021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D784D-FD48-496D-85E0-80F492AB075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85603-1049-4699-8B95-18F2389F1CB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F84-B709-4F12-9C82-485580036B71}" type="datetimeFigureOut">
              <a:rPr lang="id-ID" smtClean="0"/>
              <a:pPr/>
              <a:t>18/08/2021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D7F7-B42B-4A13-8901-35BAEBB2FA3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F84-B709-4F12-9C82-485580036B71}" type="datetimeFigureOut">
              <a:rPr lang="id-ID" smtClean="0"/>
              <a:pPr/>
              <a:t>18/08/2021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D7F7-B42B-4A13-8901-35BAEBB2FA3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F84-B709-4F12-9C82-485580036B71}" type="datetimeFigureOut">
              <a:rPr lang="id-ID" smtClean="0"/>
              <a:pPr/>
              <a:t>18/08/2021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D7F7-B42B-4A13-8901-35BAEBB2FA3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F84-B709-4F12-9C82-485580036B71}" type="datetimeFigureOut">
              <a:rPr lang="id-ID" smtClean="0"/>
              <a:pPr/>
              <a:t>18/08/2021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D7F7-B42B-4A13-8901-35BAEBB2FA3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F84-B709-4F12-9C82-485580036B71}" type="datetimeFigureOut">
              <a:rPr lang="id-ID" smtClean="0"/>
              <a:pPr/>
              <a:t>18/08/2021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D7F7-B42B-4A13-8901-35BAEBB2FA3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F84-B709-4F12-9C82-485580036B71}" type="datetimeFigureOut">
              <a:rPr lang="id-ID" smtClean="0"/>
              <a:pPr/>
              <a:t>18/08/2021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D7F7-B42B-4A13-8901-35BAEBB2FA3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F84-B709-4F12-9C82-485580036B71}" type="datetimeFigureOut">
              <a:rPr lang="id-ID" smtClean="0"/>
              <a:pPr/>
              <a:t>18/08/2021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D7F7-B42B-4A13-8901-35BAEBB2FA3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F84-B709-4F12-9C82-485580036B71}" type="datetimeFigureOut">
              <a:rPr lang="id-ID" smtClean="0"/>
              <a:pPr/>
              <a:t>18/08/2021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D7F7-B42B-4A13-8901-35BAEBB2FA3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F84-B709-4F12-9C82-485580036B71}" type="datetimeFigureOut">
              <a:rPr lang="id-ID" smtClean="0"/>
              <a:pPr/>
              <a:t>18/08/2021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D7F7-B42B-4A13-8901-35BAEBB2FA3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F84-B709-4F12-9C82-485580036B71}" type="datetimeFigureOut">
              <a:rPr lang="id-ID" smtClean="0"/>
              <a:pPr/>
              <a:t>18/08/2021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D7F7-B42B-4A13-8901-35BAEBB2FA3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F84-B709-4F12-9C82-485580036B71}" type="datetimeFigureOut">
              <a:rPr lang="id-ID" smtClean="0"/>
              <a:pPr/>
              <a:t>18/08/2021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80D7F7-B42B-4A13-8901-35BAEBB2FA3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3B7F84-B709-4F12-9C82-485580036B71}" type="datetimeFigureOut">
              <a:rPr lang="id-ID" smtClean="0"/>
              <a:pPr/>
              <a:t>18/08/2021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80D7F7-B42B-4A13-8901-35BAEBB2FA3B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kamus.tokopedia.com/d/dokume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kamus.tokopedia.com/f/faktu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kamus.tokopedia.com/c/cek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kamus.tokopedia.com/g/gaji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amus.tokopedia.com/l/laporan-keuangan/" TargetMode="External"/><Relationship Id="rId2" Type="http://schemas.openxmlformats.org/officeDocument/2006/relationships/hyperlink" Target="https://kamus.tokopedia.com/a/akunta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ccounting-pajak.com/wp-content/uploads/2014/08/pembukuan-akuntansi-laporan-keuang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650"/>
            <a:ext cx="6436071" cy="478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315139" y="-124650"/>
            <a:ext cx="2834687" cy="4786548"/>
          </a:xfrm>
          <a:prstGeom prst="rect">
            <a:avLst/>
          </a:prstGeom>
          <a:solidFill>
            <a:schemeClr val="accent2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5228" tIns="37614" rIns="75228" bIns="3761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4286256"/>
            <a:ext cx="9144000" cy="185420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5228" tIns="37614" rIns="75228" bIns="3761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9967" y="4904305"/>
            <a:ext cx="8953722" cy="691516"/>
          </a:xfrm>
          <a:prstGeom prst="rect">
            <a:avLst/>
          </a:prstGeom>
          <a:noFill/>
        </p:spPr>
        <p:txBody>
          <a:bodyPr wrap="square" lIns="75228" tIns="37614" rIns="75228" bIns="37614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Siklus</a:t>
            </a:r>
            <a:r>
              <a:rPr lang="en-US" sz="4000" b="1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4000" b="1" dirty="0" err="1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Akuntansi</a:t>
            </a:r>
            <a:r>
              <a:rPr lang="en-US" sz="4000" b="1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Perusahaan </a:t>
            </a:r>
            <a:r>
              <a:rPr lang="en-US" sz="4000" b="1" dirty="0" err="1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Jasa</a:t>
            </a:r>
            <a:endParaRPr lang="en-US" sz="4000" b="1" dirty="0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3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A8C4C-F309-48EF-9275-2ABBABCC7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Jenis</a:t>
            </a:r>
            <a:r>
              <a:rPr lang="en-US" b="1" dirty="0"/>
              <a:t> </a:t>
            </a:r>
            <a:r>
              <a:rPr lang="en-US" b="1" dirty="0" err="1"/>
              <a:t>Bukti</a:t>
            </a:r>
            <a:r>
              <a:rPr lang="en-US" b="1" dirty="0"/>
              <a:t> </a:t>
            </a:r>
            <a:r>
              <a:rPr lang="en-US" b="1" dirty="0" err="1"/>
              <a:t>Transaksi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009C5-A687-46D4-B817-3612BDF4C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Bukti</a:t>
            </a:r>
            <a:r>
              <a:rPr lang="en-US" dirty="0"/>
              <a:t> Transfer Internal,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oleh personalia </a:t>
            </a:r>
            <a:r>
              <a:rPr lang="en-US" dirty="0" err="1"/>
              <a:t>perusahaan</a:t>
            </a:r>
            <a:r>
              <a:rPr lang="en-US" dirty="0"/>
              <a:t> dan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Transaksi</a:t>
            </a:r>
            <a:r>
              <a:rPr lang="en-US" dirty="0"/>
              <a:t> internal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pada lam </a:t>
            </a:r>
            <a:r>
              <a:rPr lang="en-US" dirty="0" err="1"/>
              <a:t>perusahaan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internal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dicontohkan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memo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kantor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85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73EFD-9506-4BFA-97C8-49506A77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DB9BF-1058-4F86-AD5B-9E46779D3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</a:p>
          <a:p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bermacam-macam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kwitansi</a:t>
            </a:r>
            <a:r>
              <a:rPr lang="en-US" dirty="0"/>
              <a:t>, </a:t>
            </a:r>
            <a:r>
              <a:rPr lang="en-US" dirty="0" err="1"/>
              <a:t>faktur</a:t>
            </a:r>
            <a:r>
              <a:rPr lang="en-US" dirty="0"/>
              <a:t>, </a:t>
            </a:r>
            <a:r>
              <a:rPr lang="en-US" dirty="0" err="1"/>
              <a:t>cek</a:t>
            </a:r>
            <a:r>
              <a:rPr lang="en-US" dirty="0"/>
              <a:t>, nota </a:t>
            </a:r>
            <a:r>
              <a:rPr lang="en-US" dirty="0" err="1"/>
              <a:t>kredit</a:t>
            </a:r>
            <a:r>
              <a:rPr lang="en-US" dirty="0"/>
              <a:t>, nota </a:t>
            </a:r>
            <a:r>
              <a:rPr lang="en-US" dirty="0" err="1"/>
              <a:t>debet</a:t>
            </a:r>
            <a:r>
              <a:rPr lang="en-US" dirty="0"/>
              <a:t>, dan lain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0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9F341-540F-45BD-8E17-C4D5CB11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Macam-macam</a:t>
            </a:r>
            <a:r>
              <a:rPr lang="en-US" b="1" dirty="0"/>
              <a:t> </a:t>
            </a:r>
            <a:r>
              <a:rPr lang="en-US" b="1" dirty="0" err="1"/>
              <a:t>Bukti</a:t>
            </a:r>
            <a:r>
              <a:rPr lang="en-US" b="1" dirty="0"/>
              <a:t> </a:t>
            </a:r>
            <a:r>
              <a:rPr lang="en-US" b="1" dirty="0" err="1"/>
              <a:t>Transaksi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F75EF-360C-46BD-8883-50E0107F6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Nota </a:t>
            </a:r>
            <a:r>
              <a:rPr lang="en-US" b="1" dirty="0" err="1"/>
              <a:t>Kontan</a:t>
            </a:r>
            <a:r>
              <a:rPr lang="en-US" dirty="0"/>
              <a:t>: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 </a:t>
            </a:r>
            <a:r>
              <a:rPr lang="en-US" dirty="0" err="1">
                <a:hlinkClick r:id="rId2"/>
              </a:rPr>
              <a:t>dokumen</a:t>
            </a:r>
            <a:r>
              <a:rPr lang="en-US" dirty="0"/>
              <a:t> </a:t>
            </a:r>
            <a:r>
              <a:rPr lang="en-US" dirty="0" err="1"/>
              <a:t>pembayaran</a:t>
            </a:r>
            <a:r>
              <a:rPr lang="en-US" dirty="0"/>
              <a:t> yang </a:t>
            </a:r>
            <a:r>
              <a:rPr lang="en-US" dirty="0" err="1"/>
              <a:t>dikeluarkan</a:t>
            </a:r>
            <a:r>
              <a:rPr lang="en-US" dirty="0"/>
              <a:t> oleh </a:t>
            </a:r>
            <a:r>
              <a:rPr lang="en-US" dirty="0" err="1"/>
              <a:t>penjual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tunai</a:t>
            </a:r>
            <a:r>
              <a:rPr lang="en-US" dirty="0"/>
              <a:t>.</a:t>
            </a:r>
          </a:p>
          <a:p>
            <a:r>
              <a:rPr lang="en-US" b="1" dirty="0"/>
              <a:t>Nota </a:t>
            </a:r>
            <a:r>
              <a:rPr lang="en-US" b="1" dirty="0" err="1"/>
              <a:t>Kredit</a:t>
            </a:r>
            <a:r>
              <a:rPr lang="en-US" b="1" dirty="0"/>
              <a:t>: 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dijual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. Nota </a:t>
            </a:r>
            <a:r>
              <a:rPr lang="en-US" dirty="0" err="1"/>
              <a:t>kredit</a:t>
            </a:r>
            <a:r>
              <a:rPr lang="en-US" dirty="0"/>
              <a:t> yang </a:t>
            </a:r>
            <a:r>
              <a:rPr lang="en-US" dirty="0" err="1"/>
              <a:t>dikeluarkan</a:t>
            </a:r>
            <a:r>
              <a:rPr lang="en-US" dirty="0"/>
              <a:t> oleh </a:t>
            </a:r>
            <a:r>
              <a:rPr lang="en-US" dirty="0" err="1"/>
              <a:t>penjual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penjual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permohonan</a:t>
            </a:r>
            <a:r>
              <a:rPr lang="en-US" dirty="0"/>
              <a:t>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yang </a:t>
            </a:r>
            <a:r>
              <a:rPr lang="en-US" dirty="0" err="1"/>
              <a:t>diminta</a:t>
            </a:r>
            <a:r>
              <a:rPr lang="en-US" dirty="0"/>
              <a:t> oleh </a:t>
            </a:r>
            <a:r>
              <a:rPr lang="en-US" dirty="0" err="1"/>
              <a:t>pembeli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dipesan</a:t>
            </a:r>
            <a:r>
              <a:rPr lang="en-US" dirty="0"/>
              <a:t> oleh </a:t>
            </a:r>
            <a:r>
              <a:rPr lang="en-US" dirty="0" err="1"/>
              <a:t>pembeli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14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56319-4420-4136-9337-9CD383649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Nota </a:t>
            </a:r>
            <a:r>
              <a:rPr lang="en-US" b="1" dirty="0" err="1"/>
              <a:t>Debet</a:t>
            </a:r>
            <a:r>
              <a:rPr lang="en-US" b="1" dirty="0"/>
              <a:t>: 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penjual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yang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(</a:t>
            </a:r>
            <a:r>
              <a:rPr lang="en-US" dirty="0" err="1"/>
              <a:t>rusak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>
                <a:hlinkClick r:id="rId2"/>
              </a:rPr>
              <a:t>Faktur</a:t>
            </a:r>
            <a:r>
              <a:rPr lang="en-US" b="1" dirty="0"/>
              <a:t>: 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dijual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dan </a:t>
            </a:r>
            <a:r>
              <a:rPr lang="en-US" dirty="0" err="1"/>
              <a:t>harganya</a:t>
            </a:r>
            <a:r>
              <a:rPr lang="en-US" dirty="0"/>
              <a:t>. </a:t>
            </a:r>
            <a:r>
              <a:rPr lang="en-US" dirty="0" err="1"/>
              <a:t>Faktur</a:t>
            </a:r>
            <a:r>
              <a:rPr lang="en-US" dirty="0"/>
              <a:t> </a:t>
            </a:r>
            <a:r>
              <a:rPr lang="en-US" dirty="0" err="1"/>
              <a:t>dikeluarkan</a:t>
            </a:r>
            <a:r>
              <a:rPr lang="en-US" dirty="0"/>
              <a:t> oleh </a:t>
            </a:r>
            <a:r>
              <a:rPr lang="en-US" dirty="0" err="1"/>
              <a:t>penjual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.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faktur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meneliti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barang-barang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dibelinya</a:t>
            </a:r>
            <a:r>
              <a:rPr lang="en-US" dirty="0"/>
              <a:t>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12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DAE41-1162-4998-BE3B-23E772539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r>
              <a:rPr lang="en-US" b="1" dirty="0" err="1"/>
              <a:t>Kwitansi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. </a:t>
            </a:r>
            <a:r>
              <a:rPr lang="en-US" dirty="0" err="1"/>
              <a:t>Kwitansi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dan </a:t>
            </a:r>
            <a:r>
              <a:rPr lang="en-US" dirty="0" err="1"/>
              <a:t>ditandatangani</a:t>
            </a:r>
            <a:r>
              <a:rPr lang="en-US" dirty="0"/>
              <a:t> oleh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diserahkan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yang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 err="1">
                <a:hlinkClick r:id="rId2"/>
              </a:rPr>
              <a:t>Cek</a:t>
            </a:r>
            <a:r>
              <a:rPr lang="en-US" b="1" dirty="0"/>
              <a:t>: 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oleh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rekening</a:t>
            </a:r>
            <a:r>
              <a:rPr lang="en-US" dirty="0"/>
              <a:t> di </a:t>
            </a:r>
            <a:r>
              <a:rPr lang="en-US" dirty="0" err="1"/>
              <a:t>suatu</a:t>
            </a:r>
            <a:r>
              <a:rPr lang="en-US" dirty="0"/>
              <a:t> bank,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agar bank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membayarkan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yang </a:t>
            </a:r>
            <a:r>
              <a:rPr lang="en-US" dirty="0" err="1"/>
              <a:t>tertulis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orang yang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yang </a:t>
            </a:r>
            <a:r>
              <a:rPr lang="en-US" dirty="0" err="1"/>
              <a:t>namanya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di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cek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29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15715-EAD1-4069-ABE2-408018CE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46E85-887D-4FB0-9F81-CA99B595F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Bukti</a:t>
            </a:r>
            <a:r>
              <a:rPr lang="en-US" b="1" dirty="0"/>
              <a:t> Memorandum: 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oleh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orang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wewenang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kejadian-kejadian</a:t>
            </a:r>
            <a:r>
              <a:rPr lang="en-US" dirty="0"/>
              <a:t> yang </a:t>
            </a:r>
            <a:r>
              <a:rPr lang="en-US" dirty="0" err="1"/>
              <a:t>berlangsung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internal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memo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mencatat</a:t>
            </a:r>
            <a:r>
              <a:rPr lang="en-US" dirty="0"/>
              <a:t> </a:t>
            </a:r>
            <a:r>
              <a:rPr lang="en-US" dirty="0" err="1">
                <a:hlinkClick r:id="rId2"/>
              </a:rPr>
              <a:t>gaji</a:t>
            </a:r>
            <a:r>
              <a:rPr lang="en-US" dirty="0"/>
              <a:t> </a:t>
            </a:r>
            <a:r>
              <a:rPr lang="en-US" dirty="0" err="1"/>
              <a:t>pegawai</a:t>
            </a:r>
            <a:r>
              <a:rPr lang="en-US" dirty="0"/>
              <a:t>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dibayar</a:t>
            </a:r>
            <a:r>
              <a:rPr lang="en-US" dirty="0"/>
              <a:t> pada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Bilyet</a:t>
            </a:r>
            <a:r>
              <a:rPr lang="en-US" b="1" dirty="0"/>
              <a:t> Giro: </a:t>
            </a:r>
            <a:r>
              <a:rPr lang="en-US" dirty="0"/>
              <a:t>Surat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memindahbukukan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rekening</a:t>
            </a:r>
            <a:r>
              <a:rPr lang="en-US" dirty="0"/>
              <a:t> </a:t>
            </a:r>
            <a:r>
              <a:rPr lang="en-US" dirty="0" err="1"/>
              <a:t>nasabah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bank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rekening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yang </a:t>
            </a:r>
            <a:r>
              <a:rPr lang="en-US" dirty="0" err="1"/>
              <a:t>namanya</a:t>
            </a:r>
            <a:r>
              <a:rPr lang="en-US" dirty="0"/>
              <a:t> </a:t>
            </a:r>
            <a:r>
              <a:rPr lang="en-US" dirty="0" err="1"/>
              <a:t>disebutkan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bilyet</a:t>
            </a:r>
            <a:r>
              <a:rPr lang="en-US" dirty="0"/>
              <a:t> </a:t>
            </a:r>
            <a:r>
              <a:rPr lang="en-US" dirty="0" err="1"/>
              <a:t>giro</a:t>
            </a:r>
            <a:r>
              <a:rPr lang="en-US" dirty="0"/>
              <a:t> pada bank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pada bank lain.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95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8587-ECFE-4A0E-A2D5-C4590360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10B26-E881-4B21-A684-7B4753331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Bukti</a:t>
            </a:r>
            <a:r>
              <a:rPr lang="en-US" b="1" dirty="0"/>
              <a:t> Kas </a:t>
            </a:r>
            <a:r>
              <a:rPr lang="en-US" b="1" dirty="0" err="1"/>
              <a:t>Masuk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(kas) yang </a:t>
            </a:r>
            <a:r>
              <a:rPr lang="en-US" dirty="0" err="1"/>
              <a:t>disertai</a:t>
            </a:r>
            <a:r>
              <a:rPr lang="en-US" dirty="0"/>
              <a:t> oleh </a:t>
            </a:r>
            <a:r>
              <a:rPr lang="en-US" dirty="0" err="1"/>
              <a:t>buktinya</a:t>
            </a:r>
            <a:r>
              <a:rPr lang="en-US" dirty="0"/>
              <a:t>.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oleh </a:t>
            </a:r>
            <a:r>
              <a:rPr lang="en-US" dirty="0" err="1"/>
              <a:t>pihak</a:t>
            </a:r>
            <a:r>
              <a:rPr lang="en-US" dirty="0"/>
              <a:t> internal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data </a:t>
            </a:r>
            <a:r>
              <a:rPr lang="en-US" dirty="0" err="1"/>
              <a:t>pengarsipan</a:t>
            </a:r>
            <a:r>
              <a:rPr lang="en-US" dirty="0"/>
              <a:t>. Kas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tunai</a:t>
            </a:r>
            <a:r>
              <a:rPr lang="en-US" dirty="0"/>
              <a:t> yang </a:t>
            </a:r>
            <a:r>
              <a:rPr lang="en-US" dirty="0" err="1"/>
              <a:t>dibayarkan</a:t>
            </a:r>
            <a:r>
              <a:rPr lang="en-US" dirty="0"/>
              <a:t> oleh customer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cicilan</a:t>
            </a:r>
            <a:r>
              <a:rPr lang="en-US" dirty="0"/>
              <a:t>, </a:t>
            </a:r>
            <a:r>
              <a:rPr lang="en-US" dirty="0" err="1"/>
              <a:t>bunga</a:t>
            </a:r>
            <a:r>
              <a:rPr lang="en-US" dirty="0"/>
              <a:t>,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,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kas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kwitansi</a:t>
            </a:r>
            <a:r>
              <a:rPr lang="en-US" dirty="0"/>
              <a:t> dan nota.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0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6863-4582-4D71-A1BC-55B9CDCD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46F92-E1DF-4320-8569-F7E7C5944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Bukti</a:t>
            </a:r>
            <a:r>
              <a:rPr lang="en-US" b="1" dirty="0"/>
              <a:t> Kas </a:t>
            </a:r>
            <a:r>
              <a:rPr lang="en-US" b="1" dirty="0" err="1"/>
              <a:t>Keluar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kas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. Kas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perlengkapan</a:t>
            </a:r>
            <a:r>
              <a:rPr lang="en-US" dirty="0"/>
              <a:t>, </a:t>
            </a:r>
            <a:r>
              <a:rPr lang="en-US" dirty="0" err="1"/>
              <a:t>peralatan</a:t>
            </a:r>
            <a:r>
              <a:rPr lang="en-US" dirty="0"/>
              <a:t>, dan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oleh </a:t>
            </a:r>
            <a:r>
              <a:rPr lang="en-US" dirty="0" err="1"/>
              <a:t>kantor</a:t>
            </a:r>
            <a:r>
              <a:rPr lang="en-US" dirty="0"/>
              <a:t>.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kas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,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, </a:t>
            </a:r>
            <a:r>
              <a:rPr lang="en-US" dirty="0" err="1"/>
              <a:t>nama</a:t>
            </a:r>
            <a:r>
              <a:rPr lang="en-US" dirty="0"/>
              <a:t>,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, dan </a:t>
            </a:r>
            <a:r>
              <a:rPr lang="en-US" dirty="0" err="1"/>
              <a:t>ditandatangani</a:t>
            </a:r>
            <a:r>
              <a:rPr lang="en-US" dirty="0"/>
              <a:t> oleh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otoritas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di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nantinya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akuntan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kas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nota </a:t>
            </a:r>
            <a:r>
              <a:rPr lang="en-US" dirty="0" err="1"/>
              <a:t>kontan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kwitansi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kreditur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54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9010D9-83B2-46DF-A9A0-A2A1EE4B6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7" t="34593" r="47639" b="43174"/>
          <a:stretch/>
        </p:blipFill>
        <p:spPr>
          <a:xfrm>
            <a:off x="4572000" y="814645"/>
            <a:ext cx="4392488" cy="527865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140C371-DBAD-4D7E-964F-9163373B3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000" t="20909" r="4806" b="23315"/>
          <a:stretch/>
        </p:blipFill>
        <p:spPr>
          <a:xfrm>
            <a:off x="395536" y="836712"/>
            <a:ext cx="3528392" cy="563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29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D7455-9084-43C0-AFBF-27198CE1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70E4A6-9ACB-48C6-9B22-819C46A07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64" t="29111" r="44466" b="31517"/>
          <a:stretch/>
        </p:blipFill>
        <p:spPr>
          <a:xfrm>
            <a:off x="611560" y="1628800"/>
            <a:ext cx="807524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2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26641988"/>
              </p:ext>
            </p:extLst>
          </p:nvPr>
        </p:nvGraphicFramePr>
        <p:xfrm>
          <a:off x="1840536" y="673108"/>
          <a:ext cx="5803297" cy="1015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669820" y="1833484"/>
            <a:ext cx="5747454" cy="783849"/>
          </a:xfrm>
          <a:prstGeom prst="rect">
            <a:avLst/>
          </a:prstGeom>
        </p:spPr>
        <p:txBody>
          <a:bodyPr wrap="square" lIns="75228" tIns="37614" rIns="75228" bIns="37614">
            <a:spAutoFit/>
          </a:bodyPr>
          <a:lstStyle/>
          <a:p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dirty="0" err="1"/>
              <a:t>mempelajari</a:t>
            </a:r>
            <a:r>
              <a:rPr lang="en-US" sz="2300" dirty="0"/>
              <a:t> </a:t>
            </a:r>
            <a:r>
              <a:rPr lang="en-US" sz="2300" dirty="0" err="1"/>
              <a:t>bab</a:t>
            </a:r>
            <a:r>
              <a:rPr lang="en-US" sz="2300" dirty="0"/>
              <a:t> </a:t>
            </a:r>
            <a:r>
              <a:rPr lang="en-US" sz="2300" dirty="0" err="1"/>
              <a:t>ini</a:t>
            </a:r>
            <a:r>
              <a:rPr lang="en-US" sz="2300" dirty="0"/>
              <a:t>, </a:t>
            </a:r>
            <a:r>
              <a:rPr lang="en-US" sz="2300" dirty="0" err="1"/>
              <a:t>diharapkan</a:t>
            </a:r>
            <a:r>
              <a:rPr lang="en-US" sz="2300" dirty="0"/>
              <a:t> </a:t>
            </a:r>
            <a:r>
              <a:rPr lang="en-US" sz="2300" dirty="0" err="1"/>
              <a:t>mampu</a:t>
            </a:r>
            <a:r>
              <a:rPr lang="en-US" sz="2300" dirty="0"/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1847" y="2337820"/>
            <a:ext cx="7226996" cy="1137792"/>
          </a:xfrm>
          <a:prstGeom prst="rect">
            <a:avLst/>
          </a:prstGeom>
        </p:spPr>
        <p:txBody>
          <a:bodyPr wrap="square" lIns="75228" tIns="37614" rIns="75228" bIns="37614">
            <a:spAutoFit/>
          </a:bodyPr>
          <a:lstStyle/>
          <a:p>
            <a:pPr marL="376138" indent="-376138">
              <a:buFont typeface="Arial" panose="020B0604020202020204" pitchFamily="34" charset="0"/>
              <a:buChar char="•"/>
            </a:pPr>
            <a:r>
              <a:rPr lang="en-US" sz="2300" dirty="0" err="1"/>
              <a:t>menjelaskan</a:t>
            </a:r>
            <a:r>
              <a:rPr lang="en-US" sz="2300" dirty="0"/>
              <a:t> </a:t>
            </a:r>
            <a:r>
              <a:rPr lang="en-US" sz="2300" dirty="0" err="1"/>
              <a:t>karakteristik</a:t>
            </a:r>
            <a:r>
              <a:rPr lang="en-US" sz="2300" dirty="0"/>
              <a:t> </a:t>
            </a:r>
            <a:r>
              <a:rPr lang="en-US" sz="2300" dirty="0" err="1"/>
              <a:t>perusahaan</a:t>
            </a:r>
            <a:r>
              <a:rPr lang="en-US" sz="2300" dirty="0"/>
              <a:t> </a:t>
            </a:r>
            <a:r>
              <a:rPr lang="en-US" sz="2300" dirty="0" err="1"/>
              <a:t>jasa</a:t>
            </a:r>
            <a:r>
              <a:rPr lang="en-US" sz="2300" dirty="0"/>
              <a:t>,</a:t>
            </a:r>
          </a:p>
          <a:p>
            <a:pPr marL="376138" indent="-376138">
              <a:buFont typeface="Arial" panose="020B0604020202020204" pitchFamily="34" charset="0"/>
              <a:buChar char="•"/>
            </a:pPr>
            <a:r>
              <a:rPr lang="en-US" sz="2300" dirty="0" err="1"/>
              <a:t>menjelaskan</a:t>
            </a:r>
            <a:r>
              <a:rPr lang="en-US" sz="2300" dirty="0"/>
              <a:t> </a:t>
            </a:r>
            <a:r>
              <a:rPr lang="en-US" sz="2300" dirty="0" err="1"/>
              <a:t>tahap</a:t>
            </a:r>
            <a:r>
              <a:rPr lang="en-US" sz="2300" dirty="0"/>
              <a:t> </a:t>
            </a:r>
            <a:r>
              <a:rPr lang="en-US" sz="2300" dirty="0" err="1"/>
              <a:t>pencatatan</a:t>
            </a:r>
            <a:r>
              <a:rPr lang="en-US" sz="2300" dirty="0"/>
              <a:t> </a:t>
            </a:r>
            <a:r>
              <a:rPr lang="en-US" sz="2300" dirty="0" err="1"/>
              <a:t>akuntansi</a:t>
            </a:r>
            <a:r>
              <a:rPr lang="en-US" sz="2300" dirty="0"/>
              <a:t> </a:t>
            </a:r>
            <a:r>
              <a:rPr lang="en-US" sz="2300" dirty="0" err="1"/>
              <a:t>pada</a:t>
            </a:r>
            <a:r>
              <a:rPr lang="en-US" sz="2300" dirty="0"/>
              <a:t> </a:t>
            </a:r>
            <a:r>
              <a:rPr lang="en-US" sz="2300" dirty="0" err="1"/>
              <a:t>perusahaan</a:t>
            </a:r>
            <a:r>
              <a:rPr lang="en-US" sz="2300" dirty="0"/>
              <a:t> </a:t>
            </a:r>
            <a:r>
              <a:rPr lang="en-US" sz="2300" dirty="0" err="1"/>
              <a:t>jasa</a:t>
            </a:r>
            <a:r>
              <a:rPr lang="en-US" sz="2300" dirty="0"/>
              <a:t>,</a:t>
            </a: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6791314" y="6402462"/>
            <a:ext cx="1398148" cy="347508"/>
          </a:xfrm>
          <a:prstGeom prst="rect">
            <a:avLst/>
          </a:prstGeom>
        </p:spPr>
        <p:txBody>
          <a:bodyPr vert="horz" lIns="75228" tIns="37614" rIns="75228" bIns="3761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143300" y="6402460"/>
            <a:ext cx="699074" cy="347508"/>
          </a:xfrm>
          <a:prstGeom prst="rect">
            <a:avLst/>
          </a:prstGeom>
        </p:spPr>
        <p:txBody>
          <a:bodyPr vert="horz" lIns="75228" tIns="37614" rIns="75228" bIns="3761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90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CA0C-31DB-49F7-9ADD-DC13EF79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EB96D2-AE75-4A79-9936-72795273A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51" t="21987" r="42125" b="12182"/>
          <a:stretch/>
        </p:blipFill>
        <p:spPr>
          <a:xfrm>
            <a:off x="827584" y="1935163"/>
            <a:ext cx="7704856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00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6834C-E1D9-4ABC-AC55-35A8294A0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B35383-A0B3-4451-8A0A-328A5C560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41" t="55360" r="44466" b="13471"/>
          <a:stretch/>
        </p:blipFill>
        <p:spPr>
          <a:xfrm>
            <a:off x="374848" y="2060848"/>
            <a:ext cx="876915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76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4AF9E1-B008-4984-A619-5BABEE0C6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29" t="25830" r="40777" b="21674"/>
          <a:stretch/>
        </p:blipFill>
        <p:spPr>
          <a:xfrm>
            <a:off x="611560" y="1052736"/>
            <a:ext cx="8229600" cy="51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43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14005-E8DF-472A-881B-AF7357907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AD741B-BB3B-4ACB-B2D6-7DF61CD05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75" t="25830" r="38932" b="36439"/>
          <a:stretch/>
        </p:blipFill>
        <p:spPr>
          <a:xfrm>
            <a:off x="457200" y="836712"/>
            <a:ext cx="82296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66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3E55F-29D8-42F2-BCF1-0FBFD1ABF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68F7A7-5C3D-4000-8983-9E650EB90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85" t="37313" r="43544" b="24956"/>
          <a:stretch/>
        </p:blipFill>
        <p:spPr>
          <a:xfrm>
            <a:off x="611560" y="1052736"/>
            <a:ext cx="807524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90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9104" y="811814"/>
            <a:ext cx="3276370" cy="429906"/>
          </a:xfrm>
          <a:prstGeom prst="rect">
            <a:avLst/>
          </a:prstGeom>
        </p:spPr>
        <p:txBody>
          <a:bodyPr wrap="none" lIns="75228" tIns="37614" rIns="75228" bIns="37614">
            <a:spAutoFit/>
          </a:bodyPr>
          <a:lstStyle/>
          <a:p>
            <a:r>
              <a:rPr lang="en-US" sz="2300" b="1" dirty="0"/>
              <a:t>2. </a:t>
            </a:r>
            <a:r>
              <a:rPr lang="en-US" sz="2300" b="1" dirty="0" err="1"/>
              <a:t>Analisis</a:t>
            </a:r>
            <a:r>
              <a:rPr lang="en-US" sz="2300" b="1" dirty="0"/>
              <a:t> </a:t>
            </a:r>
            <a:r>
              <a:rPr lang="en-US" sz="2300" b="1" dirty="0" err="1"/>
              <a:t>Bukti</a:t>
            </a:r>
            <a:r>
              <a:rPr lang="en-US" sz="2300" b="1" dirty="0"/>
              <a:t> </a:t>
            </a:r>
            <a:r>
              <a:rPr lang="en-US" sz="2300" b="1" dirty="0" err="1"/>
              <a:t>Transaksi</a:t>
            </a:r>
            <a:endParaRPr lang="en-US" sz="2300" dirty="0"/>
          </a:p>
        </p:txBody>
      </p:sp>
      <p:sp>
        <p:nvSpPr>
          <p:cNvPr id="5" name="Rectangle 4"/>
          <p:cNvSpPr/>
          <p:nvPr/>
        </p:nvSpPr>
        <p:spPr>
          <a:xfrm>
            <a:off x="1328388" y="1337675"/>
            <a:ext cx="6430319" cy="1137792"/>
          </a:xfrm>
          <a:prstGeom prst="rect">
            <a:avLst/>
          </a:prstGeom>
        </p:spPr>
        <p:txBody>
          <a:bodyPr wrap="square" lIns="75228" tIns="37614" rIns="75228" bIns="37614">
            <a:spAutoFit/>
          </a:bodyPr>
          <a:lstStyle/>
          <a:p>
            <a:r>
              <a:rPr lang="en-US" sz="2300" dirty="0" err="1"/>
              <a:t>Bukti</a:t>
            </a:r>
            <a:r>
              <a:rPr lang="en-US" sz="2300" dirty="0"/>
              <a:t> </a:t>
            </a:r>
            <a:r>
              <a:rPr lang="en-US" sz="2300" dirty="0" err="1"/>
              <a:t>transaksi</a:t>
            </a:r>
            <a:r>
              <a:rPr lang="en-US" sz="2300" dirty="0"/>
              <a:t> </a:t>
            </a:r>
            <a:r>
              <a:rPr lang="en-US" sz="2300" dirty="0" err="1"/>
              <a:t>merupakan</a:t>
            </a:r>
            <a:r>
              <a:rPr lang="en-US" sz="2300" dirty="0"/>
              <a:t> </a:t>
            </a:r>
            <a:r>
              <a:rPr lang="en-US" sz="2300" dirty="0" err="1"/>
              <a:t>suatu</a:t>
            </a:r>
            <a:r>
              <a:rPr lang="en-US" sz="2300" dirty="0"/>
              <a:t> media yang </a:t>
            </a:r>
            <a:r>
              <a:rPr lang="en-US" sz="2300" dirty="0" err="1"/>
              <a:t>digunakan</a:t>
            </a:r>
            <a:r>
              <a:rPr lang="en-US" sz="2300" dirty="0"/>
              <a:t> </a:t>
            </a:r>
            <a:r>
              <a:rPr lang="en-US" sz="2300" dirty="0" err="1"/>
              <a:t>sebagai</a:t>
            </a:r>
            <a:r>
              <a:rPr lang="en-US" sz="2300" dirty="0"/>
              <a:t> </a:t>
            </a:r>
            <a:r>
              <a:rPr lang="en-US" sz="2300" dirty="0" err="1"/>
              <a:t>dasar</a:t>
            </a:r>
            <a:r>
              <a:rPr lang="en-US" sz="2300" dirty="0"/>
              <a:t> </a:t>
            </a:r>
            <a:r>
              <a:rPr lang="en-US" sz="2300" dirty="0" err="1"/>
              <a:t>pencatatan</a:t>
            </a:r>
            <a:r>
              <a:rPr lang="en-US" sz="2300" dirty="0"/>
              <a:t> </a:t>
            </a:r>
            <a:r>
              <a:rPr lang="en-US" sz="2300" dirty="0" err="1"/>
              <a:t>bagi</a:t>
            </a:r>
            <a:r>
              <a:rPr lang="en-US" sz="2300" dirty="0"/>
              <a:t> </a:t>
            </a:r>
            <a:r>
              <a:rPr lang="en-US" sz="2300" dirty="0" err="1"/>
              <a:t>setiap</a:t>
            </a:r>
            <a:r>
              <a:rPr lang="en-US" sz="2300" dirty="0"/>
              <a:t> </a:t>
            </a:r>
            <a:r>
              <a:rPr lang="en-US" sz="2300" dirty="0" err="1"/>
              <a:t>transaksi</a:t>
            </a:r>
            <a:r>
              <a:rPr lang="en-US" sz="23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8388" y="2245748"/>
            <a:ext cx="5918170" cy="783849"/>
          </a:xfrm>
          <a:prstGeom prst="rect">
            <a:avLst/>
          </a:prstGeom>
        </p:spPr>
        <p:txBody>
          <a:bodyPr wrap="square" lIns="75228" tIns="37614" rIns="75228" bIns="37614">
            <a:spAutoFit/>
          </a:bodyPr>
          <a:lstStyle/>
          <a:p>
            <a:r>
              <a:rPr lang="sv-SE" sz="2300" dirty="0"/>
              <a:t>Jika digambarkan dalam akun bentuk T akan </a:t>
            </a:r>
            <a:r>
              <a:rPr lang="en-US" sz="2300" dirty="0" err="1"/>
              <a:t>terlihat</a:t>
            </a:r>
            <a:r>
              <a:rPr lang="en-US" sz="2300" dirty="0"/>
              <a:t> </a:t>
            </a:r>
            <a:r>
              <a:rPr lang="en-US" sz="2300" dirty="0" err="1"/>
              <a:t>sebagai</a:t>
            </a:r>
            <a:r>
              <a:rPr lang="en-US" sz="2300" dirty="0"/>
              <a:t> </a:t>
            </a:r>
            <a:r>
              <a:rPr lang="en-US" sz="2300" dirty="0" err="1"/>
              <a:t>berikut</a:t>
            </a:r>
            <a:r>
              <a:rPr lang="en-US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3"/>
            <a:ext cx="8147394" cy="31683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76200">
              <a:schemeClr val="accent1"/>
            </a:glo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6082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>
                <a:latin typeface="Arial" pitchFamily="34" charset="0"/>
                <a:cs typeface="Arial" pitchFamily="34" charset="0"/>
              </a:rPr>
              <a:t>Analisis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Bukti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Transaksi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2514600"/>
          <a:ext cx="8153400" cy="329241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Akun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Kenaikan/Ber</a:t>
                      </a:r>
                      <a:r>
                        <a:rPr lang="en-US" sz="2000" dirty="0"/>
                        <a:t>t</a:t>
                      </a:r>
                      <a:r>
                        <a:rPr lang="id-ID" sz="2000" dirty="0"/>
                        <a:t>ambah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Penurunan/Berkur</a:t>
                      </a:r>
                      <a:r>
                        <a:rPr lang="id-ID" sz="2400" dirty="0"/>
                        <a:t>ang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595">
                <a:tc>
                  <a:txBody>
                    <a:bodyPr/>
                    <a:lstStyle/>
                    <a:p>
                      <a:r>
                        <a:rPr lang="id-ID" sz="2000" dirty="0"/>
                        <a:t>Aset (harta)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Debit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Kredit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595">
                <a:tc>
                  <a:txBody>
                    <a:bodyPr/>
                    <a:lstStyle/>
                    <a:p>
                      <a:r>
                        <a:rPr lang="id-ID" sz="2000" dirty="0"/>
                        <a:t>Liabilitas (utang)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Kredit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/>
                        <a:t>Debit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595">
                <a:tc>
                  <a:txBody>
                    <a:bodyPr/>
                    <a:lstStyle/>
                    <a:p>
                      <a:r>
                        <a:rPr lang="id-ID" sz="2000" dirty="0"/>
                        <a:t>Ekuitas</a:t>
                      </a:r>
                      <a:r>
                        <a:rPr lang="id-ID" sz="2000" baseline="0" dirty="0"/>
                        <a:t> (modal)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/>
                        <a:t>Kredit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Debit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595">
                <a:tc>
                  <a:txBody>
                    <a:bodyPr/>
                    <a:lstStyle/>
                    <a:p>
                      <a:r>
                        <a:rPr lang="id-ID" sz="2000" dirty="0"/>
                        <a:t>Prive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Debit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Kredit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595">
                <a:tc>
                  <a:txBody>
                    <a:bodyPr/>
                    <a:lstStyle/>
                    <a:p>
                      <a:r>
                        <a:rPr lang="id-ID" sz="2000" dirty="0"/>
                        <a:t>Pendapatan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Kredit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Debit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595">
                <a:tc>
                  <a:txBody>
                    <a:bodyPr/>
                    <a:lstStyle/>
                    <a:p>
                      <a:r>
                        <a:rPr lang="id-ID" sz="2000" dirty="0"/>
                        <a:t>Beban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Debit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Kredit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Horizontal Scroll 7"/>
          <p:cNvSpPr/>
          <p:nvPr/>
        </p:nvSpPr>
        <p:spPr>
          <a:xfrm>
            <a:off x="762000" y="1124744"/>
            <a:ext cx="7698432" cy="1224136"/>
          </a:xfrm>
          <a:prstGeom prst="horizontalScroll">
            <a:avLst/>
          </a:prstGeom>
          <a:scene3d>
            <a:camera prst="perspectiveBelow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aseline="0" dirty="0">
                <a:latin typeface="Arial" pitchFamily="34" charset="0"/>
                <a:cs typeface="Arial" pitchFamily="34" charset="0"/>
              </a:rPr>
              <a:t>Untuk </a:t>
            </a:r>
            <a:r>
              <a:rPr lang="en-US" sz="1600" baseline="0" dirty="0" err="1">
                <a:latin typeface="Arial" pitchFamily="34" charset="0"/>
                <a:cs typeface="Arial" pitchFamily="34" charset="0"/>
              </a:rPr>
              <a:t>memudahkan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aseline="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aseline="0" dirty="0" err="1">
                <a:latin typeface="Arial" pitchFamily="34" charset="0"/>
                <a:cs typeface="Arial" pitchFamily="34" charset="0"/>
              </a:rPr>
              <a:t>menganalisis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 pencatatan bukti transaksi,</a:t>
            </a:r>
            <a:r>
              <a:rPr lang="id-ID" sz="1600" baseline="0" dirty="0">
                <a:latin typeface="Arial" pitchFamily="34" charset="0"/>
                <a:cs typeface="Arial" pitchFamily="34" charset="0"/>
              </a:rPr>
              <a:t> terdapat </a:t>
            </a:r>
            <a:r>
              <a:rPr lang="id-ID" sz="16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turan </a:t>
            </a:r>
            <a:r>
              <a:rPr lang="id-ID" sz="1600" baseline="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encatatan </a:t>
            </a:r>
            <a:r>
              <a:rPr lang="id-ID" sz="1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600" baseline="0" dirty="0" err="1">
                <a:latin typeface="Arial" pitchFamily="34" charset="0"/>
                <a:cs typeface="Arial" pitchFamily="34" charset="0"/>
              </a:rPr>
              <a:t>ransaksi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1600" baseline="0" dirty="0">
                <a:latin typeface="Arial" pitchFamily="34" charset="0"/>
                <a:cs typeface="Arial" pitchFamily="34" charset="0"/>
              </a:rPr>
              <a:t>seperti pada</a:t>
            </a:r>
            <a:r>
              <a:rPr lang="id-ID" sz="1600" dirty="0">
                <a:latin typeface="Arial" pitchFamily="34" charset="0"/>
                <a:cs typeface="Arial" pitchFamily="34" charset="0"/>
              </a:rPr>
              <a:t> tabel berikut.</a:t>
            </a:r>
            <a:endParaRPr lang="en-US" sz="16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9501222" y="5429264"/>
            <a:ext cx="24384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GASAL 2013/2014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42938" y="5715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id-ID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PENGGOLONGAN AKUN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72710" name="Rectangle 4"/>
          <p:cNvSpPr>
            <a:spLocks noChangeArrowheads="1"/>
          </p:cNvSpPr>
          <p:nvPr/>
        </p:nvSpPr>
        <p:spPr bwMode="auto">
          <a:xfrm>
            <a:off x="762000" y="1500174"/>
            <a:ext cx="7924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lphaUcPeriod"/>
            </a:pPr>
            <a:r>
              <a:rPr lang="en-US" sz="1600" b="1" dirty="0">
                <a:latin typeface="Tahoma" pitchFamily="34" charset="0"/>
                <a:cs typeface="Times New Roman" pitchFamily="18" charset="0"/>
              </a:rPr>
              <a:t>AKTIVA</a:t>
            </a:r>
            <a:r>
              <a:rPr lang="en-US" sz="1600" dirty="0">
                <a:latin typeface="Tahoma" pitchFamily="34" charset="0"/>
                <a:cs typeface="Times New Roman" pitchFamily="18" charset="0"/>
              </a:rPr>
              <a:t> </a:t>
            </a:r>
          </a:p>
          <a:p>
            <a:pPr marL="457200" indent="-457200"/>
            <a:endParaRPr lang="en-US" sz="1600" dirty="0">
              <a:latin typeface="Tahoma" pitchFamily="34" charset="0"/>
              <a:cs typeface="Times New Roman" pitchFamily="18" charset="0"/>
            </a:endParaRPr>
          </a:p>
          <a:p>
            <a:pPr marL="457200" indent="-457200"/>
            <a:r>
              <a:rPr lang="en-US" sz="1600" dirty="0">
                <a:latin typeface="Tahoma" pitchFamily="34" charset="0"/>
                <a:cs typeface="Times New Roman" pitchFamily="18" charset="0"/>
              </a:rPr>
              <a:t>       SEMUA MILIK (KEKAYAAN) DARI SUATU PERUSAHAAN YANG DAPAT DINILAI DENGAN UANG, BAIK YANG BERWUJUD ATAU KONGKRIT MAUPUN YANG ABSTRAK ATAU TIDAK BERWUJUD.</a:t>
            </a:r>
            <a:endParaRPr lang="en-US" sz="1600" b="1" dirty="0">
              <a:latin typeface="Tahoma" pitchFamily="34" charset="0"/>
            </a:endParaRPr>
          </a:p>
        </p:txBody>
      </p:sp>
      <p:sp>
        <p:nvSpPr>
          <p:cNvPr id="72712" name="Rectangle 6"/>
          <p:cNvSpPr>
            <a:spLocks noChangeArrowheads="1"/>
          </p:cNvSpPr>
          <p:nvPr/>
        </p:nvSpPr>
        <p:spPr bwMode="auto">
          <a:xfrm>
            <a:off x="914400" y="3071810"/>
            <a:ext cx="8001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1600" b="1" dirty="0">
                <a:latin typeface="Tahoma" pitchFamily="34" charset="0"/>
                <a:cs typeface="Times New Roman" pitchFamily="18" charset="0"/>
              </a:rPr>
              <a:t>1). AKTIVA LANCAR</a:t>
            </a:r>
          </a:p>
          <a:p>
            <a:pPr marL="914400" lvl="1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KAS (CASH)</a:t>
            </a:r>
          </a:p>
          <a:p>
            <a:pPr marL="914400" lvl="1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EFEK-EFEK (MARKETABLE SECURITIES)</a:t>
            </a:r>
          </a:p>
          <a:p>
            <a:pPr marL="914400" lvl="1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PERLENGKAPAN  (SUPLIES)</a:t>
            </a:r>
          </a:p>
          <a:p>
            <a:pPr marL="914400" lvl="1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PIUTANG (ACCOUNT RECEIVABLE)</a:t>
            </a:r>
          </a:p>
          <a:p>
            <a:pPr marL="914400" lvl="1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WESEL TAGIH (NOTES RECEIVABLE)</a:t>
            </a:r>
          </a:p>
          <a:p>
            <a:pPr marL="914400" lvl="1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PERSEDIAAN BARANG (INVENTORY OF MERCHANDISE)</a:t>
            </a:r>
          </a:p>
          <a:p>
            <a:pPr marL="914400" lvl="1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PENDAPATAN YANG MASIH HARUS DITERIMA (ACCRUAL RECEIVABLE)</a:t>
            </a:r>
          </a:p>
          <a:p>
            <a:pPr marL="914400" lvl="1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BIAYA DIBAYAR DIMUKA/PERSEKOT BIAYA (PREPAID EXPENSE)</a:t>
            </a:r>
          </a:p>
          <a:p>
            <a:pPr marL="457200" indent="-457200">
              <a:buFontTx/>
              <a:buChar char="•"/>
            </a:pPr>
            <a:endParaRPr lang="en-US" sz="1600" dirty="0"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3732" name="Rectangle 2"/>
          <p:cNvSpPr>
            <a:spLocks noChangeArrowheads="1"/>
          </p:cNvSpPr>
          <p:nvPr/>
        </p:nvSpPr>
        <p:spPr bwMode="auto">
          <a:xfrm>
            <a:off x="609600" y="357166"/>
            <a:ext cx="7696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1600" b="1" dirty="0">
                <a:latin typeface="Tahoma" pitchFamily="34" charset="0"/>
                <a:cs typeface="Times New Roman" pitchFamily="18" charset="0"/>
              </a:rPr>
              <a:t>2).  AKTIVA TETAP</a:t>
            </a:r>
            <a:r>
              <a:rPr lang="id-ID" sz="1600" b="1" dirty="0">
                <a:latin typeface="Tahoma" pitchFamily="34" charset="0"/>
                <a:cs typeface="Times New Roman" pitchFamily="18" charset="0"/>
              </a:rPr>
              <a:t> Tedriri dari yaitu:</a:t>
            </a:r>
            <a:endParaRPr lang="en-US" sz="1600" dirty="0">
              <a:latin typeface="Tahoma" pitchFamily="34" charset="0"/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1600" dirty="0">
                <a:latin typeface="Tahoma" pitchFamily="34" charset="0"/>
              </a:rPr>
              <a:t>TANAH </a:t>
            </a:r>
            <a:endParaRPr lang="id-ID" sz="1600" dirty="0">
              <a:latin typeface="Tahoma" pitchFamily="34" charset="0"/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1600" dirty="0">
                <a:latin typeface="Tahoma" pitchFamily="34" charset="0"/>
              </a:rPr>
              <a:t>BANGUNAN </a:t>
            </a:r>
            <a:r>
              <a:rPr lang="id-ID" sz="1600" dirty="0">
                <a:latin typeface="Tahoma" pitchFamily="34" charset="0"/>
              </a:rPr>
              <a:t>(GEDUNG)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1600" dirty="0">
                <a:latin typeface="Tahoma" pitchFamily="34" charset="0"/>
              </a:rPr>
              <a:t> PERALATAN</a:t>
            </a:r>
            <a:endParaRPr lang="id-ID" sz="1600" dirty="0">
              <a:latin typeface="Tahoma" pitchFamily="34" charset="0"/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id-ID" sz="1600" dirty="0">
                <a:latin typeface="Tahoma" pitchFamily="34" charset="0"/>
              </a:rPr>
              <a:t>KENDARAAN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id-ID" sz="1600" dirty="0">
                <a:latin typeface="Tahoma" pitchFamily="34" charset="0"/>
              </a:rPr>
              <a:t>MESIN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1600" b="1" dirty="0">
                <a:latin typeface="Tahoma" pitchFamily="34" charset="0"/>
              </a:rPr>
              <a:t>AKTIVA TETAP TIDAK BERWUJUD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1600" dirty="0">
                <a:latin typeface="Tahoma" pitchFamily="34" charset="0"/>
              </a:rPr>
              <a:t>GOODWILL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1600" dirty="0">
                <a:latin typeface="Tahoma" pitchFamily="34" charset="0"/>
              </a:rPr>
              <a:t>HAK PATEN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1600" dirty="0">
                <a:latin typeface="Tahoma" pitchFamily="34" charset="0"/>
              </a:rPr>
              <a:t>HAK MEREK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1600" b="1" dirty="0">
                <a:latin typeface="Tahoma" pitchFamily="34" charset="0"/>
              </a:rPr>
              <a:t>AKTIVA LAIN-LAIN</a:t>
            </a:r>
          </a:p>
        </p:txBody>
      </p:sp>
      <p:sp>
        <p:nvSpPr>
          <p:cNvPr id="73733" name="Rectangle 3"/>
          <p:cNvSpPr>
            <a:spLocks noChangeArrowheads="1"/>
          </p:cNvSpPr>
          <p:nvPr/>
        </p:nvSpPr>
        <p:spPr bwMode="auto">
          <a:xfrm>
            <a:off x="609600" y="3159125"/>
            <a:ext cx="7696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1600" b="1" dirty="0">
                <a:latin typeface="Tahoma" pitchFamily="34" charset="0"/>
                <a:cs typeface="Times New Roman" pitchFamily="18" charset="0"/>
              </a:rPr>
              <a:t>B. HUTANG</a:t>
            </a:r>
          </a:p>
          <a:p>
            <a:pPr marL="457200" indent="-457200"/>
            <a:r>
              <a:rPr lang="en-US" sz="1600" dirty="0">
                <a:latin typeface="Tahoma" pitchFamily="34" charset="0"/>
                <a:cs typeface="Times New Roman" pitchFamily="18" charset="0"/>
              </a:rPr>
              <a:t>       KEWAJIBAN PERUSAHAAN KEPADA PIHAK LAIN YANG HARUS DILUNASI PADA WAKTU YANG AKAN DATANG</a:t>
            </a:r>
          </a:p>
          <a:p>
            <a:pPr marL="457200" indent="-457200"/>
            <a:r>
              <a:rPr lang="en-US" sz="1600" b="1" dirty="0">
                <a:latin typeface="Tahoma" pitchFamily="34" charset="0"/>
                <a:cs typeface="Times New Roman" pitchFamily="18" charset="0"/>
              </a:rPr>
              <a:t>PENGGOLONGAN HUTANG</a:t>
            </a:r>
          </a:p>
          <a:p>
            <a:pPr marL="457200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HUTANG JANGKA PENDEK/HUTANG LANCAR</a:t>
            </a:r>
          </a:p>
          <a:p>
            <a:pPr marL="914400" lvl="1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HUTANG</a:t>
            </a:r>
          </a:p>
          <a:p>
            <a:pPr marL="914400" lvl="1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WESEL BAYAR</a:t>
            </a:r>
          </a:p>
          <a:p>
            <a:pPr marL="914400" lvl="1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BEBAN – BEBAN YANG MASIH HARUS DIBAYAR</a:t>
            </a:r>
          </a:p>
          <a:p>
            <a:pPr marL="914400" lvl="1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PENGHASILAN YANG DITANGGUHKAN</a:t>
            </a:r>
          </a:p>
          <a:p>
            <a:pPr marL="457200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HUTANG JANGKA PANJANG</a:t>
            </a:r>
          </a:p>
          <a:p>
            <a:pPr marL="914400" lvl="1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HUTANG HIPOTIK</a:t>
            </a:r>
          </a:p>
          <a:p>
            <a:pPr marL="914400" lvl="1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HUTANG OBLIGASI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5781" name="Text Box 8"/>
          <p:cNvSpPr txBox="1">
            <a:spLocks noChangeArrowheads="1"/>
          </p:cNvSpPr>
          <p:nvPr/>
        </p:nvSpPr>
        <p:spPr bwMode="auto">
          <a:xfrm>
            <a:off x="714375" y="642938"/>
            <a:ext cx="22717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d-ID" sz="2000" b="1" dirty="0">
                <a:latin typeface="Tahoma" pitchFamily="34" charset="0"/>
              </a:rPr>
              <a:t>3. MODAL</a:t>
            </a:r>
          </a:p>
          <a:p>
            <a:pPr eaLnBrk="0" hangingPunct="0"/>
            <a:r>
              <a:rPr lang="id-ID" sz="2000" b="1" dirty="0">
                <a:latin typeface="Tahoma" pitchFamily="34" charset="0"/>
              </a:rPr>
              <a:t>4. PENDAPATAN</a:t>
            </a:r>
          </a:p>
          <a:p>
            <a:pPr eaLnBrk="0" hangingPunct="0"/>
            <a:r>
              <a:rPr lang="id-ID" sz="2000" b="1" dirty="0">
                <a:latin typeface="Tahoma" pitchFamily="34" charset="0"/>
              </a:rPr>
              <a:t>5. BEBAN</a:t>
            </a:r>
          </a:p>
          <a:p>
            <a:pPr eaLnBrk="0" hangingPunct="0"/>
            <a:endParaRPr lang="id-ID" sz="2000" b="1" dirty="0">
              <a:latin typeface="Tahoma" pitchFamily="34" charset="0"/>
            </a:endParaRPr>
          </a:p>
          <a:p>
            <a:pPr eaLnBrk="0" hangingPunct="0"/>
            <a:endParaRPr lang="id-ID" sz="2000" b="1" dirty="0">
              <a:latin typeface="Tahoma" pitchFamily="34" charset="0"/>
            </a:endParaRPr>
          </a:p>
          <a:p>
            <a:pPr eaLnBrk="0" hangingPunct="0"/>
            <a:r>
              <a:rPr lang="id-ID" sz="2000" b="1" dirty="0">
                <a:latin typeface="Tahoma" pitchFamily="34" charset="0"/>
              </a:rPr>
              <a:t>  </a:t>
            </a:r>
            <a:endParaRPr lang="en-US" sz="2000" b="1" dirty="0">
              <a:latin typeface="Tahoma" pitchFamily="34" charset="0"/>
            </a:endParaRPr>
          </a:p>
        </p:txBody>
      </p:sp>
      <p:sp>
        <p:nvSpPr>
          <p:cNvPr id="75782" name="Rectangle 9"/>
          <p:cNvSpPr>
            <a:spLocks noChangeArrowheads="1"/>
          </p:cNvSpPr>
          <p:nvPr/>
        </p:nvSpPr>
        <p:spPr bwMode="auto">
          <a:xfrm>
            <a:off x="827088" y="1857364"/>
            <a:ext cx="7777162" cy="373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i="1" dirty="0" err="1">
                <a:latin typeface="Tahoma" pitchFamily="34" charset="0"/>
              </a:rPr>
              <a:t>Pendapatan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adalah</a:t>
            </a:r>
            <a:r>
              <a:rPr lang="en-US" sz="2000" dirty="0">
                <a:latin typeface="Tahoma" pitchFamily="34" charset="0"/>
              </a:rPr>
              <a:t> : </a:t>
            </a:r>
            <a:endParaRPr lang="id-ID" sz="2000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latin typeface="Tahoma" pitchFamily="34" charset="0"/>
              </a:rPr>
              <a:t>Aliran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penerimaan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Kas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atau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harta</a:t>
            </a:r>
            <a:r>
              <a:rPr lang="en-US" sz="2000" dirty="0">
                <a:latin typeface="Tahoma" pitchFamily="34" charset="0"/>
              </a:rPr>
              <a:t> lain yang </a:t>
            </a:r>
            <a:r>
              <a:rPr lang="en-US" sz="2000" dirty="0" err="1">
                <a:latin typeface="Tahoma" pitchFamily="34" charset="0"/>
              </a:rPr>
              <a:t>diterima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dari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konsumen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sebagai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hasil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penjualan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barang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atau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pemberian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Jasa</a:t>
            </a:r>
            <a:r>
              <a:rPr lang="en-US" sz="2000" dirty="0">
                <a:latin typeface="Tahoma" pitchFamily="34" charset="0"/>
              </a:rPr>
              <a:t>.</a:t>
            </a:r>
            <a:endParaRPr lang="id-ID" sz="2000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id-ID" sz="2000" i="1" dirty="0">
                <a:latin typeface="Tahoma" pitchFamily="34" charset="0"/>
              </a:rPr>
              <a:t>Pendapatan dibagi menjadi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id-ID" sz="2000" i="1" dirty="0">
                <a:latin typeface="Tahoma" pitchFamily="34" charset="0"/>
              </a:rPr>
              <a:t>Pendaptan diluar usaha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id-ID" sz="2000" i="1" dirty="0">
                <a:latin typeface="Tahoma" pitchFamily="34" charset="0"/>
              </a:rPr>
              <a:t>Pendapatan  usaha</a:t>
            </a:r>
            <a:endParaRPr lang="en-US" sz="2000" i="1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i="1" dirty="0" err="1">
                <a:latin typeface="Tahoma" pitchFamily="34" charset="0"/>
              </a:rPr>
              <a:t>Biaya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adalah</a:t>
            </a:r>
            <a:r>
              <a:rPr lang="en-US" sz="2000" dirty="0">
                <a:latin typeface="Tahoma" pitchFamily="34" charset="0"/>
              </a:rPr>
              <a:t> : </a:t>
            </a:r>
            <a:r>
              <a:rPr lang="en-US" sz="2000" dirty="0" err="1">
                <a:latin typeface="Tahoma" pitchFamily="34" charset="0"/>
              </a:rPr>
              <a:t>Harga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pokok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barang</a:t>
            </a:r>
            <a:r>
              <a:rPr lang="en-US" sz="2000" dirty="0">
                <a:latin typeface="Tahoma" pitchFamily="34" charset="0"/>
              </a:rPr>
              <a:t> yang </a:t>
            </a:r>
            <a:r>
              <a:rPr lang="en-US" sz="2000" dirty="0" err="1">
                <a:latin typeface="Tahoma" pitchFamily="34" charset="0"/>
              </a:rPr>
              <a:t>dijual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dan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Jasa-jasa</a:t>
            </a:r>
            <a:r>
              <a:rPr lang="en-US" sz="2000" dirty="0">
                <a:latin typeface="Tahoma" pitchFamily="34" charset="0"/>
              </a:rPr>
              <a:t> yang </a:t>
            </a:r>
            <a:r>
              <a:rPr lang="en-US" sz="2000" dirty="0" err="1">
                <a:latin typeface="Tahoma" pitchFamily="34" charset="0"/>
              </a:rPr>
              <a:t>dikonsumsi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untuk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menghasilkan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pendapatan</a:t>
            </a:r>
            <a:r>
              <a:rPr lang="en-US" sz="2000" dirty="0">
                <a:latin typeface="Tahoma" pitchFamily="34" charset="0"/>
              </a:rPr>
              <a:t>.</a:t>
            </a:r>
            <a:endParaRPr lang="id-ID" sz="2000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id-ID" sz="2000" i="1" dirty="0">
                <a:latin typeface="Tahoma" pitchFamily="34" charset="0"/>
              </a:rPr>
              <a:t>Contoh beban gaji,beban perlengkapan,beban asuransi,beban iklan dll. </a:t>
            </a:r>
            <a:endParaRPr lang="en-US" sz="2000" i="1" dirty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" y="1470866"/>
            <a:ext cx="7283902" cy="478654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lumMod val="75000"/>
                <a:alpha val="77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17526604"/>
              </p:ext>
            </p:extLst>
          </p:nvPr>
        </p:nvGraphicFramePr>
        <p:xfrm>
          <a:off x="3263174" y="745632"/>
          <a:ext cx="2951900" cy="49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4"/>
          <p:cNvSpPr txBox="1">
            <a:spLocks/>
          </p:cNvSpPr>
          <p:nvPr/>
        </p:nvSpPr>
        <p:spPr>
          <a:xfrm>
            <a:off x="6791314" y="6402462"/>
            <a:ext cx="1398148" cy="347508"/>
          </a:xfrm>
          <a:prstGeom prst="rect">
            <a:avLst/>
          </a:prstGeom>
        </p:spPr>
        <p:txBody>
          <a:bodyPr vert="horz" lIns="75228" tIns="37614" rIns="75228" bIns="3761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 </a:t>
            </a:r>
            <a:r>
              <a:rPr lang="en-US" baseline="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baseline="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Jilid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6143300" y="6402460"/>
            <a:ext cx="699074" cy="347508"/>
          </a:xfrm>
          <a:prstGeom prst="rect">
            <a:avLst/>
          </a:prstGeom>
        </p:spPr>
        <p:txBody>
          <a:bodyPr vert="horz" lIns="75228" tIns="37614" rIns="75228" bIns="3761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32807" y="6362700"/>
            <a:ext cx="470163" cy="352962"/>
          </a:xfrm>
          <a:prstGeom prst="rect">
            <a:avLst/>
          </a:prstGeom>
          <a:noFill/>
        </p:spPr>
        <p:txBody>
          <a:bodyPr wrap="square" lIns="75228" tIns="37614" rIns="75228" bIns="37614" rtlCol="0">
            <a:spAutoFit/>
          </a:bodyPr>
          <a:lstStyle/>
          <a:p>
            <a:pPr algn="ctr"/>
            <a:fld id="{FB444DAE-F0D7-4D0C-9235-3295870455CA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3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571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topchoicesupplies.com/product_images/uploaded_images/thumbs-up-smiley-300x29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2" y="1108249"/>
            <a:ext cx="3871795" cy="48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30567" y="1615913"/>
            <a:ext cx="4328170" cy="1430180"/>
          </a:xfrm>
          <a:prstGeom prst="rect">
            <a:avLst/>
          </a:prstGeom>
          <a:noFill/>
        </p:spPr>
        <p:txBody>
          <a:bodyPr wrap="square" lIns="75228" tIns="37614" rIns="75228" bIns="37614">
            <a:spAutoFit/>
          </a:bodyPr>
          <a:lstStyle/>
          <a:p>
            <a:pPr algn="ctr"/>
            <a:r>
              <a:rPr lang="en-US" sz="4400" b="1" spc="41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Let’s Go to</a:t>
            </a:r>
          </a:p>
          <a:p>
            <a:pPr algn="ctr"/>
            <a:r>
              <a:rPr lang="en-US" sz="4400" b="1" spc="41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</a:t>
            </a:r>
            <a:r>
              <a:rPr lang="id-ID" sz="4400" b="1" spc="41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Next Lesson</a:t>
            </a:r>
            <a:r>
              <a:rPr lang="en-US" sz="4400" b="1" spc="41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957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78206597"/>
              </p:ext>
            </p:extLst>
          </p:nvPr>
        </p:nvGraphicFramePr>
        <p:xfrm>
          <a:off x="1726726" y="673108"/>
          <a:ext cx="7131554" cy="87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588617" y="1543390"/>
            <a:ext cx="4643027" cy="429906"/>
          </a:xfrm>
          <a:prstGeom prst="rect">
            <a:avLst/>
          </a:prstGeom>
        </p:spPr>
        <p:txBody>
          <a:bodyPr wrap="none" lIns="75228" tIns="37614" rIns="75228" bIns="37614">
            <a:spAutoFit/>
          </a:bodyPr>
          <a:lstStyle/>
          <a:p>
            <a:r>
              <a:rPr lang="en-US" sz="2300" b="1" dirty="0" err="1"/>
              <a:t>Definisi</a:t>
            </a:r>
            <a:r>
              <a:rPr lang="en-US" sz="2300" b="1" dirty="0"/>
              <a:t> </a:t>
            </a:r>
            <a:r>
              <a:rPr lang="en-US" sz="2300" b="1" dirty="0" err="1"/>
              <a:t>dan</a:t>
            </a:r>
            <a:r>
              <a:rPr lang="en-US" sz="2300" b="1" dirty="0"/>
              <a:t> </a:t>
            </a:r>
            <a:r>
              <a:rPr lang="en-US" sz="2300" b="1" dirty="0" err="1"/>
              <a:t>Ciri-Ciri</a:t>
            </a:r>
            <a:r>
              <a:rPr lang="en-US" sz="2300" b="1" dirty="0"/>
              <a:t> Perusahaan </a:t>
            </a:r>
            <a:r>
              <a:rPr lang="en-US" sz="2300" b="1" dirty="0" err="1"/>
              <a:t>Jasa</a:t>
            </a:r>
            <a:endParaRPr lang="en-US" sz="2300" dirty="0"/>
          </a:p>
        </p:txBody>
      </p:sp>
      <p:sp>
        <p:nvSpPr>
          <p:cNvPr id="7" name="Rectangle 6"/>
          <p:cNvSpPr/>
          <p:nvPr/>
        </p:nvSpPr>
        <p:spPr>
          <a:xfrm>
            <a:off x="588616" y="4081710"/>
            <a:ext cx="5087874" cy="2553564"/>
          </a:xfrm>
          <a:prstGeom prst="rect">
            <a:avLst/>
          </a:prstGeom>
        </p:spPr>
        <p:txBody>
          <a:bodyPr wrap="square" lIns="75228" tIns="37614" rIns="75228" bIns="37614">
            <a:spAutoFit/>
          </a:bodyPr>
          <a:lstStyle/>
          <a:p>
            <a:pPr marL="376138" indent="-376138">
              <a:buAutoNum type="arabicPeriod" startAt="2"/>
            </a:pPr>
            <a:r>
              <a:rPr lang="en-US" sz="2300" dirty="0" err="1"/>
              <a:t>Ciri-Ciri</a:t>
            </a:r>
            <a:r>
              <a:rPr lang="en-US" sz="2300" dirty="0"/>
              <a:t> Perusahaan </a:t>
            </a:r>
            <a:r>
              <a:rPr lang="en-US" sz="2300" dirty="0" err="1"/>
              <a:t>Jasa</a:t>
            </a:r>
            <a:endParaRPr lang="en-US" sz="2300" dirty="0"/>
          </a:p>
          <a:p>
            <a:pPr marL="423156" indent="-423156">
              <a:buFont typeface="+mj-lt"/>
              <a:buAutoNum type="alphaLcPeriod"/>
            </a:pPr>
            <a:r>
              <a:rPr lang="sv-SE" sz="2300" dirty="0"/>
              <a:t>Perusahaan jasa menawarkan produk </a:t>
            </a:r>
          </a:p>
          <a:p>
            <a:r>
              <a:rPr lang="sv-SE" sz="2300" dirty="0"/>
              <a:t>      yang tidak berwujud.</a:t>
            </a:r>
          </a:p>
          <a:p>
            <a:r>
              <a:rPr lang="en-US" sz="2300" dirty="0"/>
              <a:t>b.   </a:t>
            </a:r>
            <a:r>
              <a:rPr lang="en-US" sz="2300" dirty="0" err="1"/>
              <a:t>Standar</a:t>
            </a:r>
            <a:r>
              <a:rPr lang="en-US" sz="2300" dirty="0"/>
              <a:t> </a:t>
            </a:r>
            <a:r>
              <a:rPr lang="en-US" sz="2300" dirty="0" err="1"/>
              <a:t>harga</a:t>
            </a:r>
            <a:r>
              <a:rPr lang="en-US" sz="2300" dirty="0"/>
              <a:t> </a:t>
            </a:r>
            <a:r>
              <a:rPr lang="en-US" sz="2300" dirty="0" err="1"/>
              <a:t>untuk</a:t>
            </a:r>
            <a:r>
              <a:rPr lang="en-US" sz="2300" dirty="0"/>
              <a:t> </a:t>
            </a:r>
            <a:r>
              <a:rPr lang="en-US" sz="2300" dirty="0" err="1"/>
              <a:t>suatu</a:t>
            </a:r>
            <a:r>
              <a:rPr lang="en-US" sz="2300" dirty="0"/>
              <a:t> </a:t>
            </a:r>
            <a:r>
              <a:rPr lang="en-US" sz="2300" dirty="0" err="1"/>
              <a:t>layanan</a:t>
            </a:r>
            <a:r>
              <a:rPr lang="en-US" sz="2300" dirty="0"/>
              <a:t> </a:t>
            </a:r>
            <a:r>
              <a:rPr lang="en-US" sz="2300" dirty="0" err="1"/>
              <a:t>yan</a:t>
            </a:r>
            <a:r>
              <a:rPr lang="id-ID" sz="2300" dirty="0"/>
              <a:t>g</a:t>
            </a:r>
            <a:r>
              <a:rPr lang="en-US" sz="2300" dirty="0"/>
              <a:t>   </a:t>
            </a:r>
            <a:r>
              <a:rPr lang="en-US" sz="2300" dirty="0" err="1"/>
              <a:t>ditawarkan</a:t>
            </a:r>
            <a:r>
              <a:rPr lang="en-US" sz="2300" dirty="0"/>
              <a:t> </a:t>
            </a:r>
            <a:r>
              <a:rPr lang="en-US" sz="2300" dirty="0" err="1"/>
              <a:t>perusahaan</a:t>
            </a:r>
            <a:r>
              <a:rPr lang="en-US" sz="2300" dirty="0"/>
              <a:t> </a:t>
            </a:r>
            <a:r>
              <a:rPr lang="en-US" sz="2300" dirty="0" err="1"/>
              <a:t>jasa</a:t>
            </a:r>
            <a:r>
              <a:rPr lang="en-US" sz="2300" dirty="0"/>
              <a:t> </a:t>
            </a:r>
            <a:r>
              <a:rPr lang="en-US" sz="2300" dirty="0" err="1"/>
              <a:t>sulit</a:t>
            </a:r>
            <a:r>
              <a:rPr lang="en-US" sz="2300" dirty="0"/>
              <a:t> </a:t>
            </a:r>
            <a:r>
              <a:rPr lang="en-US" sz="2300" dirty="0" err="1"/>
              <a:t>diukur</a:t>
            </a:r>
            <a:endParaRPr lang="en-US" sz="2300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6791314" y="6402462"/>
            <a:ext cx="1398148" cy="347508"/>
          </a:xfrm>
          <a:prstGeom prst="rect">
            <a:avLst/>
          </a:prstGeom>
        </p:spPr>
        <p:txBody>
          <a:bodyPr vert="horz" lIns="75228" tIns="37614" rIns="75228" bIns="3761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 </a:t>
            </a:r>
            <a:r>
              <a:rPr lang="en-US" baseline="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baseline="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Jilid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6143300" y="6402460"/>
            <a:ext cx="699074" cy="347508"/>
          </a:xfrm>
          <a:prstGeom prst="rect">
            <a:avLst/>
          </a:prstGeom>
        </p:spPr>
        <p:txBody>
          <a:bodyPr vert="horz" lIns="75228" tIns="37614" rIns="75228" bIns="3761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32807" y="6362700"/>
            <a:ext cx="470163" cy="352962"/>
          </a:xfrm>
          <a:prstGeom prst="rect">
            <a:avLst/>
          </a:prstGeom>
          <a:noFill/>
        </p:spPr>
        <p:txBody>
          <a:bodyPr wrap="square" lIns="75228" tIns="37614" rIns="75228" bIns="37614" rtlCol="0">
            <a:spAutoFit/>
          </a:bodyPr>
          <a:lstStyle/>
          <a:p>
            <a:pPr algn="ctr"/>
            <a:fld id="{FB444DAE-F0D7-4D0C-9235-3295870455CA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4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8616" y="2037352"/>
            <a:ext cx="4723155" cy="1845678"/>
          </a:xfrm>
          <a:prstGeom prst="rect">
            <a:avLst/>
          </a:prstGeom>
        </p:spPr>
        <p:txBody>
          <a:bodyPr wrap="square" lIns="75228" tIns="37614" rIns="75228" bIns="37614">
            <a:spAutoFit/>
          </a:bodyPr>
          <a:lstStyle/>
          <a:p>
            <a:r>
              <a:rPr lang="en-US" sz="2300" dirty="0"/>
              <a:t>Perusahaan </a:t>
            </a:r>
            <a:r>
              <a:rPr lang="en-US" sz="2300" dirty="0" err="1"/>
              <a:t>jasa</a:t>
            </a:r>
            <a:r>
              <a:rPr lang="en-US" sz="2300" dirty="0"/>
              <a:t> </a:t>
            </a:r>
            <a:r>
              <a:rPr lang="en-US" sz="2300" dirty="0" err="1"/>
              <a:t>adalah</a:t>
            </a:r>
            <a:r>
              <a:rPr lang="en-US" sz="2300" dirty="0"/>
              <a:t> </a:t>
            </a:r>
            <a:r>
              <a:rPr lang="en-US" sz="2300" dirty="0" err="1"/>
              <a:t>perusahaan</a:t>
            </a:r>
            <a:r>
              <a:rPr lang="en-US" sz="2300" dirty="0"/>
              <a:t> yang </a:t>
            </a:r>
            <a:r>
              <a:rPr lang="en-US" sz="2300" dirty="0" err="1"/>
              <a:t>kegiatan</a:t>
            </a:r>
            <a:r>
              <a:rPr lang="en-US" sz="2300" dirty="0"/>
              <a:t> </a:t>
            </a:r>
            <a:r>
              <a:rPr lang="en-US" sz="2300" dirty="0" err="1"/>
              <a:t>utamanya</a:t>
            </a:r>
            <a:r>
              <a:rPr lang="en-US" sz="2300" dirty="0"/>
              <a:t> </a:t>
            </a:r>
            <a:r>
              <a:rPr lang="en-US" sz="2300" dirty="0" err="1"/>
              <a:t>membuat</a:t>
            </a:r>
            <a:r>
              <a:rPr lang="en-US" sz="2300" dirty="0"/>
              <a:t> </a:t>
            </a:r>
            <a:r>
              <a:rPr lang="en-US" sz="2300" dirty="0" err="1"/>
              <a:t>produk</a:t>
            </a:r>
            <a:r>
              <a:rPr lang="en-US" sz="2300" dirty="0"/>
              <a:t> </a:t>
            </a:r>
            <a:r>
              <a:rPr lang="en-US" sz="2300" dirty="0" err="1"/>
              <a:t>tidak</a:t>
            </a:r>
            <a:r>
              <a:rPr lang="en-US" sz="2300" dirty="0"/>
              <a:t> </a:t>
            </a:r>
            <a:r>
              <a:rPr lang="en-US" sz="2300" dirty="0" err="1"/>
              <a:t>berwujud</a:t>
            </a:r>
            <a:r>
              <a:rPr lang="en-US" sz="2300" dirty="0"/>
              <a:t> </a:t>
            </a:r>
            <a:r>
              <a:rPr lang="en-US" sz="2300" dirty="0" err="1"/>
              <a:t>berupa</a:t>
            </a:r>
            <a:r>
              <a:rPr lang="en-US" sz="2300" dirty="0"/>
              <a:t> </a:t>
            </a:r>
            <a:r>
              <a:rPr lang="en-US" sz="2300" dirty="0" err="1"/>
              <a:t>jasa</a:t>
            </a:r>
            <a:r>
              <a:rPr lang="en-US" sz="2300" dirty="0"/>
              <a:t>/</a:t>
            </a:r>
            <a:r>
              <a:rPr lang="en-US" sz="2300" dirty="0" err="1"/>
              <a:t>layanan</a:t>
            </a:r>
            <a:r>
              <a:rPr lang="en-US" sz="2300" dirty="0"/>
              <a:t> </a:t>
            </a:r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dirty="0" err="1"/>
              <a:t>tujuan</a:t>
            </a:r>
            <a:r>
              <a:rPr lang="en-US" sz="2300" dirty="0"/>
              <a:t> </a:t>
            </a:r>
            <a:r>
              <a:rPr lang="en-US" sz="2300" dirty="0" err="1"/>
              <a:t>mencari</a:t>
            </a:r>
            <a:r>
              <a:rPr lang="en-US" sz="2300" dirty="0"/>
              <a:t> </a:t>
            </a:r>
            <a:r>
              <a:rPr lang="en-US" sz="2300" dirty="0" err="1"/>
              <a:t>laba</a:t>
            </a:r>
            <a:r>
              <a:rPr lang="en-US" sz="2300" dirty="0"/>
              <a:t>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melayani</a:t>
            </a:r>
            <a:r>
              <a:rPr lang="en-US" sz="2300" dirty="0"/>
              <a:t> </a:t>
            </a:r>
            <a:r>
              <a:rPr lang="en-US" sz="2300" dirty="0" err="1"/>
              <a:t>masyarakat</a:t>
            </a:r>
            <a:r>
              <a:rPr lang="en-US" sz="2300" dirty="0"/>
              <a:t>.</a:t>
            </a:r>
          </a:p>
        </p:txBody>
      </p:sp>
      <p:pic>
        <p:nvPicPr>
          <p:cNvPr id="1026" name="Picture 2" descr="http://mahkotalogistik.com/images/aboutus/120627.22393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583" y="1543390"/>
            <a:ext cx="3265539" cy="4423931"/>
          </a:xfrm>
          <a:prstGeom prst="rect">
            <a:avLst/>
          </a:prstGeom>
          <a:noFill/>
          <a:effectLst>
            <a:glow rad="76200">
              <a:schemeClr val="accent1">
                <a:lumMod val="60000"/>
                <a:lumOff val="40000"/>
                <a:alpha val="89000"/>
              </a:schemeClr>
            </a:glo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65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219200" y="990600"/>
          <a:ext cx="6768752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56110024"/>
              </p:ext>
            </p:extLst>
          </p:nvPr>
        </p:nvGraphicFramePr>
        <p:xfrm>
          <a:off x="2580308" y="673108"/>
          <a:ext cx="4706336" cy="79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029935" y="1626892"/>
            <a:ext cx="2868566" cy="476072"/>
          </a:xfrm>
          <a:prstGeom prst="rect">
            <a:avLst/>
          </a:prstGeom>
        </p:spPr>
        <p:txBody>
          <a:bodyPr wrap="none" lIns="75228" tIns="37614" rIns="75228" bIns="37614">
            <a:spAutoFit/>
          </a:bodyPr>
          <a:lstStyle/>
          <a:p>
            <a:pPr algn="ctr"/>
            <a:r>
              <a:rPr lang="en-US" sz="2600" b="1" dirty="0" err="1"/>
              <a:t>Transaksi</a:t>
            </a:r>
            <a:r>
              <a:rPr lang="en-US" sz="2600" b="1" dirty="0"/>
              <a:t> </a:t>
            </a:r>
            <a:r>
              <a:rPr lang="en-US" sz="2600" b="1" dirty="0" err="1"/>
              <a:t>Keuangan</a:t>
            </a:r>
            <a:endParaRPr lang="en-US" sz="2600" dirty="0"/>
          </a:p>
        </p:txBody>
      </p:sp>
      <p:sp>
        <p:nvSpPr>
          <p:cNvPr id="13" name="Rectangle 12"/>
          <p:cNvSpPr/>
          <p:nvPr/>
        </p:nvSpPr>
        <p:spPr>
          <a:xfrm>
            <a:off x="1029935" y="2681427"/>
            <a:ext cx="3186707" cy="3338394"/>
          </a:xfrm>
          <a:prstGeom prst="rect">
            <a:avLst/>
          </a:prstGeom>
        </p:spPr>
        <p:txBody>
          <a:bodyPr wrap="square" lIns="75228" tIns="37614" rIns="75228" bIns="37614">
            <a:spAutoFit/>
          </a:bodyPr>
          <a:lstStyle/>
          <a:p>
            <a:pPr marL="376138" indent="-376138">
              <a:buAutoNum type="alphaLcPeriod"/>
            </a:pPr>
            <a:r>
              <a:rPr lang="en-US" sz="2300" dirty="0" err="1"/>
              <a:t>Bukti</a:t>
            </a:r>
            <a:r>
              <a:rPr lang="en-US" sz="2300" dirty="0"/>
              <a:t> </a:t>
            </a:r>
            <a:r>
              <a:rPr lang="en-US" sz="2300" dirty="0" err="1"/>
              <a:t>Transaksi</a:t>
            </a:r>
            <a:r>
              <a:rPr lang="en-US" sz="2300" dirty="0"/>
              <a:t> </a:t>
            </a:r>
            <a:r>
              <a:rPr lang="en-US" sz="2300" dirty="0" err="1"/>
              <a:t>Eksternal</a:t>
            </a:r>
            <a:endParaRPr lang="en-US" sz="2300" dirty="0"/>
          </a:p>
          <a:p>
            <a:pPr marL="376138" indent="-376138">
              <a:buAutoNum type="arabicParenR"/>
            </a:pPr>
            <a:r>
              <a:rPr lang="en-US" sz="2300" dirty="0" err="1"/>
              <a:t>Faktur</a:t>
            </a:r>
            <a:endParaRPr lang="en-US" sz="2300" dirty="0"/>
          </a:p>
          <a:p>
            <a:pPr marL="376138" indent="-376138">
              <a:buAutoNum type="arabicParenR"/>
            </a:pPr>
            <a:r>
              <a:rPr lang="en-US" sz="2300" dirty="0"/>
              <a:t>Nota </a:t>
            </a:r>
            <a:r>
              <a:rPr lang="en-US" sz="2300" dirty="0" err="1"/>
              <a:t>Kredit</a:t>
            </a:r>
            <a:r>
              <a:rPr lang="en-US" sz="2300" dirty="0"/>
              <a:t> </a:t>
            </a:r>
            <a:r>
              <a:rPr lang="en-US" sz="2300" dirty="0" err="1"/>
              <a:t>dan</a:t>
            </a:r>
            <a:r>
              <a:rPr lang="en-US" sz="2300" dirty="0"/>
              <a:t> Nota </a:t>
            </a:r>
            <a:r>
              <a:rPr lang="en-US" sz="2300" dirty="0" err="1"/>
              <a:t>Debet</a:t>
            </a:r>
            <a:endParaRPr lang="en-US" sz="2300" dirty="0"/>
          </a:p>
          <a:p>
            <a:pPr marL="376138" indent="-376138">
              <a:buAutoNum type="arabicParenR"/>
            </a:pPr>
            <a:r>
              <a:rPr lang="en-US" sz="2300" dirty="0" err="1"/>
              <a:t>Kuitansi</a:t>
            </a:r>
            <a:endParaRPr lang="en-US" sz="2300" dirty="0"/>
          </a:p>
          <a:p>
            <a:pPr marL="376138" indent="-376138">
              <a:buAutoNum type="arabicParenR"/>
            </a:pPr>
            <a:r>
              <a:rPr lang="en-US" sz="2300" dirty="0"/>
              <a:t>Nota </a:t>
            </a:r>
            <a:r>
              <a:rPr lang="en-US" sz="2300" dirty="0" err="1"/>
              <a:t>kontan</a:t>
            </a:r>
            <a:endParaRPr lang="en-US" sz="2300" dirty="0"/>
          </a:p>
          <a:p>
            <a:pPr marL="376138" indent="-376138">
              <a:buAutoNum type="arabicParenR"/>
            </a:pPr>
            <a:r>
              <a:rPr lang="en-US" sz="2300" dirty="0" err="1"/>
              <a:t>Cek</a:t>
            </a:r>
            <a:endParaRPr lang="en-US" sz="2300" dirty="0"/>
          </a:p>
          <a:p>
            <a:pPr marL="376138" indent="-376138">
              <a:buAutoNum type="arabicParenR"/>
            </a:pPr>
            <a:r>
              <a:rPr lang="en-US" sz="2300" dirty="0" err="1"/>
              <a:t>Bilyet</a:t>
            </a:r>
            <a:r>
              <a:rPr lang="en-US" sz="2300" dirty="0"/>
              <a:t> </a:t>
            </a:r>
            <a:r>
              <a:rPr lang="en-US" sz="2300" dirty="0" err="1"/>
              <a:t>giro</a:t>
            </a:r>
            <a:r>
              <a:rPr lang="en-US" sz="2300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91823" y="2703765"/>
            <a:ext cx="3195323" cy="1137792"/>
          </a:xfrm>
          <a:prstGeom prst="rect">
            <a:avLst/>
          </a:prstGeom>
        </p:spPr>
        <p:txBody>
          <a:bodyPr wrap="none" lIns="75228" tIns="37614" rIns="75228" bIns="37614">
            <a:spAutoFit/>
          </a:bodyPr>
          <a:lstStyle/>
          <a:p>
            <a:r>
              <a:rPr lang="en-US" sz="2300" dirty="0"/>
              <a:t>b</a:t>
            </a:r>
            <a:r>
              <a:rPr lang="en-US" dirty="0"/>
              <a:t>. </a:t>
            </a:r>
            <a:r>
              <a:rPr lang="en-US" sz="2300" dirty="0" err="1"/>
              <a:t>Bukti</a:t>
            </a:r>
            <a:r>
              <a:rPr lang="en-US" sz="2300" dirty="0"/>
              <a:t> </a:t>
            </a:r>
            <a:r>
              <a:rPr lang="en-US" sz="2300" dirty="0" err="1"/>
              <a:t>Transaksi</a:t>
            </a:r>
            <a:r>
              <a:rPr lang="en-US" sz="2300" dirty="0"/>
              <a:t> Internal</a:t>
            </a:r>
          </a:p>
          <a:p>
            <a:pPr marL="376138" indent="-376138">
              <a:buAutoNum type="arabicParenR"/>
            </a:pPr>
            <a:r>
              <a:rPr lang="en-US" sz="2300" dirty="0"/>
              <a:t>Memo </a:t>
            </a:r>
            <a:r>
              <a:rPr lang="en-US" sz="2300" dirty="0" err="1"/>
              <a:t>Antarbagian</a:t>
            </a:r>
            <a:endParaRPr lang="en-US" sz="2300" dirty="0"/>
          </a:p>
          <a:p>
            <a:pPr marL="376138" indent="-376138">
              <a:buAutoNum type="arabicParenR"/>
            </a:pPr>
            <a:r>
              <a:rPr lang="en-US" sz="2300" dirty="0"/>
              <a:t>Memo </a:t>
            </a:r>
            <a:r>
              <a:rPr lang="en-US" sz="2300" i="1" dirty="0"/>
              <a:t>Post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29935" y="2183452"/>
            <a:ext cx="4267911" cy="429906"/>
          </a:xfrm>
          <a:prstGeom prst="rect">
            <a:avLst/>
          </a:prstGeom>
        </p:spPr>
        <p:txBody>
          <a:bodyPr wrap="square" lIns="75228" tIns="37614" rIns="75228" bIns="37614">
            <a:spAutoFit/>
          </a:bodyPr>
          <a:lstStyle/>
          <a:p>
            <a:r>
              <a:rPr lang="en-US" sz="2300" b="1" dirty="0"/>
              <a:t>1. </a:t>
            </a:r>
            <a:r>
              <a:rPr lang="en-US" sz="2300" b="1" dirty="0" err="1"/>
              <a:t>Macam-Macam</a:t>
            </a:r>
            <a:r>
              <a:rPr lang="en-US" sz="2300" b="1" dirty="0"/>
              <a:t> </a:t>
            </a:r>
            <a:r>
              <a:rPr lang="en-US" sz="2300" b="1" dirty="0" err="1"/>
              <a:t>Bukti</a:t>
            </a:r>
            <a:r>
              <a:rPr lang="en-US" sz="2300" b="1" dirty="0"/>
              <a:t> </a:t>
            </a:r>
            <a:r>
              <a:rPr lang="en-US" sz="2300" b="1" dirty="0" err="1"/>
              <a:t>Transaksi</a:t>
            </a:r>
            <a:endParaRPr lang="en-US" sz="2300" dirty="0"/>
          </a:p>
        </p:txBody>
      </p:sp>
      <p:pic>
        <p:nvPicPr>
          <p:cNvPr id="1026" name="Picture 2" descr="http://female.store.co.id/images/Image/images/kwitansi%20pembelian%2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44642"/>
            <a:ext cx="5328592" cy="2424717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50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609600"/>
          <a:ext cx="424847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4114800" y="3140968"/>
          <a:ext cx="4777680" cy="2421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Cloud Callout 11"/>
          <p:cNvSpPr/>
          <p:nvPr/>
        </p:nvSpPr>
        <p:spPr>
          <a:xfrm>
            <a:off x="4788024" y="1219200"/>
            <a:ext cx="3240360" cy="1417712"/>
          </a:xfrm>
          <a:prstGeom prst="cloudCallout">
            <a:avLst>
              <a:gd name="adj1" fmla="val 38843"/>
              <a:gd name="adj2" fmla="val 8209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mana sumber pencatatan akuntansi?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C0A362-67FD-4495-81B0-E9F0AC183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F7C0A362-67FD-4495-81B0-E9F0AC183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F7C0A362-67FD-4495-81B0-E9F0AC183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E727AD-5D1A-48A5-B133-C871912CC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F7E727AD-5D1A-48A5-B133-C871912CC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F7E727AD-5D1A-48A5-B133-C871912CC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DE4F5A-33EE-403E-9CB6-D28FC7A43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D2DE4F5A-33EE-403E-9CB6-D28FC7A43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D2DE4F5A-33EE-403E-9CB6-D28FC7A43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AAAAD29-5BE9-4C86-92BD-41FF0EBAC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dgm id="{AAAAAD29-5BE9-4C86-92BD-41FF0EBAC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AAAAAD29-5BE9-4C86-92BD-41FF0EBAC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7A91131-164B-4EA2-936C-215EF393B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dgm id="{B7A91131-164B-4EA2-936C-215EF393B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B7A91131-164B-4EA2-936C-215EF393B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E13C90-5C1A-4680-997D-54A253F0E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graphicEl>
                                              <a:dgm id="{E8E13C90-5C1A-4680-997D-54A253F0E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graphicEl>
                                              <a:dgm id="{E8E13C90-5C1A-4680-997D-54A253F0E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A47BF5-D95D-4C46-B15B-894503E5C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graphicEl>
                                              <a:dgm id="{96A47BF5-D95D-4C46-B15B-894503E5C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graphicEl>
                                              <a:dgm id="{96A47BF5-D95D-4C46-B15B-894503E5C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211E543-8E31-46D8-8941-D646AA9C5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graphicEl>
                                              <a:dgm id="{4211E543-8E31-46D8-8941-D646AA9C5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graphicEl>
                                              <a:dgm id="{4211E543-8E31-46D8-8941-D646AA9C5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763CC4C-C37D-48C0-83FF-E8A855CE2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graphicEl>
                                              <a:dgm id="{0763CC4C-C37D-48C0-83FF-E8A855CE2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graphicEl>
                                              <a:dgm id="{0763CC4C-C37D-48C0-83FF-E8A855CE2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FF5647-629C-4ABA-899B-AA049A07E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graphicEl>
                                              <a:dgm id="{6AFF5647-629C-4ABA-899B-AA049A07E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graphicEl>
                                              <a:dgm id="{6AFF5647-629C-4ABA-899B-AA049A07E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B1FFDE1-6947-4947-821B-8ABD1E2A1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graphicEl>
                                              <a:dgm id="{3B1FFDE1-6947-4947-821B-8ABD1E2A1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graphicEl>
                                              <a:dgm id="{3B1FFDE1-6947-4947-821B-8ABD1E2A1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11" grpId="0">
        <p:bldSub>
          <a:bldDgm bld="one"/>
        </p:bldSub>
      </p:bldGraphic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4FAA5-772A-4605-AE09-A513825F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4B7C6-4C0F-4F95-8A27-58F7A6EF0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Bukti</a:t>
            </a:r>
            <a:r>
              <a:rPr lang="en-US" sz="2800" dirty="0"/>
              <a:t> </a:t>
            </a:r>
            <a:r>
              <a:rPr lang="en-US" sz="2800" dirty="0" err="1"/>
              <a:t>transaksi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bukti</a:t>
            </a:r>
            <a:r>
              <a:rPr lang="en-US" sz="2800" dirty="0"/>
              <a:t> </a:t>
            </a:r>
            <a:r>
              <a:rPr lang="en-US" sz="2800" dirty="0" err="1"/>
              <a:t>tertulis</a:t>
            </a:r>
            <a:r>
              <a:rPr lang="en-US" sz="2800" dirty="0"/>
              <a:t> yang </a:t>
            </a:r>
            <a:r>
              <a:rPr lang="en-US" sz="2800" dirty="0" err="1"/>
              <a:t>mencatat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merekap</a:t>
            </a:r>
            <a:r>
              <a:rPr lang="en-US" sz="2800" dirty="0"/>
              <a:t> </a:t>
            </a:r>
            <a:r>
              <a:rPr lang="en-US" sz="2800" dirty="0" err="1"/>
              <a:t>segala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transaksi</a:t>
            </a:r>
            <a:r>
              <a:rPr lang="en-US" sz="2800" dirty="0"/>
              <a:t> yang </a:t>
            </a:r>
            <a:r>
              <a:rPr lang="en-US" sz="2800" dirty="0" err="1"/>
              <a:t>terjadi</a:t>
            </a:r>
            <a:r>
              <a:rPr lang="en-US" sz="2800" dirty="0"/>
              <a:t> pada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42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845DB-CA56-4B38-822F-B269AF68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Tujuan</a:t>
            </a:r>
            <a:r>
              <a:rPr lang="en-US" b="1" dirty="0"/>
              <a:t> &amp;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Bukti</a:t>
            </a:r>
            <a:r>
              <a:rPr lang="en-US" b="1" dirty="0"/>
              <a:t> </a:t>
            </a:r>
            <a:r>
              <a:rPr lang="en-US" b="1" dirty="0" err="1"/>
              <a:t>Transaksi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C6F28-4A20-41D3-8520-420EE76D5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dicatat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pegangan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mempermudah</a:t>
            </a:r>
            <a:r>
              <a:rPr lang="en-US" dirty="0"/>
              <a:t> </a:t>
            </a:r>
            <a:r>
              <a:rPr lang="en-US" dirty="0" err="1">
                <a:hlinkClick r:id="rId2"/>
              </a:rPr>
              <a:t>akuntan</a:t>
            </a:r>
            <a:r>
              <a:rPr lang="en-US" dirty="0"/>
              <a:t> 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 </a:t>
            </a:r>
            <a:r>
              <a:rPr lang="en-US" dirty="0" err="1">
                <a:hlinkClick r:id="rId3"/>
              </a:rPr>
              <a:t>laporan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keuangan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Dari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, 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duplikasi</a:t>
            </a:r>
            <a:r>
              <a:rPr lang="en-US" dirty="0"/>
              <a:t> pada </a:t>
            </a:r>
            <a:r>
              <a:rPr lang="en-US" dirty="0" err="1"/>
              <a:t>pengumpulan</a:t>
            </a:r>
            <a:r>
              <a:rPr lang="en-US" dirty="0"/>
              <a:t> data </a:t>
            </a:r>
            <a:r>
              <a:rPr lang="en-US" dirty="0" err="1"/>
              <a:t>keuangan</a:t>
            </a:r>
            <a:r>
              <a:rPr lang="en-US" dirty="0"/>
              <a:t>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0888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343</TotalTime>
  <Words>670</Words>
  <Application>Microsoft Office PowerPoint</Application>
  <PresentationFormat>On-screen Show (4:3)</PresentationFormat>
  <Paragraphs>155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Constantia</vt:lpstr>
      <vt:lpstr>Myriad Pro</vt:lpstr>
      <vt:lpstr>Tahoma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Bukti transaksi</vt:lpstr>
      <vt:lpstr>Tujuan &amp; Fungsi Bukti Transaksi </vt:lpstr>
      <vt:lpstr>Jenis Bukti Transaksi </vt:lpstr>
      <vt:lpstr>PowerPoint Presentation</vt:lpstr>
      <vt:lpstr>Macam-macam Bukti Transaksi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Analisis Bukti Transaksi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user</cp:lastModifiedBy>
  <cp:revision>14</cp:revision>
  <dcterms:created xsi:type="dcterms:W3CDTF">2020-08-10T15:21:34Z</dcterms:created>
  <dcterms:modified xsi:type="dcterms:W3CDTF">2021-08-18T15:10:00Z</dcterms:modified>
</cp:coreProperties>
</file>