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3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0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5541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20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9420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00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19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5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3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5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1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7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4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CBB64-6CD1-4BDF-934A-960E3913CFB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EE9F14-4B35-46C6-ACD7-E86A25AF5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9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SHORT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By : </a:t>
            </a:r>
            <a:r>
              <a:rPr lang="id-ID" sz="4000" dirty="0" smtClean="0"/>
              <a:t>Anna E. Sipayung, S.Pd, M.S.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375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Short Story is a fictional work of prose which is shorter than a novel. Fiction, as you know is prose writing about imagined events and characters. </a:t>
            </a:r>
          </a:p>
          <a:p>
            <a:r>
              <a:rPr lang="en-US" sz="2400" dirty="0"/>
              <a:t>A short story often has a few characters in the plot. </a:t>
            </a:r>
          </a:p>
          <a:p>
            <a:r>
              <a:rPr lang="en-US" sz="2400" dirty="0"/>
              <a:t>A short story focuses on one plot, one main character (with a few additional minor characters), and one central theme.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891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ELEMENTS OF SHORT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9977"/>
            <a:ext cx="9705702" cy="4591387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1. CHARACTERS</a:t>
            </a:r>
          </a:p>
          <a:p>
            <a:pPr marL="0" indent="0">
              <a:buNone/>
            </a:pPr>
            <a:r>
              <a:rPr lang="en-US" sz="3200" dirty="0"/>
              <a:t>Are the people who are involved in the story. The character will be protagonist or antagonist.</a:t>
            </a:r>
          </a:p>
          <a:p>
            <a:endParaRPr lang="en-US" sz="3200" dirty="0"/>
          </a:p>
          <a:p>
            <a:r>
              <a:rPr lang="en-US" sz="3200" dirty="0"/>
              <a:t>2. SETTING</a:t>
            </a:r>
          </a:p>
          <a:p>
            <a:pPr marL="0" indent="0">
              <a:buNone/>
            </a:pPr>
            <a:r>
              <a:rPr lang="en-US" sz="3200" dirty="0"/>
              <a:t>The setting of a story gives us important information such as :</a:t>
            </a:r>
          </a:p>
          <a:p>
            <a:pPr marL="0" indent="0">
              <a:buNone/>
            </a:pPr>
            <a:r>
              <a:rPr lang="en-US" sz="3200" dirty="0"/>
              <a:t>A. when the story is taking place</a:t>
            </a:r>
          </a:p>
          <a:p>
            <a:pPr marL="0" indent="0">
              <a:buNone/>
            </a:pPr>
            <a:r>
              <a:rPr lang="en-US" sz="3200" dirty="0"/>
              <a:t>B. where the story is taking place</a:t>
            </a:r>
          </a:p>
          <a:p>
            <a:pPr marL="0" indent="0">
              <a:buNone/>
            </a:pPr>
            <a:r>
              <a:rPr lang="en-US" sz="3200" dirty="0"/>
              <a:t>C. what environment the story is occurring in</a:t>
            </a:r>
          </a:p>
          <a:p>
            <a:pPr marL="0" indent="0">
              <a:buNone/>
            </a:pPr>
            <a:r>
              <a:rPr lang="en-US" sz="3200" dirty="0"/>
              <a:t>It sets the mood and help us guess what might happen in the story 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1775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496697" cy="62962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d-ID" dirty="0"/>
          </a:p>
          <a:p>
            <a:r>
              <a:rPr lang="en-US" sz="2400" dirty="0" smtClean="0"/>
              <a:t>3</a:t>
            </a:r>
            <a:r>
              <a:rPr lang="en-US" sz="2400" dirty="0"/>
              <a:t>. PLOT</a:t>
            </a:r>
          </a:p>
          <a:p>
            <a:pPr marL="0" indent="0">
              <a:buNone/>
            </a:pPr>
            <a:r>
              <a:rPr lang="en-US" sz="2400" dirty="0"/>
              <a:t>Is the order of events that make up the story. The plot usually begins with :</a:t>
            </a:r>
          </a:p>
          <a:p>
            <a:pPr marL="0" indent="0">
              <a:buNone/>
            </a:pPr>
            <a:r>
              <a:rPr lang="en-US" sz="2400" dirty="0"/>
              <a:t>A. an exposition which introduces us to the characters and background information of the </a:t>
            </a:r>
            <a:r>
              <a:rPr lang="en-US" sz="2400" dirty="0" smtClean="0"/>
              <a:t>story</a:t>
            </a:r>
            <a:r>
              <a:rPr lang="id-ID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B. rising action, which involves complications that lead to conflicts between the characters.</a:t>
            </a:r>
          </a:p>
          <a:p>
            <a:pPr marL="0" indent="0">
              <a:buNone/>
            </a:pPr>
            <a:r>
              <a:rPr lang="en-US" sz="2400" dirty="0"/>
              <a:t>C. climax which is turning point in the story</a:t>
            </a:r>
          </a:p>
          <a:p>
            <a:pPr marL="0" indent="0">
              <a:buNone/>
            </a:pPr>
            <a:r>
              <a:rPr lang="en-US" sz="2400" dirty="0"/>
              <a:t>D. falling action which leads to the</a:t>
            </a:r>
          </a:p>
          <a:p>
            <a:pPr marL="0" indent="0">
              <a:buNone/>
            </a:pPr>
            <a:r>
              <a:rPr lang="en-US" sz="2400" dirty="0"/>
              <a:t>E. resolution (result of a situation) </a:t>
            </a:r>
          </a:p>
          <a:p>
            <a:r>
              <a:rPr lang="en-US" sz="2400" dirty="0"/>
              <a:t>4. CONFLICTS</a:t>
            </a:r>
          </a:p>
          <a:p>
            <a:pPr marL="0" indent="0">
              <a:buNone/>
            </a:pPr>
            <a:r>
              <a:rPr lang="en-US" sz="2400" dirty="0"/>
              <a:t>Conflicts in stories can be either external conflicts (conflicts with a force outside oneself) or internal conflicts (conflicts within oneself).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3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5. THEME </a:t>
            </a:r>
          </a:p>
          <a:p>
            <a:pPr marL="0" indent="0">
              <a:buNone/>
            </a:pPr>
            <a:r>
              <a:rPr lang="en-US" sz="2500" dirty="0"/>
              <a:t>Is the central meaning or idea of the story; the moral lesson the story is trying to teach. It is a message that gives an opinion about life, humanity or society. </a:t>
            </a:r>
          </a:p>
          <a:p>
            <a:endParaRPr lang="en-US" sz="2500" dirty="0"/>
          </a:p>
          <a:p>
            <a:r>
              <a:rPr lang="en-US" sz="2500" dirty="0"/>
              <a:t>6. POINT OF VIEW</a:t>
            </a:r>
          </a:p>
          <a:p>
            <a:pPr marL="0" indent="0">
              <a:buNone/>
            </a:pPr>
            <a:r>
              <a:rPr lang="en-US" sz="2500" dirty="0"/>
              <a:t>Refers to who is telling or narrating a story. 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78565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319</Words>
  <Application>Microsoft Office PowerPoint</Application>
  <PresentationFormat>Custom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SHORT STORY</vt:lpstr>
      <vt:lpstr>DEFINITION</vt:lpstr>
      <vt:lpstr>THE ELEMENTS OF SHORT STORY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I TENSES</dc:title>
  <dc:creator>Lenovo</dc:creator>
  <cp:lastModifiedBy>AnnAArmyOffice</cp:lastModifiedBy>
  <cp:revision>13</cp:revision>
  <dcterms:created xsi:type="dcterms:W3CDTF">2020-08-30T11:55:32Z</dcterms:created>
  <dcterms:modified xsi:type="dcterms:W3CDTF">2021-10-25T06:18:24Z</dcterms:modified>
</cp:coreProperties>
</file>