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42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3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4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3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73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7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8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9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4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1D57A4D-7A9E-4D27-98F1-5831E4DA170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99784A3-FE08-4ABD-A040-EA49AF60AE8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06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SHORT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2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Story is a fictional work of prose which is shorter than a novel. Fiction, as you know is prose writing about imagined events and characters. </a:t>
            </a:r>
          </a:p>
          <a:p>
            <a:r>
              <a:rPr lang="en-US" dirty="0" smtClean="0"/>
              <a:t>A short story often has a few characters in the plot. </a:t>
            </a:r>
          </a:p>
          <a:p>
            <a:r>
              <a:rPr lang="en-US" dirty="0" smtClean="0"/>
              <a:t>A short story focuses on one plot, one main character (with a few additional minor characters), and one central theme.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2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ELEMENTS OF SHORT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845734"/>
            <a:ext cx="10424160" cy="4280746"/>
          </a:xfrm>
        </p:spPr>
        <p:txBody>
          <a:bodyPr>
            <a:normAutofit/>
          </a:bodyPr>
          <a:lstStyle/>
          <a:p>
            <a:r>
              <a:rPr lang="en-US" dirty="0" smtClean="0"/>
              <a:t>1. CHARACTERS</a:t>
            </a:r>
          </a:p>
          <a:p>
            <a:r>
              <a:rPr lang="en-US" dirty="0" smtClean="0"/>
              <a:t>Are the people who are involved in the story. The character will be protagonist or antagonist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2. SETTING</a:t>
            </a:r>
          </a:p>
          <a:p>
            <a:r>
              <a:rPr lang="en-US" dirty="0" smtClean="0"/>
              <a:t>The setting of a story gives us important information such as :</a:t>
            </a:r>
          </a:p>
          <a:p>
            <a:r>
              <a:rPr lang="en-US" dirty="0" smtClean="0"/>
              <a:t>A. when the story is taking place</a:t>
            </a:r>
          </a:p>
          <a:p>
            <a:r>
              <a:rPr lang="en-US" dirty="0" smtClean="0"/>
              <a:t>B. where the story is taking place</a:t>
            </a:r>
          </a:p>
          <a:p>
            <a:r>
              <a:rPr lang="en-US" dirty="0" smtClean="0"/>
              <a:t>C. what environment the story is occurring in</a:t>
            </a:r>
          </a:p>
          <a:p>
            <a:r>
              <a:rPr lang="en-US" dirty="0" smtClean="0"/>
              <a:t>It sets the mood and help us guess what might happen in the story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8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313509"/>
            <a:ext cx="10437223" cy="5594774"/>
          </a:xfrm>
        </p:spPr>
        <p:txBody>
          <a:bodyPr/>
          <a:lstStyle/>
          <a:p>
            <a:r>
              <a:rPr lang="en-US" dirty="0" smtClean="0"/>
              <a:t>3. PLOT</a:t>
            </a:r>
          </a:p>
          <a:p>
            <a:r>
              <a:rPr lang="en-US" dirty="0" smtClean="0"/>
              <a:t>Is the order of events that make up the story. The plot usually begins with :</a:t>
            </a:r>
          </a:p>
          <a:p>
            <a:r>
              <a:rPr lang="en-US" dirty="0" smtClean="0"/>
              <a:t>A. an exposition which introduces us to the characters and background information of the story</a:t>
            </a:r>
          </a:p>
          <a:p>
            <a:r>
              <a:rPr lang="en-US" dirty="0" smtClean="0"/>
              <a:t>B. rising action, which involves complications that lead to conflicts between the characters.</a:t>
            </a:r>
          </a:p>
          <a:p>
            <a:r>
              <a:rPr lang="en-US" dirty="0" smtClean="0"/>
              <a:t>C. climax which is turning point in the story</a:t>
            </a:r>
          </a:p>
          <a:p>
            <a:r>
              <a:rPr lang="en-US" dirty="0" smtClean="0"/>
              <a:t>D. falling action which leads to the</a:t>
            </a:r>
          </a:p>
          <a:p>
            <a:r>
              <a:rPr lang="en-US" dirty="0" smtClean="0"/>
              <a:t>E. resolution (result of a situation)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4. CONFLICTS</a:t>
            </a:r>
          </a:p>
          <a:p>
            <a:r>
              <a:rPr lang="en-US" dirty="0" smtClean="0"/>
              <a:t>Conflicts in stories can be either external conflicts (conflicts with a force outside oneself) or internal conflicts (conflicts within oneself).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8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1737360"/>
            <a:ext cx="10371909" cy="4327677"/>
          </a:xfrm>
        </p:spPr>
        <p:txBody>
          <a:bodyPr/>
          <a:lstStyle/>
          <a:p>
            <a:r>
              <a:rPr lang="en-US" dirty="0" smtClean="0"/>
              <a:t>5. THEME </a:t>
            </a:r>
          </a:p>
          <a:p>
            <a:r>
              <a:rPr lang="en-US" dirty="0" smtClean="0"/>
              <a:t>Is the central meaning or idea of the story; the moral lesson the story is trying to teach. It is a message that gives an opinion about life, humanity or society. </a:t>
            </a:r>
          </a:p>
          <a:p>
            <a:endParaRPr lang="en-US" dirty="0"/>
          </a:p>
          <a:p>
            <a:r>
              <a:rPr lang="en-US" dirty="0" smtClean="0"/>
              <a:t>6. POINT OF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Refers to who is telling or narrating </a:t>
            </a:r>
            <a:r>
              <a:rPr lang="en-US" smtClean="0"/>
              <a:t>a story. 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410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312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SHORT STORY</vt:lpstr>
      <vt:lpstr>DEFINITION</vt:lpstr>
      <vt:lpstr>THE ELEMENTS OF SHORT STORY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STORY</dc:title>
  <dc:creator>Lenovo</dc:creator>
  <cp:lastModifiedBy>Lenovo</cp:lastModifiedBy>
  <cp:revision>9</cp:revision>
  <dcterms:created xsi:type="dcterms:W3CDTF">2020-10-21T15:03:30Z</dcterms:created>
  <dcterms:modified xsi:type="dcterms:W3CDTF">2020-10-23T01:46:19Z</dcterms:modified>
</cp:coreProperties>
</file>