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A03578-1F6C-4F8C-ADC7-470512258210}" type="datetimeFigureOut">
              <a:rPr lang="id-ID" smtClean="0"/>
              <a:t>01/09/2020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19DEC6-0D92-4682-A3B0-4C9CD4F5C4A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3600" dirty="0"/>
              <a:t>Istilah teater berasal dari bahasa Yunani “theathron”, yang diturunkan dari kata “theaomai” yang berarti takjub memandang atau melihat. Secara harfiah berarti gedung atau tempat pertunjukan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TEATER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6239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CIRI-CIRI TEATER NON-TRADISIONAL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755576" y="1556792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b="1" dirty="0"/>
              <a:t>Ciri ciri Teater Modern</a:t>
            </a:r>
          </a:p>
          <a:p>
            <a:r>
              <a:rPr lang="id-ID" sz="4000" dirty="0"/>
              <a:t>– Panggunga tertata</a:t>
            </a:r>
          </a:p>
          <a:p>
            <a:r>
              <a:rPr lang="id-ID" sz="4000" dirty="0"/>
              <a:t>– Ada pengaturan jalan cerita</a:t>
            </a:r>
          </a:p>
          <a:p>
            <a:r>
              <a:rPr lang="id-ID" sz="4000" dirty="0"/>
              <a:t>– tempat panggung tertutup</a:t>
            </a:r>
          </a:p>
        </p:txBody>
      </p:sp>
    </p:spTree>
    <p:extLst>
      <p:ext uri="{BB962C8B-B14F-4D97-AF65-F5344CB8AC3E}">
        <p14:creationId xmlns:p14="http://schemas.microsoft.com/office/powerpoint/2010/main" val="337469123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836712"/>
            <a:ext cx="66247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/>
              <a:t>Teater adalah istilah lain dari drama</a:t>
            </a:r>
            <a:r>
              <a:rPr lang="id-ID" sz="3200" dirty="0"/>
              <a:t>, tetapi dalam pengertian yang lebih luas, teater adalah proses pemilihan teks atau naskah (kalau ada) , penafsiran, penggarapan, penyajian atau pementasan dan proses pemahaman atau penikmatan dari public atau audience (bisa pembaca, pendengar, penonton,pengamat, kritikus atau peneliti).</a:t>
            </a:r>
          </a:p>
        </p:txBody>
      </p:sp>
    </p:spTree>
    <p:extLst>
      <p:ext uri="{BB962C8B-B14F-4D97-AF65-F5344CB8AC3E}">
        <p14:creationId xmlns:p14="http://schemas.microsoft.com/office/powerpoint/2010/main" val="240921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TEATER DALAM ARTI SEMPIT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827584" y="1484784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dirty="0"/>
              <a:t> Teater  dalam  arti sempit dideskripsikan  sebagai sebuah drama  (perjalanan </a:t>
            </a:r>
            <a:r>
              <a:rPr lang="id-ID" sz="3600" dirty="0" smtClean="0"/>
              <a:t>hidup seseorang</a:t>
            </a:r>
            <a:r>
              <a:rPr lang="id-ID" sz="3600" dirty="0"/>
              <a:t>  yang dipertunjukkan  di  atas  pentas,  disaksikan  banyak orang  dan  berdasarkan atas  naskah  yang tertulis)</a:t>
            </a:r>
          </a:p>
        </p:txBody>
      </p:sp>
    </p:spTree>
    <p:extLst>
      <p:ext uri="{BB962C8B-B14F-4D97-AF65-F5344CB8AC3E}">
        <p14:creationId xmlns:p14="http://schemas.microsoft.com/office/powerpoint/2010/main" val="3440267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TEATER DALAM ARTI LUAS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683568" y="1556792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dirty="0"/>
              <a:t>teater adalah segala adegan peran yang dipertunjukkan di depan orang  banyak, seperti ketoprak, ludruk, wayang, sintren, janger, mamanda, dagelan, sulap, akrobat, dan lain sebagainya</a:t>
            </a:r>
          </a:p>
        </p:txBody>
      </p:sp>
    </p:spTree>
    <p:extLst>
      <p:ext uri="{BB962C8B-B14F-4D97-AF65-F5344CB8AC3E}">
        <p14:creationId xmlns:p14="http://schemas.microsoft.com/office/powerpoint/2010/main" val="403393405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Berasal dari upacara agama </a:t>
            </a:r>
            <a:r>
              <a:rPr lang="pt-BR" b="1" dirty="0" smtClean="0"/>
              <a:t>primitif</a:t>
            </a:r>
            <a:endParaRPr lang="id-ID" b="1" dirty="0" smtClean="0"/>
          </a:p>
          <a:p>
            <a:r>
              <a:rPr lang="sv-SE" b="1" dirty="0"/>
              <a:t>Berasal dari nyayian untuk menghormati seorang pahlawan di </a:t>
            </a:r>
            <a:r>
              <a:rPr lang="sv-SE" b="1" dirty="0" smtClean="0"/>
              <a:t>kuburannya</a:t>
            </a:r>
            <a:endParaRPr lang="id-ID" b="1" dirty="0" smtClean="0"/>
          </a:p>
          <a:p>
            <a:r>
              <a:rPr lang="id-ID" b="1" dirty="0"/>
              <a:t>Berasal dari kegemaran manusia mendengarkan cerita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TEATER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4958864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3600" dirty="0"/>
              <a:t>Teater Tradisional</a:t>
            </a:r>
          </a:p>
          <a:p>
            <a:r>
              <a:rPr lang="id-ID" sz="3600" dirty="0"/>
              <a:t>Teater non-tradisional atau Teater modern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TEATER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7110145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TEATER TRADISIONAL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827584" y="1268760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b="1" dirty="0"/>
              <a:t>Teater Tradisional</a:t>
            </a:r>
            <a:r>
              <a:rPr lang="id-ID" sz="3600" dirty="0"/>
              <a:t> biasa juga disebut teater daerah yang tersebar di seluruh wilayah Indonesia, di antaranya adalah; ketoprak, ludruk, mamanda, dulmuluk, arja, lenong dan masih banyak lagi. Biasanya cerita dalam teater tradisional mengusung budaya setempat dan disampaikan secara improvisasi (tanpa naskah).</a:t>
            </a:r>
          </a:p>
        </p:txBody>
      </p:sp>
    </p:spTree>
    <p:extLst>
      <p:ext uri="{BB962C8B-B14F-4D97-AF65-F5344CB8AC3E}">
        <p14:creationId xmlns:p14="http://schemas.microsoft.com/office/powerpoint/2010/main" val="203995491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TEATER NON-TRADISIONAL/MODERN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755576" y="1556792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b="1" dirty="0"/>
              <a:t/>
            </a:r>
            <a:br>
              <a:rPr lang="id-ID" sz="3600" b="1" dirty="0"/>
            </a:br>
            <a:r>
              <a:rPr lang="id-ID" sz="3600" b="1" dirty="0"/>
              <a:t>Teater non-tradisional atau Teater modern</a:t>
            </a:r>
            <a:r>
              <a:rPr lang="id-ID" sz="3600" dirty="0"/>
              <a:t> secara umum adalah teater yang penyampaian ceritanya berdasarkan pada naskah dan sumber ilmunya dari dunia Barat, dan juga bahannya dari kejadian-kejadian sehari- hari, atau karya sastra</a:t>
            </a:r>
          </a:p>
        </p:txBody>
      </p:sp>
    </p:spTree>
    <p:extLst>
      <p:ext uri="{BB962C8B-B14F-4D97-AF65-F5344CB8AC3E}">
        <p14:creationId xmlns:p14="http://schemas.microsoft.com/office/powerpoint/2010/main" val="351527395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CIRI-CIRI TATER TRADISIONAL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827584" y="1556792"/>
            <a:ext cx="74168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dirty="0"/>
              <a:t>Teater Tradisional mempunyai ciri-ciri sebagai berikut :</a:t>
            </a:r>
          </a:p>
          <a:p>
            <a:r>
              <a:rPr lang="id-ID" sz="4000" dirty="0"/>
              <a:t>1. Pementasan panggung terbuka (lapangan, halaman rumah),</a:t>
            </a:r>
          </a:p>
          <a:p>
            <a:r>
              <a:rPr lang="id-ID" sz="4000" dirty="0"/>
              <a:t>2. Pementasan sederhana,</a:t>
            </a:r>
          </a:p>
          <a:p>
            <a:r>
              <a:rPr lang="id-ID" sz="4000" dirty="0"/>
              <a:t>3. Ceritanya turun temurun.</a:t>
            </a:r>
          </a:p>
          <a:p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973742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179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SENI TEATER</vt:lpstr>
      <vt:lpstr>PowerPoint Presentation</vt:lpstr>
      <vt:lpstr>TEATER DALAM ARTI SEMPIT</vt:lpstr>
      <vt:lpstr>TEATER DALAM ARTI LUAS</vt:lpstr>
      <vt:lpstr>SEJARAH TEATER</vt:lpstr>
      <vt:lpstr>JENIS-JENIS TEATER</vt:lpstr>
      <vt:lpstr>TEATER TRADISIONAL</vt:lpstr>
      <vt:lpstr>TEATER NON-TRADISIONAL/MODERN</vt:lpstr>
      <vt:lpstr>CIRI-CIRI TATER TRADISIONAL</vt:lpstr>
      <vt:lpstr>CIRI-CIRI TEATER NON-TRADISIONAL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 TEATER</dc:title>
  <dc:creator>user</dc:creator>
  <cp:lastModifiedBy>user</cp:lastModifiedBy>
  <cp:revision>2</cp:revision>
  <dcterms:created xsi:type="dcterms:W3CDTF">2020-09-01T04:01:16Z</dcterms:created>
  <dcterms:modified xsi:type="dcterms:W3CDTF">2020-09-01T04:17:26Z</dcterms:modified>
</cp:coreProperties>
</file>