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0" r:id="rId4"/>
    <p:sldId id="267" r:id="rId5"/>
    <p:sldId id="262" r:id="rId6"/>
    <p:sldId id="263" r:id="rId7"/>
    <p:sldId id="264" r:id="rId8"/>
    <p:sldId id="265" r:id="rId9"/>
    <p:sldId id="266" r:id="rId10"/>
    <p:sldId id="268" r:id="rId11"/>
    <p:sldId id="269" r:id="rId12"/>
    <p:sldId id="270"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419E3C8-7C8D-4D22-8C54-5CC41BDBA5CC}" type="datetimeFigureOut">
              <a:rPr lang="id-ID" smtClean="0"/>
              <a:t>29/07/2020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BAA62F-4A5B-431B-B86A-84C13DBADC72}"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BBAA62F-4A5B-431B-B86A-84C13DBADC7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BBAA62F-4A5B-431B-B86A-84C13DBADC7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BBAA62F-4A5B-431B-B86A-84C13DBADC72}"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BBAA62F-4A5B-431B-B86A-84C13DBADC72}"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0BBAA62F-4A5B-431B-B86A-84C13DBADC72}"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0BBAA62F-4A5B-431B-B86A-84C13DBADC72}"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0BBAA62F-4A5B-431B-B86A-84C13DBADC72}"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419E3C8-7C8D-4D22-8C54-5CC41BDBA5CC}" type="datetimeFigureOut">
              <a:rPr lang="id-ID" smtClean="0"/>
              <a:t>29/07/2020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0BBAA62F-4A5B-431B-B86A-84C13DBADC7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419E3C8-7C8D-4D22-8C54-5CC41BDBA5CC}" type="datetimeFigureOut">
              <a:rPr lang="id-ID" smtClean="0"/>
              <a:t>29/07/2020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0BBAA62F-4A5B-431B-B86A-84C13DBADC72}"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419E3C8-7C8D-4D22-8C54-5CC41BDBA5CC}" type="datetimeFigureOut">
              <a:rPr lang="id-ID" smtClean="0"/>
              <a:t>29/07/2020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BAA62F-4A5B-431B-B86A-84C13DBADC72}"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419E3C8-7C8D-4D22-8C54-5CC41BDBA5CC}" type="datetimeFigureOut">
              <a:rPr lang="id-ID" smtClean="0"/>
              <a:t>29/07/2020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BAA62F-4A5B-431B-B86A-84C13DBADC7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1432" y="1481138"/>
            <a:ext cx="7321136" cy="4525962"/>
          </a:xfrm>
        </p:spPr>
      </p:pic>
      <p:sp>
        <p:nvSpPr>
          <p:cNvPr id="2" name="Title 1"/>
          <p:cNvSpPr>
            <a:spLocks noGrp="1"/>
          </p:cNvSpPr>
          <p:nvPr>
            <p:ph type="title"/>
          </p:nvPr>
        </p:nvSpPr>
        <p:spPr/>
        <p:txBody>
          <a:bodyPr/>
          <a:lstStyle/>
          <a:p>
            <a:r>
              <a:rPr lang="id-ID" dirty="0" smtClean="0"/>
              <a:t>SENI TARI</a:t>
            </a:r>
            <a:endParaRPr lang="id-ID" dirty="0"/>
          </a:p>
        </p:txBody>
      </p:sp>
    </p:spTree>
    <p:extLst>
      <p:ext uri="{BB962C8B-B14F-4D97-AF65-F5344CB8AC3E}">
        <p14:creationId xmlns:p14="http://schemas.microsoft.com/office/powerpoint/2010/main" val="183683775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id-ID" b="1" dirty="0" smtClean="0"/>
              <a:t>Gerakan</a:t>
            </a:r>
          </a:p>
          <a:p>
            <a:pPr marL="0" indent="0">
              <a:buNone/>
            </a:pPr>
            <a:r>
              <a:rPr lang="id-ID" dirty="0"/>
              <a:t>Dalam sebuah pementasan tari, gerakan tentu menjadi poin penting yang harus ditunjukkan. Bahkan, beberapa gerakan tari ini memiliki aturan baku yang tentu memiliki nilai tersendiri. Sehingga emosi serta ekspresi dari penari bisa ditampilkan dengan tepat</a:t>
            </a:r>
            <a:endParaRPr lang="id-ID" b="1" dirty="0"/>
          </a:p>
          <a:p>
            <a:r>
              <a:rPr lang="id-ID" b="1" dirty="0" smtClean="0"/>
              <a:t>Musik</a:t>
            </a:r>
          </a:p>
          <a:p>
            <a:pPr marL="0" indent="0">
              <a:buNone/>
            </a:pPr>
            <a:r>
              <a:rPr lang="id-ID" dirty="0" smtClean="0"/>
              <a:t>Alunan </a:t>
            </a:r>
            <a:r>
              <a:rPr lang="id-ID" dirty="0"/>
              <a:t>musik biasanya dimainkan menggunakan instrumen maupun suara yang muncul dari anggota tubuh. Seperti misalnya tari kecak dan tari saman yang diiringi dengan suara manusia</a:t>
            </a:r>
            <a:endParaRPr lang="id-ID" b="1" dirty="0"/>
          </a:p>
          <a:p>
            <a:r>
              <a:rPr lang="id-ID" b="1" dirty="0" smtClean="0"/>
              <a:t>Kostum</a:t>
            </a:r>
          </a:p>
          <a:p>
            <a:pPr marL="0" indent="0">
              <a:buNone/>
            </a:pPr>
            <a:r>
              <a:rPr lang="id-ID" dirty="0"/>
              <a:t>Kostum selain menjadi unsur seni tari juga menjadi sebuah identitas sekaligus lambang dalam sebuah tarian</a:t>
            </a:r>
            <a:endParaRPr lang="id-ID" b="1" dirty="0"/>
          </a:p>
          <a:p>
            <a:endParaRPr lang="id-ID" dirty="0"/>
          </a:p>
        </p:txBody>
      </p:sp>
      <p:sp>
        <p:nvSpPr>
          <p:cNvPr id="2" name="Title 1"/>
          <p:cNvSpPr>
            <a:spLocks noGrp="1"/>
          </p:cNvSpPr>
          <p:nvPr>
            <p:ph type="title"/>
          </p:nvPr>
        </p:nvSpPr>
        <p:spPr/>
        <p:txBody>
          <a:bodyPr/>
          <a:lstStyle/>
          <a:p>
            <a:r>
              <a:rPr lang="id-ID" dirty="0" smtClean="0"/>
              <a:t>UNSUR-UNSUR SENI TARI</a:t>
            </a:r>
            <a:endParaRPr lang="id-ID" dirty="0"/>
          </a:p>
        </p:txBody>
      </p:sp>
    </p:spTree>
    <p:extLst>
      <p:ext uri="{BB962C8B-B14F-4D97-AF65-F5344CB8AC3E}">
        <p14:creationId xmlns:p14="http://schemas.microsoft.com/office/powerpoint/2010/main" val="151788532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id-ID" b="1" dirty="0"/>
              <a:t>Sarana </a:t>
            </a:r>
            <a:r>
              <a:rPr lang="id-ID" b="1" dirty="0" smtClean="0"/>
              <a:t>Hiburan</a:t>
            </a:r>
          </a:p>
          <a:p>
            <a:pPr marL="0" indent="0">
              <a:buNone/>
            </a:pPr>
            <a:r>
              <a:rPr lang="id-ID" dirty="0"/>
              <a:t>Tarian merupakan sebuah karya seni yang memiliki nilai estetika tinggi. Sama seperti karya seni lainnya, tarian juga menjadi kesukaan banyak orang tidak hanya dari pecinta seni tetapi juga masyarakat awam</a:t>
            </a:r>
            <a:endParaRPr lang="id-ID" b="1" dirty="0"/>
          </a:p>
          <a:p>
            <a:r>
              <a:rPr lang="id-ID" b="1" dirty="0"/>
              <a:t>Sarana </a:t>
            </a:r>
            <a:r>
              <a:rPr lang="id-ID" b="1" dirty="0" smtClean="0"/>
              <a:t>Bergaul</a:t>
            </a:r>
          </a:p>
          <a:p>
            <a:pPr marL="0" indent="0">
              <a:buNone/>
            </a:pPr>
            <a:r>
              <a:rPr lang="id-ID" dirty="0"/>
              <a:t>Selain sebagai sarana hiburan, fungsi seni tari sebagai sarana untuk bergaul, karena bergaul merupakan hakikat manusia sebagai makhluk sosial. Sehingga dengan bergaul dapat memupuk kerukunan dan persatuan antar sesama manusia.</a:t>
            </a:r>
            <a:endParaRPr lang="id-ID" b="1" dirty="0"/>
          </a:p>
          <a:p>
            <a:r>
              <a:rPr lang="id-ID" b="1" dirty="0"/>
              <a:t>Sarana Upacara </a:t>
            </a:r>
            <a:r>
              <a:rPr lang="id-ID" b="1" dirty="0" smtClean="0"/>
              <a:t>Sakra</a:t>
            </a:r>
          </a:p>
          <a:p>
            <a:pPr marL="0" indent="0">
              <a:buNone/>
            </a:pPr>
            <a:r>
              <a:rPr lang="id-ID" dirty="0"/>
              <a:t>Tidak hanya itu, fungsi seni tari juga bisa menjadi sarana upacara adat maupun upacara keagamaan. Di sisi lain, tarian juga bisa menjadi sarana mengajarkan nilai-nilai kebaikan. Tarian sebagai sarana upacara sudah ada sejak zaman dahulu, bahkan sejak zaman sebelum adanya kerajaan di Indonesia</a:t>
            </a:r>
            <a:endParaRPr lang="id-ID" b="1" dirty="0"/>
          </a:p>
          <a:p>
            <a:endParaRPr lang="id-ID" dirty="0"/>
          </a:p>
        </p:txBody>
      </p:sp>
      <p:sp>
        <p:nvSpPr>
          <p:cNvPr id="2" name="Title 1"/>
          <p:cNvSpPr>
            <a:spLocks noGrp="1"/>
          </p:cNvSpPr>
          <p:nvPr>
            <p:ph type="title"/>
          </p:nvPr>
        </p:nvSpPr>
        <p:spPr/>
        <p:txBody>
          <a:bodyPr/>
          <a:lstStyle/>
          <a:p>
            <a:r>
              <a:rPr lang="id-ID" dirty="0" smtClean="0"/>
              <a:t>FUNGSI SENI TARI</a:t>
            </a:r>
            <a:endParaRPr lang="id-ID" dirty="0"/>
          </a:p>
        </p:txBody>
      </p:sp>
    </p:spTree>
    <p:extLst>
      <p:ext uri="{BB962C8B-B14F-4D97-AF65-F5344CB8AC3E}">
        <p14:creationId xmlns:p14="http://schemas.microsoft.com/office/powerpoint/2010/main" val="212750848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848872" cy="4524315"/>
          </a:xfrm>
          <a:prstGeom prst="rect">
            <a:avLst/>
          </a:prstGeom>
        </p:spPr>
        <p:txBody>
          <a:bodyPr wrap="square">
            <a:spAutoFit/>
          </a:bodyPr>
          <a:lstStyle/>
          <a:p>
            <a:r>
              <a:rPr lang="id-ID" sz="3600" dirty="0"/>
              <a:t>Seni tari merupakan sebuah seni yang tidak bisa lepas dari kegiatan manusia. Tidak hanya sebagai hiburan maupun upacara, tarian juga bisa menjadi media untuk hidup sehat. Karena dengan memperagakan tarian, tubuh kita tentunya bergerak dan dapat melancarkan sirkulasi darah</a:t>
            </a:r>
          </a:p>
        </p:txBody>
      </p:sp>
    </p:spTree>
    <p:extLst>
      <p:ext uri="{BB962C8B-B14F-4D97-AF65-F5344CB8AC3E}">
        <p14:creationId xmlns:p14="http://schemas.microsoft.com/office/powerpoint/2010/main" val="108946414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dirty="0"/>
              <a:t>Seni tari merupakan sebuah seni yang mempelajari tentang gerak tubuh berirama yang dilakukan pada saat tertentu</a:t>
            </a:r>
          </a:p>
        </p:txBody>
      </p:sp>
      <p:sp>
        <p:nvSpPr>
          <p:cNvPr id="2" name="Title 1"/>
          <p:cNvSpPr>
            <a:spLocks noGrp="1"/>
          </p:cNvSpPr>
          <p:nvPr>
            <p:ph type="title"/>
          </p:nvPr>
        </p:nvSpPr>
        <p:spPr/>
        <p:txBody>
          <a:bodyPr/>
          <a:lstStyle/>
          <a:p>
            <a:r>
              <a:rPr lang="id-ID" dirty="0" smtClean="0"/>
              <a:t>PENGERTIAN SENI TARI</a:t>
            </a:r>
            <a:endParaRPr lang="id-ID" dirty="0"/>
          </a:p>
        </p:txBody>
      </p:sp>
    </p:spTree>
    <p:extLst>
      <p:ext uri="{BB962C8B-B14F-4D97-AF65-F5344CB8AC3E}">
        <p14:creationId xmlns:p14="http://schemas.microsoft.com/office/powerpoint/2010/main" val="192025379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8064896" cy="5016758"/>
          </a:xfrm>
          <a:prstGeom prst="rect">
            <a:avLst/>
          </a:prstGeom>
        </p:spPr>
        <p:txBody>
          <a:bodyPr wrap="square">
            <a:spAutoFit/>
          </a:bodyPr>
          <a:lstStyle/>
          <a:p>
            <a:r>
              <a:rPr lang="id-ID" sz="3200" dirty="0"/>
              <a:t>Dalam sebuah seni tari biasanya terdiri dari berbagai macam jenis tari. Di antaranya adalah tari tunggal, berpasangan, kelompok, dan kolosal. Tari tunggal biasanya diperagakan oleh satu orang, sedangkan untuk tari berpasangan diperagakan oleh dua </a:t>
            </a:r>
            <a:r>
              <a:rPr lang="id-ID" sz="3200" dirty="0" smtClean="0"/>
              <a:t>orang. Jika </a:t>
            </a:r>
            <a:r>
              <a:rPr lang="id-ID" sz="3200" dirty="0"/>
              <a:t>penari lebih dari dua orang bisa disebut dengan tari kelompok. Sedangkan untuk tari kolosal merupakan tari yang diperagakan lebih dari banyak kelompok.</a:t>
            </a:r>
          </a:p>
        </p:txBody>
      </p:sp>
    </p:spTree>
    <p:extLst>
      <p:ext uri="{BB962C8B-B14F-4D97-AF65-F5344CB8AC3E}">
        <p14:creationId xmlns:p14="http://schemas.microsoft.com/office/powerpoint/2010/main" val="185111917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b="1" dirty="0" smtClean="0"/>
              <a:t>Era Primitif</a:t>
            </a:r>
          </a:p>
          <a:p>
            <a:r>
              <a:rPr lang="id-ID" b="1" dirty="0" smtClean="0"/>
              <a:t>Era Hindu Buddha</a:t>
            </a:r>
          </a:p>
          <a:p>
            <a:r>
              <a:rPr lang="id-ID" b="1" dirty="0" smtClean="0"/>
              <a:t>Era Islam</a:t>
            </a:r>
          </a:p>
          <a:p>
            <a:r>
              <a:rPr lang="id-ID" b="1" dirty="0" smtClean="0"/>
              <a:t>Era Penjajahan</a:t>
            </a:r>
          </a:p>
          <a:p>
            <a:r>
              <a:rPr lang="id-ID" b="1" dirty="0" smtClean="0"/>
              <a:t>Era Setelah Merdeka</a:t>
            </a:r>
          </a:p>
          <a:p>
            <a:endParaRPr lang="id-ID" dirty="0"/>
          </a:p>
        </p:txBody>
      </p:sp>
      <p:sp>
        <p:nvSpPr>
          <p:cNvPr id="2" name="Title 1"/>
          <p:cNvSpPr>
            <a:spLocks noGrp="1"/>
          </p:cNvSpPr>
          <p:nvPr>
            <p:ph type="title"/>
          </p:nvPr>
        </p:nvSpPr>
        <p:spPr/>
        <p:txBody>
          <a:bodyPr/>
          <a:lstStyle/>
          <a:p>
            <a:r>
              <a:rPr lang="id-ID" dirty="0" smtClean="0"/>
              <a:t>SEJARAH SENI TARI</a:t>
            </a:r>
            <a:endParaRPr lang="id-ID" dirty="0"/>
          </a:p>
        </p:txBody>
      </p:sp>
    </p:spTree>
    <p:extLst>
      <p:ext uri="{BB962C8B-B14F-4D97-AF65-F5344CB8AC3E}">
        <p14:creationId xmlns:p14="http://schemas.microsoft.com/office/powerpoint/2010/main" val="13246905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id-ID" dirty="0" smtClean="0"/>
              <a:t>Dimulai dari awal sebelum adanya kerajaan di Indonesia, tarian dipercaya sebagai sebuah daya magis nan sakral.</a:t>
            </a:r>
            <a:endParaRPr lang="id-ID" b="1" dirty="0" smtClean="0"/>
          </a:p>
          <a:p>
            <a:endParaRPr lang="id-ID"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518115"/>
            <a:ext cx="4038600" cy="2452007"/>
          </a:xfrm>
        </p:spPr>
      </p:pic>
      <p:sp>
        <p:nvSpPr>
          <p:cNvPr id="2" name="Title 1"/>
          <p:cNvSpPr>
            <a:spLocks noGrp="1"/>
          </p:cNvSpPr>
          <p:nvPr>
            <p:ph type="title"/>
          </p:nvPr>
        </p:nvSpPr>
        <p:spPr/>
        <p:txBody>
          <a:bodyPr>
            <a:normAutofit fontScale="90000"/>
          </a:bodyPr>
          <a:lstStyle/>
          <a:p>
            <a:r>
              <a:rPr lang="id-ID" b="1" dirty="0" smtClean="0"/>
              <a:t>Era Primitif</a:t>
            </a:r>
            <a:br>
              <a:rPr lang="id-ID" b="1" dirty="0" smtClean="0"/>
            </a:br>
            <a:endParaRPr lang="id-ID" dirty="0"/>
          </a:p>
        </p:txBody>
      </p:sp>
    </p:spTree>
    <p:extLst>
      <p:ext uri="{BB962C8B-B14F-4D97-AF65-F5344CB8AC3E}">
        <p14:creationId xmlns:p14="http://schemas.microsoft.com/office/powerpoint/2010/main" val="390786283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r>
              <a:rPr lang="id-ID" dirty="0" smtClean="0"/>
              <a:t>Sejarah kesenian tari di Indonesia kemudian berlanjut pada masa penyebaran Hindu Buddha, yang mana terpengaruh oleh budaya yang dibawa pedagang</a:t>
            </a:r>
            <a:endParaRPr lang="id-ID" b="1" dirty="0" smtClean="0"/>
          </a:p>
          <a:p>
            <a:endParaRPr lang="id-ID"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376551"/>
            <a:ext cx="4038600" cy="2735136"/>
          </a:xfrm>
        </p:spPr>
      </p:pic>
      <p:sp>
        <p:nvSpPr>
          <p:cNvPr id="2" name="Title 1"/>
          <p:cNvSpPr>
            <a:spLocks noGrp="1"/>
          </p:cNvSpPr>
          <p:nvPr>
            <p:ph type="title"/>
          </p:nvPr>
        </p:nvSpPr>
        <p:spPr/>
        <p:txBody>
          <a:bodyPr>
            <a:normAutofit fontScale="90000"/>
          </a:bodyPr>
          <a:lstStyle/>
          <a:p>
            <a:r>
              <a:rPr lang="id-ID" b="1" dirty="0" smtClean="0"/>
              <a:t>Era Hindu Buddha</a:t>
            </a:r>
            <a:br>
              <a:rPr lang="id-ID" b="1" dirty="0" smtClean="0"/>
            </a:br>
            <a:endParaRPr lang="id-ID" dirty="0"/>
          </a:p>
        </p:txBody>
      </p:sp>
    </p:spTree>
    <p:extLst>
      <p:ext uri="{BB962C8B-B14F-4D97-AF65-F5344CB8AC3E}">
        <p14:creationId xmlns:p14="http://schemas.microsoft.com/office/powerpoint/2010/main" val="404967100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10000"/>
          </a:bodyPr>
          <a:lstStyle/>
          <a:p>
            <a:r>
              <a:rPr lang="id-ID" dirty="0" smtClean="0"/>
              <a:t>Pada era penyebaran agama Islam, tarian hanya diperagakan oleh orang-orang dari luar Indonesia dan dilakukan pada saat hari raya. Kemudian perkembangan seni tari di Indonesia pada era Islam dimulai tahun 1755 saat kerajaan Mataram Islam terbagi dua</a:t>
            </a:r>
            <a:endParaRPr lang="id-ID" b="1" dirty="0" smtClean="0"/>
          </a:p>
          <a:p>
            <a:endParaRPr lang="id-ID"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399234"/>
            <a:ext cx="4038600" cy="2689770"/>
          </a:xfrm>
        </p:spPr>
      </p:pic>
      <p:sp>
        <p:nvSpPr>
          <p:cNvPr id="2" name="Title 1"/>
          <p:cNvSpPr>
            <a:spLocks noGrp="1"/>
          </p:cNvSpPr>
          <p:nvPr>
            <p:ph type="title"/>
          </p:nvPr>
        </p:nvSpPr>
        <p:spPr/>
        <p:txBody>
          <a:bodyPr>
            <a:normAutofit fontScale="90000"/>
          </a:bodyPr>
          <a:lstStyle/>
          <a:p>
            <a:r>
              <a:rPr lang="id-ID" b="1" dirty="0" smtClean="0"/>
              <a:t>Era Islam</a:t>
            </a:r>
            <a:br>
              <a:rPr lang="id-ID" b="1" dirty="0" smtClean="0"/>
            </a:br>
            <a:endParaRPr lang="id-ID" dirty="0"/>
          </a:p>
        </p:txBody>
      </p:sp>
    </p:spTree>
    <p:extLst>
      <p:ext uri="{BB962C8B-B14F-4D97-AF65-F5344CB8AC3E}">
        <p14:creationId xmlns:p14="http://schemas.microsoft.com/office/powerpoint/2010/main" val="18888193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20000"/>
          </a:bodyPr>
          <a:lstStyle/>
          <a:p>
            <a:r>
              <a:rPr lang="id-ID" dirty="0" smtClean="0"/>
              <a:t>Sejarah kesenian tari di Indonesia mengalami kemunduran di era penjajahan dikarenakan suasana saat itu sedang kacau. Akan tetapi, seni tari yang diperagakan di istana tetap dilaksanakan bahkan terpelihara dengan baik</a:t>
            </a:r>
            <a:endParaRPr lang="id-ID" b="1" dirty="0" smtClean="0"/>
          </a:p>
          <a:p>
            <a:endParaRPr lang="id-ID"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734469"/>
            <a:ext cx="4038600" cy="2019300"/>
          </a:xfrm>
        </p:spPr>
      </p:pic>
      <p:sp>
        <p:nvSpPr>
          <p:cNvPr id="2" name="Title 1"/>
          <p:cNvSpPr>
            <a:spLocks noGrp="1"/>
          </p:cNvSpPr>
          <p:nvPr>
            <p:ph type="title"/>
          </p:nvPr>
        </p:nvSpPr>
        <p:spPr/>
        <p:txBody>
          <a:bodyPr>
            <a:normAutofit fontScale="90000"/>
          </a:bodyPr>
          <a:lstStyle/>
          <a:p>
            <a:r>
              <a:rPr lang="id-ID" b="1" dirty="0" smtClean="0"/>
              <a:t>Era Penjajahan</a:t>
            </a:r>
            <a:br>
              <a:rPr lang="id-ID" b="1" dirty="0" smtClean="0"/>
            </a:br>
            <a:endParaRPr lang="id-ID" dirty="0"/>
          </a:p>
        </p:txBody>
      </p:sp>
    </p:spTree>
    <p:extLst>
      <p:ext uri="{BB962C8B-B14F-4D97-AF65-F5344CB8AC3E}">
        <p14:creationId xmlns:p14="http://schemas.microsoft.com/office/powerpoint/2010/main" val="23739406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r>
              <a:rPr lang="id-ID" dirty="0" smtClean="0"/>
              <a:t>Seni tari terus kembali berjalan setelah Indonesia merdeka sehingga tarian bisa dilakukan untuk upacara adat serta keagamaan. Terkadang, tarian ini juga berkembang saat ini sebagai sebuah hiburan. Selain itu, saat ini sudah mulai banyak anak muda yang mulai tertarik dengan dunia tari.</a:t>
            </a:r>
          </a:p>
          <a:p>
            <a:endParaRPr lang="id-ID"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639814"/>
            <a:ext cx="4038600" cy="2208609"/>
          </a:xfrm>
        </p:spPr>
      </p:pic>
      <p:sp>
        <p:nvSpPr>
          <p:cNvPr id="2" name="Title 1"/>
          <p:cNvSpPr>
            <a:spLocks noGrp="1"/>
          </p:cNvSpPr>
          <p:nvPr>
            <p:ph type="title"/>
          </p:nvPr>
        </p:nvSpPr>
        <p:spPr/>
        <p:txBody>
          <a:bodyPr>
            <a:normAutofit fontScale="90000"/>
          </a:bodyPr>
          <a:lstStyle/>
          <a:p>
            <a:r>
              <a:rPr lang="id-ID" b="1" dirty="0" smtClean="0"/>
              <a:t>Era Setelah Merdeka</a:t>
            </a:r>
            <a:br>
              <a:rPr lang="id-ID" b="1" dirty="0" smtClean="0"/>
            </a:br>
            <a:endParaRPr lang="id-ID" dirty="0"/>
          </a:p>
        </p:txBody>
      </p:sp>
    </p:spTree>
    <p:extLst>
      <p:ext uri="{BB962C8B-B14F-4D97-AF65-F5344CB8AC3E}">
        <p14:creationId xmlns:p14="http://schemas.microsoft.com/office/powerpoint/2010/main" val="1788273016"/>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TotalTime>
  <Words>525</Words>
  <Application>Microsoft Office PowerPoint</Application>
  <PresentationFormat>On-screen Show (4:3)</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SENI TARI</vt:lpstr>
      <vt:lpstr>PENGERTIAN SENI TARI</vt:lpstr>
      <vt:lpstr>PowerPoint Presentation</vt:lpstr>
      <vt:lpstr>SEJARAH SENI TARI</vt:lpstr>
      <vt:lpstr>Era Primitif </vt:lpstr>
      <vt:lpstr>Era Hindu Buddha </vt:lpstr>
      <vt:lpstr>Era Islam </vt:lpstr>
      <vt:lpstr>Era Penjajahan </vt:lpstr>
      <vt:lpstr>Era Setelah Merdeka </vt:lpstr>
      <vt:lpstr>UNSUR-UNSUR SENI TARI</vt:lpstr>
      <vt:lpstr>FUNGSI SENI TARI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 TARI</dc:title>
  <dc:creator>user</dc:creator>
  <cp:lastModifiedBy>user</cp:lastModifiedBy>
  <cp:revision>3</cp:revision>
  <dcterms:created xsi:type="dcterms:W3CDTF">2020-07-29T08:11:47Z</dcterms:created>
  <dcterms:modified xsi:type="dcterms:W3CDTF">2020-07-29T08:38:43Z</dcterms:modified>
</cp:coreProperties>
</file>