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61" r:id="rId4"/>
    <p:sldId id="258" r:id="rId5"/>
    <p:sldId id="269" r:id="rId6"/>
    <p:sldId id="259"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7809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962837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65694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25811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78217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125517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97302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788043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smtClean="0"/>
              <a:pPr/>
              <a:t>‹#›</a:t>
            </a:fld>
            <a:endParaRPr lang="en-US" dirty="0"/>
          </a:p>
        </p:txBody>
      </p:sp>
    </p:spTree>
    <p:extLst>
      <p:ext uri="{BB962C8B-B14F-4D97-AF65-F5344CB8AC3E}">
        <p14:creationId xmlns:p14="http://schemas.microsoft.com/office/powerpoint/2010/main" xmlns="" val="189810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48130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pPr/>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pPr/>
              <a:t>‹#›</a:t>
            </a:fld>
            <a:endParaRPr lang="en-US" dirty="0"/>
          </a:p>
        </p:txBody>
      </p:sp>
    </p:spTree>
    <p:extLst>
      <p:ext uri="{BB962C8B-B14F-4D97-AF65-F5344CB8AC3E}">
        <p14:creationId xmlns:p14="http://schemas.microsoft.com/office/powerpoint/2010/main" xmlns="" val="57811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5867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74752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59537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21375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5/20/2021</a:t>
            </a:fld>
            <a:endParaRPr lang="en-US" dirty="0"/>
          </a:p>
        </p:txBody>
      </p:sp>
    </p:spTree>
    <p:extLst>
      <p:ext uri="{BB962C8B-B14F-4D97-AF65-F5344CB8AC3E}">
        <p14:creationId xmlns:p14="http://schemas.microsoft.com/office/powerpoint/2010/main" xmlns="" val="21091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71029335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709159"/>
            <a:ext cx="6815669" cy="632389"/>
          </a:xfrm>
        </p:spPr>
        <p:txBody>
          <a:bodyPr/>
          <a:lstStyle/>
          <a:p>
            <a:pPr algn="ctr"/>
            <a:r>
              <a:rPr lang="en-US" sz="4000" dirty="0" err="1" smtClean="0">
                <a:latin typeface="Arial Black" panose="020B0A04020102020204" pitchFamily="34" charset="0"/>
              </a:rPr>
              <a:t>Tugas</a:t>
            </a:r>
            <a:r>
              <a:rPr lang="en-US" sz="4000" dirty="0" smtClean="0">
                <a:latin typeface="Arial Black" panose="020B0A04020102020204" pitchFamily="34" charset="0"/>
              </a:rPr>
              <a:t> </a:t>
            </a:r>
            <a:r>
              <a:rPr lang="en-US" sz="4000" dirty="0" err="1" smtClean="0">
                <a:latin typeface="Arial Black" panose="020B0A04020102020204" pitchFamily="34" charset="0"/>
              </a:rPr>
              <a:t>seni</a:t>
            </a:r>
            <a:r>
              <a:rPr lang="en-US" sz="4000" dirty="0" smtClean="0">
                <a:latin typeface="Arial Black" panose="020B0A04020102020204" pitchFamily="34" charset="0"/>
              </a:rPr>
              <a:t> </a:t>
            </a:r>
            <a:r>
              <a:rPr lang="en-US" sz="4000" dirty="0" err="1" smtClean="0">
                <a:latin typeface="Arial Black" panose="020B0A04020102020204" pitchFamily="34" charset="0"/>
              </a:rPr>
              <a:t>budaya</a:t>
            </a:r>
            <a:endParaRPr lang="en-US" sz="4000" dirty="0">
              <a:latin typeface="Arial Black" panose="020B0A04020102020204" pitchFamily="34" charset="0"/>
            </a:endParaRPr>
          </a:p>
        </p:txBody>
      </p:sp>
      <p:sp>
        <p:nvSpPr>
          <p:cNvPr id="3" name="Subtitle 2"/>
          <p:cNvSpPr>
            <a:spLocks noGrp="1"/>
          </p:cNvSpPr>
          <p:nvPr>
            <p:ph type="subTitle" idx="1"/>
          </p:nvPr>
        </p:nvSpPr>
        <p:spPr>
          <a:xfrm>
            <a:off x="2692398" y="2409914"/>
            <a:ext cx="6815669" cy="3503776"/>
          </a:xfrm>
        </p:spPr>
        <p:txBody>
          <a:bodyPr>
            <a:normAutofit/>
          </a:bodyPr>
          <a:lstStyle/>
          <a:p>
            <a:pPr algn="ctr"/>
            <a:r>
              <a:rPr lang="en-US" sz="2400" dirty="0" err="1" smtClean="0">
                <a:solidFill>
                  <a:schemeClr val="tx1"/>
                </a:solidFill>
              </a:rPr>
              <a:t>Nama</a:t>
            </a:r>
            <a:r>
              <a:rPr lang="en-US" sz="2400" dirty="0" smtClean="0">
                <a:solidFill>
                  <a:schemeClr val="tx1"/>
                </a:solidFill>
              </a:rPr>
              <a:t> </a:t>
            </a:r>
            <a:r>
              <a:rPr lang="en-US" sz="2400" dirty="0" err="1" smtClean="0">
                <a:solidFill>
                  <a:schemeClr val="tx1"/>
                </a:solidFill>
              </a:rPr>
              <a:t>anggota</a:t>
            </a:r>
            <a:r>
              <a:rPr lang="en-US" sz="2400" dirty="0" smtClean="0">
                <a:solidFill>
                  <a:schemeClr val="tx1"/>
                </a:solidFill>
              </a:rPr>
              <a:t>:</a:t>
            </a:r>
          </a:p>
          <a:p>
            <a:pPr marL="457200" indent="-457200" algn="l">
              <a:buFont typeface="+mj-lt"/>
              <a:buAutoNum type="arabicParenR"/>
            </a:pPr>
            <a:r>
              <a:rPr lang="en-US" sz="2000" b="1" dirty="0" err="1" smtClean="0">
                <a:solidFill>
                  <a:schemeClr val="tx1"/>
                </a:solidFill>
                <a:latin typeface="Arial" panose="020B0604020202020204" pitchFamily="34" charset="0"/>
                <a:cs typeface="Arial" panose="020B0604020202020204" pitchFamily="34" charset="0"/>
              </a:rPr>
              <a:t>Visko</a:t>
            </a:r>
            <a:r>
              <a:rPr lang="en-US" sz="2000" b="1" dirty="0" smtClean="0">
                <a:solidFill>
                  <a:schemeClr val="tx1"/>
                </a:solidFill>
                <a:latin typeface="Arial" panose="020B0604020202020204" pitchFamily="34" charset="0"/>
                <a:cs typeface="Arial" panose="020B0604020202020204" pitchFamily="34" charset="0"/>
              </a:rPr>
              <a:t> jimmy</a:t>
            </a:r>
          </a:p>
          <a:p>
            <a:pPr marL="457200" indent="-457200" algn="l">
              <a:buFont typeface="+mj-lt"/>
              <a:buAutoNum type="arabicParenR"/>
            </a:pPr>
            <a:r>
              <a:rPr lang="en-US" sz="2000" b="1" dirty="0" smtClean="0">
                <a:solidFill>
                  <a:schemeClr val="tx1"/>
                </a:solidFill>
                <a:latin typeface="Arial" panose="020B0604020202020204" pitchFamily="34" charset="0"/>
                <a:cs typeface="Arial" panose="020B0604020202020204" pitchFamily="34" charset="0"/>
              </a:rPr>
              <a:t>Roger</a:t>
            </a:r>
          </a:p>
          <a:p>
            <a:pPr marL="457200" indent="-457200" algn="l">
              <a:buFont typeface="+mj-lt"/>
              <a:buAutoNum type="arabicParenR"/>
            </a:pPr>
            <a:r>
              <a:rPr lang="en-US" sz="2000" b="1" dirty="0" smtClean="0">
                <a:solidFill>
                  <a:schemeClr val="tx1"/>
                </a:solidFill>
                <a:latin typeface="Arial" panose="020B0604020202020204" pitchFamily="34" charset="0"/>
                <a:cs typeface="Arial" panose="020B0604020202020204" pitchFamily="34" charset="0"/>
              </a:rPr>
              <a:t>Kevin </a:t>
            </a:r>
            <a:r>
              <a:rPr lang="en-US" sz="2000" b="1" dirty="0" err="1" smtClean="0">
                <a:solidFill>
                  <a:schemeClr val="tx1"/>
                </a:solidFill>
                <a:latin typeface="Arial" panose="020B0604020202020204" pitchFamily="34" charset="0"/>
                <a:cs typeface="Arial" panose="020B0604020202020204" pitchFamily="34" charset="0"/>
              </a:rPr>
              <a:t>ananta</a:t>
            </a:r>
            <a:endParaRPr lang="en-US" sz="2000" b="1" dirty="0" smtClean="0">
              <a:solidFill>
                <a:schemeClr val="tx1"/>
              </a:solidFill>
              <a:latin typeface="Arial" panose="020B0604020202020204" pitchFamily="34" charset="0"/>
              <a:cs typeface="Arial" panose="020B0604020202020204" pitchFamily="34" charset="0"/>
            </a:endParaRPr>
          </a:p>
          <a:p>
            <a:pPr marL="457200" indent="-457200" algn="l">
              <a:buFont typeface="+mj-lt"/>
              <a:buAutoNum type="arabicParenR"/>
            </a:pPr>
            <a:r>
              <a:rPr lang="en-US" sz="2000" b="1" dirty="0" smtClean="0">
                <a:solidFill>
                  <a:schemeClr val="tx1"/>
                </a:solidFill>
                <a:latin typeface="Arial" panose="020B0604020202020204" pitchFamily="34" charset="0"/>
                <a:cs typeface="Arial" panose="020B0604020202020204" pitchFamily="34" charset="0"/>
              </a:rPr>
              <a:t>Jason </a:t>
            </a:r>
            <a:r>
              <a:rPr lang="en-US" sz="2000" b="1" dirty="0" err="1" smtClean="0">
                <a:solidFill>
                  <a:schemeClr val="tx1"/>
                </a:solidFill>
                <a:latin typeface="Arial" panose="020B0604020202020204" pitchFamily="34" charset="0"/>
                <a:cs typeface="Arial" panose="020B0604020202020204" pitchFamily="34" charset="0"/>
              </a:rPr>
              <a:t>rizq</a:t>
            </a:r>
            <a:endParaRPr lang="en-US" sz="2000" b="1" dirty="0" smtClean="0">
              <a:solidFill>
                <a:schemeClr val="tx1"/>
              </a:solidFill>
              <a:latin typeface="Arial" panose="020B0604020202020204" pitchFamily="34" charset="0"/>
              <a:cs typeface="Arial" panose="020B0604020202020204" pitchFamily="34" charset="0"/>
            </a:endParaRPr>
          </a:p>
          <a:p>
            <a:pPr marL="457200" indent="-457200" algn="l">
              <a:buFont typeface="+mj-lt"/>
              <a:buAutoNum type="arabicParenR"/>
            </a:pPr>
            <a:r>
              <a:rPr lang="en-US" sz="2000" b="1" dirty="0" err="1" smtClean="0">
                <a:solidFill>
                  <a:schemeClr val="tx1"/>
                </a:solidFill>
                <a:latin typeface="Arial" panose="020B0604020202020204" pitchFamily="34" charset="0"/>
                <a:cs typeface="Arial" panose="020B0604020202020204" pitchFamily="34" charset="0"/>
              </a:rPr>
              <a:t>Septian</a:t>
            </a:r>
            <a:r>
              <a:rPr lang="en-US" sz="2000" b="1" dirty="0" smtClean="0">
                <a:solidFill>
                  <a:schemeClr val="tx1"/>
                </a:solidFill>
                <a:latin typeface="Arial" panose="020B0604020202020204" pitchFamily="34" charset="0"/>
                <a:cs typeface="Arial" panose="020B0604020202020204" pitchFamily="34" charset="0"/>
              </a:rPr>
              <a:t> </a:t>
            </a:r>
            <a:r>
              <a:rPr lang="en-US" sz="2000" b="1" dirty="0" err="1" smtClean="0">
                <a:solidFill>
                  <a:schemeClr val="tx1"/>
                </a:solidFill>
                <a:latin typeface="Arial" panose="020B0604020202020204" pitchFamily="34" charset="0"/>
                <a:cs typeface="Arial" panose="020B0604020202020204" pitchFamily="34" charset="0"/>
              </a:rPr>
              <a:t>pratama</a:t>
            </a:r>
            <a:endParaRPr lang="en-US" sz="2000" b="1" dirty="0" smtClean="0">
              <a:solidFill>
                <a:schemeClr val="tx1"/>
              </a:solidFill>
              <a:latin typeface="Arial" panose="020B0604020202020204" pitchFamily="34" charset="0"/>
              <a:cs typeface="Arial" panose="020B0604020202020204" pitchFamily="34" charset="0"/>
            </a:endParaRPr>
          </a:p>
          <a:p>
            <a:pPr marL="457200" indent="-457200" algn="l">
              <a:buFont typeface="+mj-lt"/>
              <a:buAutoNum type="arabicParenR"/>
            </a:pPr>
            <a:r>
              <a:rPr lang="en-US" sz="2000" b="1" dirty="0" err="1" smtClean="0">
                <a:solidFill>
                  <a:schemeClr val="tx1"/>
                </a:solidFill>
                <a:latin typeface="Arial" panose="020B0604020202020204" pitchFamily="34" charset="0"/>
                <a:cs typeface="Arial" panose="020B0604020202020204" pitchFamily="34" charset="0"/>
              </a:rPr>
              <a:t>Mhd.arik</a:t>
            </a:r>
            <a:r>
              <a:rPr lang="en-US" sz="2000" b="1" dirty="0" smtClean="0">
                <a:solidFill>
                  <a:schemeClr val="tx1"/>
                </a:solidFill>
                <a:latin typeface="Arial" panose="020B0604020202020204" pitchFamily="34" charset="0"/>
                <a:cs typeface="Arial" panose="020B0604020202020204" pitchFamily="34" charset="0"/>
              </a:rPr>
              <a:t> h</a:t>
            </a:r>
            <a:endParaRPr lang="en-US"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110287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1000"/>
                                        <p:tgtEl>
                                          <p:spTgt spid="3">
                                            <p:txEl>
                                              <p:pRg st="0" end="0"/>
                                            </p:txEl>
                                          </p:spTgt>
                                        </p:tgtEl>
                                      </p:cBhvr>
                                    </p:animEffect>
                                  </p:childTnLst>
                                </p:cTn>
                              </p:par>
                            </p:childTnLst>
                          </p:cTn>
                        </p:par>
                        <p:par>
                          <p:cTn id="12" fill="hold">
                            <p:stCondLst>
                              <p:cond delay="15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1000"/>
                                        <p:tgtEl>
                                          <p:spTgt spid="3">
                                            <p:txEl>
                                              <p:pRg st="1" end="1"/>
                                            </p:txEl>
                                          </p:spTgt>
                                        </p:tgtEl>
                                      </p:cBhvr>
                                    </p:animEffect>
                                  </p:childTnLst>
                                </p:cTn>
                              </p:par>
                            </p:childTnLst>
                          </p:cTn>
                        </p:par>
                        <p:par>
                          <p:cTn id="16" fill="hold">
                            <p:stCondLst>
                              <p:cond delay="2500"/>
                            </p:stCondLst>
                            <p:childTnLst>
                              <p:par>
                                <p:cTn id="17" presetID="6"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1000"/>
                                        <p:tgtEl>
                                          <p:spTgt spid="3">
                                            <p:txEl>
                                              <p:pRg st="2" end="2"/>
                                            </p:txEl>
                                          </p:spTgt>
                                        </p:tgtEl>
                                      </p:cBhvr>
                                    </p:animEffect>
                                  </p:childTnLst>
                                </p:cTn>
                              </p:par>
                            </p:childTnLst>
                          </p:cTn>
                        </p:par>
                        <p:par>
                          <p:cTn id="20" fill="hold">
                            <p:stCondLst>
                              <p:cond delay="3500"/>
                            </p:stCondLst>
                            <p:childTnLst>
                              <p:par>
                                <p:cTn id="21" presetID="6" presetClass="entr" presetSubtype="1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1000"/>
                                        <p:tgtEl>
                                          <p:spTgt spid="3">
                                            <p:txEl>
                                              <p:pRg st="3" end="3"/>
                                            </p:txEl>
                                          </p:spTgt>
                                        </p:tgtEl>
                                      </p:cBhvr>
                                    </p:animEffect>
                                  </p:childTnLst>
                                </p:cTn>
                              </p:par>
                            </p:childTnLst>
                          </p:cTn>
                        </p:par>
                        <p:par>
                          <p:cTn id="24" fill="hold">
                            <p:stCondLst>
                              <p:cond delay="4500"/>
                            </p:stCondLst>
                            <p:childTnLst>
                              <p:par>
                                <p:cTn id="25" presetID="6" presetClass="entr" presetSubtype="16"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1000"/>
                                        <p:tgtEl>
                                          <p:spTgt spid="3">
                                            <p:txEl>
                                              <p:pRg st="4" end="4"/>
                                            </p:txEl>
                                          </p:spTgt>
                                        </p:tgtEl>
                                      </p:cBhvr>
                                    </p:animEffect>
                                  </p:childTnLst>
                                </p:cTn>
                              </p:par>
                            </p:childTnLst>
                          </p:cTn>
                        </p:par>
                        <p:par>
                          <p:cTn id="28" fill="hold">
                            <p:stCondLst>
                              <p:cond delay="5500"/>
                            </p:stCondLst>
                            <p:childTnLst>
                              <p:par>
                                <p:cTn id="29" presetID="6" presetClass="entr" presetSubtype="16"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1000"/>
                                        <p:tgtEl>
                                          <p:spTgt spid="3">
                                            <p:txEl>
                                              <p:pRg st="5" end="5"/>
                                            </p:txEl>
                                          </p:spTgt>
                                        </p:tgtEl>
                                      </p:cBhvr>
                                    </p:animEffect>
                                  </p:childTnLst>
                                </p:cTn>
                              </p:par>
                            </p:childTnLst>
                          </p:cTn>
                        </p:par>
                        <p:par>
                          <p:cTn id="32" fill="hold">
                            <p:stCondLst>
                              <p:cond delay="6500"/>
                            </p:stCondLst>
                            <p:childTnLst>
                              <p:par>
                                <p:cTn id="33" presetID="6" presetClass="entr" presetSubtype="16"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ircle(in)">
                                      <p:cBhvr>
                                        <p:cTn id="3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6463"/>
          </a:xfrm>
        </p:spPr>
        <p:txBody>
          <a:bodyPr/>
          <a:lstStyle/>
          <a:p>
            <a:r>
              <a:rPr lang="en-US" dirty="0" err="1" smtClean="0"/>
              <a:t>Contoh</a:t>
            </a:r>
            <a:r>
              <a:rPr lang="en-US" dirty="0" smtClean="0"/>
              <a:t> </a:t>
            </a:r>
            <a:r>
              <a:rPr lang="en-US" dirty="0" err="1" smtClean="0"/>
              <a:t>Tari</a:t>
            </a:r>
            <a:r>
              <a:rPr lang="en-US" dirty="0" smtClean="0"/>
              <a:t> Tor-Tor</a:t>
            </a:r>
            <a:endParaRPr lang="en-US" dirty="0"/>
          </a:p>
        </p:txBody>
      </p:sp>
      <p:sp>
        <p:nvSpPr>
          <p:cNvPr id="3" name="Text Placeholder 2"/>
          <p:cNvSpPr>
            <a:spLocks noGrp="1"/>
          </p:cNvSpPr>
          <p:nvPr>
            <p:ph type="body" idx="1"/>
          </p:nvPr>
        </p:nvSpPr>
        <p:spPr>
          <a:xfrm>
            <a:off x="0" y="1556571"/>
            <a:ext cx="4699337" cy="518831"/>
          </a:xfrm>
        </p:spPr>
        <p:txBody>
          <a:bodyPr/>
          <a:lstStyle/>
          <a:p>
            <a:r>
              <a:rPr lang="en-US" dirty="0" err="1" smtClean="0"/>
              <a:t>Contoh</a:t>
            </a:r>
            <a:r>
              <a:rPr lang="en-US" dirty="0" smtClean="0"/>
              <a:t> </a:t>
            </a:r>
            <a:r>
              <a:rPr lang="en-US" dirty="0" err="1" smtClean="0"/>
              <a:t>Tari</a:t>
            </a:r>
            <a:r>
              <a:rPr lang="en-US" dirty="0" smtClean="0"/>
              <a:t> </a:t>
            </a:r>
            <a:r>
              <a:rPr lang="en-US" dirty="0" smtClean="0">
                <a:solidFill>
                  <a:schemeClr val="tx1"/>
                </a:solidFill>
              </a:rPr>
              <a:t>Tor-tor </a:t>
            </a:r>
            <a:r>
              <a:rPr lang="en-US" dirty="0" err="1">
                <a:solidFill>
                  <a:schemeClr val="tx1"/>
                </a:solidFill>
              </a:rPr>
              <a:t>Sipitu</a:t>
            </a:r>
            <a:r>
              <a:rPr lang="en-US" dirty="0">
                <a:solidFill>
                  <a:schemeClr val="tx1"/>
                </a:solidFill>
              </a:rPr>
              <a:t> </a:t>
            </a:r>
            <a:r>
              <a:rPr lang="en-US" dirty="0" err="1">
                <a:solidFill>
                  <a:schemeClr val="tx1"/>
                </a:solidFill>
              </a:rPr>
              <a:t>Cawan</a:t>
            </a:r>
            <a:r>
              <a:rPr lang="en-US" dirty="0">
                <a:solidFill>
                  <a:schemeClr val="tx1"/>
                </a:solidFill>
              </a:rPr>
              <a:t> </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1" y="2433099"/>
            <a:ext cx="6162261" cy="4424902"/>
          </a:xfrm>
        </p:spPr>
      </p:pic>
      <p:sp>
        <p:nvSpPr>
          <p:cNvPr id="5" name="Text Placeholder 4"/>
          <p:cNvSpPr>
            <a:spLocks noGrp="1"/>
          </p:cNvSpPr>
          <p:nvPr>
            <p:ph type="body" sz="quarter" idx="3"/>
          </p:nvPr>
        </p:nvSpPr>
        <p:spPr>
          <a:xfrm>
            <a:off x="6162260" y="1556570"/>
            <a:ext cx="5311472" cy="518831"/>
          </a:xfrm>
        </p:spPr>
        <p:txBody>
          <a:bodyPr/>
          <a:lstStyle/>
          <a:p>
            <a:r>
              <a:rPr lang="en-US" dirty="0" err="1" smtClean="0"/>
              <a:t>Contoh</a:t>
            </a:r>
            <a:r>
              <a:rPr lang="en-US" dirty="0" smtClean="0"/>
              <a:t> </a:t>
            </a:r>
            <a:r>
              <a:rPr lang="en-US" dirty="0" err="1" smtClean="0"/>
              <a:t>Tari</a:t>
            </a:r>
            <a:r>
              <a:rPr lang="en-US" dirty="0" smtClean="0"/>
              <a:t> </a:t>
            </a:r>
            <a:r>
              <a:rPr lang="en-US" dirty="0">
                <a:solidFill>
                  <a:schemeClr val="tx1"/>
                </a:solidFill>
              </a:rPr>
              <a:t>Tor-tor Tunggal </a:t>
            </a:r>
            <a:r>
              <a:rPr lang="en-US" dirty="0" err="1">
                <a:solidFill>
                  <a:schemeClr val="tx1"/>
                </a:solidFill>
              </a:rPr>
              <a:t>Panaluan</a:t>
            </a:r>
            <a:endParaRPr lang="en-US" dirty="0"/>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xmlns="" val="0"/>
              </a:ext>
            </a:extLst>
          </a:blip>
          <a:stretch>
            <a:fillRect/>
          </a:stretch>
        </p:blipFill>
        <p:spPr>
          <a:xfrm>
            <a:off x="6162260" y="2433098"/>
            <a:ext cx="6029740" cy="4424901"/>
          </a:xfrm>
        </p:spPr>
      </p:pic>
    </p:spTree>
    <p:extLst>
      <p:ext uri="{BB962C8B-B14F-4D97-AF65-F5344CB8AC3E}">
        <p14:creationId xmlns:p14="http://schemas.microsoft.com/office/powerpoint/2010/main" xmlns="" val="480678704"/>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14" presetClass="entr" presetSubtype="1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par>
                          <p:cTn id="23" fill="hold">
                            <p:stCondLst>
                              <p:cond delay="2000"/>
                            </p:stCondLst>
                            <p:childTnLst>
                              <p:par>
                                <p:cTn id="24" presetID="14" presetClass="entr" presetSubtype="1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71437"/>
            <a:ext cx="8596668" cy="45719"/>
          </a:xfrm>
        </p:spPr>
        <p:txBody>
          <a:bodyPr>
            <a:normAutofit fontScale="90000"/>
          </a:bodyPr>
          <a:lstStyle/>
          <a:p>
            <a:endParaRPr lang="en-US" dirty="0"/>
          </a:p>
        </p:txBody>
      </p:sp>
      <p:sp>
        <p:nvSpPr>
          <p:cNvPr id="3" name="Text Placeholder 2"/>
          <p:cNvSpPr>
            <a:spLocks noGrp="1"/>
          </p:cNvSpPr>
          <p:nvPr>
            <p:ph type="body" idx="1"/>
          </p:nvPr>
        </p:nvSpPr>
        <p:spPr>
          <a:xfrm>
            <a:off x="1" y="567632"/>
            <a:ext cx="4975668" cy="576262"/>
          </a:xfrm>
        </p:spPr>
        <p:txBody>
          <a:bodyPr/>
          <a:lstStyle/>
          <a:p>
            <a:r>
              <a:rPr lang="en-US" dirty="0" err="1" smtClean="0"/>
              <a:t>Contoh</a:t>
            </a:r>
            <a:r>
              <a:rPr lang="en-US" dirty="0" smtClean="0"/>
              <a:t> </a:t>
            </a:r>
            <a:r>
              <a:rPr lang="en-US" dirty="0" err="1" smtClean="0"/>
              <a:t>Tari</a:t>
            </a:r>
            <a:r>
              <a:rPr lang="en-US" dirty="0" smtClean="0"/>
              <a:t> </a:t>
            </a:r>
            <a:r>
              <a:rPr lang="en-US" dirty="0">
                <a:solidFill>
                  <a:schemeClr val="tx1"/>
                </a:solidFill>
              </a:rPr>
              <a:t>Tor-tor </a:t>
            </a:r>
            <a:r>
              <a:rPr lang="en-US" dirty="0" err="1" smtClean="0">
                <a:solidFill>
                  <a:schemeClr val="tx1"/>
                </a:solidFill>
              </a:rPr>
              <a:t>Sigale</a:t>
            </a:r>
            <a:r>
              <a:rPr lang="en-US" dirty="0" smtClean="0">
                <a:solidFill>
                  <a:schemeClr val="tx1"/>
                </a:solidFill>
              </a:rPr>
              <a:t>-gale</a:t>
            </a:r>
            <a:endParaRPr lang="en-US" dirty="0">
              <a:solidFill>
                <a:schemeClr val="tx1"/>
              </a:solidFill>
              <a:latin typeface="Arial" panose="020B0604020202020204" pitchFamily="34" charset="0"/>
              <a:cs typeface="Arial" panose="020B0604020202020204" pitchFamily="3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75" y="1753263"/>
            <a:ext cx="6154385" cy="4798611"/>
          </a:xfrm>
        </p:spPr>
      </p:pic>
      <p:sp>
        <p:nvSpPr>
          <p:cNvPr id="5" name="Text Placeholder 4"/>
          <p:cNvSpPr>
            <a:spLocks noGrp="1"/>
          </p:cNvSpPr>
          <p:nvPr>
            <p:ph type="body" sz="quarter" idx="3"/>
          </p:nvPr>
        </p:nvSpPr>
        <p:spPr>
          <a:xfrm>
            <a:off x="6432152" y="567632"/>
            <a:ext cx="5057483" cy="576262"/>
          </a:xfrm>
        </p:spPr>
        <p:txBody>
          <a:bodyPr/>
          <a:lstStyle/>
          <a:p>
            <a:r>
              <a:rPr lang="en-US" dirty="0" err="1" smtClean="0"/>
              <a:t>Contoh</a:t>
            </a:r>
            <a:r>
              <a:rPr lang="en-US" dirty="0" smtClean="0"/>
              <a:t> </a:t>
            </a:r>
            <a:r>
              <a:rPr lang="en-US" dirty="0" err="1" smtClean="0"/>
              <a:t>Tari</a:t>
            </a:r>
            <a:r>
              <a:rPr lang="en-US" dirty="0" smtClean="0"/>
              <a:t> </a:t>
            </a:r>
            <a:r>
              <a:rPr lang="en-US" dirty="0" smtClean="0">
                <a:solidFill>
                  <a:schemeClr val="tx1"/>
                </a:solidFill>
              </a:rPr>
              <a:t>Tor-tor </a:t>
            </a:r>
            <a:r>
              <a:rPr lang="en-US" dirty="0" err="1" smtClean="0">
                <a:solidFill>
                  <a:schemeClr val="tx1"/>
                </a:solidFill>
              </a:rPr>
              <a:t>Pangurason</a:t>
            </a:r>
            <a:endParaRPr lang="en-US" dirty="0">
              <a:solidFill>
                <a:schemeClr val="tx1"/>
              </a:solidFill>
            </a:endParaRPr>
          </a:p>
        </p:txBody>
      </p:sp>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xmlns="" val="0"/>
              </a:ext>
            </a:extLst>
          </a:blip>
          <a:stretch>
            <a:fillRect/>
          </a:stretch>
        </p:blipFill>
        <p:spPr>
          <a:xfrm>
            <a:off x="6091967" y="1753264"/>
            <a:ext cx="6100033" cy="4798610"/>
          </a:xfrm>
        </p:spPr>
      </p:pic>
    </p:spTree>
    <p:extLst>
      <p:ext uri="{BB962C8B-B14F-4D97-AF65-F5344CB8AC3E}">
        <p14:creationId xmlns:p14="http://schemas.microsoft.com/office/powerpoint/2010/main" xmlns="" val="412435070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00"/>
                                        <p:tgtEl>
                                          <p:spTgt spid="5">
                                            <p:txEl>
                                              <p:pRg st="0" end="0"/>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randombar(horizont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2310"/>
            <a:ext cx="8596668" cy="672269"/>
          </a:xfrm>
        </p:spPr>
        <p:txBody>
          <a:bodyPr/>
          <a:lstStyle/>
          <a:p>
            <a:r>
              <a:rPr lang="en-US" dirty="0" err="1" smtClean="0"/>
              <a:t>A.Pengertian</a:t>
            </a:r>
            <a:r>
              <a:rPr lang="en-US" dirty="0" smtClean="0"/>
              <a:t> </a:t>
            </a:r>
            <a:r>
              <a:rPr lang="en-US" dirty="0" err="1" smtClean="0"/>
              <a:t>Tari</a:t>
            </a:r>
            <a:r>
              <a:rPr lang="en-US" dirty="0" smtClean="0"/>
              <a:t> Tor-Tor</a:t>
            </a:r>
            <a:endParaRPr lang="en-US" dirty="0"/>
          </a:p>
        </p:txBody>
      </p:sp>
      <p:sp>
        <p:nvSpPr>
          <p:cNvPr id="3" name="Content Placeholder 2"/>
          <p:cNvSpPr>
            <a:spLocks noGrp="1"/>
          </p:cNvSpPr>
          <p:nvPr>
            <p:ph idx="1"/>
          </p:nvPr>
        </p:nvSpPr>
        <p:spPr>
          <a:xfrm>
            <a:off x="393107" y="1008405"/>
            <a:ext cx="8708164" cy="5460762"/>
          </a:xfrm>
        </p:spPr>
        <p:txBody>
          <a:bodyPr>
            <a:normAutofit/>
          </a:bodyPr>
          <a:lstStyle/>
          <a:p>
            <a:pPr lvl="1">
              <a:buFont typeface="Wingdings" panose="05000000000000000000" pitchFamily="2" charset="2"/>
              <a:buChar char="Ø"/>
            </a:pPr>
            <a:r>
              <a:rPr lang="en-US" sz="2400" dirty="0" err="1" smtClean="0"/>
              <a:t>Tortor</a:t>
            </a:r>
            <a:r>
              <a:rPr lang="en-US" sz="2400" dirty="0" smtClean="0"/>
              <a:t> </a:t>
            </a:r>
            <a:r>
              <a:rPr lang="en-US" sz="2400" dirty="0" err="1"/>
              <a:t>adalah</a:t>
            </a:r>
            <a:r>
              <a:rPr lang="en-US" sz="2400" dirty="0"/>
              <a:t> </a:t>
            </a:r>
            <a:r>
              <a:rPr lang="en-US" sz="2400" dirty="0" err="1"/>
              <a:t>tarian</a:t>
            </a:r>
            <a:r>
              <a:rPr lang="en-US" sz="2400" dirty="0"/>
              <a:t> </a:t>
            </a:r>
            <a:r>
              <a:rPr lang="en-US" sz="2400" dirty="0" err="1"/>
              <a:t>seremonial</a:t>
            </a:r>
            <a:r>
              <a:rPr lang="en-US" sz="2400" dirty="0"/>
              <a:t> yang </a:t>
            </a:r>
            <a:r>
              <a:rPr lang="en-US" sz="2400" dirty="0" err="1"/>
              <a:t>disajikan</a:t>
            </a:r>
            <a:r>
              <a:rPr lang="en-US" sz="2400" dirty="0"/>
              <a:t> </a:t>
            </a:r>
            <a:r>
              <a:rPr lang="en-US" sz="2400" dirty="0" err="1"/>
              <a:t>dengan</a:t>
            </a:r>
            <a:r>
              <a:rPr lang="en-US" sz="2400" dirty="0"/>
              <a:t> </a:t>
            </a:r>
            <a:r>
              <a:rPr lang="en-US" sz="2400" dirty="0" err="1"/>
              <a:t>musik</a:t>
            </a:r>
            <a:r>
              <a:rPr lang="en-US" sz="2400" dirty="0"/>
              <a:t> </a:t>
            </a:r>
            <a:r>
              <a:rPr lang="en-US" sz="2400" dirty="0" err="1"/>
              <a:t>gondang</a:t>
            </a:r>
            <a:r>
              <a:rPr lang="en-US" sz="2400" dirty="0"/>
              <a:t>. </a:t>
            </a:r>
            <a:r>
              <a:rPr lang="en-US" sz="2400" dirty="0" err="1"/>
              <a:t>Secara</a:t>
            </a:r>
            <a:r>
              <a:rPr lang="en-US" sz="2400" dirty="0"/>
              <a:t> </a:t>
            </a:r>
            <a:r>
              <a:rPr lang="en-US" sz="2400" dirty="0" err="1"/>
              <a:t>fisik</a:t>
            </a:r>
            <a:r>
              <a:rPr lang="en-US" sz="2400" dirty="0"/>
              <a:t> </a:t>
            </a:r>
            <a:r>
              <a:rPr lang="en-US" sz="2400" dirty="0" err="1"/>
              <a:t>tortor</a:t>
            </a:r>
            <a:r>
              <a:rPr lang="en-US" sz="2400" dirty="0"/>
              <a:t> </a:t>
            </a:r>
            <a:r>
              <a:rPr lang="en-US" sz="2400" dirty="0" err="1"/>
              <a:t>merupakan</a:t>
            </a:r>
            <a:r>
              <a:rPr lang="en-US" sz="2400" dirty="0"/>
              <a:t> </a:t>
            </a:r>
            <a:r>
              <a:rPr lang="en-US" sz="2400" dirty="0" err="1"/>
              <a:t>tarian</a:t>
            </a:r>
            <a:r>
              <a:rPr lang="en-US" sz="2400" dirty="0"/>
              <a:t>, </a:t>
            </a:r>
            <a:r>
              <a:rPr lang="en-US" sz="2400" dirty="0" err="1"/>
              <a:t>namun</a:t>
            </a:r>
            <a:r>
              <a:rPr lang="en-US" sz="2400" dirty="0"/>
              <a:t> </a:t>
            </a:r>
            <a:r>
              <a:rPr lang="en-US" sz="2400" dirty="0" err="1"/>
              <a:t>makna</a:t>
            </a:r>
            <a:r>
              <a:rPr lang="en-US" sz="2400" dirty="0"/>
              <a:t> yang </a:t>
            </a:r>
            <a:r>
              <a:rPr lang="en-US" sz="2400" dirty="0" err="1"/>
              <a:t>lebih</a:t>
            </a:r>
            <a:r>
              <a:rPr lang="en-US" sz="2400" dirty="0"/>
              <a:t> </a:t>
            </a:r>
            <a:r>
              <a:rPr lang="en-US" sz="2400" dirty="0" err="1"/>
              <a:t>dari</a:t>
            </a:r>
            <a:r>
              <a:rPr lang="en-US" sz="2400" dirty="0"/>
              <a:t> </a:t>
            </a:r>
            <a:r>
              <a:rPr lang="en-US" sz="2400" dirty="0" err="1"/>
              <a:t>gerakan-gerakannya</a:t>
            </a:r>
            <a:r>
              <a:rPr lang="en-US" sz="2400" dirty="0"/>
              <a:t> </a:t>
            </a:r>
            <a:r>
              <a:rPr lang="en-US" sz="2400" dirty="0" err="1"/>
              <a:t>menunjukkan</a:t>
            </a:r>
            <a:r>
              <a:rPr lang="en-US" sz="2400" dirty="0"/>
              <a:t> </a:t>
            </a:r>
            <a:r>
              <a:rPr lang="en-US" sz="2400" dirty="0" err="1"/>
              <a:t>tortor</a:t>
            </a:r>
            <a:r>
              <a:rPr lang="en-US" sz="2400" dirty="0"/>
              <a:t> </a:t>
            </a:r>
            <a:r>
              <a:rPr lang="en-US" sz="2400" dirty="0" err="1"/>
              <a:t>adalah</a:t>
            </a:r>
            <a:r>
              <a:rPr lang="en-US" sz="2400" dirty="0"/>
              <a:t> </a:t>
            </a:r>
            <a:r>
              <a:rPr lang="en-US" sz="2400" dirty="0" err="1"/>
              <a:t>sebuah</a:t>
            </a:r>
            <a:r>
              <a:rPr lang="en-US" sz="2400" dirty="0"/>
              <a:t> media </a:t>
            </a:r>
            <a:r>
              <a:rPr lang="en-US" sz="2400" dirty="0" err="1"/>
              <a:t>komunikasi</a:t>
            </a:r>
            <a:r>
              <a:rPr lang="en-US" sz="2400" dirty="0"/>
              <a:t>, di </a:t>
            </a:r>
            <a:r>
              <a:rPr lang="en-US" sz="2400" dirty="0" err="1"/>
              <a:t>mana</a:t>
            </a:r>
            <a:r>
              <a:rPr lang="en-US" sz="2400" dirty="0"/>
              <a:t> </a:t>
            </a:r>
            <a:r>
              <a:rPr lang="en-US" sz="2400" dirty="0" err="1"/>
              <a:t>melalui</a:t>
            </a:r>
            <a:r>
              <a:rPr lang="en-US" sz="2400" dirty="0"/>
              <a:t> </a:t>
            </a:r>
            <a:r>
              <a:rPr lang="en-US" sz="2400" dirty="0" err="1"/>
              <a:t>gerakan</a:t>
            </a:r>
            <a:r>
              <a:rPr lang="en-US" sz="2400" dirty="0"/>
              <a:t> yang </a:t>
            </a:r>
            <a:r>
              <a:rPr lang="en-US" sz="2400" dirty="0" err="1"/>
              <a:t>disajikan</a:t>
            </a:r>
            <a:r>
              <a:rPr lang="en-US" sz="2400" dirty="0"/>
              <a:t> </a:t>
            </a:r>
            <a:r>
              <a:rPr lang="en-US" sz="2400" dirty="0" err="1"/>
              <a:t>terjadi</a:t>
            </a:r>
            <a:r>
              <a:rPr lang="en-US" sz="2400" dirty="0"/>
              <a:t> </a:t>
            </a:r>
            <a:r>
              <a:rPr lang="en-US" sz="2400" dirty="0" err="1"/>
              <a:t>interaksi</a:t>
            </a:r>
            <a:r>
              <a:rPr lang="en-US" sz="2400" dirty="0"/>
              <a:t> </a:t>
            </a:r>
            <a:r>
              <a:rPr lang="en-US" sz="2400" dirty="0" err="1"/>
              <a:t>antara</a:t>
            </a:r>
            <a:r>
              <a:rPr lang="en-US" sz="2400" dirty="0"/>
              <a:t> </a:t>
            </a:r>
            <a:r>
              <a:rPr lang="en-US" sz="2400" dirty="0" err="1"/>
              <a:t>partisipan</a:t>
            </a:r>
            <a:r>
              <a:rPr lang="en-US" sz="2400" dirty="0"/>
              <a:t> </a:t>
            </a:r>
            <a:r>
              <a:rPr lang="en-US" sz="2400" dirty="0" err="1"/>
              <a:t>upacara</a:t>
            </a:r>
            <a:r>
              <a:rPr lang="en-US" sz="2400" dirty="0" smtClean="0"/>
              <a:t>.</a:t>
            </a:r>
          </a:p>
          <a:p>
            <a:pPr lvl="1">
              <a:buFont typeface="Wingdings" panose="05000000000000000000" pitchFamily="2" charset="2"/>
              <a:buChar char="Ø"/>
            </a:pPr>
            <a:endParaRPr lang="en-US" sz="2400" dirty="0" smtClean="0"/>
          </a:p>
          <a:p>
            <a:pPr lvl="1">
              <a:buFont typeface="Wingdings" panose="05000000000000000000" pitchFamily="2" charset="2"/>
              <a:buChar char="Ø"/>
            </a:pPr>
            <a:r>
              <a:rPr lang="en-US" sz="2400" dirty="0" err="1" smtClean="0"/>
              <a:t>Tortor</a:t>
            </a:r>
            <a:r>
              <a:rPr lang="en-US" sz="2400" dirty="0" smtClean="0"/>
              <a:t> </a:t>
            </a:r>
            <a:r>
              <a:rPr lang="en-US" sz="2400" dirty="0" err="1"/>
              <a:t>dan</a:t>
            </a:r>
            <a:r>
              <a:rPr lang="en-US" sz="2400" dirty="0"/>
              <a:t> </a:t>
            </a:r>
            <a:r>
              <a:rPr lang="en-US" sz="2400" dirty="0" err="1"/>
              <a:t>musik</a:t>
            </a:r>
            <a:r>
              <a:rPr lang="en-US" sz="2400" dirty="0"/>
              <a:t> </a:t>
            </a:r>
            <a:r>
              <a:rPr lang="en-US" sz="2400" dirty="0" err="1"/>
              <a:t>gondang</a:t>
            </a:r>
            <a:r>
              <a:rPr lang="en-US" sz="2400" dirty="0"/>
              <a:t> </a:t>
            </a:r>
            <a:r>
              <a:rPr lang="en-US" sz="2400" dirty="0" err="1"/>
              <a:t>ibarat</a:t>
            </a:r>
            <a:r>
              <a:rPr lang="en-US" sz="2400" dirty="0"/>
              <a:t> </a:t>
            </a:r>
            <a:r>
              <a:rPr lang="en-US" sz="2400" dirty="0" err="1"/>
              <a:t>koin</a:t>
            </a:r>
            <a:r>
              <a:rPr lang="en-US" sz="2400" dirty="0"/>
              <a:t> yang </a:t>
            </a:r>
            <a:r>
              <a:rPr lang="en-US" sz="2400" dirty="0" err="1"/>
              <a:t>tidak</a:t>
            </a:r>
            <a:r>
              <a:rPr lang="en-US" sz="2400" dirty="0"/>
              <a:t> </a:t>
            </a:r>
            <a:r>
              <a:rPr lang="en-US" sz="2400" dirty="0" err="1"/>
              <a:t>bisa</a:t>
            </a:r>
            <a:r>
              <a:rPr lang="en-US" sz="2400" dirty="0"/>
              <a:t> </a:t>
            </a:r>
            <a:r>
              <a:rPr lang="en-US" sz="2400" dirty="0" err="1"/>
              <a:t>dipisahkan</a:t>
            </a:r>
            <a:r>
              <a:rPr lang="en-US" sz="2400" dirty="0"/>
              <a:t>. </a:t>
            </a:r>
            <a:r>
              <a:rPr lang="en-US" sz="2400" dirty="0" err="1"/>
              <a:t>Sebelum</a:t>
            </a:r>
            <a:r>
              <a:rPr lang="en-US" sz="2400" dirty="0"/>
              <a:t> </a:t>
            </a:r>
            <a:r>
              <a:rPr lang="en-US" sz="2400" dirty="0" err="1"/>
              <a:t>acara</a:t>
            </a:r>
            <a:r>
              <a:rPr lang="en-US" sz="2400" dirty="0"/>
              <a:t> </a:t>
            </a:r>
            <a:r>
              <a:rPr lang="en-US" sz="2400" dirty="0" err="1"/>
              <a:t>dilakukan</a:t>
            </a:r>
            <a:r>
              <a:rPr lang="en-US" sz="2400" dirty="0"/>
              <a:t> </a:t>
            </a:r>
            <a:r>
              <a:rPr lang="en-US" sz="2400" dirty="0" err="1"/>
              <a:t>terbuka</a:t>
            </a:r>
            <a:r>
              <a:rPr lang="en-US" sz="2400" dirty="0"/>
              <a:t> </a:t>
            </a:r>
            <a:r>
              <a:rPr lang="en-US" sz="2400" dirty="0" err="1"/>
              <a:t>terlebih</a:t>
            </a:r>
            <a:r>
              <a:rPr lang="en-US" sz="2400" dirty="0"/>
              <a:t> </a:t>
            </a:r>
            <a:r>
              <a:rPr lang="en-US" sz="2400" dirty="0" err="1"/>
              <a:t>dahulu</a:t>
            </a:r>
            <a:r>
              <a:rPr lang="en-US" sz="2400" dirty="0"/>
              <a:t> </a:t>
            </a:r>
            <a:r>
              <a:rPr lang="en-US" sz="2400" dirty="0" err="1"/>
              <a:t>tuan</a:t>
            </a:r>
            <a:r>
              <a:rPr lang="en-US" sz="2400" dirty="0"/>
              <a:t> </a:t>
            </a:r>
            <a:r>
              <a:rPr lang="en-US" sz="2400" dirty="0" err="1"/>
              <a:t>rumah</a:t>
            </a:r>
            <a:r>
              <a:rPr lang="en-US" sz="2400" dirty="0"/>
              <a:t> (</a:t>
            </a:r>
            <a:r>
              <a:rPr lang="en-US" sz="2400" i="1" dirty="0" err="1"/>
              <a:t>Hasuhutan</a:t>
            </a:r>
            <a:r>
              <a:rPr lang="en-US" sz="2400" dirty="0"/>
              <a:t>) </a:t>
            </a:r>
            <a:r>
              <a:rPr lang="en-US" sz="2400" dirty="0" err="1"/>
              <a:t>melakukan</a:t>
            </a:r>
            <a:r>
              <a:rPr lang="en-US" sz="2400" dirty="0"/>
              <a:t> </a:t>
            </a:r>
            <a:r>
              <a:rPr lang="en-US" sz="2400" dirty="0" err="1"/>
              <a:t>acara</a:t>
            </a:r>
            <a:r>
              <a:rPr lang="en-US" sz="2400" dirty="0"/>
              <a:t> </a:t>
            </a:r>
            <a:r>
              <a:rPr lang="en-US" sz="2400" dirty="0" err="1"/>
              <a:t>khusus</a:t>
            </a:r>
            <a:r>
              <a:rPr lang="en-US" sz="2400" dirty="0"/>
              <a:t> yang </a:t>
            </a:r>
            <a:r>
              <a:rPr lang="en-US" sz="2400" dirty="0" err="1"/>
              <a:t>dinamakan</a:t>
            </a:r>
            <a:r>
              <a:rPr lang="en-US" sz="2400" dirty="0"/>
              <a:t> </a:t>
            </a:r>
            <a:r>
              <a:rPr lang="en-US" sz="2400" i="1" dirty="0" err="1"/>
              <a:t>Tua</a:t>
            </a:r>
            <a:r>
              <a:rPr lang="en-US" sz="2400" i="1" dirty="0"/>
              <a:t> </a:t>
            </a:r>
            <a:r>
              <a:rPr lang="en-US" sz="2400" i="1" dirty="0" err="1"/>
              <a:t>ni</a:t>
            </a:r>
            <a:r>
              <a:rPr lang="en-US" sz="2400" i="1" dirty="0"/>
              <a:t> </a:t>
            </a:r>
            <a:r>
              <a:rPr lang="en-US" sz="2400" i="1" dirty="0" err="1"/>
              <a:t>Gondang</a:t>
            </a:r>
            <a:r>
              <a:rPr lang="en-US" sz="2400" dirty="0"/>
              <a:t>, </a:t>
            </a:r>
            <a:r>
              <a:rPr lang="en-US" sz="2400" dirty="0" err="1"/>
              <a:t>sehingga</a:t>
            </a:r>
            <a:r>
              <a:rPr lang="en-US" sz="2400" dirty="0"/>
              <a:t> </a:t>
            </a:r>
            <a:r>
              <a:rPr lang="en-US" sz="2400" dirty="0" err="1"/>
              <a:t>berkat</a:t>
            </a:r>
            <a:r>
              <a:rPr lang="en-US" sz="2400" dirty="0"/>
              <a:t> </a:t>
            </a:r>
            <a:r>
              <a:rPr lang="en-US" sz="2400" dirty="0" err="1"/>
              <a:t>dari</a:t>
            </a:r>
            <a:r>
              <a:rPr lang="en-US" sz="2400" dirty="0"/>
              <a:t> </a:t>
            </a:r>
            <a:r>
              <a:rPr lang="en-US" sz="2400" i="1" dirty="0" err="1"/>
              <a:t>gondang</a:t>
            </a:r>
            <a:r>
              <a:rPr lang="en-US" sz="2400" i="1" dirty="0"/>
              <a:t> </a:t>
            </a:r>
            <a:r>
              <a:rPr lang="en-US" sz="2400" i="1" dirty="0" err="1"/>
              <a:t>sabangunan</a:t>
            </a:r>
            <a:r>
              <a:rPr lang="en-US" sz="2400" dirty="0"/>
              <a:t>.</a:t>
            </a:r>
          </a:p>
        </p:txBody>
      </p:sp>
    </p:spTree>
    <p:extLst>
      <p:ext uri="{BB962C8B-B14F-4D97-AF65-F5344CB8AC3E}">
        <p14:creationId xmlns:p14="http://schemas.microsoft.com/office/powerpoint/2010/main" xmlns="" val="3242664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750"/>
                                        <p:tgtEl>
                                          <p:spTgt spid="3">
                                            <p:txEl>
                                              <p:pRg st="0" end="0"/>
                                            </p:txEl>
                                          </p:spTgt>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75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75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95357" y="277292"/>
            <a:ext cx="8574280" cy="5332131"/>
          </a:xfrm>
          <a:prstGeom prst="rect">
            <a:avLst/>
          </a:prstGeom>
        </p:spPr>
      </p:pic>
    </p:spTree>
    <p:extLst>
      <p:ext uri="{BB962C8B-B14F-4D97-AF65-F5344CB8AC3E}">
        <p14:creationId xmlns:p14="http://schemas.microsoft.com/office/powerpoint/2010/main" xmlns="" val="29612004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415" y="250677"/>
            <a:ext cx="8996505" cy="706452"/>
          </a:xfrm>
        </p:spPr>
        <p:txBody>
          <a:bodyPr/>
          <a:lstStyle/>
          <a:p>
            <a:r>
              <a:rPr lang="en-US" dirty="0" err="1" smtClean="0"/>
              <a:t>B.Sejarah</a:t>
            </a:r>
            <a:r>
              <a:rPr lang="en-US" dirty="0" smtClean="0"/>
              <a:t> </a:t>
            </a:r>
            <a:r>
              <a:rPr lang="en-US" dirty="0" err="1"/>
              <a:t>T</a:t>
            </a:r>
            <a:r>
              <a:rPr lang="en-US" dirty="0" err="1" smtClean="0"/>
              <a:t>ari</a:t>
            </a:r>
            <a:r>
              <a:rPr lang="en-US" dirty="0" smtClean="0"/>
              <a:t> Tor-Tor</a:t>
            </a:r>
            <a:endParaRPr lang="en-US" dirty="0"/>
          </a:p>
        </p:txBody>
      </p:sp>
      <p:sp>
        <p:nvSpPr>
          <p:cNvPr id="3" name="Content Placeholder 2"/>
          <p:cNvSpPr>
            <a:spLocks noGrp="1"/>
          </p:cNvSpPr>
          <p:nvPr>
            <p:ph idx="1"/>
          </p:nvPr>
        </p:nvSpPr>
        <p:spPr>
          <a:xfrm>
            <a:off x="477415" y="1136591"/>
            <a:ext cx="9247699" cy="5657315"/>
          </a:xfrm>
        </p:spPr>
        <p:txBody>
          <a:bodyPr>
            <a:normAutofit/>
          </a:bodyPr>
          <a:lstStyle/>
          <a:p>
            <a:r>
              <a:rPr lang="en-US" sz="2000" dirty="0" err="1"/>
              <a:t>Nama</a:t>
            </a:r>
            <a:r>
              <a:rPr lang="en-US" sz="2000" dirty="0"/>
              <a:t> Tor </a:t>
            </a:r>
            <a:r>
              <a:rPr lang="en-US" sz="2000" dirty="0" err="1"/>
              <a:t>Tor</a:t>
            </a:r>
            <a:r>
              <a:rPr lang="en-US" sz="2000" dirty="0"/>
              <a:t> </a:t>
            </a:r>
            <a:r>
              <a:rPr lang="en-US" sz="2000" dirty="0" err="1"/>
              <a:t>berasal</a:t>
            </a:r>
            <a:r>
              <a:rPr lang="en-US" sz="2000" dirty="0"/>
              <a:t> </a:t>
            </a:r>
            <a:r>
              <a:rPr lang="en-US" sz="2000" dirty="0" err="1"/>
              <a:t>dari</a:t>
            </a:r>
            <a:r>
              <a:rPr lang="en-US" sz="2000" dirty="0"/>
              <a:t> Tor </a:t>
            </a:r>
            <a:r>
              <a:rPr lang="en-US" sz="2000" dirty="0" err="1"/>
              <a:t>Tor</a:t>
            </a:r>
            <a:r>
              <a:rPr lang="en-US" sz="2000" dirty="0"/>
              <a:t>, yang </a:t>
            </a:r>
            <a:r>
              <a:rPr lang="en-US" sz="2000" dirty="0" err="1"/>
              <a:t>merupakan</a:t>
            </a:r>
            <a:r>
              <a:rPr lang="en-US" sz="2000" dirty="0"/>
              <a:t> </a:t>
            </a:r>
            <a:r>
              <a:rPr lang="en-US" sz="2000" dirty="0" err="1"/>
              <a:t>bunyi</a:t>
            </a:r>
            <a:r>
              <a:rPr lang="en-US" sz="2000" dirty="0"/>
              <a:t> </a:t>
            </a:r>
            <a:r>
              <a:rPr lang="en-US" sz="2000" dirty="0" err="1"/>
              <a:t>hentakkan</a:t>
            </a:r>
            <a:r>
              <a:rPr lang="en-US" sz="2000" dirty="0"/>
              <a:t> kaki </a:t>
            </a:r>
            <a:r>
              <a:rPr lang="en-US" sz="2000" dirty="0" err="1"/>
              <a:t>penari</a:t>
            </a:r>
            <a:r>
              <a:rPr lang="en-US" sz="2000" dirty="0"/>
              <a:t> di </a:t>
            </a:r>
            <a:r>
              <a:rPr lang="en-US" sz="2000" dirty="0" err="1"/>
              <a:t>lantai</a:t>
            </a:r>
            <a:r>
              <a:rPr lang="en-US" sz="2000" dirty="0"/>
              <a:t> </a:t>
            </a:r>
            <a:r>
              <a:rPr lang="en-US" sz="2000" dirty="0" err="1"/>
              <a:t>papan</a:t>
            </a:r>
            <a:r>
              <a:rPr lang="en-US" sz="2000" dirty="0"/>
              <a:t> </a:t>
            </a:r>
            <a:r>
              <a:rPr lang="en-US" sz="2000" dirty="0" err="1"/>
              <a:t>rumah</a:t>
            </a:r>
            <a:r>
              <a:rPr lang="en-US" sz="2000" dirty="0"/>
              <a:t> </a:t>
            </a:r>
            <a:r>
              <a:rPr lang="en-US" sz="2000" dirty="0" err="1"/>
              <a:t>adat</a:t>
            </a:r>
            <a:r>
              <a:rPr lang="en-US" sz="2000" dirty="0"/>
              <a:t> </a:t>
            </a:r>
            <a:r>
              <a:rPr lang="en-US" sz="2000" dirty="0" err="1"/>
              <a:t>Batak</a:t>
            </a:r>
            <a:r>
              <a:rPr lang="en-US" sz="2000" dirty="0"/>
              <a:t>. </a:t>
            </a:r>
            <a:r>
              <a:rPr lang="en-US" sz="2000" dirty="0" err="1"/>
              <a:t>Sejarah</a:t>
            </a:r>
            <a:r>
              <a:rPr lang="en-US" sz="2000" dirty="0"/>
              <a:t> </a:t>
            </a:r>
            <a:r>
              <a:rPr lang="en-US" sz="2000" dirty="0" err="1"/>
              <a:t>tari</a:t>
            </a:r>
            <a:r>
              <a:rPr lang="en-US" sz="2000" dirty="0"/>
              <a:t> </a:t>
            </a:r>
            <a:r>
              <a:rPr lang="en-US" sz="2000" dirty="0" err="1"/>
              <a:t>ini</a:t>
            </a:r>
            <a:r>
              <a:rPr lang="en-US" sz="2000" dirty="0"/>
              <a:t> </a:t>
            </a:r>
            <a:r>
              <a:rPr lang="en-US" sz="2000" dirty="0" err="1"/>
              <a:t>diperkirakan</a:t>
            </a:r>
            <a:r>
              <a:rPr lang="en-US" sz="2000" dirty="0"/>
              <a:t> </a:t>
            </a:r>
            <a:r>
              <a:rPr lang="en-US" sz="2000" dirty="0" err="1"/>
              <a:t>telah</a:t>
            </a:r>
            <a:r>
              <a:rPr lang="en-US" sz="2000" dirty="0"/>
              <a:t> </a:t>
            </a:r>
            <a:r>
              <a:rPr lang="en-US" sz="2000" dirty="0" err="1"/>
              <a:t>ada</a:t>
            </a:r>
            <a:r>
              <a:rPr lang="en-US" sz="2000" dirty="0"/>
              <a:t> </a:t>
            </a:r>
            <a:r>
              <a:rPr lang="en-US" sz="2000" dirty="0" err="1"/>
              <a:t>sejak</a:t>
            </a:r>
            <a:r>
              <a:rPr lang="en-US" sz="2000" dirty="0"/>
              <a:t> </a:t>
            </a:r>
            <a:r>
              <a:rPr lang="en-US" sz="2000" dirty="0" err="1"/>
              <a:t>zaman</a:t>
            </a:r>
            <a:r>
              <a:rPr lang="en-US" sz="2000" dirty="0"/>
              <a:t> </a:t>
            </a:r>
            <a:r>
              <a:rPr lang="en-US" sz="2000" dirty="0" err="1"/>
              <a:t>Batak</a:t>
            </a:r>
            <a:r>
              <a:rPr lang="en-US" sz="2000" dirty="0"/>
              <a:t> </a:t>
            </a:r>
            <a:r>
              <a:rPr lang="en-US" sz="2000" dirty="0" err="1"/>
              <a:t>purba</a:t>
            </a:r>
            <a:r>
              <a:rPr lang="en-US" sz="2000" dirty="0"/>
              <a:t>. Di </a:t>
            </a:r>
            <a:r>
              <a:rPr lang="en-US" sz="2000" dirty="0" err="1"/>
              <a:t>masa</a:t>
            </a:r>
            <a:r>
              <a:rPr lang="en-US" sz="2000" dirty="0"/>
              <a:t> </a:t>
            </a:r>
            <a:r>
              <a:rPr lang="en-US" sz="2000" dirty="0" err="1"/>
              <a:t>itu</a:t>
            </a:r>
            <a:r>
              <a:rPr lang="en-US" sz="2000" dirty="0"/>
              <a:t>, </a:t>
            </a:r>
            <a:r>
              <a:rPr lang="en-US" sz="2000" dirty="0" err="1"/>
              <a:t>tarian</a:t>
            </a:r>
            <a:r>
              <a:rPr lang="en-US" sz="2000" dirty="0"/>
              <a:t> </a:t>
            </a:r>
            <a:r>
              <a:rPr lang="en-US" sz="2000" dirty="0" err="1"/>
              <a:t>ini</a:t>
            </a:r>
            <a:r>
              <a:rPr lang="en-US" sz="2000" dirty="0"/>
              <a:t> </a:t>
            </a:r>
            <a:r>
              <a:rPr lang="en-US" sz="2000" dirty="0" err="1"/>
              <a:t>digunakan</a:t>
            </a:r>
            <a:r>
              <a:rPr lang="en-US" sz="2000" dirty="0"/>
              <a:t> </a:t>
            </a:r>
            <a:r>
              <a:rPr lang="en-US" sz="2000" dirty="0" err="1"/>
              <a:t>sebagai</a:t>
            </a:r>
            <a:r>
              <a:rPr lang="en-US" sz="2000" dirty="0"/>
              <a:t> </a:t>
            </a:r>
            <a:r>
              <a:rPr lang="en-US" sz="2000" dirty="0" err="1"/>
              <a:t>tari</a:t>
            </a:r>
            <a:r>
              <a:rPr lang="en-US" sz="2000" dirty="0"/>
              <a:t> </a:t>
            </a:r>
            <a:r>
              <a:rPr lang="en-US" sz="2000" dirty="0" err="1"/>
              <a:t>persembahan</a:t>
            </a:r>
            <a:r>
              <a:rPr lang="en-US" sz="2000" dirty="0"/>
              <a:t> </a:t>
            </a:r>
            <a:r>
              <a:rPr lang="en-US" sz="2000" dirty="0" err="1"/>
              <a:t>bagi</a:t>
            </a:r>
            <a:r>
              <a:rPr lang="en-US" sz="2000" dirty="0"/>
              <a:t> </a:t>
            </a:r>
            <a:r>
              <a:rPr lang="en-US" sz="2000" dirty="0" err="1"/>
              <a:t>roh</a:t>
            </a:r>
            <a:r>
              <a:rPr lang="en-US" sz="2000" dirty="0"/>
              <a:t> </a:t>
            </a:r>
            <a:r>
              <a:rPr lang="en-US" sz="2000" dirty="0" err="1"/>
              <a:t>luhur</a:t>
            </a:r>
            <a:r>
              <a:rPr lang="en-US" sz="2000" dirty="0"/>
              <a:t>.</a:t>
            </a:r>
          </a:p>
          <a:p>
            <a:endParaRPr lang="en-US" sz="2000" dirty="0"/>
          </a:p>
          <a:p>
            <a:r>
              <a:rPr lang="en-US" sz="2000" dirty="0" err="1"/>
              <a:t>Togarma</a:t>
            </a:r>
            <a:r>
              <a:rPr lang="en-US" sz="2000" dirty="0"/>
              <a:t> </a:t>
            </a:r>
            <a:r>
              <a:rPr lang="en-US" sz="2000" dirty="0" err="1"/>
              <a:t>Naibaho</a:t>
            </a:r>
            <a:r>
              <a:rPr lang="en-US" sz="2000" dirty="0"/>
              <a:t> yang </a:t>
            </a:r>
            <a:r>
              <a:rPr lang="en-US" sz="2000" dirty="0" err="1"/>
              <a:t>merupakan</a:t>
            </a:r>
            <a:r>
              <a:rPr lang="en-US" sz="2000" dirty="0"/>
              <a:t> </a:t>
            </a:r>
            <a:r>
              <a:rPr lang="en-US" sz="2000" dirty="0" err="1"/>
              <a:t>seorang</a:t>
            </a:r>
            <a:r>
              <a:rPr lang="en-US" sz="2000" dirty="0"/>
              <a:t> </a:t>
            </a:r>
            <a:r>
              <a:rPr lang="en-US" sz="2000" dirty="0" err="1"/>
              <a:t>pecinta</a:t>
            </a:r>
            <a:r>
              <a:rPr lang="en-US" sz="2000" dirty="0"/>
              <a:t> </a:t>
            </a:r>
            <a:r>
              <a:rPr lang="en-US" sz="2000" dirty="0" err="1"/>
              <a:t>dan</a:t>
            </a:r>
            <a:r>
              <a:rPr lang="en-US" sz="2000" dirty="0"/>
              <a:t> </a:t>
            </a:r>
            <a:r>
              <a:rPr lang="en-US" sz="2000" dirty="0" err="1"/>
              <a:t>praktisi</a:t>
            </a:r>
            <a:r>
              <a:rPr lang="en-US" sz="2000" dirty="0"/>
              <a:t> Tor </a:t>
            </a:r>
            <a:r>
              <a:rPr lang="en-US" sz="2000" dirty="0" err="1"/>
              <a:t>Tor</a:t>
            </a:r>
            <a:r>
              <a:rPr lang="en-US" sz="2000" dirty="0"/>
              <a:t> </a:t>
            </a:r>
            <a:r>
              <a:rPr lang="en-US" sz="2000" dirty="0" err="1"/>
              <a:t>memberikan</a:t>
            </a:r>
            <a:r>
              <a:rPr lang="en-US" sz="2000" dirty="0"/>
              <a:t> </a:t>
            </a:r>
            <a:r>
              <a:rPr lang="en-US" sz="2000" dirty="0" err="1"/>
              <a:t>pendapat</a:t>
            </a:r>
            <a:r>
              <a:rPr lang="en-US" sz="2000" dirty="0"/>
              <a:t> </a:t>
            </a:r>
            <a:r>
              <a:rPr lang="en-US" sz="2000" dirty="0" err="1"/>
              <a:t>bahwa</a:t>
            </a:r>
            <a:r>
              <a:rPr lang="en-US" sz="2000" dirty="0"/>
              <a:t> “</a:t>
            </a:r>
            <a:r>
              <a:rPr lang="en-US" sz="2000" dirty="0" err="1"/>
              <a:t>tujuan</a:t>
            </a:r>
            <a:r>
              <a:rPr lang="en-US" sz="2000" dirty="0"/>
              <a:t> </a:t>
            </a:r>
            <a:r>
              <a:rPr lang="en-US" sz="2000" dirty="0" err="1"/>
              <a:t>tarian</a:t>
            </a:r>
            <a:r>
              <a:rPr lang="en-US" sz="2000" dirty="0"/>
              <a:t> </a:t>
            </a:r>
            <a:r>
              <a:rPr lang="en-US" sz="2000" dirty="0" err="1"/>
              <a:t>ini</a:t>
            </a:r>
            <a:r>
              <a:rPr lang="en-US" sz="2000" dirty="0"/>
              <a:t> </a:t>
            </a:r>
            <a:r>
              <a:rPr lang="en-US" sz="2000" dirty="0" err="1"/>
              <a:t>dulu</a:t>
            </a:r>
            <a:r>
              <a:rPr lang="en-US" sz="2000" dirty="0"/>
              <a:t> </a:t>
            </a:r>
            <a:r>
              <a:rPr lang="en-US" sz="2000" dirty="0" err="1"/>
              <a:t>untuk</a:t>
            </a:r>
            <a:r>
              <a:rPr lang="en-US" sz="2000" dirty="0"/>
              <a:t> </a:t>
            </a:r>
            <a:r>
              <a:rPr lang="en-US" sz="2000" dirty="0" err="1"/>
              <a:t>upacara</a:t>
            </a:r>
            <a:r>
              <a:rPr lang="en-US" sz="2000" dirty="0"/>
              <a:t> </a:t>
            </a:r>
            <a:r>
              <a:rPr lang="en-US" sz="2000" dirty="0" err="1"/>
              <a:t>kematian</a:t>
            </a:r>
            <a:r>
              <a:rPr lang="en-US" sz="2000" dirty="0"/>
              <a:t>, </a:t>
            </a:r>
            <a:r>
              <a:rPr lang="en-US" sz="2000" dirty="0" err="1"/>
              <a:t>panen</a:t>
            </a:r>
            <a:r>
              <a:rPr lang="en-US" sz="2000" dirty="0"/>
              <a:t>, </a:t>
            </a:r>
            <a:r>
              <a:rPr lang="en-US" sz="2000" dirty="0" err="1"/>
              <a:t>penyembuhan</a:t>
            </a:r>
            <a:r>
              <a:rPr lang="en-US" sz="2000" dirty="0"/>
              <a:t>, </a:t>
            </a:r>
            <a:r>
              <a:rPr lang="en-US" sz="2000" dirty="0" err="1"/>
              <a:t>dan</a:t>
            </a:r>
            <a:r>
              <a:rPr lang="en-US" sz="2000" dirty="0"/>
              <a:t> </a:t>
            </a:r>
            <a:r>
              <a:rPr lang="en-US" sz="2000" dirty="0" err="1"/>
              <a:t>pesta</a:t>
            </a:r>
            <a:r>
              <a:rPr lang="en-US" sz="2000" dirty="0"/>
              <a:t> </a:t>
            </a:r>
            <a:r>
              <a:rPr lang="en-US" sz="2000" dirty="0" err="1"/>
              <a:t>muda</a:t>
            </a:r>
            <a:r>
              <a:rPr lang="en-US" sz="2000" dirty="0"/>
              <a:t> </a:t>
            </a:r>
            <a:r>
              <a:rPr lang="en-US" sz="2000" dirty="0" err="1"/>
              <a:t>mudi</a:t>
            </a:r>
            <a:r>
              <a:rPr lang="en-US" sz="2000" dirty="0"/>
              <a:t>. </a:t>
            </a:r>
            <a:r>
              <a:rPr lang="en-US" sz="2000" dirty="0" err="1"/>
              <a:t>Tarian</a:t>
            </a:r>
            <a:r>
              <a:rPr lang="en-US" sz="2000" dirty="0"/>
              <a:t> </a:t>
            </a:r>
            <a:r>
              <a:rPr lang="en-US" sz="2000" dirty="0" err="1"/>
              <a:t>ini</a:t>
            </a:r>
            <a:r>
              <a:rPr lang="en-US" sz="2000" dirty="0"/>
              <a:t> </a:t>
            </a:r>
            <a:r>
              <a:rPr lang="en-US" sz="2000" dirty="0" err="1"/>
              <a:t>memiliki</a:t>
            </a:r>
            <a:r>
              <a:rPr lang="en-US" sz="2000" dirty="0"/>
              <a:t> proses ritual yang </a:t>
            </a:r>
            <a:r>
              <a:rPr lang="en-US" sz="2000" dirty="0" err="1"/>
              <a:t>harus</a:t>
            </a:r>
            <a:r>
              <a:rPr lang="en-US" sz="2000" dirty="0"/>
              <a:t> </a:t>
            </a:r>
            <a:r>
              <a:rPr lang="en-US" sz="2000" dirty="0" err="1"/>
              <a:t>dilalui</a:t>
            </a:r>
            <a:r>
              <a:rPr lang="en-US" sz="2000" dirty="0" smtClean="0"/>
              <a:t>”.</a:t>
            </a:r>
          </a:p>
          <a:p>
            <a:endParaRPr lang="en-US" sz="2000" dirty="0" smtClean="0"/>
          </a:p>
          <a:p>
            <a:r>
              <a:rPr lang="en-US" sz="2000" dirty="0" err="1" smtClean="0"/>
              <a:t>Tortor</a:t>
            </a:r>
            <a:r>
              <a:rPr lang="en-US" sz="2000" dirty="0" smtClean="0"/>
              <a:t> </a:t>
            </a:r>
            <a:r>
              <a:rPr lang="en-US" sz="2000" dirty="0" err="1"/>
              <a:t>awalnya</a:t>
            </a:r>
            <a:r>
              <a:rPr lang="en-US" sz="2000" dirty="0"/>
              <a:t> </a:t>
            </a:r>
            <a:r>
              <a:rPr lang="en-US" sz="2000" dirty="0" err="1"/>
              <a:t>memang</a:t>
            </a:r>
            <a:r>
              <a:rPr lang="en-US" sz="2000" dirty="0"/>
              <a:t> </a:t>
            </a:r>
            <a:r>
              <a:rPr lang="en-US" sz="2000" dirty="0" err="1"/>
              <a:t>dilakukan</a:t>
            </a:r>
            <a:r>
              <a:rPr lang="en-US" sz="2000" dirty="0"/>
              <a:t> </a:t>
            </a:r>
            <a:r>
              <a:rPr lang="en-US" sz="2000" dirty="0" err="1"/>
              <a:t>saat</a:t>
            </a:r>
            <a:r>
              <a:rPr lang="en-US" sz="2000" dirty="0"/>
              <a:t> </a:t>
            </a:r>
            <a:r>
              <a:rPr lang="en-US" sz="2000" dirty="0" err="1"/>
              <a:t>acara</a:t>
            </a:r>
            <a:r>
              <a:rPr lang="en-US" sz="2000" dirty="0"/>
              <a:t> ritual yang </a:t>
            </a:r>
            <a:r>
              <a:rPr lang="en-US" sz="2000" dirty="0" err="1"/>
              <a:t>berhubungan</a:t>
            </a:r>
            <a:r>
              <a:rPr lang="en-US" sz="2000" dirty="0"/>
              <a:t> </a:t>
            </a:r>
            <a:r>
              <a:rPr lang="en-US" sz="2000" dirty="0" err="1"/>
              <a:t>dengan</a:t>
            </a:r>
            <a:r>
              <a:rPr lang="en-US" sz="2000" dirty="0"/>
              <a:t> </a:t>
            </a:r>
            <a:r>
              <a:rPr lang="en-US" sz="2000" dirty="0" err="1"/>
              <a:t>roh</a:t>
            </a:r>
            <a:r>
              <a:rPr lang="en-US" sz="2000" dirty="0"/>
              <a:t>. </a:t>
            </a:r>
            <a:r>
              <a:rPr lang="en-US" sz="2000" dirty="0" err="1"/>
              <a:t>Roh</a:t>
            </a:r>
            <a:r>
              <a:rPr lang="en-US" sz="2000" dirty="0"/>
              <a:t> </a:t>
            </a:r>
            <a:r>
              <a:rPr lang="en-US" sz="2000" dirty="0" err="1"/>
              <a:t>dipanggil</a:t>
            </a:r>
            <a:r>
              <a:rPr lang="en-US" sz="2000" dirty="0"/>
              <a:t> </a:t>
            </a:r>
            <a:r>
              <a:rPr lang="en-US" sz="2000" dirty="0" err="1"/>
              <a:t>dan</a:t>
            </a:r>
            <a:r>
              <a:rPr lang="en-US" sz="2000" dirty="0"/>
              <a:t> '</a:t>
            </a:r>
            <a:r>
              <a:rPr lang="en-US" sz="2000" dirty="0" err="1"/>
              <a:t>masuk</a:t>
            </a:r>
            <a:r>
              <a:rPr lang="en-US" sz="2000" dirty="0"/>
              <a:t>' </a:t>
            </a:r>
            <a:r>
              <a:rPr lang="en-US" sz="2000" dirty="0" err="1"/>
              <a:t>ke</a:t>
            </a:r>
            <a:r>
              <a:rPr lang="en-US" sz="2000" dirty="0"/>
              <a:t> </a:t>
            </a:r>
            <a:r>
              <a:rPr lang="en-US" sz="2000" dirty="0" err="1"/>
              <a:t>patung-patung</a:t>
            </a:r>
            <a:r>
              <a:rPr lang="en-US" sz="2000" dirty="0"/>
              <a:t> </a:t>
            </a:r>
            <a:r>
              <a:rPr lang="en-US" sz="2000" dirty="0" err="1"/>
              <a:t>batu</a:t>
            </a:r>
            <a:r>
              <a:rPr lang="en-US" sz="2000" dirty="0"/>
              <a:t> yang </a:t>
            </a:r>
            <a:r>
              <a:rPr lang="en-US" sz="2000" dirty="0" err="1"/>
              <a:t>merupakan</a:t>
            </a:r>
            <a:r>
              <a:rPr lang="en-US" sz="2000" dirty="0"/>
              <a:t> </a:t>
            </a:r>
            <a:r>
              <a:rPr lang="en-US" sz="2000" dirty="0" err="1"/>
              <a:t>simbol</a:t>
            </a:r>
            <a:r>
              <a:rPr lang="en-US" sz="2000" dirty="0"/>
              <a:t> </a:t>
            </a:r>
            <a:r>
              <a:rPr lang="en-US" sz="2000" dirty="0" err="1"/>
              <a:t>leluhur</a:t>
            </a:r>
            <a:r>
              <a:rPr lang="en-US" sz="2000" dirty="0"/>
              <a:t>. </a:t>
            </a:r>
            <a:r>
              <a:rPr lang="en-US" sz="2000" dirty="0" err="1"/>
              <a:t>Patung</a:t>
            </a:r>
            <a:r>
              <a:rPr lang="en-US" sz="2000" dirty="0"/>
              <a:t> </a:t>
            </a:r>
            <a:r>
              <a:rPr lang="en-US" sz="2000" dirty="0" err="1"/>
              <a:t>tersebut</a:t>
            </a:r>
            <a:r>
              <a:rPr lang="en-US" sz="2000" dirty="0"/>
              <a:t> </a:t>
            </a:r>
            <a:r>
              <a:rPr lang="en-US" sz="2000" dirty="0" err="1"/>
              <a:t>lalu</a:t>
            </a:r>
            <a:r>
              <a:rPr lang="en-US" sz="2000" dirty="0"/>
              <a:t> </a:t>
            </a:r>
            <a:r>
              <a:rPr lang="en-US" sz="2000" dirty="0" err="1"/>
              <a:t>bergerak</a:t>
            </a:r>
            <a:r>
              <a:rPr lang="en-US" sz="2000" dirty="0"/>
              <a:t> </a:t>
            </a:r>
            <a:r>
              <a:rPr lang="en-US" sz="2000" dirty="0" err="1"/>
              <a:t>seperti</a:t>
            </a:r>
            <a:r>
              <a:rPr lang="en-US" sz="2000" dirty="0"/>
              <a:t> </a:t>
            </a:r>
            <a:r>
              <a:rPr lang="en-US" sz="2000" dirty="0" err="1"/>
              <a:t>menari</a:t>
            </a:r>
            <a:r>
              <a:rPr lang="en-US" sz="2000" dirty="0"/>
              <a:t>. </a:t>
            </a:r>
            <a:r>
              <a:rPr lang="en-US" sz="2000" dirty="0" err="1"/>
              <a:t>Tarian</a:t>
            </a:r>
            <a:r>
              <a:rPr lang="en-US" sz="2000" dirty="0"/>
              <a:t> </a:t>
            </a:r>
            <a:r>
              <a:rPr lang="en-US" sz="2000" dirty="0" err="1"/>
              <a:t>ini</a:t>
            </a:r>
            <a:r>
              <a:rPr lang="en-US" sz="2000" dirty="0"/>
              <a:t> </a:t>
            </a:r>
            <a:r>
              <a:rPr lang="en-US" sz="2000" dirty="0" err="1"/>
              <a:t>akhirnya</a:t>
            </a:r>
            <a:r>
              <a:rPr lang="en-US" sz="2000" dirty="0"/>
              <a:t> </a:t>
            </a:r>
            <a:r>
              <a:rPr lang="en-US" sz="2000" dirty="0" err="1"/>
              <a:t>bertransformasi</a:t>
            </a:r>
            <a:r>
              <a:rPr lang="en-US" sz="2000" dirty="0"/>
              <a:t> </a:t>
            </a:r>
            <a:r>
              <a:rPr lang="en-US" sz="2000" dirty="0" err="1"/>
              <a:t>seiring</a:t>
            </a:r>
            <a:r>
              <a:rPr lang="en-US" sz="2000" dirty="0"/>
              <a:t> </a:t>
            </a:r>
            <a:r>
              <a:rPr lang="en-US" sz="2000" dirty="0" err="1"/>
              <a:t>waktu</a:t>
            </a:r>
            <a:r>
              <a:rPr lang="en-US" sz="2000" dirty="0"/>
              <a:t> </a:t>
            </a:r>
            <a:r>
              <a:rPr lang="en-US" sz="2000" dirty="0" err="1"/>
              <a:t>hingga</a:t>
            </a:r>
            <a:r>
              <a:rPr lang="en-US" sz="2000" dirty="0"/>
              <a:t> </a:t>
            </a:r>
            <a:r>
              <a:rPr lang="en-US" sz="2000" dirty="0" err="1"/>
              <a:t>ke</a:t>
            </a:r>
            <a:r>
              <a:rPr lang="en-US" sz="2000" dirty="0"/>
              <a:t> </a:t>
            </a:r>
            <a:r>
              <a:rPr lang="en-US" sz="2000" dirty="0" err="1"/>
              <a:t>wilayah</a:t>
            </a:r>
            <a:r>
              <a:rPr lang="en-US" sz="2000" dirty="0"/>
              <a:t> </a:t>
            </a:r>
            <a:r>
              <a:rPr lang="en-US" sz="2000" dirty="0" err="1"/>
              <a:t>perkotaan</a:t>
            </a:r>
            <a:r>
              <a:rPr lang="en-US" sz="2000" dirty="0"/>
              <a:t>. </a:t>
            </a:r>
            <a:r>
              <a:rPr lang="en-US" sz="2000" dirty="0" err="1"/>
              <a:t>Namun</a:t>
            </a:r>
            <a:r>
              <a:rPr lang="en-US" sz="2000" dirty="0"/>
              <a:t> </a:t>
            </a:r>
            <a:r>
              <a:rPr lang="en-US" sz="2000" dirty="0" err="1"/>
              <a:t>dalam</a:t>
            </a:r>
            <a:r>
              <a:rPr lang="en-US" sz="2000" dirty="0"/>
              <a:t> </a:t>
            </a:r>
            <a:r>
              <a:rPr lang="en-US" sz="2000" dirty="0" err="1"/>
              <a:t>dalam</a:t>
            </a:r>
            <a:r>
              <a:rPr lang="en-US" sz="2000" dirty="0"/>
              <a:t> </a:t>
            </a:r>
            <a:r>
              <a:rPr lang="en-US" sz="2000" dirty="0" err="1"/>
              <a:t>konteks</a:t>
            </a:r>
            <a:r>
              <a:rPr lang="en-US" sz="2000" dirty="0"/>
              <a:t> modern, </a:t>
            </a:r>
            <a:r>
              <a:rPr lang="en-US" sz="2000" dirty="0" err="1"/>
              <a:t>tortor</a:t>
            </a:r>
            <a:r>
              <a:rPr lang="en-US" sz="2000" dirty="0"/>
              <a:t> </a:t>
            </a:r>
            <a:r>
              <a:rPr lang="en-US" sz="2000" dirty="0" err="1"/>
              <a:t>bukan</a:t>
            </a:r>
            <a:r>
              <a:rPr lang="en-US" sz="2000" dirty="0"/>
              <a:t> </a:t>
            </a:r>
            <a:r>
              <a:rPr lang="en-US" sz="2000" dirty="0" err="1"/>
              <a:t>lagi</a:t>
            </a:r>
            <a:r>
              <a:rPr lang="en-US" sz="2000" dirty="0"/>
              <a:t> ritual, </a:t>
            </a:r>
            <a:r>
              <a:rPr lang="en-US" sz="2000" dirty="0" err="1"/>
              <a:t>melainkan</a:t>
            </a:r>
            <a:r>
              <a:rPr lang="en-US" sz="2000" dirty="0"/>
              <a:t> </a:t>
            </a:r>
            <a:r>
              <a:rPr lang="en-US" sz="2000" dirty="0" err="1"/>
              <a:t>sudah</a:t>
            </a:r>
            <a:r>
              <a:rPr lang="en-US" sz="2000" dirty="0"/>
              <a:t> </a:t>
            </a:r>
            <a:r>
              <a:rPr lang="en-US" sz="2000" dirty="0" err="1"/>
              <a:t>hiburan</a:t>
            </a:r>
            <a:r>
              <a:rPr lang="en-US" sz="2000" dirty="0"/>
              <a:t> </a:t>
            </a:r>
            <a:r>
              <a:rPr lang="en-US" sz="2000" dirty="0" err="1"/>
              <a:t>semata</a:t>
            </a:r>
            <a:r>
              <a:rPr lang="en-US" sz="2000" dirty="0"/>
              <a:t>.</a:t>
            </a:r>
          </a:p>
        </p:txBody>
      </p:sp>
    </p:spTree>
    <p:extLst>
      <p:ext uri="{BB962C8B-B14F-4D97-AF65-F5344CB8AC3E}">
        <p14:creationId xmlns:p14="http://schemas.microsoft.com/office/powerpoint/2010/main" xmlns="" val="56462567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2" end="2"/>
                                            </p:txEl>
                                          </p:spTgt>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60" y="617551"/>
            <a:ext cx="9357213" cy="861391"/>
          </a:xfrm>
        </p:spPr>
        <p:txBody>
          <a:bodyPr>
            <a:normAutofit fontScale="90000"/>
          </a:bodyPr>
          <a:lstStyle/>
          <a:p>
            <a:r>
              <a:rPr lang="en-US" dirty="0" err="1" smtClean="0"/>
              <a:t>Tari</a:t>
            </a:r>
            <a:r>
              <a:rPr lang="en-US" dirty="0" smtClean="0"/>
              <a:t> Tor-Tor </a:t>
            </a:r>
            <a:r>
              <a:rPr lang="en-US" dirty="0" err="1" smtClean="0"/>
              <a:t>sebagai</a:t>
            </a:r>
            <a:r>
              <a:rPr lang="en-US" dirty="0" smtClean="0"/>
              <a:t> </a:t>
            </a:r>
            <a:r>
              <a:rPr lang="en-US" dirty="0" err="1"/>
              <a:t>persembahan</a:t>
            </a:r>
            <a:r>
              <a:rPr lang="en-US" dirty="0"/>
              <a:t> </a:t>
            </a:r>
            <a:r>
              <a:rPr lang="en-US" dirty="0" err="1"/>
              <a:t>bagi</a:t>
            </a:r>
            <a:r>
              <a:rPr lang="en-US" dirty="0"/>
              <a:t> </a:t>
            </a:r>
            <a:r>
              <a:rPr lang="en-US" dirty="0" err="1"/>
              <a:t>roh</a:t>
            </a:r>
            <a:r>
              <a:rPr lang="en-US" dirty="0"/>
              <a:t> </a:t>
            </a:r>
            <a:r>
              <a:rPr lang="en-US" dirty="0" err="1"/>
              <a:t>luhur</a:t>
            </a:r>
            <a:r>
              <a:rPr lang="en-US" dirty="0"/>
              <a:t>.</a:t>
            </a:r>
            <a:br>
              <a:rPr lang="en-US" dirty="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9127" y="1364517"/>
            <a:ext cx="9120145" cy="5258919"/>
          </a:xfrm>
          <a:prstGeom prst="rect">
            <a:avLst/>
          </a:prstGeom>
        </p:spPr>
      </p:pic>
    </p:spTree>
    <p:extLst>
      <p:ext uri="{BB962C8B-B14F-4D97-AF65-F5344CB8AC3E}">
        <p14:creationId xmlns:p14="http://schemas.microsoft.com/office/powerpoint/2010/main" xmlns="" val="222325884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randombar(horizontal)">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14" y="128188"/>
            <a:ext cx="8851227" cy="846033"/>
          </a:xfrm>
        </p:spPr>
        <p:txBody>
          <a:bodyPr>
            <a:normAutofit/>
          </a:bodyPr>
          <a:lstStyle/>
          <a:p>
            <a:r>
              <a:rPr lang="en-US" dirty="0" err="1" smtClean="0"/>
              <a:t>C.Gerakan</a:t>
            </a:r>
            <a:r>
              <a:rPr lang="en-US" dirty="0" smtClean="0"/>
              <a:t> </a:t>
            </a:r>
            <a:r>
              <a:rPr lang="en-US" dirty="0" err="1" smtClean="0"/>
              <a:t>Tari</a:t>
            </a:r>
            <a:r>
              <a:rPr lang="en-US" dirty="0" smtClean="0"/>
              <a:t> Tor-Tor</a:t>
            </a:r>
            <a:endParaRPr lang="en-US" dirty="0"/>
          </a:p>
        </p:txBody>
      </p:sp>
      <p:sp>
        <p:nvSpPr>
          <p:cNvPr id="3" name="Content Placeholder 2"/>
          <p:cNvSpPr>
            <a:spLocks noGrp="1"/>
          </p:cNvSpPr>
          <p:nvPr>
            <p:ph idx="1"/>
          </p:nvPr>
        </p:nvSpPr>
        <p:spPr>
          <a:xfrm>
            <a:off x="444381" y="837488"/>
            <a:ext cx="8829621" cy="6020512"/>
          </a:xfrm>
        </p:spPr>
        <p:txBody>
          <a:bodyPr>
            <a:noAutofit/>
          </a:bodyPr>
          <a:lstStyle/>
          <a:p>
            <a:r>
              <a:rPr lang="en-US" sz="1900" dirty="0" err="1"/>
              <a:t>Gerakan</a:t>
            </a:r>
            <a:r>
              <a:rPr lang="en-US" sz="1900" dirty="0"/>
              <a:t> </a:t>
            </a:r>
            <a:r>
              <a:rPr lang="en-US" sz="1900" dirty="0" err="1"/>
              <a:t>tari</a:t>
            </a:r>
            <a:r>
              <a:rPr lang="en-US" sz="1900" dirty="0"/>
              <a:t> </a:t>
            </a:r>
            <a:r>
              <a:rPr lang="en-US" sz="1900" dirty="0" err="1"/>
              <a:t>ini</a:t>
            </a:r>
            <a:r>
              <a:rPr lang="en-US" sz="1900" dirty="0"/>
              <a:t> </a:t>
            </a:r>
            <a:r>
              <a:rPr lang="en-US" sz="1900" dirty="0" err="1"/>
              <a:t>terbatas</a:t>
            </a:r>
            <a:r>
              <a:rPr lang="en-US" sz="1900" dirty="0"/>
              <a:t> </a:t>
            </a:r>
            <a:r>
              <a:rPr lang="en-US" sz="1900" dirty="0" err="1"/>
              <a:t>pada</a:t>
            </a:r>
            <a:r>
              <a:rPr lang="en-US" sz="1900" dirty="0"/>
              <a:t> </a:t>
            </a:r>
            <a:r>
              <a:rPr lang="en-US" sz="1900" dirty="0" err="1"/>
              <a:t>gerakan</a:t>
            </a:r>
            <a:r>
              <a:rPr lang="en-US" sz="1900" dirty="0"/>
              <a:t> </a:t>
            </a:r>
            <a:r>
              <a:rPr lang="en-US" sz="1900" dirty="0" err="1"/>
              <a:t>tangan</a:t>
            </a:r>
            <a:r>
              <a:rPr lang="en-US" sz="1900" dirty="0"/>
              <a:t> yang </a:t>
            </a:r>
            <a:r>
              <a:rPr lang="en-US" sz="1900" dirty="0" err="1"/>
              <a:t>melambai</a:t>
            </a:r>
            <a:r>
              <a:rPr lang="en-US" sz="1900" dirty="0"/>
              <a:t> </a:t>
            </a:r>
            <a:r>
              <a:rPr lang="en-US" sz="1900" dirty="0" err="1"/>
              <a:t>naik</a:t>
            </a:r>
            <a:r>
              <a:rPr lang="en-US" sz="1900" dirty="0"/>
              <a:t> </a:t>
            </a:r>
            <a:r>
              <a:rPr lang="en-US" sz="1900" dirty="0" err="1"/>
              <a:t>turun</a:t>
            </a:r>
            <a:r>
              <a:rPr lang="en-US" sz="1900" dirty="0"/>
              <a:t> </a:t>
            </a:r>
            <a:r>
              <a:rPr lang="en-US" sz="1900" dirty="0" err="1"/>
              <a:t>secara</a:t>
            </a:r>
            <a:r>
              <a:rPr lang="en-US" sz="1900" dirty="0"/>
              <a:t> </a:t>
            </a:r>
            <a:r>
              <a:rPr lang="en-US" sz="1900" dirty="0" err="1"/>
              <a:t>bersamaan</a:t>
            </a:r>
            <a:r>
              <a:rPr lang="en-US" sz="1900" dirty="0"/>
              <a:t> </a:t>
            </a:r>
            <a:r>
              <a:rPr lang="en-US" sz="1900" dirty="0" err="1"/>
              <a:t>dan</a:t>
            </a:r>
            <a:r>
              <a:rPr lang="en-US" sz="1900" dirty="0"/>
              <a:t> </a:t>
            </a:r>
            <a:r>
              <a:rPr lang="en-US" sz="1900" dirty="0" err="1"/>
              <a:t>gerakan</a:t>
            </a:r>
            <a:r>
              <a:rPr lang="en-US" sz="1900" dirty="0"/>
              <a:t> </a:t>
            </a:r>
            <a:r>
              <a:rPr lang="en-US" sz="1900" dirty="0" err="1"/>
              <a:t>hentak</a:t>
            </a:r>
            <a:r>
              <a:rPr lang="en-US" sz="1900" dirty="0"/>
              <a:t> kaki yang </a:t>
            </a:r>
            <a:r>
              <a:rPr lang="en-US" sz="1900" dirty="0" err="1"/>
              <a:t>mengikuti</a:t>
            </a:r>
            <a:r>
              <a:rPr lang="en-US" sz="1900" dirty="0"/>
              <a:t> </a:t>
            </a:r>
            <a:r>
              <a:rPr lang="en-US" sz="1900" dirty="0" err="1"/>
              <a:t>iringan</a:t>
            </a:r>
            <a:r>
              <a:rPr lang="en-US" sz="1900" dirty="0"/>
              <a:t> </a:t>
            </a:r>
            <a:r>
              <a:rPr lang="en-US" sz="1900" dirty="0" err="1"/>
              <a:t>musik</a:t>
            </a:r>
            <a:r>
              <a:rPr lang="en-US" sz="1900" dirty="0"/>
              <a:t> </a:t>
            </a:r>
            <a:r>
              <a:rPr lang="en-US" sz="1900" dirty="0" err="1"/>
              <a:t>mangondangi</a:t>
            </a:r>
            <a:r>
              <a:rPr lang="en-US" sz="1900" dirty="0"/>
              <a:t> </a:t>
            </a:r>
            <a:r>
              <a:rPr lang="en-US" sz="1900" dirty="0" err="1"/>
              <a:t>atau</a:t>
            </a:r>
            <a:r>
              <a:rPr lang="en-US" sz="1900" dirty="0"/>
              <a:t> </a:t>
            </a:r>
            <a:r>
              <a:rPr lang="en-US" sz="1900" dirty="0" err="1"/>
              <a:t>gondang</a:t>
            </a:r>
            <a:r>
              <a:rPr lang="en-US" sz="1900" dirty="0"/>
              <a:t>.</a:t>
            </a:r>
          </a:p>
          <a:p>
            <a:endParaRPr lang="en-US" sz="1900" dirty="0"/>
          </a:p>
          <a:p>
            <a:pPr marL="0" indent="0">
              <a:buNone/>
            </a:pPr>
            <a:r>
              <a:rPr lang="en-US" sz="1900" b="1" dirty="0" err="1"/>
              <a:t>Iringan</a:t>
            </a:r>
            <a:r>
              <a:rPr lang="en-US" sz="1900" b="1" dirty="0"/>
              <a:t> </a:t>
            </a:r>
            <a:r>
              <a:rPr lang="en-US" sz="1900" b="1" dirty="0" err="1"/>
              <a:t>Tari</a:t>
            </a:r>
            <a:endParaRPr lang="en-US" sz="1900" b="1" dirty="0"/>
          </a:p>
          <a:p>
            <a:r>
              <a:rPr lang="en-US" sz="1900" dirty="0" err="1"/>
              <a:t>Tarian</a:t>
            </a:r>
            <a:r>
              <a:rPr lang="en-US" sz="1900" dirty="0"/>
              <a:t> </a:t>
            </a:r>
            <a:r>
              <a:rPr lang="en-US" sz="1900" dirty="0" err="1"/>
              <a:t>asal</a:t>
            </a:r>
            <a:r>
              <a:rPr lang="en-US" sz="1900" dirty="0"/>
              <a:t> </a:t>
            </a:r>
            <a:r>
              <a:rPr lang="en-US" sz="1900" dirty="0" err="1"/>
              <a:t>Batak</a:t>
            </a:r>
            <a:r>
              <a:rPr lang="en-US" sz="1900" dirty="0"/>
              <a:t> </a:t>
            </a:r>
            <a:r>
              <a:rPr lang="en-US" sz="1900" dirty="0" err="1"/>
              <a:t>ini</a:t>
            </a:r>
            <a:r>
              <a:rPr lang="en-US" sz="1900" dirty="0"/>
              <a:t> </a:t>
            </a:r>
            <a:r>
              <a:rPr lang="en-US" sz="1900" dirty="0" err="1"/>
              <a:t>diiringi</a:t>
            </a:r>
            <a:r>
              <a:rPr lang="en-US" sz="1900" dirty="0"/>
              <a:t> </a:t>
            </a:r>
            <a:r>
              <a:rPr lang="en-US" sz="1900" dirty="0" err="1"/>
              <a:t>tabuhan</a:t>
            </a:r>
            <a:r>
              <a:rPr lang="en-US" sz="1900" dirty="0"/>
              <a:t> </a:t>
            </a:r>
            <a:r>
              <a:rPr lang="en-US" sz="1900" dirty="0" err="1"/>
              <a:t>seperangkat</a:t>
            </a:r>
            <a:r>
              <a:rPr lang="en-US" sz="1900" dirty="0"/>
              <a:t> </a:t>
            </a:r>
            <a:r>
              <a:rPr lang="en-US" sz="1900" dirty="0" err="1"/>
              <a:t>alat</a:t>
            </a:r>
            <a:r>
              <a:rPr lang="en-US" sz="1900" dirty="0"/>
              <a:t> </a:t>
            </a:r>
            <a:r>
              <a:rPr lang="en-US" sz="1900" dirty="0" err="1"/>
              <a:t>musik</a:t>
            </a:r>
            <a:r>
              <a:rPr lang="en-US" sz="1900" dirty="0"/>
              <a:t> </a:t>
            </a:r>
            <a:r>
              <a:rPr lang="en-US" sz="1900" dirty="0" err="1"/>
              <a:t>tradisional</a:t>
            </a:r>
            <a:r>
              <a:rPr lang="en-US" sz="1900" dirty="0"/>
              <a:t> Sumatera Utara yang </a:t>
            </a:r>
            <a:r>
              <a:rPr lang="en-US" sz="1900" dirty="0" err="1"/>
              <a:t>bernama</a:t>
            </a:r>
            <a:r>
              <a:rPr lang="en-US" sz="1900" dirty="0"/>
              <a:t> </a:t>
            </a:r>
            <a:r>
              <a:rPr lang="en-US" sz="1900" dirty="0" err="1"/>
              <a:t>Mangondangi</a:t>
            </a:r>
            <a:r>
              <a:rPr lang="en-US" sz="1900" dirty="0"/>
              <a:t>. </a:t>
            </a:r>
            <a:r>
              <a:rPr lang="en-US" sz="1900" dirty="0" err="1"/>
              <a:t>Mangondangi</a:t>
            </a:r>
            <a:r>
              <a:rPr lang="en-US" sz="1900" dirty="0"/>
              <a:t> </a:t>
            </a:r>
            <a:r>
              <a:rPr lang="en-US" sz="1900" dirty="0" err="1"/>
              <a:t>ini</a:t>
            </a:r>
            <a:r>
              <a:rPr lang="en-US" sz="1900" dirty="0"/>
              <a:t> </a:t>
            </a:r>
            <a:r>
              <a:rPr lang="en-US" sz="1900" dirty="0" err="1"/>
              <a:t>terdiri</a:t>
            </a:r>
            <a:r>
              <a:rPr lang="en-US" sz="1900" dirty="0"/>
              <a:t> </a:t>
            </a:r>
            <a:r>
              <a:rPr lang="en-US" sz="1900" dirty="0" err="1"/>
              <a:t>dari</a:t>
            </a:r>
            <a:r>
              <a:rPr lang="en-US" sz="1900" dirty="0"/>
              <a:t> 9 </a:t>
            </a:r>
            <a:r>
              <a:rPr lang="en-US" sz="1900" dirty="0" err="1"/>
              <a:t>buah</a:t>
            </a:r>
            <a:r>
              <a:rPr lang="en-US" sz="1900" dirty="0"/>
              <a:t> </a:t>
            </a:r>
            <a:r>
              <a:rPr lang="en-US" sz="1900" dirty="0" err="1"/>
              <a:t>gondang</a:t>
            </a:r>
            <a:r>
              <a:rPr lang="en-US" sz="1900" dirty="0"/>
              <a:t>, </a:t>
            </a:r>
            <a:r>
              <a:rPr lang="en-US" sz="1900" dirty="0" err="1"/>
              <a:t>tagading</a:t>
            </a:r>
            <a:r>
              <a:rPr lang="en-US" sz="1900" dirty="0"/>
              <a:t>, </a:t>
            </a:r>
            <a:r>
              <a:rPr lang="en-US" sz="1900" dirty="0" err="1"/>
              <a:t>terompet</a:t>
            </a:r>
            <a:r>
              <a:rPr lang="en-US" sz="1900" dirty="0"/>
              <a:t> </a:t>
            </a:r>
            <a:r>
              <a:rPr lang="en-US" sz="1900" dirty="0" err="1"/>
              <a:t>khas</a:t>
            </a:r>
            <a:r>
              <a:rPr lang="en-US" sz="1900" dirty="0"/>
              <a:t> </a:t>
            </a:r>
            <a:r>
              <a:rPr lang="en-US" sz="1900" dirty="0" err="1"/>
              <a:t>Batak</a:t>
            </a:r>
            <a:r>
              <a:rPr lang="en-US" sz="1900" dirty="0"/>
              <a:t>, </a:t>
            </a:r>
            <a:r>
              <a:rPr lang="en-US" sz="1900" dirty="0" err="1"/>
              <a:t>suling</a:t>
            </a:r>
            <a:r>
              <a:rPr lang="en-US" sz="1900" dirty="0"/>
              <a:t>, </a:t>
            </a:r>
            <a:r>
              <a:rPr lang="en-US" sz="1900" dirty="0" err="1"/>
              <a:t>sarune</a:t>
            </a:r>
            <a:r>
              <a:rPr lang="en-US" sz="1900" dirty="0"/>
              <a:t>, </a:t>
            </a:r>
            <a:r>
              <a:rPr lang="en-US" sz="1900" dirty="0" err="1"/>
              <a:t>kaleem</a:t>
            </a:r>
            <a:r>
              <a:rPr lang="en-US" sz="1900" dirty="0"/>
              <a:t> </a:t>
            </a:r>
            <a:r>
              <a:rPr lang="en-US" sz="1900" dirty="0" err="1"/>
              <a:t>hesek</a:t>
            </a:r>
            <a:r>
              <a:rPr lang="en-US" sz="1900" dirty="0"/>
              <a:t>, </a:t>
            </a:r>
            <a:r>
              <a:rPr lang="en-US" sz="1900" dirty="0" err="1"/>
              <a:t>odap</a:t>
            </a:r>
            <a:r>
              <a:rPr lang="en-US" sz="1900" dirty="0"/>
              <a:t> </a:t>
            </a:r>
            <a:r>
              <a:rPr lang="en-US" sz="1900" dirty="0" err="1"/>
              <a:t>gordang</a:t>
            </a:r>
            <a:r>
              <a:rPr lang="en-US" sz="1900" dirty="0"/>
              <a:t>, </a:t>
            </a:r>
            <a:r>
              <a:rPr lang="en-US" sz="1900" dirty="0" err="1"/>
              <a:t>ogunf</a:t>
            </a:r>
            <a:r>
              <a:rPr lang="en-US" sz="1900" dirty="0"/>
              <a:t>, </a:t>
            </a:r>
            <a:r>
              <a:rPr lang="en-US" sz="1900" dirty="0" err="1"/>
              <a:t>doal</a:t>
            </a:r>
            <a:r>
              <a:rPr lang="en-US" sz="1900" dirty="0"/>
              <a:t>, </a:t>
            </a:r>
            <a:r>
              <a:rPr lang="en-US" sz="1900" dirty="0" err="1"/>
              <a:t>oloan</a:t>
            </a:r>
            <a:r>
              <a:rPr lang="en-US" sz="1900" dirty="0"/>
              <a:t> </a:t>
            </a:r>
            <a:r>
              <a:rPr lang="en-US" sz="1900" dirty="0" err="1"/>
              <a:t>dan</a:t>
            </a:r>
            <a:r>
              <a:rPr lang="en-US" sz="1900" dirty="0"/>
              <a:t> </a:t>
            </a:r>
            <a:r>
              <a:rPr lang="en-US" sz="1900" dirty="0" err="1"/>
              <a:t>panggora</a:t>
            </a:r>
            <a:r>
              <a:rPr lang="en-US" sz="1900" dirty="0"/>
              <a:t>. </a:t>
            </a:r>
            <a:r>
              <a:rPr lang="en-US" sz="1900" dirty="0" err="1"/>
              <a:t>Semua</a:t>
            </a:r>
            <a:r>
              <a:rPr lang="en-US" sz="1900" dirty="0"/>
              <a:t> </a:t>
            </a:r>
            <a:r>
              <a:rPr lang="en-US" sz="1900" dirty="0" err="1"/>
              <a:t>alat</a:t>
            </a:r>
            <a:r>
              <a:rPr lang="en-US" sz="1900" dirty="0"/>
              <a:t> </a:t>
            </a:r>
            <a:r>
              <a:rPr lang="en-US" sz="1900" dirty="0" err="1"/>
              <a:t>musik</a:t>
            </a:r>
            <a:r>
              <a:rPr lang="en-US" sz="1900" dirty="0"/>
              <a:t> </a:t>
            </a:r>
            <a:r>
              <a:rPr lang="en-US" sz="1900" dirty="0" err="1"/>
              <a:t>ini</a:t>
            </a:r>
            <a:r>
              <a:rPr lang="en-US" sz="1900" dirty="0"/>
              <a:t> </a:t>
            </a:r>
            <a:r>
              <a:rPr lang="en-US" sz="1900" dirty="0" err="1"/>
              <a:t>dimainkan</a:t>
            </a:r>
            <a:r>
              <a:rPr lang="en-US" sz="1900" dirty="0"/>
              <a:t> </a:t>
            </a:r>
            <a:r>
              <a:rPr lang="en-US" sz="1900" dirty="0" err="1"/>
              <a:t>senada</a:t>
            </a:r>
            <a:r>
              <a:rPr lang="en-US" sz="1900" dirty="0"/>
              <a:t> </a:t>
            </a:r>
            <a:r>
              <a:rPr lang="en-US" sz="1900" dirty="0" err="1"/>
              <a:t>seirama</a:t>
            </a:r>
            <a:r>
              <a:rPr lang="en-US" sz="1900" dirty="0"/>
              <a:t> </a:t>
            </a:r>
            <a:r>
              <a:rPr lang="en-US" sz="1900" dirty="0" err="1"/>
              <a:t>sehingga</a:t>
            </a:r>
            <a:r>
              <a:rPr lang="en-US" sz="1900" dirty="0"/>
              <a:t> </a:t>
            </a:r>
            <a:r>
              <a:rPr lang="en-US" sz="1900" dirty="0" err="1"/>
              <a:t>menghasilkan</a:t>
            </a:r>
            <a:r>
              <a:rPr lang="en-US" sz="1900" dirty="0"/>
              <a:t> </a:t>
            </a:r>
            <a:r>
              <a:rPr lang="en-US" sz="1900" dirty="0" err="1"/>
              <a:t>musik</a:t>
            </a:r>
            <a:r>
              <a:rPr lang="en-US" sz="1900" dirty="0"/>
              <a:t> </a:t>
            </a:r>
            <a:r>
              <a:rPr lang="en-US" sz="1900" dirty="0" err="1"/>
              <a:t>musik</a:t>
            </a:r>
            <a:r>
              <a:rPr lang="en-US" sz="1900" dirty="0"/>
              <a:t> yang </a:t>
            </a:r>
            <a:r>
              <a:rPr lang="en-US" sz="1900" dirty="0" err="1"/>
              <a:t>merdu</a:t>
            </a:r>
            <a:r>
              <a:rPr lang="en-US" sz="1900" dirty="0" smtClean="0"/>
              <a:t>.</a:t>
            </a:r>
          </a:p>
          <a:p>
            <a:endParaRPr lang="en-US" sz="1900" dirty="0"/>
          </a:p>
          <a:p>
            <a:pPr marL="0" indent="0">
              <a:buNone/>
            </a:pPr>
            <a:r>
              <a:rPr lang="en-US" sz="1900" b="1" dirty="0"/>
              <a:t>Setting </a:t>
            </a:r>
            <a:r>
              <a:rPr lang="en-US" sz="1900" b="1" dirty="0" err="1"/>
              <a:t>Panggung</a:t>
            </a:r>
            <a:endParaRPr lang="en-US" sz="1900" b="1" dirty="0"/>
          </a:p>
          <a:p>
            <a:r>
              <a:rPr lang="en-US" sz="1900" dirty="0" err="1" smtClean="0"/>
              <a:t>Berbeda</a:t>
            </a:r>
            <a:r>
              <a:rPr lang="en-US" sz="1900" dirty="0" smtClean="0"/>
              <a:t> </a:t>
            </a:r>
            <a:r>
              <a:rPr lang="en-US" sz="1900" dirty="0" err="1"/>
              <a:t>dengan</a:t>
            </a:r>
            <a:r>
              <a:rPr lang="en-US" sz="1900" dirty="0"/>
              <a:t> </a:t>
            </a:r>
            <a:r>
              <a:rPr lang="en-US" sz="1900" dirty="0" err="1"/>
              <a:t>tarian</a:t>
            </a:r>
            <a:r>
              <a:rPr lang="en-US" sz="1900" dirty="0"/>
              <a:t> </a:t>
            </a:r>
            <a:r>
              <a:rPr lang="en-US" sz="1900" dirty="0" err="1"/>
              <a:t>lainnya</a:t>
            </a:r>
            <a:r>
              <a:rPr lang="en-US" sz="1900" dirty="0"/>
              <a:t>, setting </a:t>
            </a:r>
            <a:r>
              <a:rPr lang="en-US" sz="1900" dirty="0" err="1"/>
              <a:t>panggung</a:t>
            </a:r>
            <a:r>
              <a:rPr lang="en-US" sz="1900" dirty="0"/>
              <a:t> </a:t>
            </a:r>
            <a:r>
              <a:rPr lang="en-US" sz="1900" dirty="0" err="1"/>
              <a:t>pada</a:t>
            </a:r>
            <a:r>
              <a:rPr lang="en-US" sz="1900" dirty="0"/>
              <a:t> </a:t>
            </a:r>
            <a:r>
              <a:rPr lang="en-US" sz="1900" dirty="0" err="1"/>
              <a:t>tari</a:t>
            </a:r>
            <a:r>
              <a:rPr lang="en-US" sz="1900" dirty="0"/>
              <a:t> </a:t>
            </a:r>
            <a:r>
              <a:rPr lang="en-US" sz="1900" dirty="0" err="1"/>
              <a:t>ini</a:t>
            </a:r>
            <a:r>
              <a:rPr lang="en-US" sz="1900" dirty="0"/>
              <a:t> </a:t>
            </a:r>
            <a:r>
              <a:rPr lang="en-US" sz="1900" dirty="0" err="1"/>
              <a:t>tidak</a:t>
            </a:r>
            <a:r>
              <a:rPr lang="en-US" sz="1900" dirty="0"/>
              <a:t> </a:t>
            </a:r>
            <a:r>
              <a:rPr lang="en-US" sz="1900" dirty="0" err="1"/>
              <a:t>terlalu</a:t>
            </a:r>
            <a:r>
              <a:rPr lang="en-US" sz="1900" dirty="0"/>
              <a:t> </a:t>
            </a:r>
            <a:r>
              <a:rPr lang="en-US" sz="1900" dirty="0" err="1"/>
              <a:t>diperhatikan</a:t>
            </a:r>
            <a:r>
              <a:rPr lang="en-US" sz="1900" dirty="0"/>
              <a:t>. </a:t>
            </a:r>
            <a:r>
              <a:rPr lang="en-US" sz="1900" dirty="0" err="1"/>
              <a:t>Fungsi</a:t>
            </a:r>
            <a:r>
              <a:rPr lang="en-US" sz="1900" dirty="0"/>
              <a:t> Tor </a:t>
            </a:r>
            <a:r>
              <a:rPr lang="en-US" sz="1900" dirty="0" err="1"/>
              <a:t>Tor</a:t>
            </a:r>
            <a:r>
              <a:rPr lang="en-US" sz="1900" dirty="0"/>
              <a:t> yang </a:t>
            </a:r>
            <a:r>
              <a:rPr lang="en-US" sz="1900" dirty="0" err="1"/>
              <a:t>menjadi</a:t>
            </a:r>
            <a:r>
              <a:rPr lang="en-US" sz="1900" dirty="0"/>
              <a:t> </a:t>
            </a:r>
            <a:r>
              <a:rPr lang="en-US" sz="1900" dirty="0" err="1"/>
              <a:t>tari</a:t>
            </a:r>
            <a:r>
              <a:rPr lang="en-US" sz="1900" dirty="0"/>
              <a:t> </a:t>
            </a:r>
            <a:r>
              <a:rPr lang="en-US" sz="1900" dirty="0" err="1"/>
              <a:t>pergaulan</a:t>
            </a:r>
            <a:r>
              <a:rPr lang="en-US" sz="1900" dirty="0"/>
              <a:t> </a:t>
            </a:r>
            <a:r>
              <a:rPr lang="en-US" sz="1900" dirty="0" err="1"/>
              <a:t>atau</a:t>
            </a:r>
            <a:r>
              <a:rPr lang="en-US" sz="1900" dirty="0"/>
              <a:t> </a:t>
            </a:r>
            <a:r>
              <a:rPr lang="en-US" sz="1900" dirty="0" err="1"/>
              <a:t>komunikasi</a:t>
            </a:r>
            <a:r>
              <a:rPr lang="en-US" sz="1900" dirty="0"/>
              <a:t> </a:t>
            </a:r>
            <a:r>
              <a:rPr lang="en-US" sz="1900" dirty="0" err="1"/>
              <a:t>membuatnya</a:t>
            </a:r>
            <a:r>
              <a:rPr lang="en-US" sz="1900" dirty="0"/>
              <a:t> </a:t>
            </a:r>
            <a:r>
              <a:rPr lang="en-US" sz="1900" dirty="0" err="1"/>
              <a:t>tidak</a:t>
            </a:r>
            <a:r>
              <a:rPr lang="en-US" sz="1900" dirty="0"/>
              <a:t> </a:t>
            </a:r>
            <a:r>
              <a:rPr lang="en-US" sz="1900" dirty="0" err="1"/>
              <a:t>membutuhkan</a:t>
            </a:r>
            <a:r>
              <a:rPr lang="en-US" sz="1900" dirty="0"/>
              <a:t> </a:t>
            </a:r>
            <a:r>
              <a:rPr lang="en-US" sz="1900" dirty="0" err="1"/>
              <a:t>panggung</a:t>
            </a:r>
            <a:r>
              <a:rPr lang="en-US" sz="1900" dirty="0"/>
              <a:t> </a:t>
            </a:r>
            <a:r>
              <a:rPr lang="en-US" sz="1900" dirty="0" err="1"/>
              <a:t>dan</a:t>
            </a:r>
            <a:r>
              <a:rPr lang="en-US" sz="1900" dirty="0"/>
              <a:t> </a:t>
            </a:r>
            <a:r>
              <a:rPr lang="en-US" sz="1900" dirty="0" err="1"/>
              <a:t>segala</a:t>
            </a:r>
            <a:r>
              <a:rPr lang="en-US" sz="1900" dirty="0"/>
              <a:t> </a:t>
            </a:r>
            <a:r>
              <a:rPr lang="en-US" sz="1900" dirty="0" err="1"/>
              <a:t>kelengkapannya</a:t>
            </a:r>
            <a:r>
              <a:rPr lang="en-US" sz="1900" dirty="0"/>
              <a:t>. </a:t>
            </a:r>
            <a:r>
              <a:rPr lang="en-US" sz="1900" dirty="0" err="1"/>
              <a:t>Sehingga</a:t>
            </a:r>
            <a:r>
              <a:rPr lang="en-US" sz="1900" dirty="0"/>
              <a:t> para </a:t>
            </a:r>
            <a:r>
              <a:rPr lang="en-US" sz="1900" dirty="0" err="1"/>
              <a:t>penari</a:t>
            </a:r>
            <a:r>
              <a:rPr lang="en-US" sz="1900" dirty="0"/>
              <a:t> </a:t>
            </a:r>
            <a:r>
              <a:rPr lang="en-US" sz="1900" dirty="0" err="1"/>
              <a:t>bebas</a:t>
            </a:r>
            <a:r>
              <a:rPr lang="en-US" sz="1900" dirty="0"/>
              <a:t> </a:t>
            </a:r>
            <a:r>
              <a:rPr lang="en-US" sz="1900" dirty="0" err="1"/>
              <a:t>bergabung</a:t>
            </a:r>
            <a:r>
              <a:rPr lang="en-US" sz="1900" dirty="0"/>
              <a:t> </a:t>
            </a:r>
            <a:r>
              <a:rPr lang="en-US" sz="1900" dirty="0" err="1"/>
              <a:t>dan</a:t>
            </a:r>
            <a:r>
              <a:rPr lang="en-US" sz="1900" dirty="0"/>
              <a:t> </a:t>
            </a:r>
            <a:r>
              <a:rPr lang="en-US" sz="1900" dirty="0" err="1"/>
              <a:t>menari</a:t>
            </a:r>
            <a:r>
              <a:rPr lang="en-US" sz="1900" dirty="0"/>
              <a:t> </a:t>
            </a:r>
            <a:r>
              <a:rPr lang="en-US" sz="1900" dirty="0" err="1"/>
              <a:t>pada</a:t>
            </a:r>
            <a:r>
              <a:rPr lang="en-US" sz="1900" dirty="0"/>
              <a:t> </a:t>
            </a:r>
            <a:r>
              <a:rPr lang="en-US" sz="1900" dirty="0" err="1"/>
              <a:t>sebuah</a:t>
            </a:r>
            <a:r>
              <a:rPr lang="en-US" sz="1900" dirty="0"/>
              <a:t> </a:t>
            </a:r>
            <a:r>
              <a:rPr lang="en-US" sz="1900" dirty="0" err="1"/>
              <a:t>halaman</a:t>
            </a:r>
            <a:r>
              <a:rPr lang="en-US" sz="1900" dirty="0"/>
              <a:t> yang </a:t>
            </a:r>
            <a:r>
              <a:rPr lang="en-US" sz="1900" dirty="0" err="1"/>
              <a:t>luas</a:t>
            </a:r>
            <a:r>
              <a:rPr lang="en-US" sz="1900" dirty="0"/>
              <a:t>.</a:t>
            </a:r>
          </a:p>
          <a:p>
            <a:endParaRPr lang="en-US" sz="1900" dirty="0"/>
          </a:p>
        </p:txBody>
      </p:sp>
    </p:spTree>
    <p:extLst>
      <p:ext uri="{BB962C8B-B14F-4D97-AF65-F5344CB8AC3E}">
        <p14:creationId xmlns:p14="http://schemas.microsoft.com/office/powerpoint/2010/main" xmlns="" val="3580631736"/>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1250"/>
                                        <p:tgtEl>
                                          <p:spTgt spid="3">
                                            <p:txEl>
                                              <p:pRg st="0" end="0"/>
                                            </p:txEl>
                                          </p:spTgt>
                                        </p:tgtEl>
                                      </p:cBhvr>
                                    </p:animEffect>
                                  </p:childTnLst>
                                </p:cTn>
                              </p:par>
                            </p:childTnLst>
                          </p:cTn>
                        </p:par>
                        <p:par>
                          <p:cTn id="12" fill="hold">
                            <p:stCondLst>
                              <p:cond delay="2250"/>
                            </p:stCondLst>
                            <p:childTnLst>
                              <p:par>
                                <p:cTn id="13" presetID="6"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1250"/>
                                        <p:tgtEl>
                                          <p:spTgt spid="3">
                                            <p:txEl>
                                              <p:pRg st="2" end="2"/>
                                            </p:txEl>
                                          </p:spTgt>
                                        </p:tgtEl>
                                      </p:cBhvr>
                                    </p:animEffect>
                                  </p:childTnLst>
                                </p:cTn>
                              </p:par>
                            </p:childTnLst>
                          </p:cTn>
                        </p:par>
                        <p:par>
                          <p:cTn id="16" fill="hold">
                            <p:stCondLst>
                              <p:cond delay="3500"/>
                            </p:stCondLst>
                            <p:childTnLst>
                              <p:par>
                                <p:cTn id="17" presetID="6"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1250"/>
                                        <p:tgtEl>
                                          <p:spTgt spid="3">
                                            <p:txEl>
                                              <p:pRg st="3" end="3"/>
                                            </p:txEl>
                                          </p:spTgt>
                                        </p:tgtEl>
                                      </p:cBhvr>
                                    </p:animEffect>
                                  </p:childTnLst>
                                </p:cTn>
                              </p:par>
                            </p:childTnLst>
                          </p:cTn>
                        </p:par>
                        <p:par>
                          <p:cTn id="20" fill="hold">
                            <p:stCondLst>
                              <p:cond delay="4750"/>
                            </p:stCondLst>
                            <p:childTnLst>
                              <p:par>
                                <p:cTn id="21" presetID="6" presetClass="entr" presetSubtype="16"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ircle(in)">
                                      <p:cBhvr>
                                        <p:cTn id="23" dur="1250"/>
                                        <p:tgtEl>
                                          <p:spTgt spid="3">
                                            <p:txEl>
                                              <p:pRg st="5" end="5"/>
                                            </p:txEl>
                                          </p:spTgt>
                                        </p:tgtEl>
                                      </p:cBhvr>
                                    </p:animEffect>
                                  </p:childTnLst>
                                </p:cTn>
                              </p:par>
                            </p:childTnLst>
                          </p:cTn>
                        </p:par>
                        <p:par>
                          <p:cTn id="24" fill="hold">
                            <p:stCondLst>
                              <p:cond delay="6000"/>
                            </p:stCondLst>
                            <p:childTnLst>
                              <p:par>
                                <p:cTn id="25" presetID="6" presetClass="entr" presetSubtype="16"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ircle(in)">
                                      <p:cBhvr>
                                        <p:cTn id="27"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919387"/>
          </a:xfrm>
        </p:spPr>
        <p:txBody>
          <a:bodyPr>
            <a:normAutofit/>
          </a:bodyPr>
          <a:lstStyle/>
          <a:p>
            <a:pPr marL="342900" indent="-342900">
              <a:buFont typeface="Wingdings" panose="05000000000000000000" pitchFamily="2" charset="2"/>
              <a:buChar char="Ø"/>
            </a:pPr>
            <a:r>
              <a:rPr lang="en-US" sz="2400" b="1" dirty="0" err="1">
                <a:solidFill>
                  <a:schemeClr val="tx1"/>
                </a:solidFill>
                <a:latin typeface="Arial" panose="020B0604020202020204" pitchFamily="34" charset="0"/>
                <a:cs typeface="Arial" panose="020B0604020202020204" pitchFamily="34" charset="0"/>
              </a:rPr>
              <a:t>Properti</a:t>
            </a:r>
            <a:r>
              <a:rPr lang="en-US" sz="2400" b="1" dirty="0">
                <a:solidFill>
                  <a:schemeClr val="tx1"/>
                </a:solidFill>
                <a:latin typeface="Arial" panose="020B0604020202020204" pitchFamily="34" charset="0"/>
                <a:cs typeface="Arial" panose="020B0604020202020204" pitchFamily="34" charset="0"/>
              </a:rPr>
              <a:t> Yang </a:t>
            </a:r>
            <a:r>
              <a:rPr lang="en-US" sz="2400" b="1" dirty="0" err="1">
                <a:solidFill>
                  <a:schemeClr val="tx1"/>
                </a:solidFill>
                <a:latin typeface="Arial" panose="020B0604020202020204" pitchFamily="34" charset="0"/>
                <a:cs typeface="Arial" panose="020B0604020202020204" pitchFamily="34" charset="0"/>
              </a:rPr>
              <a:t>Digunakan</a:t>
            </a:r>
            <a:r>
              <a:rPr lang="en-US" sz="2400" dirty="0">
                <a:solidFill>
                  <a:schemeClr val="tx1"/>
                </a:solidFill>
                <a:latin typeface="Arial" panose="020B0604020202020204" pitchFamily="34" charset="0"/>
                <a:cs typeface="Arial" panose="020B0604020202020204" pitchFamily="34" charset="0"/>
              </a:rPr>
              <a:t/>
            </a:r>
            <a:br>
              <a:rPr lang="en-US" sz="2400" dirty="0">
                <a:solidFill>
                  <a:schemeClr val="tx1"/>
                </a:solidFill>
                <a:latin typeface="Arial" panose="020B0604020202020204" pitchFamily="34" charset="0"/>
                <a:cs typeface="Arial" panose="020B0604020202020204" pitchFamily="34" charset="0"/>
              </a:rPr>
            </a:br>
            <a:r>
              <a:rPr lang="en-US" sz="2400" dirty="0" smtClean="0">
                <a:solidFill>
                  <a:schemeClr val="tx1"/>
                </a:solidFill>
                <a:latin typeface="Arial" panose="020B0604020202020204" pitchFamily="34" charset="0"/>
                <a:cs typeface="Arial" panose="020B0604020202020204" pitchFamily="34" charset="0"/>
              </a:rPr>
              <a:t/>
            </a:r>
            <a:br>
              <a:rPr lang="en-US" sz="2400" dirty="0" smtClean="0">
                <a:solidFill>
                  <a:schemeClr val="tx1"/>
                </a:solidFill>
                <a:latin typeface="Arial" panose="020B0604020202020204" pitchFamily="34" charset="0"/>
                <a:cs typeface="Arial" panose="020B0604020202020204" pitchFamily="34" charset="0"/>
              </a:rPr>
            </a:br>
            <a:r>
              <a:rPr lang="en-US" sz="2400" dirty="0" err="1" smtClean="0">
                <a:solidFill>
                  <a:schemeClr val="tx1"/>
                </a:solidFill>
                <a:latin typeface="Arial" panose="020B0604020202020204" pitchFamily="34" charset="0"/>
                <a:cs typeface="Arial" panose="020B0604020202020204" pitchFamily="34" charset="0"/>
              </a:rPr>
              <a:t>Properti</a:t>
            </a:r>
            <a:r>
              <a:rPr lang="en-US" sz="2400" dirty="0" smtClean="0">
                <a:solidFill>
                  <a:schemeClr val="tx1"/>
                </a:solidFill>
                <a:latin typeface="Arial" panose="020B0604020202020204" pitchFamily="34" charset="0"/>
                <a:cs typeface="Arial" panose="020B0604020202020204" pitchFamily="34" charset="0"/>
              </a:rPr>
              <a:t> </a:t>
            </a:r>
            <a:r>
              <a:rPr lang="en-US" sz="2400" dirty="0">
                <a:solidFill>
                  <a:schemeClr val="tx1"/>
                </a:solidFill>
                <a:latin typeface="Arial" panose="020B0604020202020204" pitchFamily="34" charset="0"/>
                <a:cs typeface="Arial" panose="020B0604020202020204" pitchFamily="34" charset="0"/>
              </a:rPr>
              <a:t>yang </a:t>
            </a:r>
            <a:r>
              <a:rPr lang="en-US" sz="2400" dirty="0" err="1">
                <a:solidFill>
                  <a:schemeClr val="tx1"/>
                </a:solidFill>
                <a:latin typeface="Arial" panose="020B0604020202020204" pitchFamily="34" charset="0"/>
                <a:cs typeface="Arial" panose="020B0604020202020204" pitchFamily="34" charset="0"/>
              </a:rPr>
              <a:t>digunakan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pada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Tari</a:t>
            </a:r>
            <a:r>
              <a:rPr lang="en-US" sz="2400" dirty="0">
                <a:solidFill>
                  <a:schemeClr val="tx1"/>
                </a:solidFill>
                <a:latin typeface="Arial" panose="020B0604020202020204" pitchFamily="34" charset="0"/>
                <a:cs typeface="Arial" panose="020B0604020202020204" pitchFamily="34" charset="0"/>
              </a:rPr>
              <a:t> Tor </a:t>
            </a:r>
            <a:r>
              <a:rPr lang="en-US" sz="2400" dirty="0" err="1">
                <a:solidFill>
                  <a:schemeClr val="tx1"/>
                </a:solidFill>
                <a:latin typeface="Arial" panose="020B0604020202020204" pitchFamily="34" charset="0"/>
                <a:cs typeface="Arial" panose="020B0604020202020204" pitchFamily="34" charset="0"/>
              </a:rPr>
              <a:t>Tor</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berbeda-beda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tergantung</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dari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makan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tari</a:t>
            </a:r>
            <a:r>
              <a:rPr lang="en-US" sz="2400" dirty="0">
                <a:solidFill>
                  <a:schemeClr val="tx1"/>
                </a:solidFill>
                <a:latin typeface="Arial" panose="020B0604020202020204" pitchFamily="34" charset="0"/>
                <a:cs typeface="Arial" panose="020B0604020202020204" pitchFamily="34" charset="0"/>
              </a:rPr>
              <a:t> yang </a:t>
            </a:r>
            <a:r>
              <a:rPr lang="en-US" sz="2400" dirty="0" err="1">
                <a:solidFill>
                  <a:schemeClr val="tx1"/>
                </a:solidFill>
                <a:latin typeface="Arial" panose="020B0604020202020204" pitchFamily="34" charset="0"/>
                <a:cs typeface="Arial" panose="020B0604020202020204" pitchFamily="34" charset="0"/>
              </a:rPr>
              <a:t>ditampilkan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Jika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Tari</a:t>
            </a:r>
            <a:r>
              <a:rPr lang="en-US" sz="2400" dirty="0">
                <a:solidFill>
                  <a:schemeClr val="tx1"/>
                </a:solidFill>
                <a:latin typeface="Arial" panose="020B0604020202020204" pitchFamily="34" charset="0"/>
                <a:cs typeface="Arial" panose="020B0604020202020204" pitchFamily="34" charset="0"/>
              </a:rPr>
              <a:t> Tor </a:t>
            </a:r>
            <a:r>
              <a:rPr lang="en-US" sz="2400" dirty="0" err="1">
                <a:solidFill>
                  <a:schemeClr val="tx1"/>
                </a:solidFill>
                <a:latin typeface="Arial" panose="020B0604020202020204" pitchFamily="34" charset="0"/>
                <a:cs typeface="Arial" panose="020B0604020202020204" pitchFamily="34" charset="0"/>
              </a:rPr>
              <a:t>Tor</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merupakan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tarian</a:t>
            </a:r>
            <a:r>
              <a:rPr lang="en-US" sz="2400" dirty="0">
                <a:solidFill>
                  <a:schemeClr val="tx1"/>
                </a:solidFill>
                <a:latin typeface="Arial" panose="020B0604020202020204" pitchFamily="34" charset="0"/>
                <a:cs typeface="Arial" panose="020B0604020202020204" pitchFamily="34" charset="0"/>
              </a:rPr>
              <a:t> ritual </a:t>
            </a:r>
            <a:r>
              <a:rPr lang="en-US" sz="2400" dirty="0" err="1">
                <a:solidFill>
                  <a:schemeClr val="tx1"/>
                </a:solidFill>
                <a:latin typeface="Arial" panose="020B0604020202020204" pitchFamily="34" charset="0"/>
                <a:cs typeface="Arial" panose="020B0604020202020204" pitchFamily="34" charset="0"/>
              </a:rPr>
              <a:t>keagamaan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properti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wajib</a:t>
            </a:r>
            <a:r>
              <a:rPr lang="en-US" sz="2400" dirty="0">
                <a:solidFill>
                  <a:schemeClr val="tx1"/>
                </a:solidFill>
                <a:latin typeface="Arial" panose="020B0604020202020204" pitchFamily="34" charset="0"/>
                <a:cs typeface="Arial" panose="020B0604020202020204" pitchFamily="34" charset="0"/>
              </a:rPr>
              <a:t> yang </a:t>
            </a:r>
            <a:r>
              <a:rPr lang="en-US" sz="2400" dirty="0" err="1">
                <a:solidFill>
                  <a:schemeClr val="tx1"/>
                </a:solidFill>
                <a:latin typeface="Arial" panose="020B0604020202020204" pitchFamily="34" charset="0"/>
                <a:cs typeface="Arial" panose="020B0604020202020204" pitchFamily="34" charset="0"/>
              </a:rPr>
              <a:t>digunakan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adalah</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patung</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batu</a:t>
            </a:r>
            <a:r>
              <a:rPr lang="en-US" sz="2400" dirty="0">
                <a:solidFill>
                  <a:schemeClr val="tx1"/>
                </a:solidFill>
                <a:latin typeface="Arial" panose="020B0604020202020204" pitchFamily="34" charset="0"/>
                <a:cs typeface="Arial" panose="020B0604020202020204" pitchFamily="34" charset="0"/>
              </a:rPr>
              <a:t>. </a:t>
            </a:r>
            <a:r>
              <a:rPr lang="en-US" sz="2400" dirty="0" smtClean="0">
                <a:solidFill>
                  <a:schemeClr val="tx1"/>
                </a:solidFill>
                <a:latin typeface="Arial" panose="020B0604020202020204" pitchFamily="34" charset="0"/>
                <a:cs typeface="Arial" panose="020B0604020202020204" pitchFamily="34" charset="0"/>
              </a:rPr>
              <a:t/>
            </a:r>
            <a:br>
              <a:rPr lang="en-US" sz="2400" dirty="0" smtClean="0">
                <a:solidFill>
                  <a:schemeClr val="tx1"/>
                </a:solidFill>
                <a:latin typeface="Arial" panose="020B0604020202020204" pitchFamily="34" charset="0"/>
                <a:cs typeface="Arial" panose="020B0604020202020204" pitchFamily="34" charset="0"/>
              </a:rPr>
            </a:br>
            <a:r>
              <a:rPr lang="en-US" sz="2400" dirty="0" smtClean="0">
                <a:solidFill>
                  <a:schemeClr val="tx1"/>
                </a:solidFill>
                <a:latin typeface="Arial" panose="020B0604020202020204" pitchFamily="34" charset="0"/>
                <a:cs typeface="Arial" panose="020B0604020202020204" pitchFamily="34" charset="0"/>
              </a:rPr>
              <a:t/>
            </a:r>
            <a:br>
              <a:rPr lang="en-US" sz="2400" dirty="0" smtClean="0">
                <a:solidFill>
                  <a:schemeClr val="tx1"/>
                </a:solidFill>
                <a:latin typeface="Arial" panose="020B0604020202020204" pitchFamily="34" charset="0"/>
                <a:cs typeface="Arial" panose="020B0604020202020204" pitchFamily="34" charset="0"/>
              </a:rPr>
            </a:br>
            <a:r>
              <a:rPr lang="en-US" sz="2400" dirty="0" err="1" smtClean="0">
                <a:solidFill>
                  <a:schemeClr val="tx1"/>
                </a:solidFill>
                <a:latin typeface="Arial" panose="020B0604020202020204" pitchFamily="34" charset="0"/>
                <a:cs typeface="Arial" panose="020B0604020202020204" pitchFamily="34" charset="0"/>
              </a:rPr>
              <a:t>Patung</a:t>
            </a:r>
            <a:r>
              <a:rPr lang="en-US" sz="2400" dirty="0" smtClean="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ini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bergerak</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sesuai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dengan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ritme</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musik</a:t>
            </a:r>
            <a:r>
              <a:rPr lang="en-US" sz="2400" dirty="0">
                <a:solidFill>
                  <a:schemeClr val="tx1"/>
                </a:solidFill>
                <a:latin typeface="Arial" panose="020B0604020202020204" pitchFamily="34" charset="0"/>
                <a:cs typeface="Arial" panose="020B0604020202020204" pitchFamily="34" charset="0"/>
              </a:rPr>
              <a:t> yang </a:t>
            </a:r>
            <a:r>
              <a:rPr lang="en-US" sz="2400" dirty="0" err="1">
                <a:solidFill>
                  <a:schemeClr val="tx1"/>
                </a:solidFill>
                <a:latin typeface="Arial" panose="020B0604020202020204" pitchFamily="34" charset="0"/>
                <a:cs typeface="Arial" panose="020B0604020202020204" pitchFamily="34" charset="0"/>
              </a:rPr>
              <a:t>dimainkan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ketika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sudah</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terisi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oleh</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rol</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luhur</a:t>
            </a:r>
            <a:r>
              <a:rPr lang="en-US" sz="2400" dirty="0">
                <a:solidFill>
                  <a:schemeClr val="tx1"/>
                </a:solidFill>
                <a:latin typeface="Arial" panose="020B0604020202020204" pitchFamily="34" charset="0"/>
                <a:cs typeface="Arial" panose="020B0604020202020204" pitchFamily="34" charset="0"/>
              </a:rPr>
              <a:t>. </a:t>
            </a:r>
            <a:r>
              <a:rPr lang="en-US" sz="2400" dirty="0" smtClean="0">
                <a:solidFill>
                  <a:schemeClr val="tx1"/>
                </a:solidFill>
                <a:latin typeface="Arial" panose="020B0604020202020204" pitchFamily="34" charset="0"/>
                <a:cs typeface="Arial" panose="020B0604020202020204" pitchFamily="34" charset="0"/>
              </a:rPr>
              <a:t/>
            </a:r>
            <a:br>
              <a:rPr lang="en-US" sz="2400" dirty="0" smtClean="0">
                <a:solidFill>
                  <a:schemeClr val="tx1"/>
                </a:solidFill>
                <a:latin typeface="Arial" panose="020B0604020202020204" pitchFamily="34" charset="0"/>
                <a:cs typeface="Arial" panose="020B0604020202020204" pitchFamily="34" charset="0"/>
              </a:rPr>
            </a:br>
            <a:r>
              <a:rPr lang="en-US" sz="2400" dirty="0" smtClean="0">
                <a:solidFill>
                  <a:schemeClr val="tx1"/>
                </a:solidFill>
                <a:latin typeface="Arial" panose="020B0604020202020204" pitchFamily="34" charset="0"/>
                <a:cs typeface="Arial" panose="020B0604020202020204" pitchFamily="34" charset="0"/>
              </a:rPr>
              <a:t/>
            </a:r>
            <a:br>
              <a:rPr lang="en-US" sz="2400" dirty="0" smtClean="0">
                <a:solidFill>
                  <a:schemeClr val="tx1"/>
                </a:solidFill>
                <a:latin typeface="Arial" panose="020B0604020202020204" pitchFamily="34" charset="0"/>
                <a:cs typeface="Arial" panose="020B0604020202020204" pitchFamily="34" charset="0"/>
              </a:rPr>
            </a:br>
            <a:r>
              <a:rPr lang="en-US" sz="2400" dirty="0" err="1" smtClean="0">
                <a:solidFill>
                  <a:schemeClr val="tx1"/>
                </a:solidFill>
                <a:latin typeface="Arial" panose="020B0604020202020204" pitchFamily="34" charset="0"/>
                <a:cs typeface="Arial" panose="020B0604020202020204" pitchFamily="34" charset="0"/>
              </a:rPr>
              <a:t>Sementara</a:t>
            </a:r>
            <a:r>
              <a:rPr lang="en-US" sz="2400" dirty="0" smtClean="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jika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Tari</a:t>
            </a:r>
            <a:r>
              <a:rPr lang="en-US" sz="2400" dirty="0">
                <a:solidFill>
                  <a:schemeClr val="tx1"/>
                </a:solidFill>
                <a:latin typeface="Arial" panose="020B0604020202020204" pitchFamily="34" charset="0"/>
                <a:cs typeface="Arial" panose="020B0604020202020204" pitchFamily="34" charset="0"/>
              </a:rPr>
              <a:t> Tor </a:t>
            </a:r>
            <a:r>
              <a:rPr lang="en-US" sz="2400" dirty="0" err="1">
                <a:solidFill>
                  <a:schemeClr val="tx1"/>
                </a:solidFill>
                <a:latin typeface="Arial" panose="020B0604020202020204" pitchFamily="34" charset="0"/>
                <a:cs typeface="Arial" panose="020B0604020202020204" pitchFamily="34" charset="0"/>
              </a:rPr>
              <a:t>Tor</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dimaknai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sebagai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sara</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hiburan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maka</a:t>
            </a:r>
            <a:r>
              <a:rPr lang="en-US" sz="2400" dirty="0">
                <a:solidFill>
                  <a:schemeClr val="tx1"/>
                </a:solidFill>
                <a:latin typeface="Arial" panose="020B0604020202020204" pitchFamily="34" charset="0"/>
                <a:cs typeface="Arial" panose="020B0604020202020204" pitchFamily="34" charset="0"/>
              </a:rPr>
              <a:t> para </a:t>
            </a:r>
            <a:r>
              <a:rPr lang="en-US" sz="2400" dirty="0" err="1">
                <a:solidFill>
                  <a:schemeClr val="tx1"/>
                </a:solidFill>
                <a:latin typeface="Arial" panose="020B0604020202020204" pitchFamily="34" charset="0"/>
                <a:cs typeface="Arial" panose="020B0604020202020204" pitchFamily="34" charset="0"/>
              </a:rPr>
              <a:t>penari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tidak</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mengenakan</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properti</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apapun</a:t>
            </a:r>
            <a:r>
              <a:rPr lang="en-US" sz="24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1432045804"/>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8671" y="254442"/>
            <a:ext cx="7766936" cy="620202"/>
          </a:xfrm>
        </p:spPr>
        <p:txBody>
          <a:bodyPr/>
          <a:lstStyle/>
          <a:p>
            <a:pPr algn="l"/>
            <a:r>
              <a:rPr lang="en-US" sz="4000" dirty="0" err="1" smtClean="0"/>
              <a:t>D.Jenis-jenis</a:t>
            </a:r>
            <a:r>
              <a:rPr lang="en-US" sz="4000" dirty="0" smtClean="0"/>
              <a:t> </a:t>
            </a:r>
            <a:r>
              <a:rPr lang="en-US" sz="4000" dirty="0" err="1" smtClean="0"/>
              <a:t>Tari</a:t>
            </a:r>
            <a:r>
              <a:rPr lang="en-US" sz="4000" dirty="0" smtClean="0"/>
              <a:t> Tor-Tor</a:t>
            </a:r>
            <a:endParaRPr lang="en-US" sz="4000" dirty="0"/>
          </a:p>
        </p:txBody>
      </p:sp>
      <p:sp>
        <p:nvSpPr>
          <p:cNvPr id="3" name="Subtitle 2"/>
          <p:cNvSpPr>
            <a:spLocks noGrp="1"/>
          </p:cNvSpPr>
          <p:nvPr>
            <p:ph type="subTitle" idx="1"/>
          </p:nvPr>
        </p:nvSpPr>
        <p:spPr>
          <a:xfrm>
            <a:off x="182880" y="962108"/>
            <a:ext cx="9955033" cy="5732891"/>
          </a:xfrm>
        </p:spPr>
        <p:txBody>
          <a:bodyPr>
            <a:normAutofit lnSpcReduction="10000"/>
          </a:bodyPr>
          <a:lstStyle/>
          <a:p>
            <a:pPr algn="l"/>
            <a:r>
              <a:rPr lang="en-US" b="1" dirty="0" smtClean="0">
                <a:solidFill>
                  <a:schemeClr val="tx1"/>
                </a:solidFill>
              </a:rPr>
              <a:t>1.Tor-tor </a:t>
            </a:r>
            <a:r>
              <a:rPr lang="en-US" b="1" dirty="0" err="1">
                <a:solidFill>
                  <a:schemeClr val="tx1"/>
                </a:solidFill>
              </a:rPr>
              <a:t>Pangurason</a:t>
            </a:r>
            <a:endParaRPr lang="en-US" b="1" dirty="0">
              <a:solidFill>
                <a:schemeClr val="tx1"/>
              </a:solidFill>
            </a:endParaRPr>
          </a:p>
          <a:p>
            <a:pPr marL="285750" indent="-285750" algn="l">
              <a:buFont typeface="Wingdings" panose="05000000000000000000" pitchFamily="2" charset="2"/>
              <a:buChar char="Ø"/>
            </a:pPr>
            <a:r>
              <a:rPr lang="en-US" dirty="0" err="1" smtClean="0">
                <a:solidFill>
                  <a:schemeClr val="tx1"/>
                </a:solidFill>
              </a:rPr>
              <a:t>Tari</a:t>
            </a:r>
            <a:r>
              <a:rPr lang="en-US" dirty="0" smtClean="0">
                <a:solidFill>
                  <a:schemeClr val="tx1"/>
                </a:solidFill>
              </a:rPr>
              <a:t> </a:t>
            </a:r>
            <a:r>
              <a:rPr lang="en-US" dirty="0" err="1">
                <a:solidFill>
                  <a:schemeClr val="tx1"/>
                </a:solidFill>
              </a:rPr>
              <a:t>ini</a:t>
            </a:r>
            <a:r>
              <a:rPr lang="en-US" dirty="0">
                <a:solidFill>
                  <a:schemeClr val="tx1"/>
                </a:solidFill>
              </a:rPr>
              <a:t> </a:t>
            </a:r>
            <a:r>
              <a:rPr lang="en-US" dirty="0" err="1">
                <a:solidFill>
                  <a:schemeClr val="tx1"/>
                </a:solidFill>
              </a:rPr>
              <a:t>biasanya</a:t>
            </a:r>
            <a:r>
              <a:rPr lang="en-US" dirty="0">
                <a:solidFill>
                  <a:schemeClr val="tx1"/>
                </a:solidFill>
              </a:rPr>
              <a:t> </a:t>
            </a:r>
            <a:r>
              <a:rPr lang="en-US" dirty="0" err="1">
                <a:solidFill>
                  <a:schemeClr val="tx1"/>
                </a:solidFill>
              </a:rPr>
              <a:t>digelar</a:t>
            </a:r>
            <a:r>
              <a:rPr lang="en-US" dirty="0">
                <a:solidFill>
                  <a:schemeClr val="tx1"/>
                </a:solidFill>
              </a:rPr>
              <a:t> </a:t>
            </a:r>
            <a:r>
              <a:rPr lang="en-US" dirty="0" err="1">
                <a:solidFill>
                  <a:schemeClr val="tx1"/>
                </a:solidFill>
              </a:rPr>
              <a:t>pada</a:t>
            </a:r>
            <a:r>
              <a:rPr lang="en-US" dirty="0">
                <a:solidFill>
                  <a:schemeClr val="tx1"/>
                </a:solidFill>
              </a:rPr>
              <a:t> </a:t>
            </a:r>
            <a:r>
              <a:rPr lang="en-US" dirty="0" err="1">
                <a:solidFill>
                  <a:schemeClr val="tx1"/>
                </a:solidFill>
              </a:rPr>
              <a:t>saat</a:t>
            </a:r>
            <a:r>
              <a:rPr lang="en-US" dirty="0">
                <a:solidFill>
                  <a:schemeClr val="tx1"/>
                </a:solidFill>
              </a:rPr>
              <a:t> </a:t>
            </a:r>
            <a:r>
              <a:rPr lang="en-US" dirty="0" err="1">
                <a:solidFill>
                  <a:schemeClr val="tx1"/>
                </a:solidFill>
              </a:rPr>
              <a:t>pesta</a:t>
            </a:r>
            <a:r>
              <a:rPr lang="en-US" dirty="0">
                <a:solidFill>
                  <a:schemeClr val="tx1"/>
                </a:solidFill>
              </a:rPr>
              <a:t> </a:t>
            </a:r>
            <a:r>
              <a:rPr lang="en-US" dirty="0" err="1">
                <a:solidFill>
                  <a:schemeClr val="tx1"/>
                </a:solidFill>
              </a:rPr>
              <a:t>besar</a:t>
            </a:r>
            <a:r>
              <a:rPr lang="en-US" dirty="0">
                <a:solidFill>
                  <a:schemeClr val="tx1"/>
                </a:solidFill>
              </a:rPr>
              <a:t>. </a:t>
            </a:r>
            <a:r>
              <a:rPr lang="en-US" dirty="0" err="1">
                <a:solidFill>
                  <a:schemeClr val="tx1"/>
                </a:solidFill>
              </a:rPr>
              <a:t>Sebelum</a:t>
            </a:r>
            <a:r>
              <a:rPr lang="en-US" dirty="0">
                <a:solidFill>
                  <a:schemeClr val="tx1"/>
                </a:solidFill>
              </a:rPr>
              <a:t> </a:t>
            </a:r>
            <a:r>
              <a:rPr lang="en-US" dirty="0" err="1">
                <a:solidFill>
                  <a:schemeClr val="tx1"/>
                </a:solidFill>
              </a:rPr>
              <a:t>pesta</a:t>
            </a:r>
            <a:r>
              <a:rPr lang="en-US" dirty="0">
                <a:solidFill>
                  <a:schemeClr val="tx1"/>
                </a:solidFill>
              </a:rPr>
              <a:t> </a:t>
            </a:r>
            <a:r>
              <a:rPr lang="en-US" dirty="0" err="1">
                <a:solidFill>
                  <a:schemeClr val="tx1"/>
                </a:solidFill>
              </a:rPr>
              <a:t>dimulai</a:t>
            </a:r>
            <a:r>
              <a:rPr lang="en-US" dirty="0">
                <a:solidFill>
                  <a:schemeClr val="tx1"/>
                </a:solidFill>
              </a:rPr>
              <a:t>, </a:t>
            </a:r>
            <a:r>
              <a:rPr lang="en-US" dirty="0" err="1">
                <a:solidFill>
                  <a:schemeClr val="tx1"/>
                </a:solidFill>
              </a:rPr>
              <a:t>tempat</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lokasi</a:t>
            </a:r>
            <a:r>
              <a:rPr lang="en-US" dirty="0">
                <a:solidFill>
                  <a:schemeClr val="tx1"/>
                </a:solidFill>
              </a:rPr>
              <a:t> </a:t>
            </a:r>
            <a:r>
              <a:rPr lang="en-US" dirty="0" err="1">
                <a:solidFill>
                  <a:schemeClr val="tx1"/>
                </a:solidFill>
              </a:rPr>
              <a:t>pesta</a:t>
            </a:r>
            <a:r>
              <a:rPr lang="en-US" dirty="0">
                <a:solidFill>
                  <a:schemeClr val="tx1"/>
                </a:solidFill>
              </a:rPr>
              <a:t> </a:t>
            </a:r>
            <a:r>
              <a:rPr lang="en-US" dirty="0" err="1">
                <a:solidFill>
                  <a:schemeClr val="tx1"/>
                </a:solidFill>
              </a:rPr>
              <a:t>terlebih</a:t>
            </a:r>
            <a:r>
              <a:rPr lang="en-US" dirty="0">
                <a:solidFill>
                  <a:schemeClr val="tx1"/>
                </a:solidFill>
              </a:rPr>
              <a:t> </a:t>
            </a:r>
            <a:r>
              <a:rPr lang="en-US" dirty="0" err="1">
                <a:solidFill>
                  <a:schemeClr val="tx1"/>
                </a:solidFill>
              </a:rPr>
              <a:t>dahulu</a:t>
            </a:r>
            <a:r>
              <a:rPr lang="en-US" dirty="0">
                <a:solidFill>
                  <a:schemeClr val="tx1"/>
                </a:solidFill>
              </a:rPr>
              <a:t> </a:t>
            </a:r>
            <a:r>
              <a:rPr lang="en-US" dirty="0" err="1">
                <a:solidFill>
                  <a:schemeClr val="tx1"/>
                </a:solidFill>
              </a:rPr>
              <a:t>dibersihkan</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menggunakan</a:t>
            </a:r>
            <a:r>
              <a:rPr lang="en-US" dirty="0">
                <a:solidFill>
                  <a:schemeClr val="tx1"/>
                </a:solidFill>
              </a:rPr>
              <a:t> </a:t>
            </a:r>
            <a:r>
              <a:rPr lang="en-US" dirty="0" err="1">
                <a:solidFill>
                  <a:schemeClr val="tx1"/>
                </a:solidFill>
              </a:rPr>
              <a:t>jeruk</a:t>
            </a:r>
            <a:r>
              <a:rPr lang="en-US" dirty="0">
                <a:solidFill>
                  <a:schemeClr val="tx1"/>
                </a:solidFill>
              </a:rPr>
              <a:t> </a:t>
            </a:r>
            <a:r>
              <a:rPr lang="en-US" dirty="0" err="1">
                <a:solidFill>
                  <a:schemeClr val="tx1"/>
                </a:solidFill>
              </a:rPr>
              <a:t>purut</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demikian</a:t>
            </a:r>
            <a:r>
              <a:rPr lang="en-US" dirty="0">
                <a:solidFill>
                  <a:schemeClr val="tx1"/>
                </a:solidFill>
              </a:rPr>
              <a:t>, </a:t>
            </a:r>
            <a:r>
              <a:rPr lang="en-US" dirty="0" err="1">
                <a:solidFill>
                  <a:schemeClr val="tx1"/>
                </a:solidFill>
              </a:rPr>
              <a:t>lokasi</a:t>
            </a:r>
            <a:r>
              <a:rPr lang="en-US" dirty="0">
                <a:solidFill>
                  <a:schemeClr val="tx1"/>
                </a:solidFill>
              </a:rPr>
              <a:t> </a:t>
            </a:r>
            <a:r>
              <a:rPr lang="en-US" dirty="0" err="1">
                <a:solidFill>
                  <a:schemeClr val="tx1"/>
                </a:solidFill>
              </a:rPr>
              <a:t>pesta</a:t>
            </a:r>
            <a:r>
              <a:rPr lang="en-US" dirty="0">
                <a:solidFill>
                  <a:schemeClr val="tx1"/>
                </a:solidFill>
              </a:rPr>
              <a:t> </a:t>
            </a:r>
            <a:r>
              <a:rPr lang="en-US" dirty="0" err="1">
                <a:solidFill>
                  <a:schemeClr val="tx1"/>
                </a:solidFill>
              </a:rPr>
              <a:t>diharapkan</a:t>
            </a:r>
            <a:r>
              <a:rPr lang="en-US" dirty="0">
                <a:solidFill>
                  <a:schemeClr val="tx1"/>
                </a:solidFill>
              </a:rPr>
              <a:t> </a:t>
            </a:r>
            <a:r>
              <a:rPr lang="en-US" dirty="0" err="1">
                <a:solidFill>
                  <a:schemeClr val="tx1"/>
                </a:solidFill>
              </a:rPr>
              <a:t>jauh</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mara</a:t>
            </a:r>
            <a:r>
              <a:rPr lang="en-US" dirty="0">
                <a:solidFill>
                  <a:schemeClr val="tx1"/>
                </a:solidFill>
              </a:rPr>
              <a:t> </a:t>
            </a:r>
            <a:r>
              <a:rPr lang="en-US" dirty="0" err="1">
                <a:solidFill>
                  <a:schemeClr val="tx1"/>
                </a:solidFill>
              </a:rPr>
              <a:t>bahaya</a:t>
            </a:r>
            <a:r>
              <a:rPr lang="en-US" dirty="0" smtClean="0">
                <a:solidFill>
                  <a:schemeClr val="tx1"/>
                </a:solidFill>
              </a:rPr>
              <a:t>.</a:t>
            </a:r>
          </a:p>
          <a:p>
            <a:pPr algn="l"/>
            <a:r>
              <a:rPr lang="en-US" b="1" dirty="0" smtClean="0">
                <a:solidFill>
                  <a:schemeClr val="tx1"/>
                </a:solidFill>
              </a:rPr>
              <a:t>2.Tor-tor </a:t>
            </a:r>
            <a:r>
              <a:rPr lang="en-US" b="1" dirty="0" err="1">
                <a:solidFill>
                  <a:schemeClr val="tx1"/>
                </a:solidFill>
              </a:rPr>
              <a:t>Sipitu</a:t>
            </a:r>
            <a:r>
              <a:rPr lang="en-US" b="1" dirty="0">
                <a:solidFill>
                  <a:schemeClr val="tx1"/>
                </a:solidFill>
              </a:rPr>
              <a:t> </a:t>
            </a:r>
            <a:r>
              <a:rPr lang="en-US" b="1" dirty="0" err="1">
                <a:solidFill>
                  <a:schemeClr val="tx1"/>
                </a:solidFill>
              </a:rPr>
              <a:t>Cawan</a:t>
            </a:r>
            <a:r>
              <a:rPr lang="en-US" b="1" dirty="0">
                <a:solidFill>
                  <a:schemeClr val="tx1"/>
                </a:solidFill>
              </a:rPr>
              <a:t> </a:t>
            </a:r>
            <a:endParaRPr lang="en-US" b="1" dirty="0" smtClean="0">
              <a:solidFill>
                <a:schemeClr val="tx1"/>
              </a:solidFill>
            </a:endParaRPr>
          </a:p>
          <a:p>
            <a:pPr marL="285750" indent="-285750" algn="l">
              <a:buFont typeface="Wingdings" panose="05000000000000000000" pitchFamily="2" charset="2"/>
              <a:buChar char="Ø"/>
            </a:pPr>
            <a:r>
              <a:rPr lang="en-US" dirty="0" err="1">
                <a:solidFill>
                  <a:schemeClr val="tx1"/>
                </a:solidFill>
                <a:latin typeface="Arial" panose="020B0604020202020204" pitchFamily="34" charset="0"/>
                <a:cs typeface="Arial" panose="020B0604020202020204" pitchFamily="34" charset="0"/>
              </a:rPr>
              <a:t>Tari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biasa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digelar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pengukuhan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seorang</a:t>
            </a:r>
            <a:r>
              <a:rPr lang="en-US" dirty="0">
                <a:solidFill>
                  <a:schemeClr val="tx1"/>
                </a:solidFill>
                <a:latin typeface="Arial" panose="020B0604020202020204" pitchFamily="34" charset="0"/>
                <a:cs typeface="Arial" panose="020B0604020202020204" pitchFamily="34" charset="0"/>
              </a:rPr>
              <a:t> raja. </a:t>
            </a:r>
            <a:r>
              <a:rPr lang="en-US" dirty="0" err="1">
                <a:solidFill>
                  <a:schemeClr val="tx1"/>
                </a:solidFill>
                <a:latin typeface="Arial" panose="020B0604020202020204" pitchFamily="34" charset="0"/>
                <a:cs typeface="Arial" panose="020B0604020202020204" pitchFamily="34" charset="0"/>
              </a:rPr>
              <a:t>Tari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dipercaya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berasal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dari</a:t>
            </a:r>
            <a:r>
              <a:rPr lang="en-US" dirty="0">
                <a:solidFill>
                  <a:schemeClr val="tx1"/>
                </a:solidFill>
                <a:latin typeface="Arial" panose="020B0604020202020204" pitchFamily="34" charset="0"/>
                <a:cs typeface="Arial" panose="020B0604020202020204" pitchFamily="34" charset="0"/>
              </a:rPr>
              <a:t> 7 </a:t>
            </a:r>
            <a:r>
              <a:rPr lang="en-US" dirty="0" err="1">
                <a:solidFill>
                  <a:schemeClr val="tx1"/>
                </a:solidFill>
                <a:latin typeface="Arial" panose="020B0604020202020204" pitchFamily="34" charset="0"/>
                <a:cs typeface="Arial" panose="020B0604020202020204" pitchFamily="34" charset="0"/>
              </a:rPr>
              <a:t>putri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kayangan</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mandi</a:t>
            </a:r>
            <a:r>
              <a:rPr lang="en-US" dirty="0">
                <a:solidFill>
                  <a:schemeClr val="tx1"/>
                </a:solidFill>
                <a:latin typeface="Arial" panose="020B0604020202020204" pitchFamily="34" charset="0"/>
                <a:cs typeface="Arial" panose="020B0604020202020204" pitchFamily="34" charset="0"/>
              </a:rPr>
              <a:t> di </a:t>
            </a:r>
            <a:r>
              <a:rPr lang="en-US" dirty="0" err="1">
                <a:solidFill>
                  <a:schemeClr val="tx1"/>
                </a:solidFill>
                <a:latin typeface="Arial" panose="020B0604020202020204" pitchFamily="34" charset="0"/>
                <a:cs typeface="Arial" panose="020B0604020202020204" pitchFamily="34" charset="0"/>
              </a:rPr>
              <a:t>sebuah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telaga</a:t>
            </a:r>
            <a:r>
              <a:rPr lang="en-US" dirty="0">
                <a:solidFill>
                  <a:schemeClr val="tx1"/>
                </a:solidFill>
                <a:latin typeface="Arial" panose="020B0604020202020204" pitchFamily="34" charset="0"/>
                <a:cs typeface="Arial" panose="020B0604020202020204" pitchFamily="34" charset="0"/>
              </a:rPr>
              <a:t> di </a:t>
            </a:r>
            <a:r>
              <a:rPr lang="en-US" dirty="0" err="1">
                <a:solidFill>
                  <a:schemeClr val="tx1"/>
                </a:solidFill>
                <a:latin typeface="Arial" panose="020B0604020202020204" pitchFamily="34" charset="0"/>
                <a:cs typeface="Arial" panose="020B0604020202020204" pitchFamily="34" charset="0"/>
              </a:rPr>
              <a:t>puncak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gunung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pusuk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buhit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bersamaan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dengan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datangnya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piso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sipitu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sasarung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pisau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tujuh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sarung</a:t>
            </a:r>
            <a:r>
              <a:rPr lang="en-US" dirty="0">
                <a:solidFill>
                  <a:schemeClr val="tx1"/>
                </a:solidFill>
                <a:latin typeface="Arial" panose="020B0604020202020204" pitchFamily="34" charset="0"/>
                <a:cs typeface="Arial" panose="020B0604020202020204" pitchFamily="34" charset="0"/>
              </a:rPr>
              <a:t>).</a:t>
            </a:r>
          </a:p>
          <a:p>
            <a:pPr marL="285750" indent="-285750" algn="l">
              <a:buFont typeface="Wingdings" panose="05000000000000000000" pitchFamily="2" charset="2"/>
              <a:buChar char="Ø"/>
            </a:pPr>
            <a:endParaRPr lang="en-US" dirty="0">
              <a:solidFill>
                <a:schemeClr val="tx1"/>
              </a:solidFill>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Ø"/>
            </a:pPr>
            <a:r>
              <a:rPr lang="en-US" dirty="0" err="1">
                <a:solidFill>
                  <a:schemeClr val="tx1"/>
                </a:solidFill>
                <a:latin typeface="Arial" panose="020B0604020202020204" pitchFamily="34" charset="0"/>
                <a:cs typeface="Arial" panose="020B0604020202020204" pitchFamily="34" charset="0"/>
              </a:rPr>
              <a:t>Tortor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tidak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bisa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dipelajari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sembarangan</a:t>
            </a:r>
            <a:r>
              <a:rPr lang="en-US" dirty="0">
                <a:solidFill>
                  <a:schemeClr val="tx1"/>
                </a:solidFill>
                <a:latin typeface="Arial" panose="020B0604020202020204" pitchFamily="34" charset="0"/>
                <a:cs typeface="Arial" panose="020B0604020202020204" pitchFamily="34" charset="0"/>
              </a:rPr>
              <a:t> orang </a:t>
            </a:r>
            <a:r>
              <a:rPr lang="en-US" dirty="0" err="1">
                <a:solidFill>
                  <a:schemeClr val="tx1"/>
                </a:solidFill>
                <a:latin typeface="Arial" panose="020B0604020202020204" pitchFamily="34" charset="0"/>
                <a:cs typeface="Arial" panose="020B0604020202020204" pitchFamily="34" charset="0"/>
              </a:rPr>
              <a:t>kecuali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kalau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memang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sudah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jodoh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Lewat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turun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temurun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tujuh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dianggap</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sebagai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tarian</a:t>
            </a:r>
            <a:r>
              <a:rPr lang="en-US" dirty="0">
                <a:solidFill>
                  <a:schemeClr val="tx1"/>
                </a:solidFill>
                <a:latin typeface="Arial" panose="020B0604020202020204" pitchFamily="34" charset="0"/>
                <a:cs typeface="Arial" panose="020B0604020202020204" pitchFamily="34" charset="0"/>
              </a:rPr>
              <a:t> paling </a:t>
            </a:r>
            <a:r>
              <a:rPr lang="en-US" dirty="0" err="1">
                <a:solidFill>
                  <a:schemeClr val="tx1"/>
                </a:solidFill>
                <a:latin typeface="Arial" panose="020B0604020202020204" pitchFamily="34" charset="0"/>
                <a:cs typeface="Arial" panose="020B0604020202020204" pitchFamily="34" charset="0"/>
              </a:rPr>
              <a:t>unik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karena</a:t>
            </a:r>
            <a:r>
              <a:rPr lang="en-US" dirty="0">
                <a:solidFill>
                  <a:schemeClr val="tx1"/>
                </a:solidFill>
                <a:latin typeface="Arial" panose="020B0604020202020204" pitchFamily="34" charset="0"/>
                <a:cs typeface="Arial" panose="020B0604020202020204" pitchFamily="34" charset="0"/>
              </a:rPr>
              <a:t> sang </a:t>
            </a:r>
            <a:r>
              <a:rPr lang="en-US" dirty="0" err="1">
                <a:solidFill>
                  <a:schemeClr val="tx1"/>
                </a:solidFill>
                <a:latin typeface="Arial" panose="020B0604020202020204" pitchFamily="34" charset="0"/>
                <a:cs typeface="Arial" panose="020B0604020202020204" pitchFamily="34" charset="0"/>
              </a:rPr>
              <a:t>penari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harus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menjaga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keseimbangan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tujuh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diletakkan</a:t>
            </a:r>
            <a:r>
              <a:rPr lang="en-US" dirty="0">
                <a:solidFill>
                  <a:schemeClr val="tx1"/>
                </a:solidFill>
                <a:latin typeface="Arial" panose="020B0604020202020204" pitchFamily="34" charset="0"/>
                <a:cs typeface="Arial" panose="020B0604020202020204" pitchFamily="34" charset="0"/>
              </a:rPr>
              <a:t> di </a:t>
            </a:r>
            <a:r>
              <a:rPr lang="en-US" dirty="0" err="1">
                <a:solidFill>
                  <a:schemeClr val="tx1"/>
                </a:solidFill>
                <a:latin typeface="Arial" panose="020B0604020202020204" pitchFamily="34" charset="0"/>
                <a:cs typeface="Arial" panose="020B0604020202020204" pitchFamily="34" charset="0"/>
              </a:rPr>
              <a:t>kedua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tangan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kanan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kiri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tiga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serta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satu</a:t>
            </a:r>
            <a:r>
              <a:rPr lang="en-US" dirty="0">
                <a:solidFill>
                  <a:schemeClr val="tx1"/>
                </a:solidFill>
                <a:latin typeface="Arial" panose="020B0604020202020204" pitchFamily="34" charset="0"/>
                <a:cs typeface="Arial" panose="020B0604020202020204" pitchFamily="34" charset="0"/>
              </a:rPr>
              <a:t> di </a:t>
            </a:r>
            <a:r>
              <a:rPr lang="en-US" dirty="0" err="1">
                <a:solidFill>
                  <a:schemeClr val="tx1"/>
                </a:solidFill>
                <a:latin typeface="Arial" panose="020B0604020202020204" pitchFamily="34" charset="0"/>
                <a:cs typeface="Arial" panose="020B0604020202020204" pitchFamily="34" charset="0"/>
              </a:rPr>
              <a:t>kepala</a:t>
            </a:r>
            <a:r>
              <a:rPr lang="en-US" dirty="0">
                <a:solidFill>
                  <a:schemeClr val="tx1"/>
                </a:solidFill>
                <a:latin typeface="Arial" panose="020B0604020202020204" pitchFamily="34" charset="0"/>
                <a:cs typeface="Arial" panose="020B0604020202020204" pitchFamily="34" charset="0"/>
              </a:rPr>
              <a:t>.</a:t>
            </a:r>
          </a:p>
          <a:p>
            <a:pPr marL="285750" indent="-285750" algn="l">
              <a:buFont typeface="Wingdings" panose="05000000000000000000" pitchFamily="2" charset="2"/>
              <a:buChar char="Ø"/>
            </a:pPr>
            <a:endParaRPr lang="en-US" dirty="0" smtClean="0">
              <a:solidFill>
                <a:schemeClr val="tx1"/>
              </a:solidFill>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Ø"/>
            </a:pPr>
            <a:r>
              <a:rPr lang="en-US" dirty="0" err="1" smtClean="0">
                <a:solidFill>
                  <a:schemeClr val="tx1"/>
                </a:solidFill>
                <a:latin typeface="Arial" panose="020B0604020202020204" pitchFamily="34" charset="0"/>
                <a:cs typeface="Arial" panose="020B0604020202020204" pitchFamily="34" charset="0"/>
              </a:rPr>
              <a:t>Tarian</a:t>
            </a:r>
            <a:r>
              <a:rPr lang="en-US" dirty="0" smtClean="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tujuh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mengandung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arti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pada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setiap</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cawannya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1 </a:t>
            </a:r>
            <a:r>
              <a:rPr lang="en-US" dirty="0" err="1">
                <a:solidFill>
                  <a:schemeClr val="tx1"/>
                </a:solidFill>
                <a:latin typeface="Arial" panose="020B0604020202020204" pitchFamily="34" charset="0"/>
                <a:cs typeface="Arial" panose="020B0604020202020204" pitchFamily="34" charset="0"/>
              </a:rPr>
              <a:t>mengandung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makna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kebijakan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2 </a:t>
            </a:r>
            <a:r>
              <a:rPr lang="en-US" dirty="0" err="1">
                <a:solidFill>
                  <a:schemeClr val="tx1"/>
                </a:solidFill>
                <a:latin typeface="Arial" panose="020B0604020202020204" pitchFamily="34" charset="0"/>
                <a:cs typeface="Arial" panose="020B0604020202020204" pitchFamily="34" charset="0"/>
              </a:rPr>
              <a:t>kesucian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3 </a:t>
            </a:r>
            <a:r>
              <a:rPr lang="en-US" dirty="0" err="1">
                <a:solidFill>
                  <a:schemeClr val="tx1"/>
                </a:solidFill>
                <a:latin typeface="Arial" panose="020B0604020202020204" pitchFamily="34" charset="0"/>
                <a:cs typeface="Arial" panose="020B0604020202020204" pitchFamily="34" charset="0"/>
              </a:rPr>
              <a:t>kekuatan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4 </a:t>
            </a:r>
            <a:r>
              <a:rPr lang="en-US" dirty="0" err="1">
                <a:solidFill>
                  <a:schemeClr val="tx1"/>
                </a:solidFill>
                <a:latin typeface="Arial" panose="020B0604020202020204" pitchFamily="34" charset="0"/>
                <a:cs typeface="Arial" panose="020B0604020202020204" pitchFamily="34" charset="0"/>
              </a:rPr>
              <a:t>tatanan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hidup</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5 </a:t>
            </a:r>
            <a:r>
              <a:rPr lang="en-US" dirty="0" err="1">
                <a:solidFill>
                  <a:schemeClr val="tx1"/>
                </a:solidFill>
                <a:latin typeface="Arial" panose="020B0604020202020204" pitchFamily="34" charset="0"/>
                <a:cs typeface="Arial" panose="020B0604020202020204" pitchFamily="34" charset="0"/>
              </a:rPr>
              <a:t>hukum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6 </a:t>
            </a:r>
            <a:r>
              <a:rPr lang="en-US" dirty="0" err="1">
                <a:solidFill>
                  <a:schemeClr val="tx1"/>
                </a:solidFill>
                <a:latin typeface="Arial" panose="020B0604020202020204" pitchFamily="34" charset="0"/>
                <a:cs typeface="Arial" panose="020B0604020202020204" pitchFamily="34" charset="0"/>
              </a:rPr>
              <a:t>adat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budaya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7 </a:t>
            </a:r>
            <a:r>
              <a:rPr lang="en-US" dirty="0" err="1">
                <a:solidFill>
                  <a:schemeClr val="tx1"/>
                </a:solidFill>
                <a:latin typeface="Arial" panose="020B0604020202020204" pitchFamily="34" charset="0"/>
                <a:cs typeface="Arial" panose="020B0604020202020204" pitchFamily="34" charset="0"/>
              </a:rPr>
              <a:t>penyucian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atau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pengobatan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Kegunaan</a:t>
            </a:r>
            <a:r>
              <a:rPr lang="en-US" dirty="0">
                <a:solidFill>
                  <a:schemeClr val="tx1"/>
                </a:solidFill>
                <a:latin typeface="Arial" panose="020B0604020202020204" pitchFamily="34" charset="0"/>
                <a:cs typeface="Arial" panose="020B0604020202020204" pitchFamily="34" charset="0"/>
              </a:rPr>
              <a:t> lain </a:t>
            </a:r>
            <a:r>
              <a:rPr lang="en-US" dirty="0" err="1">
                <a:solidFill>
                  <a:schemeClr val="tx1"/>
                </a:solidFill>
                <a:latin typeface="Arial" panose="020B0604020202020204" pitchFamily="34" charset="0"/>
                <a:cs typeface="Arial" panose="020B0604020202020204" pitchFamily="34" charset="0"/>
              </a:rPr>
              <a:t>dari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adalah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membuang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semua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penghalang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sebab</a:t>
            </a:r>
            <a:r>
              <a:rPr lang="en-US" dirty="0">
                <a:solidFill>
                  <a:schemeClr val="tx1"/>
                </a:solidFill>
                <a:latin typeface="Arial" panose="020B0604020202020204" pitchFamily="34" charset="0"/>
                <a:cs typeface="Arial" panose="020B0604020202020204" pitchFamily="34" charset="0"/>
              </a:rPr>
              <a:t> orang </a:t>
            </a:r>
            <a:r>
              <a:rPr lang="en-US" dirty="0" err="1">
                <a:solidFill>
                  <a:schemeClr val="tx1"/>
                </a:solidFill>
                <a:latin typeface="Arial" panose="020B0604020202020204" pitchFamily="34" charset="0"/>
                <a:cs typeface="Arial" panose="020B0604020202020204" pitchFamily="34" charset="0"/>
              </a:rPr>
              <a:t>Batak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percaya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manusia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biasanya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mengalami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kegagalan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karna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ada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penghalang</a:t>
            </a:r>
            <a:r>
              <a:rPr lang="en-US"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1901506998"/>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par>
                          <p:cTn id="22" fill="hold">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00"/>
                                        <p:tgtEl>
                                          <p:spTgt spid="3">
                                            <p:txEl>
                                              <p:pRg st="3" end="3"/>
                                            </p:txEl>
                                          </p:spTgt>
                                        </p:tgtEl>
                                      </p:cBhvr>
                                    </p:animEffect>
                                  </p:childTnLst>
                                </p:cTn>
                              </p:par>
                            </p:childTnLst>
                          </p:cTn>
                        </p:par>
                        <p:par>
                          <p:cTn id="26" fill="hold">
                            <p:stCondLst>
                              <p:cond delay="2500"/>
                            </p:stCondLst>
                            <p:childTnLst>
                              <p:par>
                                <p:cTn id="27" presetID="22" presetClass="entr" presetSubtype="4" fill="hold" grpId="0"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down)">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32452"/>
            <a:ext cx="7766936" cy="63610"/>
          </a:xfrm>
        </p:spPr>
        <p:txBody>
          <a:bodyPr/>
          <a:lstStyle/>
          <a:p>
            <a:endParaRPr lang="en-US" dirty="0"/>
          </a:p>
        </p:txBody>
      </p:sp>
      <p:sp>
        <p:nvSpPr>
          <p:cNvPr id="3" name="Subtitle 2"/>
          <p:cNvSpPr>
            <a:spLocks noGrp="1"/>
          </p:cNvSpPr>
          <p:nvPr>
            <p:ph type="subTitle" idx="1"/>
          </p:nvPr>
        </p:nvSpPr>
        <p:spPr>
          <a:xfrm>
            <a:off x="445274" y="214686"/>
            <a:ext cx="9477954" cy="6730779"/>
          </a:xfrm>
        </p:spPr>
        <p:txBody>
          <a:bodyPr/>
          <a:lstStyle/>
          <a:p>
            <a:pPr algn="l"/>
            <a:endParaRPr lang="en-US" b="1" dirty="0" smtClean="0">
              <a:solidFill>
                <a:schemeClr val="tx1"/>
              </a:solidFill>
            </a:endParaRPr>
          </a:p>
          <a:p>
            <a:pPr algn="l"/>
            <a:r>
              <a:rPr lang="en-US" b="1" dirty="0" smtClean="0">
                <a:solidFill>
                  <a:schemeClr val="tx1"/>
                </a:solidFill>
              </a:rPr>
              <a:t>3</a:t>
            </a:r>
            <a:r>
              <a:rPr lang="en-US" b="1" dirty="0">
                <a:solidFill>
                  <a:schemeClr val="tx1"/>
                </a:solidFill>
              </a:rPr>
              <a:t>. </a:t>
            </a:r>
            <a:r>
              <a:rPr lang="en-US" b="1" dirty="0" smtClean="0">
                <a:solidFill>
                  <a:schemeClr val="tx1"/>
                </a:solidFill>
              </a:rPr>
              <a:t>Tor-tor </a:t>
            </a:r>
            <a:r>
              <a:rPr lang="en-US" b="1" dirty="0">
                <a:solidFill>
                  <a:schemeClr val="tx1"/>
                </a:solidFill>
              </a:rPr>
              <a:t>Tunggal </a:t>
            </a:r>
            <a:r>
              <a:rPr lang="en-US" b="1" dirty="0" err="1" smtClean="0">
                <a:solidFill>
                  <a:schemeClr val="tx1"/>
                </a:solidFill>
              </a:rPr>
              <a:t>Panaluan</a:t>
            </a:r>
            <a:endParaRPr lang="en-US" b="1" dirty="0" smtClean="0">
              <a:solidFill>
                <a:schemeClr val="tx1"/>
              </a:solidFill>
            </a:endParaRPr>
          </a:p>
          <a:p>
            <a:pPr marL="285750" indent="-285750" algn="l">
              <a:buFont typeface="Wingdings" panose="05000000000000000000" pitchFamily="2" charset="2"/>
              <a:buChar char="Ø"/>
            </a:pPr>
            <a:r>
              <a:rPr lang="en-US" dirty="0" err="1">
                <a:solidFill>
                  <a:schemeClr val="tx1"/>
                </a:solidFill>
                <a:latin typeface="Arial" panose="020B0604020202020204" pitchFamily="34" charset="0"/>
                <a:cs typeface="Arial" panose="020B0604020202020204" pitchFamily="34" charset="0"/>
              </a:rPr>
              <a:t>Biasanya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digelar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apabila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suatu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desa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dilanda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musibah</a:t>
            </a:r>
            <a:r>
              <a:rPr lang="en-US" dirty="0">
                <a:solidFill>
                  <a:schemeClr val="tx1"/>
                </a:solidFill>
                <a:latin typeface="Arial" panose="020B0604020202020204" pitchFamily="34" charset="0"/>
                <a:cs typeface="Arial" panose="020B0604020202020204" pitchFamily="34" charset="0"/>
              </a:rPr>
              <a:t>. Tunggal </a:t>
            </a:r>
            <a:r>
              <a:rPr lang="en-US" dirty="0" err="1">
                <a:solidFill>
                  <a:schemeClr val="tx1"/>
                </a:solidFill>
                <a:latin typeface="Arial" panose="020B0604020202020204" pitchFamily="34" charset="0"/>
                <a:cs typeface="Arial" panose="020B0604020202020204" pitchFamily="34" charset="0"/>
              </a:rPr>
              <a:t>panaluan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adalah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tongkat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tongkat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sakti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majis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magis</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terbuat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kayu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berukir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Gambar-gambar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dalam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ukiran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adalah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kepala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manusia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lengkap</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dengan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rambut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sejumlah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binatang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Panjang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tongkat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kira-kira</a:t>
            </a:r>
            <a:r>
              <a:rPr lang="en-US" dirty="0">
                <a:solidFill>
                  <a:schemeClr val="tx1"/>
                </a:solidFill>
                <a:latin typeface="Arial" panose="020B0604020202020204" pitchFamily="34" charset="0"/>
                <a:cs typeface="Arial" panose="020B0604020202020204" pitchFamily="34" charset="0"/>
              </a:rPr>
              <a:t> 2 meter </a:t>
            </a:r>
            <a:r>
              <a:rPr lang="en-US" dirty="0" err="1">
                <a:solidFill>
                  <a:schemeClr val="tx1"/>
                </a:solidFill>
                <a:latin typeface="Arial" panose="020B0604020202020204" pitchFamily="34" charset="0"/>
                <a:cs typeface="Arial" panose="020B0604020202020204" pitchFamily="34" charset="0"/>
              </a:rPr>
              <a:t>dengan</a:t>
            </a:r>
            <a:r>
              <a:rPr lang="en-US" dirty="0">
                <a:solidFill>
                  <a:schemeClr val="tx1"/>
                </a:solidFill>
                <a:latin typeface="Arial" panose="020B0604020202020204" pitchFamily="34" charset="0"/>
                <a:cs typeface="Arial" panose="020B0604020202020204" pitchFamily="34" charset="0"/>
              </a:rPr>
              <a:t> diameter 5 </a:t>
            </a:r>
            <a:r>
              <a:rPr lang="en-US" dirty="0" err="1">
                <a:solidFill>
                  <a:schemeClr val="tx1"/>
                </a:solidFill>
                <a:latin typeface="Arial" panose="020B0604020202020204" pitchFamily="34" charset="0"/>
                <a:cs typeface="Arial" panose="020B0604020202020204" pitchFamily="34" charset="0"/>
              </a:rPr>
              <a:t>hingga</a:t>
            </a:r>
            <a:r>
              <a:rPr lang="en-US" dirty="0">
                <a:solidFill>
                  <a:schemeClr val="tx1"/>
                </a:solidFill>
                <a:latin typeface="Arial" panose="020B0604020202020204" pitchFamily="34" charset="0"/>
                <a:cs typeface="Arial" panose="020B0604020202020204" pitchFamily="34" charset="0"/>
              </a:rPr>
              <a:t> 6 cm.</a:t>
            </a:r>
          </a:p>
          <a:p>
            <a:pPr marL="285750" indent="-285750" algn="l">
              <a:buFont typeface="Wingdings" panose="05000000000000000000" pitchFamily="2" charset="2"/>
              <a:buChar char="Ø"/>
            </a:pPr>
            <a:r>
              <a:rPr lang="en-US" dirty="0" err="1" smtClean="0">
                <a:solidFill>
                  <a:schemeClr val="tx1"/>
                </a:solidFill>
                <a:latin typeface="Arial" panose="020B0604020202020204" pitchFamily="34" charset="0"/>
                <a:cs typeface="Arial" panose="020B0604020202020204" pitchFamily="34" charset="0"/>
              </a:rPr>
              <a:t>Tongkat</a:t>
            </a:r>
            <a:r>
              <a:rPr lang="en-US" dirty="0" smtClean="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panaluan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dipakai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oleh</a:t>
            </a:r>
            <a:r>
              <a:rPr lang="en-US" dirty="0">
                <a:solidFill>
                  <a:schemeClr val="tx1"/>
                </a:solidFill>
                <a:latin typeface="Arial" panose="020B0604020202020204" pitchFamily="34" charset="0"/>
                <a:cs typeface="Arial" panose="020B0604020202020204" pitchFamily="34" charset="0"/>
              </a:rPr>
              <a:t> para </a:t>
            </a:r>
            <a:r>
              <a:rPr lang="en-US" dirty="0" err="1">
                <a:solidFill>
                  <a:schemeClr val="tx1"/>
                </a:solidFill>
                <a:latin typeface="Arial" panose="020B0604020202020204" pitchFamily="34" charset="0"/>
                <a:cs typeface="Arial" panose="020B0604020202020204" pitchFamily="34" charset="0"/>
              </a:rPr>
              <a:t>datu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dalam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upacara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ritus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tongkat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dipakai</a:t>
            </a:r>
            <a:r>
              <a:rPr lang="en-US" dirty="0">
                <a:solidFill>
                  <a:schemeClr val="tx1"/>
                </a:solidFill>
                <a:latin typeface="Arial" panose="020B0604020202020204" pitchFamily="34" charset="0"/>
                <a:cs typeface="Arial" panose="020B0604020202020204" pitchFamily="34" charset="0"/>
              </a:rPr>
              <a:t> para </a:t>
            </a:r>
            <a:r>
              <a:rPr lang="en-US" dirty="0" err="1">
                <a:solidFill>
                  <a:schemeClr val="tx1"/>
                </a:solidFill>
                <a:latin typeface="Arial" panose="020B0604020202020204" pitchFamily="34" charset="0"/>
                <a:cs typeface="Arial" panose="020B0604020202020204" pitchFamily="34" charset="0"/>
              </a:rPr>
              <a:t>datu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dukun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dengan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tortor</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diiringi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gondang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gendang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sabangunan</a:t>
            </a:r>
            <a:r>
              <a:rPr lang="en-US" dirty="0">
                <a:solidFill>
                  <a:schemeClr val="tx1"/>
                </a:solidFill>
                <a:latin typeface="Arial" panose="020B0604020202020204" pitchFamily="34" charset="0"/>
                <a:cs typeface="Arial" panose="020B0604020202020204" pitchFamily="34" charset="0"/>
              </a:rPr>
              <a:t>. Tunggal </a:t>
            </a:r>
            <a:r>
              <a:rPr lang="en-US" dirty="0" err="1">
                <a:solidFill>
                  <a:schemeClr val="tx1"/>
                </a:solidFill>
                <a:latin typeface="Arial" panose="020B0604020202020204" pitchFamily="34" charset="0"/>
                <a:cs typeface="Arial" panose="020B0604020202020204" pitchFamily="34" charset="0"/>
              </a:rPr>
              <a:t>Panaluan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merupakan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fakta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mitologis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tentang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sebuah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kisah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asmara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terlarang</a:t>
            </a:r>
            <a:r>
              <a:rPr lang="en-US" dirty="0" smtClean="0">
                <a:solidFill>
                  <a:schemeClr val="tx1"/>
                </a:solidFill>
                <a:latin typeface="Arial" panose="020B0604020202020204" pitchFamily="34" charset="0"/>
                <a:cs typeface="Arial" panose="020B0604020202020204" pitchFamily="34" charset="0"/>
              </a:rPr>
              <a:t>.</a:t>
            </a:r>
          </a:p>
          <a:p>
            <a:pPr marL="285750" indent="-285750" algn="l">
              <a:buFont typeface="Wingdings" panose="05000000000000000000" pitchFamily="2" charset="2"/>
              <a:buChar char="Ø"/>
            </a:pPr>
            <a:endParaRPr lang="en-US" dirty="0">
              <a:solidFill>
                <a:schemeClr val="tx1"/>
              </a:solidFill>
              <a:latin typeface="Arial" panose="020B0604020202020204" pitchFamily="34" charset="0"/>
              <a:cs typeface="Arial" panose="020B0604020202020204" pitchFamily="34" charset="0"/>
            </a:endParaRPr>
          </a:p>
          <a:p>
            <a:pPr algn="l"/>
            <a:r>
              <a:rPr lang="en-US" b="1" dirty="0">
                <a:solidFill>
                  <a:schemeClr val="tx1"/>
                </a:solidFill>
              </a:rPr>
              <a:t>4. </a:t>
            </a:r>
            <a:r>
              <a:rPr lang="en-US" b="1" dirty="0" smtClean="0">
                <a:solidFill>
                  <a:schemeClr val="tx1"/>
                </a:solidFill>
              </a:rPr>
              <a:t>Tor-tor </a:t>
            </a:r>
            <a:r>
              <a:rPr lang="en-US" b="1" dirty="0" err="1">
                <a:solidFill>
                  <a:schemeClr val="tx1"/>
                </a:solidFill>
              </a:rPr>
              <a:t>Sigale</a:t>
            </a:r>
            <a:r>
              <a:rPr lang="en-US" b="1" dirty="0">
                <a:solidFill>
                  <a:schemeClr val="tx1"/>
                </a:solidFill>
              </a:rPr>
              <a:t>-gale</a:t>
            </a:r>
            <a:endParaRPr lang="en-US" b="1" dirty="0">
              <a:solidFill>
                <a:schemeClr val="tx1"/>
              </a:solidFill>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Ø"/>
            </a:pPr>
            <a:r>
              <a:rPr lang="en-US" dirty="0" err="1">
                <a:solidFill>
                  <a:schemeClr val="tx1"/>
                </a:solidFill>
                <a:latin typeface="Arial" panose="020B0604020202020204" pitchFamily="34" charset="0"/>
                <a:cs typeface="Arial" panose="020B0604020202020204" pitchFamily="34" charset="0"/>
              </a:rPr>
              <a:t>Sigale</a:t>
            </a:r>
            <a:r>
              <a:rPr lang="en-US" dirty="0">
                <a:solidFill>
                  <a:schemeClr val="tx1"/>
                </a:solidFill>
                <a:latin typeface="Arial" panose="020B0604020202020204" pitchFamily="34" charset="0"/>
                <a:cs typeface="Arial" panose="020B0604020202020204" pitchFamily="34" charset="0"/>
              </a:rPr>
              <a:t>-gale </a:t>
            </a:r>
            <a:r>
              <a:rPr lang="en-US" dirty="0" err="1">
                <a:solidFill>
                  <a:schemeClr val="tx1"/>
                </a:solidFill>
                <a:latin typeface="Arial" panose="020B0604020202020204" pitchFamily="34" charset="0"/>
                <a:cs typeface="Arial" panose="020B0604020202020204" pitchFamily="34" charset="0"/>
              </a:rPr>
              <a:t>merupakan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pertunjukan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kesenian</a:t>
            </a:r>
            <a:r>
              <a:rPr lang="en-US" dirty="0">
                <a:solidFill>
                  <a:schemeClr val="tx1"/>
                </a:solidFill>
                <a:latin typeface="Arial" panose="020B0604020202020204" pitchFamily="34" charset="0"/>
                <a:cs typeface="Arial" panose="020B0604020202020204" pitchFamily="34" charset="0"/>
              </a:rPr>
              <a:t> di Toba. </a:t>
            </a:r>
            <a:r>
              <a:rPr lang="en-US" dirty="0" err="1">
                <a:solidFill>
                  <a:schemeClr val="tx1"/>
                </a:solidFill>
                <a:latin typeface="Arial" panose="020B0604020202020204" pitchFamily="34" charset="0"/>
                <a:cs typeface="Arial" panose="020B0604020202020204" pitchFamily="34" charset="0"/>
              </a:rPr>
              <a:t>Sigale</a:t>
            </a:r>
            <a:r>
              <a:rPr lang="en-US" dirty="0">
                <a:solidFill>
                  <a:schemeClr val="tx1"/>
                </a:solidFill>
                <a:latin typeface="Arial" panose="020B0604020202020204" pitchFamily="34" charset="0"/>
                <a:cs typeface="Arial" panose="020B0604020202020204" pitchFamily="34" charset="0"/>
              </a:rPr>
              <a:t>-gale </a:t>
            </a:r>
            <a:r>
              <a:rPr lang="en-US" dirty="0" err="1">
                <a:solidFill>
                  <a:schemeClr val="tx1"/>
                </a:solidFill>
                <a:latin typeface="Arial" panose="020B0604020202020204" pitchFamily="34" charset="0"/>
                <a:cs typeface="Arial" panose="020B0604020202020204" pitchFamily="34" charset="0"/>
              </a:rPr>
              <a:t>adalah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nama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sebuah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patung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kayu</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berfungsi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sebagai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pengganti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anak</a:t>
            </a:r>
            <a:r>
              <a:rPr lang="en-US" dirty="0">
                <a:solidFill>
                  <a:schemeClr val="tx1"/>
                </a:solidFill>
                <a:latin typeface="Arial" panose="020B0604020202020204" pitchFamily="34" charset="0"/>
                <a:cs typeface="Arial" panose="020B0604020202020204" pitchFamily="34" charset="0"/>
              </a:rPr>
              <a:t> raja yang </a:t>
            </a:r>
            <a:r>
              <a:rPr lang="en-US" dirty="0" err="1">
                <a:solidFill>
                  <a:schemeClr val="tx1"/>
                </a:solidFill>
                <a:latin typeface="Arial" panose="020B0604020202020204" pitchFamily="34" charset="0"/>
                <a:cs typeface="Arial" panose="020B0604020202020204" pitchFamily="34" charset="0"/>
              </a:rPr>
              <a:t>telah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meninggal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Patung</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diciptakan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untuk</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menghibur</a:t>
            </a:r>
            <a:r>
              <a:rPr lang="en-US" dirty="0">
                <a:solidFill>
                  <a:schemeClr val="tx1"/>
                </a:solidFill>
                <a:latin typeface="Arial" panose="020B0604020202020204" pitchFamily="34" charset="0"/>
                <a:cs typeface="Arial" panose="020B0604020202020204" pitchFamily="34" charset="0"/>
              </a:rPr>
              <a:t> raja </a:t>
            </a:r>
            <a:r>
              <a:rPr lang="en-US" dirty="0" err="1">
                <a:solidFill>
                  <a:schemeClr val="tx1"/>
                </a:solidFill>
                <a:latin typeface="Arial" panose="020B0604020202020204" pitchFamily="34" charset="0"/>
                <a:cs typeface="Arial" panose="020B0604020202020204" pitchFamily="34" charset="0"/>
              </a:rPr>
              <a:t>dan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bisa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menari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digerakkan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manusia</a:t>
            </a:r>
            <a:r>
              <a:rPr lang="en-US" dirty="0" smtClean="0">
                <a:solidFill>
                  <a:schemeClr val="tx1"/>
                </a:solidFill>
                <a:latin typeface="Arial" panose="020B0604020202020204" pitchFamily="34" charset="0"/>
                <a:cs typeface="Arial" panose="020B0604020202020204" pitchFamily="34" charset="0"/>
              </a:rPr>
              <a:t>.</a:t>
            </a:r>
          </a:p>
          <a:p>
            <a:pPr algn="l"/>
            <a:r>
              <a:rPr lang="en-US" b="1" dirty="0">
                <a:solidFill>
                  <a:schemeClr val="tx1"/>
                </a:solidFill>
                <a:latin typeface="Arial" panose="020B0604020202020204" pitchFamily="34" charset="0"/>
                <a:cs typeface="Arial" panose="020B0604020202020204" pitchFamily="34" charset="0"/>
              </a:rPr>
              <a:t>5. </a:t>
            </a:r>
            <a:r>
              <a:rPr lang="en-US" b="1" dirty="0" smtClean="0">
                <a:solidFill>
                  <a:schemeClr val="tx1"/>
                </a:solidFill>
                <a:latin typeface="Arial" panose="020B0604020202020204" pitchFamily="34" charset="0"/>
                <a:cs typeface="Arial" panose="020B0604020202020204" pitchFamily="34" charset="0"/>
              </a:rPr>
              <a:t>Tor-tor </a:t>
            </a:r>
            <a:r>
              <a:rPr lang="en-US" b="1" dirty="0" err="1" smtClean="0">
                <a:solidFill>
                  <a:schemeClr val="tx1"/>
                </a:solidFill>
                <a:latin typeface="Arial" panose="020B0604020202020204" pitchFamily="34" charset="0"/>
                <a:cs typeface="Arial" panose="020B0604020202020204" pitchFamily="34" charset="0"/>
              </a:rPr>
              <a:t>Souan</a:t>
            </a:r>
            <a:endParaRPr lang="en-US" b="1" dirty="0" smtClean="0">
              <a:solidFill>
                <a:schemeClr val="tx1"/>
              </a:solidFill>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Ø"/>
            </a:pPr>
            <a:r>
              <a:rPr lang="en-US" dirty="0" err="1">
                <a:solidFill>
                  <a:schemeClr val="tx1"/>
                </a:solidFill>
                <a:latin typeface="Arial" panose="020B0604020202020204" pitchFamily="34" charset="0"/>
                <a:cs typeface="Arial" panose="020B0604020202020204" pitchFamily="34" charset="0"/>
              </a:rPr>
              <a:t>Tari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merupakan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t>
            </a:r>
            <a:r>
              <a:rPr lang="en-US" dirty="0">
                <a:solidFill>
                  <a:schemeClr val="tx1"/>
                </a:solidFill>
                <a:latin typeface="Arial" panose="020B0604020202020204" pitchFamily="34" charset="0"/>
                <a:cs typeface="Arial" panose="020B0604020202020204" pitchFamily="34" charset="0"/>
              </a:rPr>
              <a:t> ritual, </a:t>
            </a:r>
            <a:r>
              <a:rPr lang="en-US" dirty="0" err="1">
                <a:solidFill>
                  <a:schemeClr val="tx1"/>
                </a:solidFill>
                <a:latin typeface="Arial" panose="020B0604020202020204" pitchFamily="34" charset="0"/>
                <a:cs typeface="Arial" panose="020B0604020202020204" pitchFamily="34" charset="0"/>
              </a:rPr>
              <a:t>dahulunya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dibawakan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oleh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dukun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sambil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membawa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cawan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berisi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sesajen</a:t>
            </a:r>
            <a:r>
              <a:rPr lang="en-US" dirty="0">
                <a:solidFill>
                  <a:schemeClr val="tx1"/>
                </a:solidFill>
                <a:latin typeface="Arial" panose="020B0604020202020204" pitchFamily="34" charset="0"/>
                <a:cs typeface="Arial" panose="020B0604020202020204" pitchFamily="34" charset="0"/>
              </a:rPr>
              <a:t> yang </a:t>
            </a:r>
            <a:r>
              <a:rPr lang="en-US" dirty="0" err="1">
                <a:solidFill>
                  <a:schemeClr val="tx1"/>
                </a:solidFill>
                <a:latin typeface="Arial" panose="020B0604020202020204" pitchFamily="34" charset="0"/>
                <a:cs typeface="Arial" panose="020B0604020202020204" pitchFamily="34" charset="0"/>
              </a:rPr>
              <a:t>berfungsi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sebagai</a:t>
            </a:r>
            <a:r>
              <a:rPr lang="en-US" dirty="0">
                <a:solidFill>
                  <a:schemeClr val="tx1"/>
                </a:solidFill>
                <a:latin typeface="Arial" panose="020B0604020202020204" pitchFamily="34" charset="0"/>
                <a:cs typeface="Arial" panose="020B0604020202020204" pitchFamily="34" charset="0"/>
              </a:rPr>
              <a:t> media </a:t>
            </a:r>
            <a:r>
              <a:rPr lang="en-US" dirty="0" err="1">
                <a:solidFill>
                  <a:schemeClr val="tx1"/>
                </a:solidFill>
                <a:latin typeface="Arial" panose="020B0604020202020204" pitchFamily="34" charset="0"/>
                <a:cs typeface="Arial" panose="020B0604020202020204" pitchFamily="34" charset="0"/>
              </a:rPr>
              <a:t>penyembuhan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penyakit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bagi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masyarakat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Tapanuli</a:t>
            </a:r>
            <a:r>
              <a:rPr lang="en-US" dirty="0">
                <a:solidFill>
                  <a:schemeClr val="tx1"/>
                </a:solidFill>
                <a:latin typeface="Arial" panose="020B0604020202020204" pitchFamily="34" charset="0"/>
                <a:cs typeface="Arial" panose="020B0604020202020204" pitchFamily="34" charset="0"/>
              </a:rPr>
              <a:t>.</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4193200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1500"/>
                                        <p:tgtEl>
                                          <p:spTgt spid="3">
                                            <p:txEl>
                                              <p:pRg st="1" end="1"/>
                                            </p:txEl>
                                          </p:spTgt>
                                        </p:tgtEl>
                                      </p:cBhvr>
                                    </p:animEffect>
                                  </p:childTnLst>
                                </p:cTn>
                              </p:par>
                            </p:childTnLst>
                          </p:cTn>
                        </p:par>
                        <p:par>
                          <p:cTn id="8" fill="hold">
                            <p:stCondLst>
                              <p:cond delay="1500"/>
                            </p:stCondLst>
                            <p:childTnLst>
                              <p:par>
                                <p:cTn id="9" presetID="21" presetClass="entr" presetSubtype="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heel(1)">
                                      <p:cBhvr>
                                        <p:cTn id="11" dur="1500"/>
                                        <p:tgtEl>
                                          <p:spTgt spid="3">
                                            <p:txEl>
                                              <p:pRg st="2" end="2"/>
                                            </p:txEl>
                                          </p:spTgt>
                                        </p:tgtEl>
                                      </p:cBhvr>
                                    </p:animEffect>
                                  </p:childTnLst>
                                </p:cTn>
                              </p:par>
                            </p:childTnLst>
                          </p:cTn>
                        </p:par>
                        <p:par>
                          <p:cTn id="12" fill="hold">
                            <p:stCondLst>
                              <p:cond delay="3000"/>
                            </p:stCondLst>
                            <p:childTnLst>
                              <p:par>
                                <p:cTn id="13" presetID="21" presetClass="entr" presetSubtype="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1500"/>
                                        <p:tgtEl>
                                          <p:spTgt spid="3">
                                            <p:txEl>
                                              <p:pRg st="3" end="3"/>
                                            </p:txEl>
                                          </p:spTgt>
                                        </p:tgtEl>
                                      </p:cBhvr>
                                    </p:animEffect>
                                  </p:childTnLst>
                                </p:cTn>
                              </p:par>
                            </p:childTnLst>
                          </p:cTn>
                        </p:par>
                        <p:par>
                          <p:cTn id="16" fill="hold">
                            <p:stCondLst>
                              <p:cond delay="4500"/>
                            </p:stCondLst>
                            <p:childTnLst>
                              <p:par>
                                <p:cTn id="17" presetID="21" presetClass="entr" presetSubtype="1"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1)">
                                      <p:cBhvr>
                                        <p:cTn id="19" dur="1500"/>
                                        <p:tgtEl>
                                          <p:spTgt spid="3">
                                            <p:txEl>
                                              <p:pRg st="5" end="5"/>
                                            </p:txEl>
                                          </p:spTgt>
                                        </p:tgtEl>
                                      </p:cBhvr>
                                    </p:animEffect>
                                  </p:childTnLst>
                                </p:cTn>
                              </p:par>
                            </p:childTnLst>
                          </p:cTn>
                        </p:par>
                        <p:par>
                          <p:cTn id="20" fill="hold">
                            <p:stCondLst>
                              <p:cond delay="6000"/>
                            </p:stCondLst>
                            <p:childTnLst>
                              <p:par>
                                <p:cTn id="21" presetID="21" presetClass="entr" presetSubtype="1"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heel(1)">
                                      <p:cBhvr>
                                        <p:cTn id="23" dur="1500"/>
                                        <p:tgtEl>
                                          <p:spTgt spid="3">
                                            <p:txEl>
                                              <p:pRg st="6" end="6"/>
                                            </p:txEl>
                                          </p:spTgt>
                                        </p:tgtEl>
                                      </p:cBhvr>
                                    </p:animEffect>
                                  </p:childTnLst>
                                </p:cTn>
                              </p:par>
                            </p:childTnLst>
                          </p:cTn>
                        </p:par>
                        <p:par>
                          <p:cTn id="24" fill="hold">
                            <p:stCondLst>
                              <p:cond delay="7500"/>
                            </p:stCondLst>
                            <p:childTnLst>
                              <p:par>
                                <p:cTn id="25" presetID="21" presetClass="entr" presetSubtype="1" fill="hold" grpId="0"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heel(1)">
                                      <p:cBhvr>
                                        <p:cTn id="27" dur="1500"/>
                                        <p:tgtEl>
                                          <p:spTgt spid="3">
                                            <p:txEl>
                                              <p:pRg st="7" end="7"/>
                                            </p:txEl>
                                          </p:spTgt>
                                        </p:tgtEl>
                                      </p:cBhvr>
                                    </p:animEffect>
                                  </p:childTnLst>
                                </p:cTn>
                              </p:par>
                            </p:childTnLst>
                          </p:cTn>
                        </p:par>
                        <p:par>
                          <p:cTn id="28" fill="hold">
                            <p:stCondLst>
                              <p:cond delay="9000"/>
                            </p:stCondLst>
                            <p:childTnLst>
                              <p:par>
                                <p:cTn id="29" presetID="21" presetClass="entr" presetSubtype="1" fill="hold" grpId="0"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1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489</TotalTime>
  <Words>769</Words>
  <Application>Microsoft Office PowerPoint</Application>
  <PresentationFormat>Custom</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Tugas seni budaya</vt:lpstr>
      <vt:lpstr>A.Pengertian Tari Tor-Tor</vt:lpstr>
      <vt:lpstr>Slide 3</vt:lpstr>
      <vt:lpstr>B.Sejarah Tari Tor-Tor</vt:lpstr>
      <vt:lpstr>Tari Tor-Tor sebagai persembahan bagi roh luhur. </vt:lpstr>
      <vt:lpstr>C.Gerakan Tari Tor-Tor</vt:lpstr>
      <vt:lpstr>Properti Yang Digunakan  Properti yang digunakan pada Tari Tor Tor berbeda-beda tergantung dari makan tari yang ditampilkan. Jika Tari Tor Tor merupakan tarian ritual keagamaan, properti wajib yang digunakan adalah patung batu.   Patung ini akan bergerak sesuai dengan ritme musik yang dimainkan ketika sudah terisi oleh rol luhur.   Sementara jika Tari Tor Tor dimaknai sebagai sara hiburan maka para penari tidak mengenakan properti apapun.</vt:lpstr>
      <vt:lpstr>D.Jenis-jenis Tari Tor-Tor</vt:lpstr>
      <vt:lpstr>Slide 9</vt:lpstr>
      <vt:lpstr>Contoh Tari Tor-Tor</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Tugas seni budaya</dc:title>
  <dc:creator>User</dc:creator>
  <cp:lastModifiedBy>DELL</cp:lastModifiedBy>
  <cp:revision>22</cp:revision>
  <dcterms:created xsi:type="dcterms:W3CDTF">2019-10-22T03:33:47Z</dcterms:created>
  <dcterms:modified xsi:type="dcterms:W3CDTF">2021-05-20T04:08:23Z</dcterms:modified>
</cp:coreProperties>
</file>