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89F24D2-C780-498B-B1AA-00ED34B5A89F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7F85422-411E-4C0D-90D6-1810354B6EE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SENI 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media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ditangkap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rabaan</a:t>
            </a:r>
            <a:r>
              <a:rPr lang="en-US" dirty="0"/>
              <a:t>.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, </a:t>
            </a:r>
            <a:r>
              <a:rPr lang="en-US" dirty="0" err="1"/>
              <a:t>garis</a:t>
            </a:r>
            <a:r>
              <a:rPr lang="en-US" dirty="0"/>
              <a:t>, </a:t>
            </a:r>
            <a:r>
              <a:rPr lang="en-US" dirty="0" err="1"/>
              <a:t>bidang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, volume,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tekstur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estetika</a:t>
            </a:r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FUNGSI SENI 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 smtClean="0"/>
              <a:t>Ekspresi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batin</a:t>
            </a:r>
            <a:r>
              <a:rPr lang="en-US" dirty="0" smtClean="0"/>
              <a:t> </a:t>
            </a:r>
            <a:r>
              <a:rPr lang="en-US" dirty="0" err="1" smtClean="0"/>
              <a:t>seniman</a:t>
            </a:r>
            <a:r>
              <a:rPr lang="en-US" dirty="0" smtClean="0"/>
              <a:t> </a:t>
            </a:r>
            <a:r>
              <a:rPr lang="en-US" dirty="0" err="1" smtClean="0"/>
              <a:t>penciptanya</a:t>
            </a:r>
            <a:endParaRPr lang="en-US" dirty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keindahan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dinikmati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seniman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praktis-Sebagai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ritual </a:t>
            </a:r>
            <a:r>
              <a:rPr lang="en-US" dirty="0" err="1" smtClean="0"/>
              <a:t>keagamaan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media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UNSUR SENI 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Titik</a:t>
            </a:r>
            <a:endParaRPr lang="en-US" b="1" dirty="0" smtClean="0"/>
          </a:p>
          <a:p>
            <a:r>
              <a:rPr lang="en-US" b="1" dirty="0" err="1" smtClean="0"/>
              <a:t>Garis</a:t>
            </a:r>
            <a:endParaRPr lang="en-US" b="1" dirty="0" smtClean="0"/>
          </a:p>
          <a:p>
            <a:r>
              <a:rPr lang="en-US" b="1" dirty="0" err="1" smtClean="0"/>
              <a:t>Bidang</a:t>
            </a:r>
            <a:endParaRPr lang="en-US" b="1" dirty="0" smtClean="0"/>
          </a:p>
          <a:p>
            <a:r>
              <a:rPr lang="en-US" b="1" dirty="0" err="1" smtClean="0"/>
              <a:t>Bentuk</a:t>
            </a:r>
            <a:endParaRPr lang="en-US" b="1" dirty="0" smtClean="0"/>
          </a:p>
          <a:p>
            <a:r>
              <a:rPr lang="en-US" b="1" dirty="0" err="1" smtClean="0"/>
              <a:t>Ruang</a:t>
            </a:r>
            <a:endParaRPr lang="en-US" b="1" dirty="0" smtClean="0"/>
          </a:p>
          <a:p>
            <a:r>
              <a:rPr lang="en-US" b="1" dirty="0" err="1" smtClean="0"/>
              <a:t>Warna</a:t>
            </a:r>
            <a:endParaRPr lang="en-US" b="1" dirty="0" smtClean="0"/>
          </a:p>
          <a:p>
            <a:r>
              <a:rPr lang="en-US" b="1" dirty="0" err="1" smtClean="0"/>
              <a:t>Tekstur</a:t>
            </a:r>
            <a:endParaRPr lang="en-US" b="1" dirty="0" smtClean="0"/>
          </a:p>
          <a:p>
            <a:r>
              <a:rPr lang="en-US" b="1" dirty="0" err="1"/>
              <a:t>Gelap</a:t>
            </a:r>
            <a:r>
              <a:rPr lang="en-US" b="1" dirty="0"/>
              <a:t> </a:t>
            </a:r>
            <a:r>
              <a:rPr lang="en-US" b="1" dirty="0" err="1"/>
              <a:t>Terang</a:t>
            </a:r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SENI RUPA BERDASRKAN 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.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menuangkan</a:t>
            </a:r>
            <a:r>
              <a:rPr lang="en-US" dirty="0"/>
              <a:t> </a:t>
            </a:r>
            <a:r>
              <a:rPr lang="en-US" dirty="0" err="1"/>
              <a:t>ide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pembuatnya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SENI RUPA BERDASARKAN BENTUK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wujudnya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2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3 </a:t>
            </a:r>
            <a:r>
              <a:rPr lang="en-US" dirty="0" err="1"/>
              <a:t>dimensi</a:t>
            </a:r>
            <a:r>
              <a:rPr lang="en-US" dirty="0"/>
              <a:t>.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2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dinikmati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,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3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dinikmati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sisi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</TotalTime>
  <Words>67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SENI RUPA</vt:lpstr>
      <vt:lpstr>FUNGSI SENI RUPA</vt:lpstr>
      <vt:lpstr>UNSUR SENI RUPA</vt:lpstr>
      <vt:lpstr>SENI RUPA BERDASRKAN FUNGSI</vt:lpstr>
      <vt:lpstr>SENI RUPA BERDASARKAN BENTUK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 RUPA</dc:title>
  <dc:creator>acer</dc:creator>
  <cp:lastModifiedBy>acer</cp:lastModifiedBy>
  <cp:revision>3</cp:revision>
  <dcterms:created xsi:type="dcterms:W3CDTF">2020-07-21T06:23:50Z</dcterms:created>
  <dcterms:modified xsi:type="dcterms:W3CDTF">2020-07-21T06:50:22Z</dcterms:modified>
</cp:coreProperties>
</file>