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9C6D9-A4B0-4D4C-896D-6C77BD6007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9C3F-7A49-4E2D-97FC-087DCB646190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9C6D9-A4B0-4D4C-896D-6C77BD6007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9C3F-7A49-4E2D-97FC-087DCB6461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9C6D9-A4B0-4D4C-896D-6C77BD6007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9C3F-7A49-4E2D-97FC-087DCB6461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9C6D9-A4B0-4D4C-896D-6C77BD6007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9C3F-7A49-4E2D-97FC-087DCB6461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9C6D9-A4B0-4D4C-896D-6C77BD6007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9C3F-7A49-4E2D-97FC-087DCB64619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9C6D9-A4B0-4D4C-896D-6C77BD6007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9C3F-7A49-4E2D-97FC-087DCB6461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9C6D9-A4B0-4D4C-896D-6C77BD6007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9C3F-7A49-4E2D-97FC-087DCB64619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9C6D9-A4B0-4D4C-896D-6C77BD6007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9C3F-7A49-4E2D-97FC-087DCB6461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9C6D9-A4B0-4D4C-896D-6C77BD6007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9C3F-7A49-4E2D-97FC-087DCB6461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F9C6D9-A4B0-4D4C-896D-6C77BD6007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89C3F-7A49-4E2D-97FC-087DCB6461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1F9C6D9-A4B0-4D4C-896D-6C77BD6007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FB89C3F-7A49-4E2D-97FC-087DCB6461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1F9C6D9-A4B0-4D4C-896D-6C77BD60073E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FB89C3F-7A49-4E2D-97FC-087DCB64619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masi bergerak untuk powerpoint (16) start - mula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51914"/>
            <a:ext cx="5904656" cy="6007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696" y="90872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SENI MUSIK TRADISIONAL</a:t>
            </a:r>
            <a:endParaRPr lang="en-US" sz="2800" b="1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FUNGSI MUSIK TRADISONAL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 smtClean="0"/>
              <a:t>Sarana</a:t>
            </a:r>
            <a:r>
              <a:rPr lang="en-US" b="1" dirty="0" smtClean="0"/>
              <a:t> </a:t>
            </a:r>
            <a:r>
              <a:rPr lang="en-US" b="1" dirty="0" err="1" smtClean="0"/>
              <a:t>Komunikasi</a:t>
            </a:r>
            <a:endParaRPr lang="en-US" b="1" dirty="0" smtClean="0"/>
          </a:p>
          <a:p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Sarana</a:t>
            </a:r>
            <a:r>
              <a:rPr lang="en-US" b="1" dirty="0"/>
              <a:t> </a:t>
            </a:r>
            <a:r>
              <a:rPr lang="en-US" b="1" dirty="0" err="1" smtClean="0"/>
              <a:t>Hiburan</a:t>
            </a:r>
            <a:endParaRPr lang="en-US" b="1" dirty="0" smtClean="0"/>
          </a:p>
          <a:p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Pengiring</a:t>
            </a:r>
            <a:r>
              <a:rPr lang="en-US" b="1" dirty="0"/>
              <a:t> </a:t>
            </a:r>
            <a:r>
              <a:rPr lang="en-US" b="1" dirty="0" err="1" smtClean="0"/>
              <a:t>Tarian</a:t>
            </a:r>
            <a:endParaRPr lang="en-US" b="1" dirty="0" smtClean="0"/>
          </a:p>
          <a:p>
            <a:r>
              <a:rPr lang="it-IT" b="1" dirty="0"/>
              <a:t>Sebagai sarana adat budaya (ritual</a:t>
            </a:r>
            <a:r>
              <a:rPr lang="it-IT" b="1" dirty="0" smtClean="0"/>
              <a:t>)</a:t>
            </a:r>
          </a:p>
          <a:p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sarana</a:t>
            </a:r>
            <a:r>
              <a:rPr lang="en-US" b="1" dirty="0" smtClean="0"/>
              <a:t> </a:t>
            </a:r>
            <a:r>
              <a:rPr lang="en-US" b="1" dirty="0" err="1" smtClean="0"/>
              <a:t>ekomoni</a:t>
            </a:r>
            <a:endParaRPr lang="en-US" b="1" dirty="0" smtClean="0"/>
          </a:p>
          <a:p>
            <a:r>
              <a:rPr lang="en-US" b="1" dirty="0" err="1" smtClean="0"/>
              <a:t>Sarana</a:t>
            </a:r>
            <a:r>
              <a:rPr lang="en-US" b="1" dirty="0" smtClean="0"/>
              <a:t> </a:t>
            </a:r>
            <a:r>
              <a:rPr lang="en-US" b="1" dirty="0" err="1"/>
              <a:t>pengembangan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Sejatinya</a:t>
            </a:r>
            <a:r>
              <a:rPr lang="en-US" sz="2400" dirty="0"/>
              <a:t>,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memang</a:t>
            </a:r>
            <a:r>
              <a:rPr lang="en-US" sz="2400" dirty="0"/>
              <a:t>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media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pencipta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pendengarnya</a:t>
            </a:r>
            <a:r>
              <a:rPr lang="en-US" sz="2400" dirty="0"/>
              <a:t>. </a:t>
            </a:r>
            <a:r>
              <a:rPr lang="en-US" sz="2400" dirty="0" err="1"/>
              <a:t>Pencipta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menulis</a:t>
            </a:r>
            <a:r>
              <a:rPr lang="en-US" sz="2400" dirty="0"/>
              <a:t> </a:t>
            </a:r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berusaha</a:t>
            </a:r>
            <a:r>
              <a:rPr lang="en-US" sz="2400" dirty="0"/>
              <a:t> </a:t>
            </a:r>
            <a:r>
              <a:rPr lang="en-US" sz="2400" dirty="0" err="1"/>
              <a:t>mengkomunikasikan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dirasakannya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menyampaikan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pendengarnya</a:t>
            </a:r>
            <a:endParaRPr lang="en-US" sz="2400" dirty="0"/>
          </a:p>
        </p:txBody>
      </p:sp>
      <p:pic>
        <p:nvPicPr>
          <p:cNvPr id="5" name="Content Placeholder 4" descr="mu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92300"/>
            <a:ext cx="5486400" cy="3657600"/>
          </a:xfrm>
        </p:spPr>
      </p:pic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Hiburan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jelas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kebanyakan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diciptakan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menghibur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mengiringi</a:t>
            </a:r>
            <a:r>
              <a:rPr lang="en-US" sz="2400" dirty="0"/>
              <a:t> </a:t>
            </a:r>
            <a:r>
              <a:rPr lang="en-US" sz="2400" dirty="0" err="1"/>
              <a:t>suka</a:t>
            </a:r>
            <a:r>
              <a:rPr lang="en-US" sz="2400" dirty="0"/>
              <a:t> </a:t>
            </a:r>
            <a:r>
              <a:rPr lang="en-US" sz="2400" dirty="0" err="1"/>
              <a:t>cita</a:t>
            </a:r>
            <a:r>
              <a:rPr lang="en-US" sz="2400" dirty="0"/>
              <a:t>.</a:t>
            </a:r>
          </a:p>
        </p:txBody>
      </p:sp>
      <p:pic>
        <p:nvPicPr>
          <p:cNvPr id="5" name="Content Placeholder 4" descr="ur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007655"/>
            <a:ext cx="5486400" cy="3426890"/>
          </a:xfrm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Pengiring</a:t>
            </a:r>
            <a:r>
              <a:rPr lang="en-US" dirty="0"/>
              <a:t> </a:t>
            </a:r>
            <a:r>
              <a:rPr lang="en-US" dirty="0" err="1"/>
              <a:t>Tarian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tarian</a:t>
            </a:r>
            <a:r>
              <a:rPr lang="en-US" sz="2400" dirty="0"/>
              <a:t> </a:t>
            </a:r>
            <a:r>
              <a:rPr lang="en-US" sz="2400" dirty="0" err="1"/>
              <a:t>pasti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gerakannya</a:t>
            </a:r>
            <a:r>
              <a:rPr lang="en-US" sz="2400" dirty="0"/>
              <a:t> </a:t>
            </a:r>
            <a:r>
              <a:rPr lang="en-US" sz="2400" dirty="0" err="1"/>
              <a:t>didasarkan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ketukan-ketukan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yang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makna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arti</a:t>
            </a:r>
            <a:r>
              <a:rPr lang="en-US" sz="2400" dirty="0"/>
              <a:t>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</p:txBody>
      </p:sp>
      <p:pic>
        <p:nvPicPr>
          <p:cNvPr id="5" name="Content Placeholder 4" descr="fungsi-alat-musik-tradisio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92300"/>
            <a:ext cx="5486400" cy="3657600"/>
          </a:xfrm>
        </p:spPr>
      </p:pic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Sebagai sarana adat budaya (ritual)</a:t>
            </a:r>
            <a:br>
              <a:rPr lang="it-IT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seni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Indonesia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 yang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seni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ritual </a:t>
            </a:r>
            <a:r>
              <a:rPr lang="en-US" sz="2400" dirty="0" err="1"/>
              <a:t>adat</a:t>
            </a:r>
            <a:endParaRPr lang="en-US" sz="2400" dirty="0"/>
          </a:p>
        </p:txBody>
      </p:sp>
      <p:pic>
        <p:nvPicPr>
          <p:cNvPr id="5" name="Content Placeholder 4" descr="pengertian-musik-tradisio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178812"/>
            <a:ext cx="5486400" cy="3084576"/>
          </a:xfrm>
        </p:spPr>
      </p:pic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ekomoni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err="1"/>
              <a:t>Dibeberapa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Indonesia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negeri</a:t>
            </a:r>
            <a:r>
              <a:rPr lang="en-US" sz="2400" dirty="0"/>
              <a:t>,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orang</a:t>
            </a:r>
            <a:r>
              <a:rPr lang="en-US" sz="2400" dirty="0"/>
              <a:t>/</a:t>
            </a:r>
            <a:r>
              <a:rPr lang="en-US" sz="2400" dirty="0" err="1"/>
              <a:t>pemain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yang </a:t>
            </a:r>
            <a:r>
              <a:rPr lang="en-US" sz="2400" dirty="0" err="1"/>
              <a:t>menjadikan</a:t>
            </a:r>
            <a:r>
              <a:rPr lang="en-US" sz="2400" dirty="0"/>
              <a:t> </a:t>
            </a:r>
            <a:r>
              <a:rPr lang="en-US" sz="2400" dirty="0" err="1"/>
              <a:t>permainan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usah</a:t>
            </a:r>
            <a:r>
              <a:rPr lang="en-US" sz="2400" dirty="0"/>
              <a:t> </a:t>
            </a:r>
            <a:r>
              <a:rPr lang="en-US" sz="2400" dirty="0" err="1"/>
              <a:t>menyambung</a:t>
            </a:r>
            <a:r>
              <a:rPr lang="en-US" sz="2400" dirty="0"/>
              <a:t> </a:t>
            </a:r>
            <a:r>
              <a:rPr lang="en-US" sz="2400" dirty="0" err="1"/>
              <a:t>hidup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mata</a:t>
            </a:r>
            <a:r>
              <a:rPr lang="en-US" sz="2400" dirty="0"/>
              <a:t> </a:t>
            </a:r>
            <a:r>
              <a:rPr lang="en-US" sz="2400" dirty="0" err="1"/>
              <a:t>pencaharian</a:t>
            </a:r>
            <a:r>
              <a:rPr lang="en-US" sz="2400" dirty="0"/>
              <a:t>.</a:t>
            </a:r>
          </a:p>
        </p:txBody>
      </p:sp>
      <p:pic>
        <p:nvPicPr>
          <p:cNvPr id="5" name="Content Placeholder 4" descr="IMG-20121110-003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737178"/>
            <a:ext cx="5486400" cy="3967843"/>
          </a:xfrm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Yang </a:t>
            </a:r>
            <a:r>
              <a:rPr lang="en-US" sz="2400" dirty="0" err="1"/>
              <a:t>terakhir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sarana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, </a:t>
            </a:r>
            <a:r>
              <a:rPr lang="en-US" sz="2400" dirty="0" err="1"/>
              <a:t>rasanya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orang</a:t>
            </a:r>
            <a:r>
              <a:rPr lang="en-US" sz="2400" dirty="0"/>
              <a:t> </a:t>
            </a:r>
            <a:r>
              <a:rPr lang="en-US" sz="2400" dirty="0" err="1"/>
              <a:t>terlibat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kreatif</a:t>
            </a:r>
            <a:r>
              <a:rPr lang="en-US" sz="2400" dirty="0"/>
              <a:t> </a:t>
            </a:r>
            <a:r>
              <a:rPr lang="en-US" sz="2400" dirty="0" err="1"/>
              <a:t>pembuatan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pertunjukan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medapatkan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.</a:t>
            </a:r>
          </a:p>
        </p:txBody>
      </p:sp>
      <p:pic>
        <p:nvPicPr>
          <p:cNvPr id="5" name="Content Placeholder 4" descr="Fungsi-Musik-Tradisio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018556"/>
            <a:ext cx="5486400" cy="3405088"/>
          </a:xfr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 MUSIK TRADISIONAL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tradisional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 </a:t>
            </a:r>
            <a:r>
              <a:rPr lang="en-US" b="1" dirty="0" err="1"/>
              <a:t>musik</a:t>
            </a:r>
            <a:r>
              <a:rPr lang="en-US" dirty="0"/>
              <a:t> yang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temurun</a:t>
            </a:r>
            <a:r>
              <a:rPr lang="en-US" dirty="0"/>
              <a:t>, </a:t>
            </a:r>
            <a:r>
              <a:rPr lang="en-US" dirty="0" err="1"/>
              <a:t>dipertahankan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hiburan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Seniman</a:t>
            </a:r>
            <a:r>
              <a:rPr lang="en-US" dirty="0"/>
              <a:t>,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penikmatnya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CIRI-CIRI MUSIK TRADISONAL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Dipelajari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 smtClean="0"/>
              <a:t>Lisan</a:t>
            </a:r>
            <a:endParaRPr lang="en-US" b="1" dirty="0" smtClean="0"/>
          </a:p>
          <a:p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 smtClean="0"/>
              <a:t>Notasi</a:t>
            </a:r>
            <a:endParaRPr lang="en-US" b="1" dirty="0" smtClean="0"/>
          </a:p>
          <a:p>
            <a:r>
              <a:rPr lang="en-US" b="1" dirty="0" err="1" smtClean="0"/>
              <a:t>Permainannya</a:t>
            </a:r>
            <a:r>
              <a:rPr lang="en-US" b="1" dirty="0" smtClean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 smtClean="0"/>
              <a:t>Terspesialisasi</a:t>
            </a:r>
            <a:endParaRPr lang="en-US" b="1" dirty="0" smtClean="0"/>
          </a:p>
          <a:p>
            <a:r>
              <a:rPr lang="en-US" b="1" dirty="0" err="1"/>
              <a:t>Syair</a:t>
            </a:r>
            <a:r>
              <a:rPr lang="en-US" b="1" dirty="0"/>
              <a:t> </a:t>
            </a:r>
            <a:r>
              <a:rPr lang="en-US" b="1" dirty="0" err="1"/>
              <a:t>Lagu</a:t>
            </a:r>
            <a:r>
              <a:rPr lang="en-US" b="1" dirty="0"/>
              <a:t> </a:t>
            </a:r>
            <a:r>
              <a:rPr lang="en-US" b="1" dirty="0" err="1"/>
              <a:t>Berbahasa</a:t>
            </a:r>
            <a:r>
              <a:rPr lang="en-US" b="1" dirty="0"/>
              <a:t> </a:t>
            </a:r>
            <a:r>
              <a:rPr lang="en-US" b="1" dirty="0" smtClean="0"/>
              <a:t>Daerah</a:t>
            </a:r>
          </a:p>
          <a:p>
            <a:r>
              <a:rPr lang="fi-FI" b="1" dirty="0"/>
              <a:t>Lebih Melibatkan Alat Musik </a:t>
            </a:r>
            <a:r>
              <a:rPr lang="fi-FI" b="1" dirty="0" smtClean="0"/>
              <a:t>daerah</a:t>
            </a:r>
          </a:p>
          <a:p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Lisan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dikatakan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yang </a:t>
            </a:r>
            <a:r>
              <a:rPr lang="en-US" sz="2400" dirty="0" err="1"/>
              <a:t>diwariskan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turun</a:t>
            </a:r>
            <a:r>
              <a:rPr lang="en-US" sz="2400" dirty="0"/>
              <a:t> </a:t>
            </a:r>
            <a:r>
              <a:rPr lang="en-US" sz="2400" dirty="0" err="1"/>
              <a:t>temurun</a:t>
            </a:r>
            <a:r>
              <a:rPr lang="en-US" sz="2400" dirty="0"/>
              <a:t>,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pembelajarannya</a:t>
            </a:r>
            <a:r>
              <a:rPr lang="en-US" sz="2400" dirty="0"/>
              <a:t> pun </a:t>
            </a:r>
            <a:r>
              <a:rPr lang="en-US" sz="2400" dirty="0" err="1"/>
              <a:t>terbatas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lisan</a:t>
            </a:r>
            <a:endParaRPr lang="en-US" sz="2400" dirty="0"/>
          </a:p>
        </p:txBody>
      </p:sp>
      <p:pic>
        <p:nvPicPr>
          <p:cNvPr id="5" name="Content Placeholder 4" descr="118352_6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150397"/>
            <a:ext cx="5486400" cy="3141406"/>
          </a:xfrm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/>
              <a:t>Poin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relevan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poin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lsan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pelakunya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catatan</a:t>
            </a:r>
            <a:r>
              <a:rPr lang="en-US" sz="2400" dirty="0"/>
              <a:t> </a:t>
            </a:r>
            <a:r>
              <a:rPr lang="en-US" sz="2400" dirty="0" err="1"/>
              <a:t>apapun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notasi</a:t>
            </a:r>
            <a:r>
              <a:rPr lang="en-US" sz="2400" dirty="0"/>
              <a:t> yang </a:t>
            </a:r>
            <a:r>
              <a:rPr lang="en-US" sz="2400" dirty="0" err="1"/>
              <a:t>tertuang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kertas</a:t>
            </a:r>
            <a:r>
              <a:rPr lang="en-US" sz="2400" dirty="0"/>
              <a:t>, </a:t>
            </a:r>
            <a:r>
              <a:rPr lang="en-US" sz="2400" dirty="0" err="1"/>
              <a:t>partitur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semacamnya</a:t>
            </a:r>
            <a:r>
              <a:rPr lang="en-US" sz="2400" dirty="0"/>
              <a:t>.</a:t>
            </a:r>
          </a:p>
        </p:txBody>
      </p:sp>
      <p:pic>
        <p:nvPicPr>
          <p:cNvPr id="5" name="Content Placeholder 4" descr="unnam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5223" y="1435100"/>
            <a:ext cx="3053953" cy="4572000"/>
          </a:xfr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Permainannya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Terspesialisasi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umumnya</a:t>
            </a:r>
            <a:r>
              <a:rPr lang="en-US" sz="2400" dirty="0"/>
              <a:t>, </a:t>
            </a:r>
            <a:r>
              <a:rPr lang="en-US" sz="2400" dirty="0" err="1"/>
              <a:t>Pemain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orang-orang</a:t>
            </a:r>
            <a:r>
              <a:rPr lang="en-US" sz="2400" dirty="0"/>
              <a:t> yang </a:t>
            </a:r>
            <a:r>
              <a:rPr lang="en-US" sz="2400" dirty="0" err="1"/>
              <a:t>memainkan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biasaya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orang-orang</a:t>
            </a:r>
            <a:r>
              <a:rPr lang="en-US" sz="2400" dirty="0"/>
              <a:t> yang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asal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  <p:pic>
        <p:nvPicPr>
          <p:cNvPr id="5" name="Content Placeholder 4" descr="kelas-karawitan-gru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Syair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 </a:t>
            </a:r>
            <a:r>
              <a:rPr lang="en-US" dirty="0" err="1"/>
              <a:t>Berbahasa</a:t>
            </a:r>
            <a:r>
              <a:rPr lang="en-US" dirty="0"/>
              <a:t> Daerah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Seni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turut</a:t>
            </a:r>
            <a:r>
              <a:rPr lang="en-US" sz="2400" dirty="0"/>
              <a:t> </a:t>
            </a:r>
            <a:r>
              <a:rPr lang="en-US" sz="2400" dirty="0" err="1"/>
              <a:t>menghadirkan</a:t>
            </a:r>
            <a:r>
              <a:rPr lang="en-US" sz="2400" dirty="0"/>
              <a:t> </a:t>
            </a:r>
            <a:r>
              <a:rPr lang="en-US" sz="2400" dirty="0" err="1"/>
              <a:t>melodi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alunan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daerahnya</a:t>
            </a:r>
            <a:endParaRPr lang="en-US" sz="2400" dirty="0"/>
          </a:p>
        </p:txBody>
      </p:sp>
      <p:pic>
        <p:nvPicPr>
          <p:cNvPr id="5" name="Content Placeholder 4" descr="15919855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57700" y="1435100"/>
            <a:ext cx="3429000" cy="4572000"/>
          </a:xfr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Lebih Melibatkan Alat Musik daerah</a:t>
            </a:r>
            <a:br>
              <a:rPr lang="fi-FI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umumnya</a:t>
            </a:r>
            <a:r>
              <a:rPr lang="en-US" sz="2400" dirty="0"/>
              <a:t>, </a:t>
            </a:r>
            <a:r>
              <a:rPr lang="en-US" sz="2400" dirty="0" err="1"/>
              <a:t>lagu-lagu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yang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seni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dibawakan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dimainkan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alat-alat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endParaRPr lang="en-US" sz="2400" dirty="0"/>
          </a:p>
        </p:txBody>
      </p:sp>
      <p:pic>
        <p:nvPicPr>
          <p:cNvPr id="5" name="Content Placeholder 4" descr="tagan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78062" y="1700808"/>
            <a:ext cx="4408578" cy="2808311"/>
          </a:xfr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benar-benar</a:t>
            </a:r>
            <a:r>
              <a:rPr lang="en-US" sz="2400" dirty="0"/>
              <a:t> </a:t>
            </a:r>
            <a:r>
              <a:rPr lang="en-US" sz="2400" dirty="0" err="1"/>
              <a:t>penggambaran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kebudayaan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karakter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. Hal </a:t>
            </a:r>
            <a:r>
              <a:rPr lang="en-US" sz="2400" dirty="0" err="1"/>
              <a:t>itu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siapa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yang </a:t>
            </a:r>
            <a:r>
              <a:rPr lang="en-US" sz="2400" dirty="0" err="1"/>
              <a:t>mendengarkan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menebak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mana</a:t>
            </a:r>
            <a:r>
              <a:rPr lang="en-US" sz="2400" dirty="0"/>
              <a:t> </a:t>
            </a:r>
            <a:r>
              <a:rPr lang="en-US" sz="2400" dirty="0" err="1"/>
              <a:t>adal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musik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</p:txBody>
      </p:sp>
      <p:pic>
        <p:nvPicPr>
          <p:cNvPr id="5" name="Content Placeholder 4" descr="alat-musik-batak-m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178050"/>
            <a:ext cx="5486400" cy="3086100"/>
          </a:xfrm>
        </p:spPr>
      </p:pic>
    </p:spTree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</TotalTime>
  <Words>392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Metro</vt:lpstr>
      <vt:lpstr>Slide 1</vt:lpstr>
      <vt:lpstr>SENI MUSIK TRADISIONAL</vt:lpstr>
      <vt:lpstr>CIRI-CIRI MUSIK TRADISONAL</vt:lpstr>
      <vt:lpstr>Dipelajari Secara Lisan </vt:lpstr>
      <vt:lpstr>Tidak Memiliki Notasi </vt:lpstr>
      <vt:lpstr>Permainannya tidak Terspesialisasi </vt:lpstr>
      <vt:lpstr>Syair Lagu Berbahasa Daerah </vt:lpstr>
      <vt:lpstr>Lebih Melibatkan Alat Musik daerah </vt:lpstr>
      <vt:lpstr>Merupakan bagian dari budaya Masyarakat </vt:lpstr>
      <vt:lpstr>FUNGSI MUSIK TRADISONAL</vt:lpstr>
      <vt:lpstr>Sebagai Sarana Komunikasi </vt:lpstr>
      <vt:lpstr>Sebagai Sarana Hiburan </vt:lpstr>
      <vt:lpstr>Sebagai Musik Pengiring Tarian </vt:lpstr>
      <vt:lpstr>Sebagai sarana adat budaya (ritual) </vt:lpstr>
      <vt:lpstr>Sebagai sarana ekomoni </vt:lpstr>
      <vt:lpstr>Sarana pengembangan Diri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4</cp:revision>
  <dcterms:created xsi:type="dcterms:W3CDTF">2020-09-05T04:15:53Z</dcterms:created>
  <dcterms:modified xsi:type="dcterms:W3CDTF">2020-09-05T04:48:36Z</dcterms:modified>
</cp:coreProperties>
</file>