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heme/theme4.xml" ContentType="application/vnd.openxmlformats-officedocument.them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84" r:id="rId3"/>
  </p:sldMasterIdLst>
  <p:notesMasterIdLst>
    <p:notesMasterId r:id="rId12"/>
  </p:notesMasterIdLst>
  <p:sldIdLst>
    <p:sldId id="256" r:id="rId4"/>
    <p:sldId id="355" r:id="rId5"/>
    <p:sldId id="361" r:id="rId6"/>
    <p:sldId id="356" r:id="rId7"/>
    <p:sldId id="363" r:id="rId8"/>
    <p:sldId id="362" r:id="rId9"/>
    <p:sldId id="364" r:id="rId10"/>
    <p:sldId id="360" r:id="rId11"/>
  </p:sldIdLst>
  <p:sldSz cx="12192000" cy="6858000"/>
  <p:notesSz cx="6858000" cy="9144000"/>
  <p:defaultTextStyle>
    <a:defPPr>
      <a:defRPr lang="en-US"/>
    </a:defPPr>
    <a:lvl1pPr marL="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1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4CB8"/>
    <a:srgbClr val="B670D6"/>
    <a:srgbClr val="9F66C2"/>
    <a:srgbClr val="CC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029" autoAdjust="0"/>
    <p:restoredTop sz="94444" autoAdjust="0"/>
  </p:normalViewPr>
  <p:slideViewPr>
    <p:cSldViewPr snapToGrid="0">
      <p:cViewPr varScale="1">
        <p:scale>
          <a:sx n="65" d="100"/>
          <a:sy n="65" d="100"/>
        </p:scale>
        <p:origin x="-1020" y="-102"/>
      </p:cViewPr>
      <p:guideLst>
        <p:guide orient="horz" pos="232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AA91F-5C3B-4DB5-8387-C091B248C10D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C5BD3-70EF-4C81-AC92-C9BD14DB9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5640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0477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0953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1430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1907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2384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2861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3338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38156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: Shape 41">
            <a:extLst>
              <a:ext uri="{FF2B5EF4-FFF2-40B4-BE49-F238E27FC236}">
                <a16:creationId xmlns:a16="http://schemas.microsoft.com/office/drawing/2014/main" xmlns="" id="{276371D3-4FF4-4780-8DCC-1A9DD3FBADB1}"/>
              </a:ext>
            </a:extLst>
          </p:cNvPr>
          <p:cNvSpPr/>
          <p:nvPr/>
        </p:nvSpPr>
        <p:spPr>
          <a:xfrm>
            <a:off x="4" y="10323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accent1">
              <a:lumMod val="9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36F11E1C-D40B-4E44-841A-CDC5A1A8CE5D}"/>
              </a:ext>
            </a:extLst>
          </p:cNvPr>
          <p:cNvSpPr/>
          <p:nvPr userDrawn="1"/>
        </p:nvSpPr>
        <p:spPr>
          <a:xfrm>
            <a:off x="0" y="5670210"/>
            <a:ext cx="12192000" cy="118779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  <p:extLst>
      <p:ext uri="{BB962C8B-B14F-4D97-AF65-F5344CB8AC3E}">
        <p14:creationId xmlns="" xmlns:p14="http://schemas.microsoft.com/office/powerpoint/2010/main" val="93675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AND CONTENTS LAYOUT_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 userDrawn="1"/>
        </p:nvSpPr>
        <p:spPr>
          <a:xfrm>
            <a:off x="-2915" y="0"/>
            <a:ext cx="12196373" cy="6858002"/>
          </a:xfrm>
          <a:custGeom>
            <a:avLst/>
            <a:gdLst>
              <a:gd name="connsiteX0" fmla="*/ 5519956 w 9169167"/>
              <a:gd name="connsiteY0" fmla="*/ 8389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19956 w 9169167"/>
              <a:gd name="connsiteY6" fmla="*/ 8389 h 6115574"/>
              <a:gd name="connsiteX0" fmla="*/ 5561901 w 9169167"/>
              <a:gd name="connsiteY0" fmla="*/ 0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61901 w 9169167"/>
              <a:gd name="connsiteY6" fmla="*/ 0 h 6115574"/>
              <a:gd name="connsiteX0" fmla="*/ 5561901 w 9169167"/>
              <a:gd name="connsiteY0" fmla="*/ 0 h 6107185"/>
              <a:gd name="connsiteX1" fmla="*/ 0 w 9169167"/>
              <a:gd name="connsiteY1" fmla="*/ 4563611 h 6107185"/>
              <a:gd name="connsiteX2" fmla="*/ 16778 w 9169167"/>
              <a:gd name="connsiteY2" fmla="*/ 6098796 h 6107185"/>
              <a:gd name="connsiteX3" fmla="*/ 4051883 w 9169167"/>
              <a:gd name="connsiteY3" fmla="*/ 6107185 h 6107185"/>
              <a:gd name="connsiteX4" fmla="*/ 9169167 w 9169167"/>
              <a:gd name="connsiteY4" fmla="*/ 1937857 h 6107185"/>
              <a:gd name="connsiteX5" fmla="*/ 9160778 w 9169167"/>
              <a:gd name="connsiteY5" fmla="*/ 0 h 6107185"/>
              <a:gd name="connsiteX6" fmla="*/ 5561901 w 9169167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098796"/>
              <a:gd name="connsiteX1" fmla="*/ 0 w 9154576"/>
              <a:gd name="connsiteY1" fmla="*/ 4563612 h 6098796"/>
              <a:gd name="connsiteX2" fmla="*/ 2187 w 9154576"/>
              <a:gd name="connsiteY2" fmla="*/ 6098796 h 6098796"/>
              <a:gd name="connsiteX3" fmla="*/ 3628730 w 9154576"/>
              <a:gd name="connsiteY3" fmla="*/ 6089860 h 6098796"/>
              <a:gd name="connsiteX4" fmla="*/ 9154576 w 9154576"/>
              <a:gd name="connsiteY4" fmla="*/ 1937857 h 6098796"/>
              <a:gd name="connsiteX5" fmla="*/ 9146187 w 9154576"/>
              <a:gd name="connsiteY5" fmla="*/ 0 h 6098796"/>
              <a:gd name="connsiteX6" fmla="*/ 5547310 w 9154576"/>
              <a:gd name="connsiteY6" fmla="*/ 0 h 6098796"/>
              <a:gd name="connsiteX0" fmla="*/ 5547310 w 9147280"/>
              <a:gd name="connsiteY0" fmla="*/ 0 h 6098796"/>
              <a:gd name="connsiteX1" fmla="*/ 0 w 9147280"/>
              <a:gd name="connsiteY1" fmla="*/ 4563612 h 6098796"/>
              <a:gd name="connsiteX2" fmla="*/ 2187 w 9147280"/>
              <a:gd name="connsiteY2" fmla="*/ 6098796 h 6098796"/>
              <a:gd name="connsiteX3" fmla="*/ 3628730 w 9147280"/>
              <a:gd name="connsiteY3" fmla="*/ 6089860 h 6098796"/>
              <a:gd name="connsiteX4" fmla="*/ 9147280 w 9147280"/>
              <a:gd name="connsiteY4" fmla="*/ 1530712 h 6098796"/>
              <a:gd name="connsiteX5" fmla="*/ 9146187 w 9147280"/>
              <a:gd name="connsiteY5" fmla="*/ 0 h 6098796"/>
              <a:gd name="connsiteX6" fmla="*/ 5547310 w 9147280"/>
              <a:gd name="connsiteY6" fmla="*/ 0 h 6098796"/>
              <a:gd name="connsiteX0" fmla="*/ 5547310 w 9147280"/>
              <a:gd name="connsiteY0" fmla="*/ 0 h 6107186"/>
              <a:gd name="connsiteX1" fmla="*/ 0 w 9147280"/>
              <a:gd name="connsiteY1" fmla="*/ 4563612 h 6107186"/>
              <a:gd name="connsiteX2" fmla="*/ 2187 w 9147280"/>
              <a:gd name="connsiteY2" fmla="*/ 6098796 h 6107186"/>
              <a:gd name="connsiteX3" fmla="*/ 3614138 w 9147280"/>
              <a:gd name="connsiteY3" fmla="*/ 6107186 h 6107186"/>
              <a:gd name="connsiteX4" fmla="*/ 9147280 w 9147280"/>
              <a:gd name="connsiteY4" fmla="*/ 1530712 h 6107186"/>
              <a:gd name="connsiteX5" fmla="*/ 9146187 w 9147280"/>
              <a:gd name="connsiteY5" fmla="*/ 0 h 6107186"/>
              <a:gd name="connsiteX6" fmla="*/ 5547310 w 9147280"/>
              <a:gd name="connsiteY6" fmla="*/ 0 h 6107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7280" h="6107186">
                <a:moveTo>
                  <a:pt x="5547310" y="0"/>
                </a:moveTo>
                <a:lnTo>
                  <a:pt x="0" y="4563612"/>
                </a:lnTo>
                <a:lnTo>
                  <a:pt x="2187" y="6098796"/>
                </a:lnTo>
                <a:lnTo>
                  <a:pt x="3614138" y="6107186"/>
                </a:lnTo>
                <a:lnTo>
                  <a:pt x="9147280" y="1530712"/>
                </a:lnTo>
                <a:cubicBezTo>
                  <a:pt x="9144484" y="884760"/>
                  <a:pt x="9148983" y="645952"/>
                  <a:pt x="9146187" y="0"/>
                </a:cubicBezTo>
                <a:lnTo>
                  <a:pt x="554731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그림 개체 틀 2"/>
          <p:cNvSpPr>
            <a:spLocks noGrp="1"/>
          </p:cNvSpPr>
          <p:nvPr>
            <p:ph type="pic" sz="quarter" idx="65" hasCustomPrompt="1"/>
          </p:nvPr>
        </p:nvSpPr>
        <p:spPr>
          <a:xfrm>
            <a:off x="0" y="916112"/>
            <a:ext cx="6048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0" name="그림 개체 틀 2"/>
          <p:cNvSpPr>
            <a:spLocks noGrp="1"/>
          </p:cNvSpPr>
          <p:nvPr>
            <p:ph type="pic" sz="quarter" idx="66" hasCustomPrompt="1"/>
          </p:nvPr>
        </p:nvSpPr>
        <p:spPr>
          <a:xfrm>
            <a:off x="756000" y="2798746"/>
            <a:ext cx="5292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1" name="그림 개체 틀 2"/>
          <p:cNvSpPr>
            <a:spLocks noGrp="1"/>
          </p:cNvSpPr>
          <p:nvPr>
            <p:ph type="pic" sz="quarter" idx="67" hasCustomPrompt="1"/>
          </p:nvPr>
        </p:nvSpPr>
        <p:spPr>
          <a:xfrm>
            <a:off x="6144000" y="2232281"/>
            <a:ext cx="5292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2" name="그림 개체 틀 2"/>
          <p:cNvSpPr>
            <a:spLocks noGrp="1"/>
          </p:cNvSpPr>
          <p:nvPr>
            <p:ph type="pic" sz="quarter" idx="68" hasCustomPrompt="1"/>
          </p:nvPr>
        </p:nvSpPr>
        <p:spPr>
          <a:xfrm>
            <a:off x="6144000" y="4124643"/>
            <a:ext cx="6048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116789532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1440">
          <p15:clr>
            <a:srgbClr val="FBAE40"/>
          </p15:clr>
        </p15:guide>
        <p15:guide id="2" pos="25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526015566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Break Slide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476630974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Break Slide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602720750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Break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428885743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73104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67017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37517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8" r:id="rId2"/>
    <p:sldLayoutId id="2147483689" r:id="rId3"/>
    <p:sldLayoutId id="2147483690" r:id="rId4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221F751-3C5B-4561-AD14-8637C5B66736}"/>
              </a:ext>
            </a:extLst>
          </p:cNvPr>
          <p:cNvSpPr txBox="1"/>
          <p:nvPr/>
        </p:nvSpPr>
        <p:spPr>
          <a:xfrm>
            <a:off x="2921892" y="353961"/>
            <a:ext cx="7578959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Bahasa</a:t>
            </a:r>
            <a:r>
              <a:rPr lang="en-US" altLang="ko-K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 Mandarin</a:t>
            </a:r>
          </a:p>
          <a:p>
            <a:r>
              <a:rPr lang="zh-CN" alt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  <a:cs typeface="Arial" pitchFamily="34" charset="0"/>
              </a:rPr>
              <a:t>中 文</a:t>
            </a:r>
            <a:endParaRPr lang="en-US" altLang="zh-CN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Microsoft YaHei UI" panose="020B0503020204020204" pitchFamily="34" charset="-122"/>
              <a:ea typeface="Microsoft YaHei UI" panose="020B0503020204020204" pitchFamily="34" charset="-122"/>
              <a:cs typeface="Arial" pitchFamily="34" charset="0"/>
            </a:endParaRPr>
          </a:p>
          <a:p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z</a:t>
            </a:r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hōng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wén</a:t>
            </a:r>
            <a:endParaRPr lang="en-US" altLang="zh-CN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F166F6B-B975-4F3C-BCF2-9971086140FB}"/>
              </a:ext>
            </a:extLst>
          </p:cNvPr>
          <p:cNvSpPr txBox="1"/>
          <p:nvPr/>
        </p:nvSpPr>
        <p:spPr>
          <a:xfrm>
            <a:off x="5058697" y="2141888"/>
            <a:ext cx="6096849" cy="224676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id-ID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Sebelah Rumah</a:t>
            </a:r>
            <a:r>
              <a:rPr lang="en-US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id-ID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Ada Sekolah</a:t>
            </a:r>
          </a:p>
          <a:p>
            <a:pPr algn="r"/>
            <a:r>
              <a:rPr lang="zh-CN" altLang="en-US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我 家 旁 边 有 学 校</a:t>
            </a:r>
            <a:endParaRPr lang="en-US" altLang="zh-CN" sz="3500" b="1" dirty="0" smtClean="0">
              <a:ln>
                <a:solidFill>
                  <a:srgbClr val="002060"/>
                </a:solidFill>
              </a:ln>
              <a:solidFill>
                <a:srgbClr val="00B0F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algn="r"/>
            <a:r>
              <a:rPr lang="en-US" sz="3500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id-ID" sz="3500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ǒ</a:t>
            </a:r>
            <a:r>
              <a:rPr lang="en-US" sz="3500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jiā páng</a:t>
            </a:r>
            <a:r>
              <a:rPr lang="en-US" sz="3500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biān yǒu xué</a:t>
            </a:r>
            <a:r>
              <a:rPr lang="en-US" sz="3500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xiào</a:t>
            </a:r>
            <a:endParaRPr lang="en-US" altLang="zh-CN" sz="3500" b="1" dirty="0" smtClean="0">
              <a:ln>
                <a:solidFill>
                  <a:srgbClr val="002060"/>
                </a:solidFill>
              </a:ln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xmlns="" id="{6ED142D3-29FB-4AB3-80DF-6B614B73C5D2}"/>
              </a:ext>
            </a:extLst>
          </p:cNvPr>
          <p:cNvSpPr/>
          <p:nvPr/>
        </p:nvSpPr>
        <p:spPr>
          <a:xfrm>
            <a:off x="2776028" y="206477"/>
            <a:ext cx="8594978" cy="4336026"/>
          </a:xfrm>
          <a:custGeom>
            <a:avLst/>
            <a:gdLst>
              <a:gd name="connsiteX0" fmla="*/ 0 w 11768516"/>
              <a:gd name="connsiteY0" fmla="*/ 0 h 5433944"/>
              <a:gd name="connsiteX1" fmla="*/ 11768516 w 11768516"/>
              <a:gd name="connsiteY1" fmla="*/ 0 h 5433944"/>
              <a:gd name="connsiteX2" fmla="*/ 11768516 w 11768516"/>
              <a:gd name="connsiteY2" fmla="*/ 5433944 h 5433944"/>
              <a:gd name="connsiteX3" fmla="*/ 3711365 w 11768516"/>
              <a:gd name="connsiteY3" fmla="*/ 5433944 h 5433944"/>
              <a:gd name="connsiteX4" fmla="*/ 3711365 w 11768516"/>
              <a:gd name="connsiteY4" fmla="*/ 5233214 h 5433944"/>
              <a:gd name="connsiteX5" fmla="*/ 11567786 w 11768516"/>
              <a:gd name="connsiteY5" fmla="*/ 5233214 h 5433944"/>
              <a:gd name="connsiteX6" fmla="*/ 11567786 w 11768516"/>
              <a:gd name="connsiteY6" fmla="*/ 200730 h 5433944"/>
              <a:gd name="connsiteX7" fmla="*/ 200730 w 11768516"/>
              <a:gd name="connsiteY7" fmla="*/ 200730 h 5433944"/>
              <a:gd name="connsiteX8" fmla="*/ 200730 w 11768516"/>
              <a:gd name="connsiteY8" fmla="*/ 3480926 h 5433944"/>
              <a:gd name="connsiteX9" fmla="*/ 0 w 11768516"/>
              <a:gd name="connsiteY9" fmla="*/ 3480926 h 543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68516" h="5433944">
                <a:moveTo>
                  <a:pt x="0" y="0"/>
                </a:moveTo>
                <a:lnTo>
                  <a:pt x="11768516" y="0"/>
                </a:lnTo>
                <a:lnTo>
                  <a:pt x="11768516" y="5433944"/>
                </a:lnTo>
                <a:lnTo>
                  <a:pt x="3711365" y="5433944"/>
                </a:lnTo>
                <a:lnTo>
                  <a:pt x="3711365" y="5233214"/>
                </a:lnTo>
                <a:lnTo>
                  <a:pt x="11567786" y="5233214"/>
                </a:lnTo>
                <a:lnTo>
                  <a:pt x="11567786" y="200730"/>
                </a:lnTo>
                <a:lnTo>
                  <a:pt x="200730" y="200730"/>
                </a:lnTo>
                <a:lnTo>
                  <a:pt x="200730" y="3480926"/>
                </a:lnTo>
                <a:lnTo>
                  <a:pt x="0" y="34809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grpSp>
        <p:nvGrpSpPr>
          <p:cNvPr id="113" name="Group 112">
            <a:extLst>
              <a:ext uri="{FF2B5EF4-FFF2-40B4-BE49-F238E27FC236}">
                <a16:creationId xmlns:a16="http://schemas.microsoft.com/office/drawing/2014/main" xmlns="" id="{31F27109-B9F6-4669-B633-B3038D2645A7}"/>
              </a:ext>
            </a:extLst>
          </p:cNvPr>
          <p:cNvGrpSpPr/>
          <p:nvPr/>
        </p:nvGrpSpPr>
        <p:grpSpPr>
          <a:xfrm>
            <a:off x="580029" y="5215190"/>
            <a:ext cx="5643636" cy="1501886"/>
            <a:chOff x="3960971" y="2767117"/>
            <a:chExt cx="4267200" cy="1321489"/>
          </a:xfrm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xmlns="" id="{222850DF-6339-45A0-9715-5EFBF62D4ECC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xmlns="" id="{09F7AC77-C86D-41F2-941E-BD42FC797410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xmlns="" id="{2B9C10CB-44CB-46F4-8C4A-2BD8013C237F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xmlns="" id="{8EB2E6BD-2396-48EF-BEFF-AD7EDF7F8A75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118" name="Rectangle 117"/>
          <p:cNvSpPr/>
          <p:nvPr/>
        </p:nvSpPr>
        <p:spPr>
          <a:xfrm>
            <a:off x="7742900" y="5442149"/>
            <a:ext cx="3657603" cy="5456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Kiki </a:t>
            </a:r>
            <a:r>
              <a:rPr lang="en-US" sz="3200" b="1" dirty="0" err="1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Rizky</a:t>
            </a:r>
            <a:r>
              <a:rPr lang="en-US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 H, S.S</a:t>
            </a:r>
            <a:endParaRPr lang="id-ID" sz="32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lgerian" pitchFamily="82" charset="0"/>
            </a:endParaRPr>
          </a:p>
        </p:txBody>
      </p:sp>
      <p:pic>
        <p:nvPicPr>
          <p:cNvPr id="120" name="Picture 119" descr="ARAH MATA ANGI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1745" y="2625212"/>
            <a:ext cx="2831690" cy="28316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247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8" name="Rectangle 7"/>
          <p:cNvSpPr/>
          <p:nvPr/>
        </p:nvSpPr>
        <p:spPr>
          <a:xfrm>
            <a:off x="250724" y="884903"/>
            <a:ext cx="11724966" cy="5840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0" indent="-914400">
              <a:buFont typeface="+mj-lt"/>
              <a:buAutoNum type="arabicPeriod"/>
            </a:pP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Di </a:t>
            </a:r>
            <a:r>
              <a:rPr lang="en-US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depan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ada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bangunan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apa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?</a:t>
            </a:r>
          </a:p>
          <a:p>
            <a:pPr marL="914400" indent="-14288"/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前 面 有 什 么 楼 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?</a:t>
            </a:r>
          </a:p>
          <a:p>
            <a:pPr marL="914400" indent="-14288"/>
            <a:r>
              <a:rPr lang="en-US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qi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án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miàn yǒu shé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n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me lóu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? </a:t>
            </a:r>
            <a:endParaRPr lang="en-US" altLang="zh-CN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914400" indent="-914400"/>
            <a:endParaRPr lang="en-US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811213" indent="-811213">
              <a:buFont typeface="+mj-lt"/>
              <a:buAutoNum type="arabicPeriod" startAt="2"/>
            </a:pP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Di </a:t>
            </a:r>
            <a:r>
              <a:rPr lang="en-US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depan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adalah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museum.</a:t>
            </a:r>
          </a:p>
          <a:p>
            <a:pPr marL="914400" indent="-103188"/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前 面 是 博 物 馆。</a:t>
            </a:r>
            <a:endParaRPr lang="en-US" altLang="zh-CN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914400" indent="-103188"/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q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ián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miàn shì bó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wù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guǎn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.</a:t>
            </a:r>
            <a:endParaRPr lang="en-US" altLang="zh-CN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94968" y="265472"/>
            <a:ext cx="11621729" cy="6341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722313" indent="-722313">
              <a:buFont typeface="+mj-lt"/>
              <a:buAutoNum type="arabicPeriod" startAt="3"/>
            </a:pP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Di </a:t>
            </a:r>
            <a:r>
              <a:rPr lang="en-US" sz="38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sebelah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kanan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museum </a:t>
            </a:r>
            <a:r>
              <a:rPr lang="en-US" sz="38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ada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bangunan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apa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?</a:t>
            </a:r>
          </a:p>
          <a:p>
            <a:pPr marL="722313"/>
            <a:r>
              <a:rPr lang="zh-CN" alt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博 物 馆 的 右 边 有 什 么 </a:t>
            </a:r>
            <a:r>
              <a:rPr lang="en-US" altLang="zh-CN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?</a:t>
            </a:r>
          </a:p>
          <a:p>
            <a:pPr marL="722313"/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b</a:t>
            </a:r>
            <a:r>
              <a:rPr lang="id-ID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ó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wù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guǎn de yòu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bi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</a:t>
            </a:r>
            <a:r>
              <a:rPr lang="id-ID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n yǒu shé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n</a:t>
            </a:r>
            <a:r>
              <a:rPr lang="id-ID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me?</a:t>
            </a:r>
            <a:endParaRPr lang="en-US" sz="38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22313"/>
            <a:endParaRPr lang="en-US" sz="38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42950" indent="-742950">
              <a:buFont typeface="+mj-lt"/>
              <a:buAutoNum type="arabicPeriod" startAt="4"/>
            </a:pPr>
            <a:r>
              <a:rPr lang="en-US" sz="38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Sebelah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kanan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museum </a:t>
            </a:r>
            <a:r>
              <a:rPr lang="en-US" sz="38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adalah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rumah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sakit</a:t>
            </a:r>
            <a:r>
              <a:rPr lang="id-ID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.</a:t>
            </a:r>
            <a:endParaRPr lang="en-US" sz="38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42950" indent="-20638"/>
            <a:r>
              <a:rPr lang="zh-CN" alt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博 物 馆 的 右 边 是 医 院。</a:t>
            </a:r>
            <a:endParaRPr lang="en-US" altLang="zh-CN" sz="38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42950" indent="-20638"/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b</a:t>
            </a:r>
            <a:r>
              <a:rPr lang="id-ID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ó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wù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guǎn de yòu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bi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</a:t>
            </a:r>
            <a:r>
              <a:rPr lang="id-ID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n shì yī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yuàn.</a:t>
            </a:r>
            <a:endParaRPr lang="en-US" sz="38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42950" indent="-20638"/>
            <a:endParaRPr lang="en-US" sz="38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42950" indent="-742950">
              <a:buFont typeface="+mj-lt"/>
              <a:buAutoNum type="arabicPeriod" startAt="5"/>
            </a:pP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Di </a:t>
            </a:r>
            <a:r>
              <a:rPr lang="en-US" sz="38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sebelah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kiri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museum </a:t>
            </a:r>
            <a:r>
              <a:rPr lang="en-US" sz="38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ada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bangunan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apa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?</a:t>
            </a:r>
          </a:p>
          <a:p>
            <a:pPr marL="742950" indent="-20638"/>
            <a:r>
              <a:rPr lang="zh-CN" alt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博 物 馆 的 左 边 有 什 么 </a:t>
            </a:r>
            <a:r>
              <a:rPr lang="en-US" altLang="zh-CN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?</a:t>
            </a:r>
          </a:p>
          <a:p>
            <a:pPr marL="742950" indent="-20638"/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b</a:t>
            </a:r>
            <a:r>
              <a:rPr lang="id-ID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ó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wù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guǎn de zuǒ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bi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</a:t>
            </a:r>
            <a:r>
              <a:rPr lang="id-ID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n yǒu shé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n</a:t>
            </a:r>
            <a:r>
              <a:rPr lang="id-ID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me?</a:t>
            </a:r>
            <a:endParaRPr lang="id-ID" sz="3800" b="1" dirty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3" name="Rectangle 2"/>
          <p:cNvSpPr/>
          <p:nvPr/>
        </p:nvSpPr>
        <p:spPr>
          <a:xfrm>
            <a:off x="280218" y="221225"/>
            <a:ext cx="11651227" cy="63565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742950" indent="-742950">
              <a:buFont typeface="+mj-lt"/>
              <a:buAutoNum type="arabicPeriod" startAt="6"/>
            </a:pPr>
            <a:r>
              <a:rPr lang="en-US" altLang="zh-CN" sz="38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Sebelah</a:t>
            </a:r>
            <a:r>
              <a:rPr lang="en-US" altLang="zh-CN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38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kiri</a:t>
            </a:r>
            <a:r>
              <a:rPr lang="en-US" altLang="zh-CN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museum </a:t>
            </a:r>
            <a:r>
              <a:rPr lang="en-US" altLang="zh-CN" sz="38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adalah</a:t>
            </a:r>
            <a:r>
              <a:rPr lang="en-US" altLang="zh-CN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38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toko</a:t>
            </a:r>
            <a:r>
              <a:rPr lang="en-US" altLang="zh-CN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.</a:t>
            </a:r>
          </a:p>
          <a:p>
            <a:pPr marL="722313"/>
            <a:r>
              <a:rPr lang="zh-CN" alt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博 物 馆 的 左 边 是 商 店。</a:t>
            </a:r>
            <a:endParaRPr lang="en-US" altLang="zh-CN" sz="38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22313"/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b</a:t>
            </a:r>
            <a:r>
              <a:rPr lang="id-ID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ó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wù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guǎn de zuǒ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bi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</a:t>
            </a:r>
            <a:r>
              <a:rPr lang="id-ID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n shì shāng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diàn.</a:t>
            </a:r>
            <a:endParaRPr lang="en-US" sz="38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22313"/>
            <a:endParaRPr lang="en-US" altLang="zh-CN" sz="38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42950" indent="-742950">
              <a:buFont typeface="+mj-lt"/>
              <a:buAutoNum type="arabicPeriod" startAt="7"/>
            </a:pPr>
            <a:r>
              <a:rPr lang="en-US" altLang="zh-CN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Di </a:t>
            </a:r>
            <a:r>
              <a:rPr lang="en-US" altLang="zh-CN" sz="38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sebelah</a:t>
            </a:r>
            <a:r>
              <a:rPr lang="en-US" altLang="zh-CN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38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kanan</a:t>
            </a:r>
            <a:r>
              <a:rPr lang="en-US" altLang="zh-CN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38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kamu</a:t>
            </a:r>
            <a:r>
              <a:rPr lang="en-US" altLang="zh-CN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38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siapa</a:t>
            </a:r>
            <a:r>
              <a:rPr lang="en-US" altLang="zh-CN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?</a:t>
            </a:r>
          </a:p>
          <a:p>
            <a:pPr marL="722313"/>
            <a:r>
              <a:rPr lang="zh-CN" alt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你 的 右 边 是 谁 </a:t>
            </a:r>
            <a:r>
              <a:rPr lang="en-US" altLang="zh-CN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?</a:t>
            </a:r>
          </a:p>
          <a:p>
            <a:pPr marL="722313"/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n</a:t>
            </a:r>
            <a:r>
              <a:rPr lang="id-ID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ǐ de yòu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bi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</a:t>
            </a:r>
            <a:r>
              <a:rPr lang="id-ID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n shì shéi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?</a:t>
            </a:r>
            <a:endParaRPr lang="en-US" sz="38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22313"/>
            <a:endParaRPr lang="en-US" altLang="zh-CN" sz="38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42950" indent="-742950">
              <a:buFont typeface="+mj-lt"/>
              <a:buAutoNum type="arabicPeriod" startAt="8"/>
            </a:pPr>
            <a:r>
              <a:rPr lang="en-US" altLang="zh-CN" sz="38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Sebelah</a:t>
            </a:r>
            <a:r>
              <a:rPr lang="en-US" altLang="zh-CN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38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kanan</a:t>
            </a:r>
            <a:r>
              <a:rPr lang="en-US" altLang="zh-CN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38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saya</a:t>
            </a:r>
            <a:r>
              <a:rPr lang="en-US" altLang="zh-CN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38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adalah</a:t>
            </a:r>
            <a:r>
              <a:rPr lang="en-US" altLang="zh-CN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38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Longlong</a:t>
            </a:r>
            <a:r>
              <a:rPr lang="en-US" altLang="zh-CN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.</a:t>
            </a:r>
          </a:p>
          <a:p>
            <a:pPr marL="742950" indent="-20638"/>
            <a:r>
              <a:rPr lang="zh-CN" alt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我 的 右 边 是 龙 龙。</a:t>
            </a:r>
            <a:endParaRPr lang="en-US" altLang="zh-CN" sz="38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42950" indent="-20638"/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w</a:t>
            </a:r>
            <a:r>
              <a:rPr lang="id-ID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ǒ de yòu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bi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</a:t>
            </a:r>
            <a:r>
              <a:rPr lang="id-ID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n shì lóng lóng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.</a:t>
            </a:r>
            <a:endParaRPr lang="en-US" altLang="zh-CN" sz="38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6477" y="191730"/>
            <a:ext cx="11739717" cy="6445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742950" indent="-742950">
              <a:buFont typeface="+mj-lt"/>
              <a:buAutoNum type="arabicPeriod" startAt="9"/>
            </a:pPr>
            <a:r>
              <a:rPr lang="en-US" sz="38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Siapa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yang </a:t>
            </a:r>
            <a:r>
              <a:rPr lang="en-US" sz="38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di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sebelah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kirimu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?</a:t>
            </a:r>
          </a:p>
          <a:p>
            <a:pPr marL="722313"/>
            <a:r>
              <a:rPr lang="zh-CN" alt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你 的 左 边 是 谁 </a:t>
            </a:r>
            <a:r>
              <a:rPr lang="en-US" altLang="zh-CN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?</a:t>
            </a:r>
          </a:p>
          <a:p>
            <a:pPr marL="722313"/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n</a:t>
            </a:r>
            <a:r>
              <a:rPr lang="id-ID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ǐ de zuǒ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bi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</a:t>
            </a:r>
            <a:r>
              <a:rPr lang="id-ID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n shì shéi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?</a:t>
            </a:r>
          </a:p>
          <a:p>
            <a:pPr marL="722313"/>
            <a:endParaRPr lang="en-US" sz="38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42950" indent="-742950">
              <a:buFont typeface="+mj-lt"/>
              <a:buAutoNum type="arabicPeriod" startAt="10"/>
            </a:pPr>
            <a:r>
              <a:rPr lang="en-US" sz="38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Sebelah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kiri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saya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adalah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Sari.</a:t>
            </a:r>
          </a:p>
          <a:p>
            <a:pPr marL="722313"/>
            <a:r>
              <a:rPr lang="zh-CN" alt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我 的 左 边 是 沙 丽。</a:t>
            </a:r>
            <a:endParaRPr lang="en-US" altLang="zh-CN" sz="38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22313" indent="-15875"/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w</a:t>
            </a:r>
            <a:r>
              <a:rPr lang="id-ID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ǒ de zuǒ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bi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</a:t>
            </a:r>
            <a:r>
              <a:rPr lang="id-ID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n shì shā lì.</a:t>
            </a:r>
            <a:endParaRPr lang="en-US" sz="38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22313" indent="-15875"/>
            <a:endParaRPr lang="en-US" altLang="zh-CN" sz="38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42950" indent="-742950">
              <a:buFont typeface="+mj-lt"/>
              <a:buAutoNum type="arabicPeriod" startAt="11"/>
            </a:pPr>
            <a:r>
              <a:rPr lang="en-US" altLang="zh-CN" sz="38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Sebelah</a:t>
            </a:r>
            <a:r>
              <a:rPr lang="en-US" altLang="zh-CN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38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rumah</a:t>
            </a:r>
            <a:r>
              <a:rPr lang="en-US" altLang="zh-CN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38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kamu</a:t>
            </a:r>
            <a:r>
              <a:rPr lang="en-US" altLang="zh-CN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38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ada</a:t>
            </a:r>
            <a:r>
              <a:rPr lang="en-US" altLang="zh-CN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38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apa</a:t>
            </a:r>
            <a:r>
              <a:rPr lang="en-US" altLang="zh-CN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?</a:t>
            </a:r>
          </a:p>
          <a:p>
            <a:pPr marL="722313"/>
            <a:r>
              <a:rPr lang="zh-CN" alt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你 家 旁 边 有 什 么 </a:t>
            </a:r>
            <a:r>
              <a:rPr lang="en-US" altLang="zh-CN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?</a:t>
            </a:r>
          </a:p>
          <a:p>
            <a:pPr marL="722313"/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n</a:t>
            </a:r>
            <a:r>
              <a:rPr lang="id-ID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ǐ jiā páng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biān yǒu shé</a:t>
            </a:r>
            <a:r>
              <a:rPr lang="en-US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n</a:t>
            </a:r>
            <a:r>
              <a:rPr lang="id-ID" sz="38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me?</a:t>
            </a:r>
            <a:endParaRPr lang="en-US" altLang="zh-CN" sz="38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42950" indent="-742950"/>
            <a:endParaRPr lang="en-US" altLang="zh-CN" sz="37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endParaRPr lang="en-US" altLang="zh-CN" sz="37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endParaRPr lang="en-US" altLang="zh-CN" sz="37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endParaRPr lang="id-ID" sz="37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5983" y="2359743"/>
            <a:ext cx="11739708" cy="22122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742950" indent="-742950">
              <a:buFont typeface="+mj-lt"/>
              <a:buAutoNum type="arabicPeriod" startAt="12"/>
              <a:tabLst>
                <a:tab pos="530225" algn="l"/>
              </a:tabLst>
            </a:pPr>
            <a:r>
              <a:rPr lang="en-US" sz="40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Sebelah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rumah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saya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ada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sekolah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.</a:t>
            </a:r>
          </a:p>
          <a:p>
            <a:pPr marL="722313">
              <a:tabLst>
                <a:tab pos="530225" algn="l"/>
              </a:tabLst>
            </a:pPr>
            <a:r>
              <a:rPr lang="zh-CN" alt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我 家 旁 边 有 学 校。</a:t>
            </a:r>
            <a:endParaRPr lang="en-US" altLang="zh-CN" sz="40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22313">
              <a:tabLst>
                <a:tab pos="530225" algn="l"/>
              </a:tabLst>
            </a:pP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w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ǒ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jiā páng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biān yǒu xué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xiào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.</a:t>
            </a:r>
            <a:endParaRPr lang="en-US" altLang="zh-CN" sz="40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22313">
              <a:tabLst>
                <a:tab pos="530225" algn="l"/>
              </a:tabLst>
            </a:pPr>
            <a:endParaRPr lang="id-ID" sz="37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et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968" y="227533"/>
            <a:ext cx="11680723" cy="636049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19125" y="287338"/>
            <a:ext cx="11572875" cy="72390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Kosakata</a:t>
            </a:r>
            <a:r>
              <a:rPr lang="id-ID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Tambahan</a:t>
            </a:r>
            <a:endParaRPr lang="id-ID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6192" y="1135627"/>
            <a:ext cx="11238273" cy="5265174"/>
          </a:xfrm>
          <a:prstGeom prst="rect">
            <a:avLst/>
          </a:prstGeom>
          <a:solidFill>
            <a:srgbClr val="B670D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22313" indent="-722313">
              <a:buFont typeface="+mj-lt"/>
              <a:buAutoNum type="arabicPeriod"/>
            </a:pPr>
            <a:r>
              <a:rPr lang="en-US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Terkejut</a:t>
            </a:r>
            <a:r>
              <a:rPr 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惊 讶 </a:t>
            </a:r>
            <a:r>
              <a:rPr lang="en-US" altLang="zh-CN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jīng</a:t>
            </a:r>
            <a:r>
              <a:rPr lang="en-US" altLang="zh-CN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yà</a:t>
            </a:r>
            <a:r>
              <a:rPr lang="zh-CN" alt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endParaRPr lang="en-US" altLang="zh-CN" sz="5000" b="1" dirty="0" smtClean="0">
              <a:solidFill>
                <a:schemeClr val="tx1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22313" indent="-722313">
              <a:buFont typeface="+mj-lt"/>
              <a:buAutoNum type="arabicPeriod"/>
            </a:pPr>
            <a:r>
              <a:rPr lang="en-US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Tegang</a:t>
            </a:r>
            <a:r>
              <a:rPr 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紧 张 </a:t>
            </a:r>
            <a:r>
              <a:rPr lang="en-US" altLang="zh-CN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jǐn</a:t>
            </a:r>
            <a:r>
              <a:rPr lang="en-US" altLang="zh-CN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zhāng</a:t>
            </a:r>
            <a:endParaRPr lang="en-US" altLang="zh-CN" sz="5000" b="1" dirty="0" smtClean="0">
              <a:solidFill>
                <a:schemeClr val="tx1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22313" indent="-722313">
              <a:buFont typeface="+mj-lt"/>
              <a:buAutoNum type="arabicPeriod"/>
            </a:pPr>
            <a:r>
              <a:rPr lang="en-US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Malu</a:t>
            </a:r>
            <a:r>
              <a:rPr 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害 羞 </a:t>
            </a:r>
            <a:r>
              <a:rPr lang="en-US" altLang="zh-CN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hài</a:t>
            </a:r>
            <a:r>
              <a:rPr lang="en-US" altLang="zh-CN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xiū</a:t>
            </a:r>
            <a:endParaRPr lang="en-US" altLang="zh-CN" sz="5000" b="1" dirty="0" smtClean="0">
              <a:solidFill>
                <a:schemeClr val="tx1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22313" indent="-722313">
              <a:buFont typeface="+mj-lt"/>
              <a:buAutoNum type="arabicPeriod"/>
            </a:pPr>
            <a:r>
              <a:rPr lang="en-US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Takut</a:t>
            </a:r>
            <a:r>
              <a:rPr 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害 怕 </a:t>
            </a:r>
            <a:r>
              <a:rPr lang="en-US" altLang="zh-CN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hài</a:t>
            </a:r>
            <a:r>
              <a:rPr lang="en-US" altLang="zh-CN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pà</a:t>
            </a:r>
            <a:endParaRPr lang="en-US" altLang="zh-CN" sz="5000" b="1" dirty="0" smtClean="0">
              <a:solidFill>
                <a:schemeClr val="tx1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22313" indent="-722313">
              <a:buFont typeface="+mj-lt"/>
              <a:buAutoNum type="arabicPeriod"/>
            </a:pPr>
            <a:r>
              <a:rPr lang="en-US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Bingung</a:t>
            </a:r>
            <a:r>
              <a:rPr 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困 惑 </a:t>
            </a:r>
            <a:r>
              <a:rPr lang="en-US" altLang="zh-CN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kùn</a:t>
            </a:r>
            <a:r>
              <a:rPr lang="en-US" altLang="zh-CN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huò</a:t>
            </a:r>
            <a:endParaRPr lang="en-US" sz="5000" b="1" dirty="0" smtClean="0">
              <a:solidFill>
                <a:schemeClr val="tx1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OPENED BOOK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Golden-Egg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3119</TotalTime>
  <Words>367</Words>
  <Application>Microsoft Office PowerPoint</Application>
  <PresentationFormat>Custom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Cover and End Slide Master</vt:lpstr>
      <vt:lpstr>Contents Slide Master</vt:lpstr>
      <vt:lpstr>Section Break Slide Master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Allppt.com;Googleslidesppt.com</dc:creator>
  <cp:lastModifiedBy>ASUS</cp:lastModifiedBy>
  <cp:revision>296</cp:revision>
  <dcterms:created xsi:type="dcterms:W3CDTF">2018-04-24T17:14:44Z</dcterms:created>
  <dcterms:modified xsi:type="dcterms:W3CDTF">2021-09-08T13:32:46Z</dcterms:modified>
</cp:coreProperties>
</file>