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2"/>
  </p:notesMasterIdLst>
  <p:sldIdLst>
    <p:sldId id="256" r:id="rId4"/>
    <p:sldId id="355" r:id="rId5"/>
    <p:sldId id="361" r:id="rId6"/>
    <p:sldId id="356" r:id="rId7"/>
    <p:sldId id="363" r:id="rId8"/>
    <p:sldId id="362" r:id="rId9"/>
    <p:sldId id="364" r:id="rId10"/>
    <p:sldId id="360" r:id="rId1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4CB8"/>
    <a:srgbClr val="B670D6"/>
    <a:srgbClr val="9F66C2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5058697" y="2141888"/>
            <a:ext cx="6096849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Sebelah Rumah</a:t>
            </a:r>
            <a:r>
              <a:rPr 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id-ID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Ada Sekolah</a:t>
            </a: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 家 旁 边 有 学 校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algn="r"/>
            <a:r>
              <a:rPr lang="en-US" sz="35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ǒ</a:t>
            </a:r>
            <a:r>
              <a:rPr lang="en-US" sz="35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jiā páng</a:t>
            </a:r>
            <a:r>
              <a:rPr lang="en-US" sz="35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biān yǒu xué</a:t>
            </a:r>
            <a:r>
              <a:rPr lang="en-US" sz="35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xiào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4336026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7742900" y="5442149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  <p:pic>
        <p:nvPicPr>
          <p:cNvPr id="120" name="Picture 119" descr="ARAH MATA ANG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745" y="2625212"/>
            <a:ext cx="2831690" cy="28316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8" name="Rectangle 7"/>
          <p:cNvSpPr/>
          <p:nvPr/>
        </p:nvSpPr>
        <p:spPr>
          <a:xfrm>
            <a:off x="250724" y="884903"/>
            <a:ext cx="11724966" cy="5840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Di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depan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bangunan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apa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?</a:t>
            </a:r>
          </a:p>
          <a:p>
            <a:pPr marL="914400" indent="-14288"/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前 面 有 什 么 楼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</a:p>
          <a:p>
            <a:pPr marL="914400" indent="-14288"/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qi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án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miàn yǒu shé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me lóu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 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/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811213" indent="-811213">
              <a:buFont typeface="+mj-lt"/>
              <a:buAutoNum type="arabicPeriod" startAt="2"/>
            </a:pP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Di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depan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museum.</a:t>
            </a:r>
          </a:p>
          <a:p>
            <a:pPr marL="914400" indent="-103188"/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前 面 是 博 物 馆。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103188"/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q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ián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miàn shì bó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wù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guǎn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968" y="265472"/>
            <a:ext cx="11621729" cy="6341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Font typeface="+mj-lt"/>
              <a:buAutoNum type="arabicPeriod" startAt="3"/>
            </a:pP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Di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kanan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museum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bangunan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apa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?</a:t>
            </a:r>
          </a:p>
          <a:p>
            <a:pPr marL="722313"/>
            <a:r>
              <a:rPr lang="zh-CN" alt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博 物 馆 的 右 边 有 什 么 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</a:p>
          <a:p>
            <a:pPr marL="722313"/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ó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wù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guǎn de yòu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 yǒu shé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me?</a:t>
            </a:r>
            <a:endParaRPr lang="en-US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endParaRPr lang="en-US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4"/>
            </a:pP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kanan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museum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rumah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sakit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  <a:endParaRPr lang="en-US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20638"/>
            <a:r>
              <a:rPr lang="zh-CN" alt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博 物 馆 的 右 边 是 医 院。</a:t>
            </a:r>
            <a:endParaRPr lang="en-US" altLang="zh-CN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20638"/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ó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wù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guǎn de yòu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 shì yī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yuàn.</a:t>
            </a:r>
            <a:endParaRPr lang="en-US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20638"/>
            <a:endParaRPr lang="en-US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5"/>
            </a:pP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Di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kiri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museum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bangunan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apa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?</a:t>
            </a:r>
          </a:p>
          <a:p>
            <a:pPr marL="742950" indent="-20638"/>
            <a:r>
              <a:rPr lang="zh-CN" alt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博 物 馆 的 左 边 有 什 么 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</a:p>
          <a:p>
            <a:pPr marL="742950" indent="-20638"/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ó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wù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guǎn de zuǒ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 yǒu shé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me?</a:t>
            </a:r>
            <a:endParaRPr lang="id-ID" sz="3800" b="1" dirty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280218" y="221225"/>
            <a:ext cx="11651227" cy="6356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6"/>
            </a:pP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kiri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museum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toko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</a:p>
          <a:p>
            <a:pPr marL="722313"/>
            <a:r>
              <a:rPr lang="zh-CN" alt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博 物 馆 的 左 边 是 商 店。</a:t>
            </a:r>
            <a:endParaRPr lang="en-US" altLang="zh-CN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ó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wù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guǎn de zuǒ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 shì shāng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diàn.</a:t>
            </a:r>
            <a:endParaRPr lang="en-US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endParaRPr lang="en-US" altLang="zh-CN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7"/>
            </a:pP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Di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kanan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kamu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siapa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?</a:t>
            </a:r>
          </a:p>
          <a:p>
            <a:pPr marL="722313"/>
            <a:r>
              <a:rPr lang="zh-CN" alt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你 的 右 边 是 谁 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</a:p>
          <a:p>
            <a:pPr marL="722313"/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ǐ de yòu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 shì shéi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  <a:endParaRPr lang="en-US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endParaRPr lang="en-US" altLang="zh-CN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kanan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Longlong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</a:p>
          <a:p>
            <a:pPr marL="742950" indent="-20638"/>
            <a:r>
              <a:rPr lang="zh-CN" alt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 的 右 边 是 龙 龙。</a:t>
            </a:r>
            <a:endParaRPr lang="en-US" altLang="zh-CN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20638"/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ǒ de yòu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 shì lóng lóng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  <a:endParaRPr lang="en-US" altLang="zh-CN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191730"/>
            <a:ext cx="11739717" cy="6445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9"/>
            </a:pP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Siapa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yang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kirimu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?</a:t>
            </a:r>
          </a:p>
          <a:p>
            <a:pPr marL="722313"/>
            <a:r>
              <a:rPr lang="zh-CN" alt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你 的 左 边 是 谁 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</a:p>
          <a:p>
            <a:pPr marL="722313"/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ǐ de zuǒ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 shì shéi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?</a:t>
            </a:r>
          </a:p>
          <a:p>
            <a:pPr marL="722313"/>
            <a:endParaRPr lang="en-US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10"/>
            </a:pP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kiri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Sari.</a:t>
            </a:r>
          </a:p>
          <a:p>
            <a:pPr marL="722313"/>
            <a:r>
              <a:rPr lang="zh-CN" alt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 的 左 边 是 沙 丽。</a:t>
            </a:r>
            <a:endParaRPr lang="en-US" altLang="zh-CN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15875"/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ǒ de zuǒ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 shì shā lì.</a:t>
            </a:r>
            <a:endParaRPr lang="en-US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15875"/>
            <a:endParaRPr lang="en-US" altLang="zh-CN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11"/>
            </a:pP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rumah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kamu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apa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?</a:t>
            </a:r>
          </a:p>
          <a:p>
            <a:pPr marL="722313"/>
            <a:r>
              <a:rPr lang="zh-CN" alt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你 家 旁 边 有 什 么 </a:t>
            </a:r>
            <a:r>
              <a:rPr lang="en-US" altLang="zh-CN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</a:p>
          <a:p>
            <a:pPr marL="722313"/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ǐ jiā páng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biān yǒu shé</a:t>
            </a:r>
            <a:r>
              <a:rPr lang="en-US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38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me?</a:t>
            </a:r>
            <a:endParaRPr lang="en-US" altLang="zh-CN" sz="38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-742950"/>
            <a:endParaRPr lang="en-US" altLang="zh-CN" sz="3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altLang="zh-CN" sz="3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altLang="zh-CN" sz="3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id-ID" sz="3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3" y="2359743"/>
            <a:ext cx="11739708" cy="2212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12"/>
              <a:tabLst>
                <a:tab pos="530225" algn="l"/>
              </a:tabLst>
            </a:pPr>
            <a:r>
              <a:rPr lang="en-US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Sebelah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rumah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sekolah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</a:p>
          <a:p>
            <a:pPr marL="722313">
              <a:tabLst>
                <a:tab pos="530225" algn="l"/>
              </a:tabLst>
            </a:pP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 家 旁 边 有 学 校。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>
              <a:tabLst>
                <a:tab pos="530225" algn="l"/>
              </a:tabLst>
            </a:pP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ǒ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jiā páng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biān yǒu xué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xiào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>
              <a:tabLst>
                <a:tab pos="530225" algn="l"/>
              </a:tabLst>
            </a:pPr>
            <a:endParaRPr lang="id-ID" sz="3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e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68" y="227533"/>
            <a:ext cx="11680723" cy="63604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11238273" cy="5265174"/>
          </a:xfrm>
          <a:prstGeom prst="rect">
            <a:avLst/>
          </a:prstGeom>
          <a:solidFill>
            <a:srgbClr val="B67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Terkejut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惊 讶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jīng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yà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Tegang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紧 张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jǐn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zhāng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Malu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害 羞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hài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xiū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Takut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害 怕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hài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pà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Bingung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困 惑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kùn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huò</a:t>
            </a:r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3119</TotalTime>
  <Words>367</Words>
  <Application>Microsoft Office PowerPoint</Application>
  <PresentationFormat>Custom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296</cp:revision>
  <dcterms:created xsi:type="dcterms:W3CDTF">2018-04-24T17:14:44Z</dcterms:created>
  <dcterms:modified xsi:type="dcterms:W3CDTF">2021-09-08T13:32:46Z</dcterms:modified>
</cp:coreProperties>
</file>