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 id="2147483720" r:id="rId5"/>
    <p:sldMasterId id="2147483733" r:id="rId6"/>
  </p:sldMasterIdLst>
  <p:sldIdLst>
    <p:sldId id="256" r:id="rId7"/>
    <p:sldId id="282" r:id="rId8"/>
    <p:sldId id="257" r:id="rId9"/>
    <p:sldId id="281" r:id="rId10"/>
    <p:sldId id="271" r:id="rId11"/>
    <p:sldId id="272" r:id="rId12"/>
    <p:sldId id="273" r:id="rId13"/>
    <p:sldId id="275" r:id="rId14"/>
    <p:sldId id="276" r:id="rId15"/>
    <p:sldId id="274" r:id="rId16"/>
    <p:sldId id="277" r:id="rId17"/>
    <p:sldId id="278" r:id="rId18"/>
    <p:sldId id="261" r:id="rId19"/>
    <p:sldId id="260" r:id="rId20"/>
    <p:sldId id="280"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F22E0D-8639-4DFA-809F-E3A8D06961C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1138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AC8B9-0E31-47F0-8B20-A2643286F4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0984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97E3F6-2275-492B-9ABA-689DEB4AA6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87269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CF22E0D-8639-4DFA-809F-E3A8D06961C7}" type="slidenum">
              <a:rPr lang="en-GB" smtClean="0">
                <a:solidFill>
                  <a:srgbClr val="000000"/>
                </a:solidFill>
              </a:rPr>
              <a:pPr>
                <a:defRPr/>
              </a:pPr>
              <a:t>‹#›</a:t>
            </a:fld>
            <a:endParaRPr lang="en-GB">
              <a:solidFill>
                <a:srgbClr val="000000"/>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B3C00113-362B-45A7-9EB3-6B98E51522FB}"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C94F1CE2-BC43-40EC-B3E1-500E7A7E3E7B}" type="slidenum">
              <a:rPr lang="en-GB" smtClean="0">
                <a:solidFill>
                  <a:srgbClr val="000000"/>
                </a:solidFill>
              </a:rPr>
              <a:pPr>
                <a:defRPr/>
              </a:pPr>
              <a:t>‹#›</a:t>
            </a:fld>
            <a:endParaRPr lang="en-GB">
              <a:solidFill>
                <a:srgbClr val="000000"/>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39262F9-621B-4CAE-A146-57A903EA362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27264560-AD73-4243-9B37-61C8568244A4}" type="slidenum">
              <a:rPr lang="en-GB" smtClean="0">
                <a:solidFill>
                  <a:srgbClr val="000000"/>
                </a:solidFill>
              </a:rPr>
              <a:pPr>
                <a:defRPr/>
              </a:pPr>
              <a:t>‹#›</a:t>
            </a:fld>
            <a:endParaRPr lang="en-GB">
              <a:solidFill>
                <a:srgbClr val="000000"/>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55CAD696-5E21-46AB-986A-438E55EDE48F}"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B65B4A6C-278C-4F44-814C-D252A738357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8AB402D-0715-443F-A52D-DF0705F358EE}" type="slidenum">
              <a:rPr lang="en-GB" smtClean="0">
                <a:solidFill>
                  <a:srgbClr val="000000"/>
                </a:solidFill>
              </a:rPr>
              <a:pPr>
                <a:defRPr/>
              </a:pPr>
              <a:t>‹#›</a:t>
            </a:fld>
            <a:endParaRPr lang="en-GB">
              <a:solidFill>
                <a:srgbClr val="000000"/>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C00113-362B-45A7-9EB3-6B98E51522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85333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EA35A49B-E4AA-49D2-A810-D0ED9DD4465D}"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A03AC8B9-0E31-47F0-8B20-A2643286F487}"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8C97E3F6-2275-492B-9ABA-689DEB4AA69D}"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4CF22E0D-8639-4DFA-809F-E3A8D06961C7}"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B3C00113-362B-45A7-9EB3-6B98E51522FB}"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Slide Number Placeholder 7"/>
          <p:cNvSpPr>
            <a:spLocks noGrp="1"/>
          </p:cNvSpPr>
          <p:nvPr>
            <p:ph type="sldNum" sz="quarter" idx="11"/>
          </p:nvPr>
        </p:nvSpPr>
        <p:spPr/>
        <p:txBody>
          <a:bodyPr/>
          <a:lstStyle/>
          <a:p>
            <a:pPr>
              <a:defRPr/>
            </a:pPr>
            <a:fld id="{C94F1CE2-BC43-40EC-B3E1-500E7A7E3E7B}" type="slidenum">
              <a:rPr lang="en-GB" smtClean="0">
                <a:solidFill>
                  <a:srgbClr val="000000"/>
                </a:solidFill>
              </a:rPr>
              <a:pPr>
                <a:defRPr/>
              </a:pPr>
              <a:t>‹#›</a:t>
            </a:fld>
            <a:endParaRPr lang="en-GB">
              <a:solidFill>
                <a:srgbClr val="000000"/>
              </a:solidFill>
            </a:endParaRPr>
          </a:p>
        </p:txBody>
      </p:sp>
      <p:sp>
        <p:nvSpPr>
          <p:cNvPr id="9" name="Footer Placeholder 8"/>
          <p:cNvSpPr>
            <a:spLocks noGrp="1"/>
          </p:cNvSpPr>
          <p:nvPr>
            <p:ph type="ftr" sz="quarter" idx="12"/>
          </p:nvPr>
        </p:nvSpPr>
        <p:spPr/>
        <p:txBody>
          <a:bodyPr/>
          <a:lstStyle/>
          <a:p>
            <a:pPr>
              <a:defRPr/>
            </a:pPr>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39262F9-621B-4CAE-A146-57A903EA362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27264560-AD73-4243-9B37-61C8568244A4}"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55CAD696-5E21-46AB-986A-438E55EDE48F}"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B65B4A6C-278C-4F44-814C-D252A738357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4F1CE2-BC43-40EC-B3E1-500E7A7E3E7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4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8AB402D-0715-443F-A52D-DF0705F358EE}" type="slidenum">
              <a:rPr lang="en-GB" smtClean="0">
                <a:solidFill>
                  <a:srgbClr val="000000"/>
                </a:solidFill>
              </a:rPr>
              <a:pPr>
                <a:defRPr/>
              </a:pPr>
              <a:t>‹#›</a:t>
            </a:fld>
            <a:endParaRPr lang="en-GB">
              <a:solidFill>
                <a:srgbClr val="000000"/>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EA35A49B-E4AA-49D2-A810-D0ED9DD4465D}" type="slidenum">
              <a:rPr lang="en-GB" smtClean="0">
                <a:solidFill>
                  <a:srgbClr val="000000"/>
                </a:solidFill>
              </a:rPr>
              <a:pPr>
                <a:defRPr/>
              </a:pPr>
              <a:t>‹#›</a:t>
            </a:fld>
            <a:endParaRPr lang="en-GB">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A03AC8B9-0E31-47F0-8B20-A2643286F487}"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8C97E3F6-2275-492B-9ABA-689DEB4AA69D}"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D2EE7C6-3B44-4974-A2C3-9502366B661C}" type="datetimeFigureOut">
              <a:rPr lang="id-ID" smtClean="0"/>
              <a:t>27/07/2021</a:t>
            </a:fld>
            <a:endParaRPr lang="id-ID"/>
          </a:p>
        </p:txBody>
      </p:sp>
      <p:sp>
        <p:nvSpPr>
          <p:cNvPr id="17" name="Footer Placeholder 16"/>
          <p:cNvSpPr>
            <a:spLocks noGrp="1"/>
          </p:cNvSpPr>
          <p:nvPr>
            <p:ph type="ftr" sz="quarter" idx="11"/>
          </p:nvPr>
        </p:nvSpPr>
        <p:spPr/>
        <p:txBody>
          <a:bodyPr/>
          <a:lstStyle/>
          <a:p>
            <a:endParaRPr lang="id-ID"/>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96FDE0-0B08-4980-9916-01A1DB5D667B}" type="slidenum">
              <a:rPr lang="id-ID" smtClean="0"/>
              <a:t>‹#›</a:t>
            </a:fld>
            <a:endParaRPr lang="id-ID"/>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D2EE7C6-3B44-4974-A2C3-9502366B661C}" type="datetimeFigureOut">
              <a:rPr lang="id-ID" smtClean="0"/>
              <a:t>27/07/2021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4361688" y="1026372"/>
            <a:ext cx="457200" cy="441325"/>
          </a:xfrm>
        </p:spPr>
        <p:txBody>
          <a:bodyPr/>
          <a:lstStyle/>
          <a:p>
            <a:fld id="{D696FDE0-0B08-4980-9916-01A1DB5D667B}" type="slidenum">
              <a:rPr lang="id-ID" smtClean="0"/>
              <a:t>‹#›</a:t>
            </a:fld>
            <a:endParaRPr lang="id-ID"/>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id-ID"/>
          </a:p>
        </p:txBody>
      </p:sp>
      <p:sp>
        <p:nvSpPr>
          <p:cNvPr id="4" name="Date Placeholder 3"/>
          <p:cNvSpPr>
            <a:spLocks noGrp="1"/>
          </p:cNvSpPr>
          <p:nvPr>
            <p:ph type="dt" sz="half" idx="10"/>
          </p:nvPr>
        </p:nvSpPr>
        <p:spPr/>
        <p:txBody>
          <a:bodyPr/>
          <a:lstStyle/>
          <a:p>
            <a:fld id="{3D2EE7C6-3B44-4974-A2C3-9502366B661C}" type="datetimeFigureOut">
              <a:rPr lang="id-ID" smtClean="0"/>
              <a:t>27/07/2021</a:t>
            </a:fld>
            <a:endParaRPr lang="id-ID"/>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696FDE0-0B08-4980-9916-01A1DB5D667B}" type="slidenum">
              <a:rPr lang="id-ID" smtClean="0"/>
              <a:t>‹#›</a:t>
            </a:fld>
            <a:endParaRPr lang="id-ID"/>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D2EE7C6-3B44-4974-A2C3-9502366B661C}" type="datetimeFigureOut">
              <a:rPr lang="id-ID" smtClean="0"/>
              <a:t>27/07/2021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696FDE0-0B08-4980-9916-01A1DB5D667B}" type="slidenum">
              <a:rPr lang="id-ID" smtClean="0"/>
              <a:t>‹#›</a:t>
            </a:fld>
            <a:endParaRPr lang="id-ID"/>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D2EE7C6-3B44-4974-A2C3-9502366B661C}" type="datetimeFigureOut">
              <a:rPr lang="id-ID" smtClean="0"/>
              <a:t>27/07/2021</a:t>
            </a:fld>
            <a:endParaRPr lang="id-ID"/>
          </a:p>
        </p:txBody>
      </p:sp>
      <p:sp>
        <p:nvSpPr>
          <p:cNvPr id="8" name="Footer Placeholder 7"/>
          <p:cNvSpPr>
            <a:spLocks noGrp="1"/>
          </p:cNvSpPr>
          <p:nvPr>
            <p:ph type="ftr" sz="quarter" idx="11"/>
          </p:nvPr>
        </p:nvSpPr>
        <p:spPr>
          <a:xfrm>
            <a:off x="304800" y="6409944"/>
            <a:ext cx="3581400" cy="365760"/>
          </a:xfrm>
        </p:spPr>
        <p:txBody>
          <a:bodyPr/>
          <a:lstStyle/>
          <a:p>
            <a:endParaRPr lang="id-ID"/>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696FDE0-0B08-4980-9916-01A1DB5D667B}" type="slidenum">
              <a:rPr lang="id-ID" smtClean="0"/>
              <a:t>‹#›</a:t>
            </a:fld>
            <a:endParaRPr lang="id-ID"/>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2EE7C6-3B44-4974-A2C3-9502366B661C}" type="datetimeFigureOut">
              <a:rPr lang="id-ID" smtClean="0"/>
              <a:t>27/07/2021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a:xfrm>
            <a:off x="4343400" y="1036020"/>
            <a:ext cx="457200" cy="441325"/>
          </a:xfrm>
        </p:spPr>
        <p:txBody>
          <a:bodyPr/>
          <a:lstStyle/>
          <a:p>
            <a:fld id="{D696FDE0-0B08-4980-9916-01A1DB5D667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9262F9-621B-4CAE-A146-57A903EA362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92574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D2EE7C6-3B44-4974-A2C3-9502366B661C}" type="datetimeFigureOut">
              <a:rPr lang="id-ID" smtClean="0"/>
              <a:t>27/07/2021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696FDE0-0B08-4980-9916-01A1DB5D667B}" type="slidenum">
              <a:rPr lang="id-ID" smtClean="0"/>
              <a:t>‹#›</a:t>
            </a:fld>
            <a:endParaRPr lang="id-I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696FDE0-0B08-4980-9916-01A1DB5D667B}" type="slidenum">
              <a:rPr lang="id-ID" smtClean="0"/>
              <a:t>‹#›</a:t>
            </a:fld>
            <a:endParaRPr lang="id-ID"/>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D2EE7C6-3B44-4974-A2C3-9502366B661C}" type="datetimeFigureOut">
              <a:rPr lang="id-ID" smtClean="0"/>
              <a:t>27/07/2021</a:t>
            </a:fld>
            <a:endParaRPr lang="id-ID"/>
          </a:p>
        </p:txBody>
      </p:sp>
      <p:sp>
        <p:nvSpPr>
          <p:cNvPr id="6" name="Footer Placeholder 5"/>
          <p:cNvSpPr>
            <a:spLocks noGrp="1"/>
          </p:cNvSpPr>
          <p:nvPr>
            <p:ph type="ftr" sz="quarter" idx="11"/>
          </p:nvPr>
        </p:nvSpPr>
        <p:spPr>
          <a:xfrm>
            <a:off x="301752" y="6410848"/>
            <a:ext cx="3383280" cy="365760"/>
          </a:xfrm>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696FDE0-0B08-4980-9916-01A1DB5D667B}" type="slidenum">
              <a:rPr lang="id-ID" smtClean="0"/>
              <a:t>‹#›</a:t>
            </a:fld>
            <a:endParaRPr lang="id-ID"/>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D2EE7C6-3B44-4974-A2C3-9502366B661C}" type="datetimeFigureOut">
              <a:rPr lang="id-ID" smtClean="0"/>
              <a:t>27/07/2021</a:t>
            </a:fld>
            <a:endParaRPr lang="id-ID"/>
          </a:p>
        </p:txBody>
      </p:sp>
      <p:sp>
        <p:nvSpPr>
          <p:cNvPr id="6" name="Footer Placeholder 5"/>
          <p:cNvSpPr>
            <a:spLocks noGrp="1"/>
          </p:cNvSpPr>
          <p:nvPr>
            <p:ph type="ftr" sz="quarter" idx="11"/>
          </p:nvPr>
        </p:nvSpPr>
        <p:spPr>
          <a:xfrm>
            <a:off x="301752" y="6410848"/>
            <a:ext cx="3584448" cy="365760"/>
          </a:xfrm>
        </p:spPr>
        <p:txBody>
          <a:bodyPr/>
          <a:lstStyle/>
          <a:p>
            <a:endParaRPr lang="id-I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EE7C6-3B44-4974-A2C3-9502366B661C}" type="datetimeFigureOut">
              <a:rPr lang="id-ID" smtClean="0"/>
              <a:t>27/07/2021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696FDE0-0B08-4980-9916-01A1DB5D667B}" type="slidenum">
              <a:rPr lang="id-ID" smtClean="0"/>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696FDE0-0B08-4980-9916-01A1DB5D667B}" type="slidenum">
              <a:rPr lang="id-ID" smtClean="0"/>
              <a:t>‹#›</a:t>
            </a:fld>
            <a:endParaRPr lang="id-ID"/>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2EE7C6-3B44-4974-A2C3-9502366B661C}" type="datetimeFigureOut">
              <a:rPr lang="id-ID" smtClean="0"/>
              <a:t>27/07/2021</a:t>
            </a:fld>
            <a:endParaRPr lang="id-ID"/>
          </a:p>
        </p:txBody>
      </p:sp>
      <p:sp>
        <p:nvSpPr>
          <p:cNvPr id="5" name="Footer Placeholder 4"/>
          <p:cNvSpPr>
            <a:spLocks noGrp="1"/>
          </p:cNvSpPr>
          <p:nvPr>
            <p:ph type="ftr" sz="quarter" idx="11"/>
          </p:nvPr>
        </p:nvSpPr>
        <p:spPr/>
        <p:txBody>
          <a:bodyPr/>
          <a:lstStyle/>
          <a:p>
            <a:endParaRPr lang="id-ID"/>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0" name="Rectangle 18"/>
            <p:cNvSpPr>
              <a:spLocks noChangeArrowheads="1"/>
            </p:cNvSpPr>
            <p:nvPr userDrawn="1"/>
          </p:nvSpPr>
          <p:spPr bwMode="hidden">
            <a:xfrm rot="39991575" flipH="1" flipV="1">
              <a:off x="5377"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5039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US"/>
              <a:t>Click to edit Master title style</a:t>
            </a:r>
          </a:p>
        </p:txBody>
      </p:sp>
      <p:sp>
        <p:nvSpPr>
          <p:cNvPr id="5039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DDC51C39-A63C-42B0-AD32-52456F6850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0196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94FC203B-574F-4D2F-9672-12AD980807DC}"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72869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18"/>
          <p:cNvSpPr>
            <a:spLocks noGrp="1" noChangeArrowheads="1"/>
          </p:cNvSpPr>
          <p:nvPr>
            <p:ph type="sldNum" sz="quarter" idx="10"/>
          </p:nvPr>
        </p:nvSpPr>
        <p:spPr>
          <a:ln/>
        </p:spPr>
        <p:txBody>
          <a:bodyPr/>
          <a:lstStyle>
            <a:lvl1pPr>
              <a:defRPr/>
            </a:lvl1pPr>
          </a:lstStyle>
          <a:p>
            <a:pPr>
              <a:defRPr/>
            </a:pPr>
            <a:fld id="{ED302D5F-68E6-449B-8AAC-0BC096C000CF}"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97036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8"/>
          <p:cNvSpPr>
            <a:spLocks noGrp="1" noChangeArrowheads="1"/>
          </p:cNvSpPr>
          <p:nvPr>
            <p:ph type="sldNum" sz="quarter" idx="10"/>
          </p:nvPr>
        </p:nvSpPr>
        <p:spPr>
          <a:ln/>
        </p:spPr>
        <p:txBody>
          <a:bodyPr/>
          <a:lstStyle>
            <a:lvl1pPr>
              <a:defRPr/>
            </a:lvl1pPr>
          </a:lstStyle>
          <a:p>
            <a:pPr>
              <a:defRPr/>
            </a:pPr>
            <a:fld id="{53BBD836-B8BF-444A-BC31-07AD369E1E85}"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9214086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18"/>
          <p:cNvSpPr>
            <a:spLocks noGrp="1" noChangeArrowheads="1"/>
          </p:cNvSpPr>
          <p:nvPr>
            <p:ph type="sldNum" sz="quarter" idx="10"/>
          </p:nvPr>
        </p:nvSpPr>
        <p:spPr>
          <a:ln/>
        </p:spPr>
        <p:txBody>
          <a:bodyPr/>
          <a:lstStyle>
            <a:lvl1pPr>
              <a:defRPr/>
            </a:lvl1pPr>
          </a:lstStyle>
          <a:p>
            <a:pPr>
              <a:defRPr/>
            </a:pPr>
            <a:fld id="{BD6A47DD-A07E-4D98-B103-07C31B326FF1}" type="slidenum">
              <a:rPr lang="en-US">
                <a:solidFill>
                  <a:srgbClr val="FFFFFF"/>
                </a:solidFill>
              </a:rPr>
              <a:pPr>
                <a:defRPr/>
              </a:pPr>
              <a:t>‹#›</a:t>
            </a:fld>
            <a:endParaRPr lang="en-US">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52205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64560-AD73-4243-9B37-61C8568244A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70795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E547CD36-74F1-4F42-9142-4392C2342DAF}"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41485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43A13219-66B4-4F74-9D09-434D6A1FC9FB}" type="slidenum">
              <a:rPr lang="en-US">
                <a:solidFill>
                  <a:srgbClr val="FFFFFF"/>
                </a:solidFill>
              </a:rPr>
              <a:pPr>
                <a:defRPr/>
              </a:pPr>
              <a:t>‹#›</a:t>
            </a:fld>
            <a:endParaRPr lang="en-US">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25415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3364B062-D523-4CD7-8577-C25741703496}"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9868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18"/>
          <p:cNvSpPr>
            <a:spLocks noGrp="1" noChangeArrowheads="1"/>
          </p:cNvSpPr>
          <p:nvPr>
            <p:ph type="sldNum" sz="quarter" idx="10"/>
          </p:nvPr>
        </p:nvSpPr>
        <p:spPr>
          <a:ln/>
        </p:spPr>
        <p:txBody>
          <a:bodyPr/>
          <a:lstStyle>
            <a:lvl1pPr>
              <a:defRPr/>
            </a:lvl1pPr>
          </a:lstStyle>
          <a:p>
            <a:pPr>
              <a:defRPr/>
            </a:pPr>
            <a:fld id="{A767DAA8-9F03-4864-8384-7FEADA7896A8}" type="slidenum">
              <a:rPr lang="en-US">
                <a:solidFill>
                  <a:srgbClr val="FFFFFF"/>
                </a:solidFill>
              </a:rPr>
              <a:pPr>
                <a:defRPr/>
              </a:pPr>
              <a:t>‹#›</a:t>
            </a:fld>
            <a:endParaRPr lang="en-US">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7891323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6E87DC63-A0FF-442E-BF58-E6CE617390B0}"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06586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18"/>
          <p:cNvSpPr>
            <a:spLocks noGrp="1" noChangeArrowheads="1"/>
          </p:cNvSpPr>
          <p:nvPr>
            <p:ph type="sldNum" sz="quarter" idx="10"/>
          </p:nvPr>
        </p:nvSpPr>
        <p:spPr>
          <a:ln/>
        </p:spPr>
        <p:txBody>
          <a:bodyPr/>
          <a:lstStyle>
            <a:lvl1pPr>
              <a:defRPr/>
            </a:lvl1pPr>
          </a:lstStyle>
          <a:p>
            <a:pPr>
              <a:defRPr/>
            </a:pPr>
            <a:fld id="{C697F5DA-E219-48F8-A64D-0B4B3B02EA84}" type="slidenum">
              <a:rPr lang="en-US">
                <a:solidFill>
                  <a:srgbClr val="FFFFFF"/>
                </a:solidFill>
              </a:rPr>
              <a:pPr>
                <a:defRPr/>
              </a:pPr>
              <a:t>‹#›</a:t>
            </a:fld>
            <a:endParaRPr lang="en-US">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328260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18"/>
          <p:cNvSpPr>
            <a:spLocks noGrp="1" noChangeArrowheads="1"/>
          </p:cNvSpPr>
          <p:nvPr>
            <p:ph type="sldNum" sz="quarter" idx="10"/>
          </p:nvPr>
        </p:nvSpPr>
        <p:spPr>
          <a:ln/>
        </p:spPr>
        <p:txBody>
          <a:bodyPr/>
          <a:lstStyle>
            <a:lvl1pPr>
              <a:defRPr/>
            </a:lvl1pPr>
          </a:lstStyle>
          <a:p>
            <a:pPr>
              <a:defRPr/>
            </a:pPr>
            <a:fld id="{B8C1BF6B-82F1-4E69-A2F4-CBBA68E49E59}" type="slidenum">
              <a:rPr lang="en-US">
                <a:solidFill>
                  <a:srgbClr val="FFFFFF"/>
                </a:solidFill>
              </a:rPr>
              <a:pPr>
                <a:defRPr/>
              </a:pPr>
              <a:t>‹#›</a:t>
            </a:fld>
            <a:endParaRPr lang="en-US">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en-US">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038190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4CF22E0D-8639-4DFA-809F-E3A8D06961C7}" type="slidenum">
              <a:rPr lang="en-GB" smtClean="0">
                <a:solidFill>
                  <a:srgbClr val="000000"/>
                </a:solidFill>
              </a:rPr>
              <a:pPr>
                <a:defRPr/>
              </a:pPr>
              <a:t>‹#›</a:t>
            </a:fld>
            <a:endParaRPr lang="en-GB">
              <a:solidFill>
                <a:srgbClr val="000000"/>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B3C00113-362B-45A7-9EB3-6B98E51522FB}"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C94F1CE2-BC43-40EC-B3E1-500E7A7E3E7B}" type="slidenum">
              <a:rPr lang="en-GB" smtClean="0">
                <a:solidFill>
                  <a:srgbClr val="000000"/>
                </a:solidFill>
              </a:rPr>
              <a:pPr>
                <a:defRPr/>
              </a:pPr>
              <a:t>‹#›</a:t>
            </a:fld>
            <a:endParaRPr lang="en-GB">
              <a:solidFill>
                <a:srgbClr val="000000"/>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CAD696-5E21-46AB-986A-438E55EDE48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1191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39262F9-621B-4CAE-A146-57A903EA362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p>
            <a:pPr>
              <a:defRPr/>
            </a:pPr>
            <a:fld id="{27264560-AD73-4243-9B37-61C8568244A4}" type="slidenum">
              <a:rPr lang="en-GB" smtClean="0">
                <a:solidFill>
                  <a:srgbClr val="000000"/>
                </a:solidFill>
              </a:rPr>
              <a:pPr>
                <a:defRPr/>
              </a:pPr>
              <a:t>‹#›</a:t>
            </a:fld>
            <a:endParaRPr lang="en-GB">
              <a:solidFill>
                <a:srgbClr val="000000"/>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p>
            <a:pPr>
              <a:defRPr/>
            </a:pPr>
            <a:fld id="{55CAD696-5E21-46AB-986A-438E55EDE48F}"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p>
            <a:pPr>
              <a:defRPr/>
            </a:pPr>
            <a:fld id="{B65B4A6C-278C-4F44-814C-D252A7383570}"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98AB402D-0715-443F-A52D-DF0705F358EE}" type="slidenum">
              <a:rPr lang="en-GB" smtClean="0">
                <a:solidFill>
                  <a:srgbClr val="000000"/>
                </a:solidFill>
              </a:rPr>
              <a:pPr>
                <a:defRPr/>
              </a:pPr>
              <a:t>‹#›</a:t>
            </a:fld>
            <a:endParaRPr lang="en-GB">
              <a:solidFill>
                <a:srgbClr val="000000"/>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p>
            <a:pPr>
              <a:defRPr/>
            </a:pPr>
            <a:fld id="{EA35A49B-E4AA-49D2-A810-D0ED9DD4465D}"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A03AC8B9-0E31-47F0-8B20-A2643286F487}"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8C97E3F6-2275-492B-9ABA-689DEB4AA69D}" type="slidenum">
              <a:rPr lang="en-GB" smtClean="0">
                <a:solidFill>
                  <a:srgbClr val="000000"/>
                </a:solidFill>
              </a:rPr>
              <a:pPr>
                <a:def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65B4A6C-278C-4F44-814C-D252A738357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473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AB402D-0715-443F-A52D-DF0705F358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8866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A35A49B-E4AA-49D2-A810-D0ED9DD4465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6118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1A8F9CC3-DCF1-4EA7-8EF1-8AD670C71AF6}"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891829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D2EE7C6-3B44-4974-A2C3-9502366B661C}" type="datetimeFigureOut">
              <a:rPr lang="id-ID" smtClean="0"/>
              <a:t>27/07/2021</a:t>
            </a:fld>
            <a:endParaRPr lang="id-ID"/>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d-ID"/>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696FDE0-0B08-4980-9916-01A1DB5D667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3D2EE7C6-3B44-4974-A2C3-9502366B661C}" type="datetimeFigureOut">
              <a:rPr lang="id-ID" smtClean="0"/>
              <a:t>27/07/2021</a:t>
            </a:fld>
            <a:endParaRPr lang="id-ID"/>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696FDE0-0B08-4980-9916-01A1DB5D667B}" type="slidenum">
              <a:rPr lang="id-ID" smtClean="0"/>
              <a:t>‹#›</a:t>
            </a:fld>
            <a:endParaRPr lang="id-ID"/>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D2EE7C6-3B44-4974-A2C3-9502366B661C}" type="datetimeFigureOut">
              <a:rPr lang="id-ID" smtClean="0"/>
              <a:t>27/07/2021</a:t>
            </a:fld>
            <a:endParaRPr lang="id-ID"/>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d-ID"/>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696FDE0-0B08-4980-9916-01A1DB5D667B}" type="slidenum">
              <a:rPr lang="id-ID" smtClean="0"/>
              <a:t>‹#›</a:t>
            </a:fld>
            <a:endParaRPr lang="id-ID"/>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915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5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6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7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fontAlgn="base">
                <a:spcBef>
                  <a:spcPct val="0"/>
                </a:spcBef>
                <a:spcAft>
                  <a:spcPct val="0"/>
                </a:spcAft>
                <a:defRPr/>
              </a:pPr>
              <a:endParaRPr lang="en-US">
                <a:solidFill>
                  <a:srgbClr val="FFFFFF"/>
                </a:solidFill>
                <a:effectLst>
                  <a:outerShdw blurRad="38100" dist="38100" dir="2700000" algn="tl">
                    <a:srgbClr val="000000"/>
                  </a:outerShdw>
                </a:effectLst>
              </a:endParaRPr>
            </a:p>
          </p:txBody>
        </p:sp>
        <p:sp>
          <p:nvSpPr>
            <p:cNvPr id="4918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8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19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0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1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2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3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4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5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6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7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8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29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0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1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2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3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4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5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sp>
          <p:nvSpPr>
            <p:cNvPr id="4936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0" fontAlgn="base" hangingPunct="0">
                <a:spcBef>
                  <a:spcPct val="0"/>
                </a:spcBef>
                <a:spcAft>
                  <a:spcPct val="0"/>
                </a:spcAft>
                <a:defRPr/>
              </a:pPr>
              <a:endParaRPr lang="en-US">
                <a:solidFill>
                  <a:srgbClr val="FFFFFF"/>
                </a:solidFill>
              </a:endParaRPr>
            </a:p>
          </p:txBody>
        </p:sp>
      </p:grpSp>
      <p:sp>
        <p:nvSpPr>
          <p:cNvPr id="4937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5D2DC8D4-BF88-440D-B5F7-6B81FE767F54}"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4937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4937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37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07916299"/>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fontAlgn="base">
              <a:spcBef>
                <a:spcPct val="0"/>
              </a:spcBef>
              <a:spcAft>
                <a:spcPct val="0"/>
              </a:spcAft>
              <a:defRPr/>
            </a:pPr>
            <a:endParaRPr lang="en-GB">
              <a:solidFill>
                <a:srgbClr val="000000"/>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fontAlgn="base">
              <a:spcBef>
                <a:spcPct val="0"/>
              </a:spcBef>
              <a:spcAft>
                <a:spcPct val="0"/>
              </a:spcAft>
              <a:defRPr/>
            </a:pPr>
            <a:endParaRPr lang="en-GB">
              <a:solidFill>
                <a:srgbClr val="000000"/>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fontAlgn="base">
              <a:spcBef>
                <a:spcPct val="0"/>
              </a:spcBef>
              <a:spcAft>
                <a:spcPct val="0"/>
              </a:spcAft>
              <a:defRPr/>
            </a:pPr>
            <a:fld id="{1A8F9CC3-DCF1-4EA7-8EF1-8AD670C71AF6}" type="slidenum">
              <a:rPr lang="en-GB" smtClean="0">
                <a:solidFill>
                  <a:srgbClr val="000000"/>
                </a:solidFill>
              </a:rPr>
              <a:pPr fontAlgn="base">
                <a:spcBef>
                  <a:spcPct val="0"/>
                </a:spcBef>
                <a:spcAft>
                  <a:spcPct val="0"/>
                </a:spcAft>
                <a:defRPr/>
              </a:pPr>
              <a:t>‹#›</a:t>
            </a:fld>
            <a:endParaRPr lang="en-GB">
              <a:solidFill>
                <a:srgbClr val="000000"/>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audio" Target="../media/audio2.wav"/><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slide" Target="slide9.xml"/><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20.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audio" Target="../media/audio1.wav"/><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audio" Target="../media/audio2.wav"/><Relationship Id="rId4" Type="http://schemas.openxmlformats.org/officeDocument/2006/relationships/image" Target="../media/image10.png"/><Relationship Id="rId9"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audio" Target="../media/audio1.wav"/><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jpe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audio" Target="../media/audio2.wav"/><Relationship Id="rId4" Type="http://schemas.openxmlformats.org/officeDocument/2006/relationships/image" Target="../media/image10.png"/><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819400"/>
            <a:ext cx="8640960" cy="3561928"/>
          </a:xfrm>
        </p:spPr>
        <p:txBody>
          <a:bodyPr>
            <a:normAutofit/>
          </a:bodyPr>
          <a:lstStyle/>
          <a:p>
            <a:pPr algn="l"/>
            <a:r>
              <a:rPr lang="id-ID" sz="3200" b="1" dirty="0" smtClean="0">
                <a:solidFill>
                  <a:schemeClr val="tx1"/>
                </a:solidFill>
              </a:rPr>
              <a:t>TUJUAN PEMBELAJARAN</a:t>
            </a:r>
          </a:p>
          <a:p>
            <a:pPr marL="514350" indent="-514350" algn="l">
              <a:buAutoNum type="arabicPeriod"/>
            </a:pPr>
            <a:r>
              <a:rPr lang="id-ID" sz="3200" b="1" dirty="0" smtClean="0">
                <a:solidFill>
                  <a:schemeClr val="tx1"/>
                </a:solidFill>
              </a:rPr>
              <a:t>Cara reproduksi virus</a:t>
            </a:r>
          </a:p>
          <a:p>
            <a:pPr marL="514350" indent="-514350" algn="l">
              <a:buAutoNum type="arabicPeriod"/>
            </a:pPr>
            <a:r>
              <a:rPr lang="id-ID" sz="3200" dirty="0" smtClean="0">
                <a:solidFill>
                  <a:schemeClr val="tx1"/>
                </a:solidFill>
              </a:rPr>
              <a:t>Perbedaan cara reproduksi virus</a:t>
            </a:r>
            <a:endParaRPr lang="id-ID" sz="3200" b="1" dirty="0">
              <a:solidFill>
                <a:schemeClr val="tx1"/>
              </a:solidFill>
            </a:endParaRPr>
          </a:p>
        </p:txBody>
      </p:sp>
      <p:sp>
        <p:nvSpPr>
          <p:cNvPr id="2" name="Title 1"/>
          <p:cNvSpPr>
            <a:spLocks noGrp="1"/>
          </p:cNvSpPr>
          <p:nvPr>
            <p:ph type="ctrTitle"/>
          </p:nvPr>
        </p:nvSpPr>
        <p:spPr>
          <a:xfrm>
            <a:off x="683568" y="188640"/>
            <a:ext cx="7772400" cy="1470025"/>
          </a:xfrm>
        </p:spPr>
        <p:txBody>
          <a:bodyPr/>
          <a:lstStyle/>
          <a:p>
            <a:r>
              <a:rPr lang="id-ID" dirty="0" smtClean="0"/>
              <a:t>REPRODUKSI VIRUS</a:t>
            </a:r>
            <a:endParaRPr lang="id-ID" dirty="0"/>
          </a:p>
        </p:txBody>
      </p:sp>
    </p:spTree>
    <p:extLst>
      <p:ext uri="{BB962C8B-B14F-4D97-AF65-F5344CB8AC3E}">
        <p14:creationId xmlns:p14="http://schemas.microsoft.com/office/powerpoint/2010/main" val="1282038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2718"/>
            <a:ext cx="7920880" cy="539978"/>
          </a:xfrm>
        </p:spPr>
        <p:txBody>
          <a:bodyPr>
            <a:normAutofit fontScale="90000"/>
          </a:bodyPr>
          <a:lstStyle/>
          <a:p>
            <a:r>
              <a:rPr lang="id-ID" dirty="0" smtClean="0"/>
              <a:t>		Daur Lisogenik</a:t>
            </a:r>
            <a:endParaRPr lang="id-ID" dirty="0"/>
          </a:p>
        </p:txBody>
      </p:sp>
      <p:sp>
        <p:nvSpPr>
          <p:cNvPr id="3" name="Content Placeholder 2"/>
          <p:cNvSpPr>
            <a:spLocks noGrp="1"/>
          </p:cNvSpPr>
          <p:nvPr>
            <p:ph sz="half" idx="1"/>
          </p:nvPr>
        </p:nvSpPr>
        <p:spPr>
          <a:xfrm>
            <a:off x="323528" y="908720"/>
            <a:ext cx="8496944" cy="5949280"/>
          </a:xfrm>
        </p:spPr>
        <p:txBody>
          <a:bodyPr>
            <a:normAutofit fontScale="92500" lnSpcReduction="20000"/>
          </a:bodyPr>
          <a:lstStyle/>
          <a:p>
            <a:pPr marL="514350" indent="-514350" algn="just">
              <a:buAutoNum type="arabicPeriod"/>
            </a:pPr>
            <a:r>
              <a:rPr lang="id-ID" u="sng" dirty="0" smtClean="0"/>
              <a:t>Adsorpsi</a:t>
            </a:r>
            <a:r>
              <a:rPr lang="id-ID" dirty="0" smtClean="0"/>
              <a:t> </a:t>
            </a:r>
          </a:p>
          <a:p>
            <a:pPr algn="just"/>
            <a:r>
              <a:rPr lang="id-ID" b="0" dirty="0" smtClean="0"/>
              <a:t>(</a:t>
            </a:r>
            <a:r>
              <a:rPr lang="id-ID" b="0" i="1" dirty="0" smtClean="0"/>
              <a:t>Lihat uraian fase adsorpsi pada daur litik</a:t>
            </a:r>
            <a:r>
              <a:rPr lang="id-ID" b="0" dirty="0" smtClean="0"/>
              <a:t>)</a:t>
            </a:r>
          </a:p>
          <a:p>
            <a:pPr algn="just"/>
            <a:r>
              <a:rPr lang="id-ID" u="sng" dirty="0" smtClean="0"/>
              <a:t>2. Injeksi</a:t>
            </a:r>
          </a:p>
          <a:p>
            <a:pPr algn="just"/>
            <a:r>
              <a:rPr lang="id-ID" b="0" dirty="0" smtClean="0"/>
              <a:t>(</a:t>
            </a:r>
            <a:r>
              <a:rPr lang="id-ID" b="0" i="1" dirty="0" smtClean="0"/>
              <a:t>Lihat uraian fase injeksi pada daur litik</a:t>
            </a:r>
            <a:r>
              <a:rPr lang="id-ID" b="0" dirty="0" smtClean="0"/>
              <a:t>)</a:t>
            </a:r>
          </a:p>
          <a:p>
            <a:pPr algn="just"/>
            <a:r>
              <a:rPr lang="id-ID" u="sng" dirty="0" smtClean="0"/>
              <a:t>3. Penyisipan</a:t>
            </a:r>
          </a:p>
          <a:p>
            <a:pPr algn="just"/>
            <a:r>
              <a:rPr lang="id-ID" b="0" dirty="0" smtClean="0"/>
              <a:t>DNA/RNA virus menyisip ke dalam DNA/RNA bakteri terbentuk profage.</a:t>
            </a:r>
          </a:p>
          <a:p>
            <a:pPr algn="just"/>
            <a:r>
              <a:rPr lang="id-ID" u="sng" dirty="0" smtClean="0"/>
              <a:t>4. Pembelahan</a:t>
            </a:r>
          </a:p>
          <a:p>
            <a:pPr algn="just"/>
            <a:r>
              <a:rPr lang="id-ID" b="0" dirty="0" smtClean="0"/>
              <a:t>Jika sel inang membelah diri maka sel inang akan menyalin profage tersebut melalui proses replikasi. Dengan demikian, setiap anak hasil pembelahan mengandung profage yang identik. Proses pembelahan berlangsung berulang kali dengan jumlah profage yanng sama dengan sel inang yang ditumpanginya. </a:t>
            </a:r>
          </a:p>
          <a:p>
            <a:pPr marL="514350" indent="-514350">
              <a:buAutoNum type="arabicPeriod"/>
            </a:pPr>
            <a:endParaRPr lang="id-ID" dirty="0"/>
          </a:p>
        </p:txBody>
      </p:sp>
    </p:spTree>
    <p:extLst>
      <p:ext uri="{BB962C8B-B14F-4D97-AF65-F5344CB8AC3E}">
        <p14:creationId xmlns:p14="http://schemas.microsoft.com/office/powerpoint/2010/main" val="2300903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NCERDASKAN: Lembar Kerja Peserta Didik (LKPD) Materi vi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1296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05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ab 2 virus by poslen simbolon,S.P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8892480" cy="676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3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0"/>
            <a:ext cx="9144000" cy="6858000"/>
            <a:chOff x="0" y="0"/>
            <a:chExt cx="5760" cy="4320"/>
          </a:xfrm>
        </p:grpSpPr>
        <p:pic>
          <p:nvPicPr>
            <p:cNvPr id="12296" name="Picture 14" descr="A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76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descr="B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88"/>
              <a:ext cx="576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K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7" descr="K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025525"/>
            <a:ext cx="6985000" cy="4806950"/>
          </a:xfrm>
          <a:prstGeom prst="rect">
            <a:avLst/>
          </a:prstGeom>
          <a:noFill/>
          <a:ln w="38100" cmpd="dbl">
            <a:solidFill>
              <a:srgbClr val="66CCFF"/>
            </a:solidFill>
            <a:miter lim="800000"/>
            <a:headEnd/>
            <a:tailEnd/>
          </a:ln>
          <a:extLst>
            <a:ext uri="{909E8E84-426E-40DD-AFC4-6F175D3DCCD1}">
              <a14:hiddenFill xmlns:a14="http://schemas.microsoft.com/office/drawing/2010/main">
                <a:solidFill>
                  <a:srgbClr val="FFFFFF"/>
                </a:solidFill>
              </a14:hiddenFill>
            </a:ext>
          </a:extLst>
        </p:spPr>
      </p:pic>
      <p:sp>
        <p:nvSpPr>
          <p:cNvPr id="14339" name="WordArt 3" descr="HJ"/>
          <p:cNvSpPr>
            <a:spLocks noChangeArrowheads="1" noChangeShapeType="1" noTextEdit="1"/>
          </p:cNvSpPr>
          <p:nvPr/>
        </p:nvSpPr>
        <p:spPr bwMode="auto">
          <a:xfrm>
            <a:off x="2627313" y="765175"/>
            <a:ext cx="4305300" cy="3603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d-ID" b="1" kern="10">
                <a:ln w="12700">
                  <a:solidFill>
                    <a:srgbClr val="000000"/>
                  </a:solidFill>
                  <a:round/>
                  <a:headEnd/>
                  <a:tailEnd/>
                </a:ln>
                <a:blipFill dpi="0" rotWithShape="0">
                  <a:blip r:embed="rId7"/>
                  <a:srcRect/>
                  <a:stretch>
                    <a:fillRect/>
                  </a:stretch>
                </a:blipFill>
                <a:effectLst>
                  <a:outerShdw dist="45791" dir="2021404" algn="ctr" rotWithShape="0">
                    <a:srgbClr val="808080">
                      <a:alpha val="79999"/>
                    </a:srgbClr>
                  </a:outerShdw>
                </a:effectLst>
                <a:latin typeface="Arial Black"/>
              </a:rPr>
              <a:t>Replikasi Virus HIV</a:t>
            </a:r>
          </a:p>
        </p:txBody>
      </p:sp>
      <p:pic>
        <p:nvPicPr>
          <p:cNvPr id="12293" name="Picture 9" descr="SEBELUM">
            <a:hlinkClick r:id="" action="ppaction://hlinkshowjump?jump=previousslide" highlightClick="1">
              <a:snd r:embed="rId8" name="tension.wav"/>
            </a:hlinkClick>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3550" y="260350"/>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BERIKUT">
            <a:hlinkClick r:id="" action="ppaction://hlinkshowjump?jump=nextslide" highlightClick="1">
              <a:snd r:embed="rId8" name="tension.wav"/>
            </a:hlinkClick>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260350"/>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SELESAI">
            <a:hlinkClick r:id="rId11" action="ppaction://hlinksldjump" highlightClick="1"/>
            <a:hlinkHover r:id="" action="ppaction://noaction">
              <a:snd r:embed="rId12" name="FX007.WAV"/>
            </a:hlinkHover>
          </p:cNvPr>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3625" y="258763"/>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703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8" presetClass="entr" presetSubtype="6" fill="hold" nodeType="after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strips(downRight)">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4"/>
          <p:cNvGrpSpPr>
            <a:grpSpLocks/>
          </p:cNvGrpSpPr>
          <p:nvPr/>
        </p:nvGrpSpPr>
        <p:grpSpPr bwMode="auto">
          <a:xfrm>
            <a:off x="0" y="0"/>
            <a:ext cx="9144000" cy="6858000"/>
            <a:chOff x="0" y="0"/>
            <a:chExt cx="5760" cy="4320"/>
          </a:xfrm>
        </p:grpSpPr>
        <p:pic>
          <p:nvPicPr>
            <p:cNvPr id="11303" name="Picture 45" descr="A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76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4" name="Picture 46" descr="B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88"/>
              <a:ext cx="576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5" name="Picture 47" descr="K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6" name="Picture 48" descr="K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4" name="Rectangle 2"/>
          <p:cNvSpPr>
            <a:spLocks noGrp="1" noChangeArrowheads="1"/>
          </p:cNvSpPr>
          <p:nvPr>
            <p:ph type="title"/>
          </p:nvPr>
        </p:nvSpPr>
        <p:spPr>
          <a:xfrm>
            <a:off x="457200" y="258763"/>
            <a:ext cx="8229600" cy="1143000"/>
          </a:xfrm>
        </p:spPr>
        <p:txBody>
          <a:bodyPr/>
          <a:lstStyle/>
          <a:p>
            <a:pPr eaLnBrk="1" hangingPunct="1"/>
            <a:r>
              <a:rPr lang="en-US" sz="3200" smtClean="0">
                <a:solidFill>
                  <a:srgbClr val="FFFF00"/>
                </a:solidFill>
              </a:rPr>
              <a:t>Perbedaan Siklus Litik dan Siklus Lisogenik</a:t>
            </a:r>
            <a:r>
              <a:rPr lang="en-US" sz="4000" smtClean="0">
                <a:solidFill>
                  <a:srgbClr val="FFFF00"/>
                </a:solidFill>
              </a:rPr>
              <a:t>  </a:t>
            </a:r>
          </a:p>
        </p:txBody>
      </p:sp>
      <p:graphicFrame>
        <p:nvGraphicFramePr>
          <p:cNvPr id="13315" name="Group 3"/>
          <p:cNvGraphicFramePr>
            <a:graphicFrameLocks noGrp="1"/>
          </p:cNvGraphicFramePr>
          <p:nvPr>
            <p:ph idx="1"/>
            <p:extLst>
              <p:ext uri="{D42A27DB-BD31-4B8C-83A1-F6EECF244321}">
                <p14:modId xmlns:p14="http://schemas.microsoft.com/office/powerpoint/2010/main" val="2320098594"/>
              </p:ext>
            </p:extLst>
          </p:nvPr>
        </p:nvGraphicFramePr>
        <p:xfrm>
          <a:off x="234950" y="1244600"/>
          <a:ext cx="8785225" cy="4989551"/>
        </p:xfrm>
        <a:graphic>
          <a:graphicData uri="http://schemas.openxmlformats.org/drawingml/2006/table">
            <a:tbl>
              <a:tblPr/>
              <a:tblGrid>
                <a:gridCol w="703263"/>
                <a:gridCol w="2838450"/>
                <a:gridCol w="2695575"/>
                <a:gridCol w="2547937"/>
              </a:tblGrid>
              <a:tr h="6047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99FF33"/>
                          </a:solidFill>
                          <a:effectLst/>
                          <a:latin typeface="Arial" charset="0"/>
                        </a:rPr>
                        <a:t>No. </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FF33"/>
                          </a:solidFill>
                          <a:effectLst/>
                          <a:latin typeface="Arial" charset="0"/>
                        </a:rPr>
                        <a:t>Variabel Pembeda</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FF33"/>
                          </a:solidFill>
                          <a:effectLst/>
                          <a:latin typeface="Arial" charset="0"/>
                        </a:rPr>
                        <a:t>Siklus Litik</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99FF33"/>
                          </a:solidFill>
                          <a:effectLst/>
                          <a:latin typeface="Arial" charset="0"/>
                        </a:rPr>
                        <a:t>Siklus Lisogenik</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r>
              <a:tr h="8587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Kondisi awal bakteri (sel inang)</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Non Virulen</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Virulen</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r>
              <a:tr h="13105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2.</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charset="0"/>
                        </a:rPr>
                        <a:t>Jumlah</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tahapan</a:t>
                      </a:r>
                      <a:endParaRPr kumimoji="0" lang="en-US" sz="2000" b="1" i="0" u="none" strike="noStrike" cap="none" normalizeH="0" baseline="0" dirty="0" smtClean="0">
                        <a:ln>
                          <a:noFill/>
                        </a:ln>
                        <a:solidFill>
                          <a:srgbClr val="FFFF00"/>
                        </a:solidFill>
                        <a:effectLst/>
                        <a:latin typeface="Arial" charset="0"/>
                      </a:endParaRP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rPr>
                        <a:t>5 </a:t>
                      </a:r>
                      <a:r>
                        <a:rPr kumimoji="0" lang="en-US" sz="2000" b="1" i="0" u="none" strike="noStrike" cap="none" normalizeH="0" baseline="0" dirty="0" err="1" smtClean="0">
                          <a:ln>
                            <a:noFill/>
                          </a:ln>
                          <a:solidFill>
                            <a:srgbClr val="FFFF00"/>
                          </a:solidFill>
                          <a:effectLst/>
                          <a:latin typeface="Arial" charset="0"/>
                        </a:rPr>
                        <a:t>tahap</a:t>
                      </a:r>
                      <a:r>
                        <a:rPr kumimoji="0" lang="en-US" sz="2000" b="1" i="0" u="none" strike="noStrike" cap="none" normalizeH="0" baseline="0" dirty="0" smtClean="0">
                          <a:ln>
                            <a:noFill/>
                          </a:ln>
                          <a:solidFill>
                            <a:srgbClr val="FFFF00"/>
                          </a:solidFill>
                          <a:effectLst/>
                          <a:latin typeface="Arial" charset="0"/>
                        </a:rPr>
                        <a:t> : </a:t>
                      </a:r>
                      <a:r>
                        <a:rPr kumimoji="0" lang="en-US" sz="2000" b="1" i="0" u="none" strike="noStrike" cap="none" normalizeH="0" baseline="0" dirty="0" err="1" smtClean="0">
                          <a:ln>
                            <a:noFill/>
                          </a:ln>
                          <a:solidFill>
                            <a:srgbClr val="FFFF00"/>
                          </a:solidFill>
                          <a:effectLst/>
                          <a:latin typeface="Arial" charset="0"/>
                        </a:rPr>
                        <a:t>Adsor</a:t>
                      </a:r>
                      <a:r>
                        <a:rPr kumimoji="0" lang="id-ID" sz="2000" b="1" i="0" u="none" strike="noStrike" cap="none" normalizeH="0" baseline="0" dirty="0" smtClean="0">
                          <a:ln>
                            <a:noFill/>
                          </a:ln>
                          <a:solidFill>
                            <a:srgbClr val="FFFF00"/>
                          </a:solidFill>
                          <a:effectLst/>
                          <a:latin typeface="Arial" charset="0"/>
                        </a:rPr>
                        <a:t>p</a:t>
                      </a:r>
                      <a:r>
                        <a:rPr kumimoji="0" lang="en-US" sz="2000" b="1" i="0" u="none" strike="noStrike" cap="none" normalizeH="0" baseline="0" dirty="0" err="1" smtClean="0">
                          <a:ln>
                            <a:noFill/>
                          </a:ln>
                          <a:solidFill>
                            <a:srgbClr val="FFFF00"/>
                          </a:solidFill>
                          <a:effectLst/>
                          <a:latin typeface="Arial" charset="0"/>
                        </a:rPr>
                        <a:t>si</a:t>
                      </a:r>
                      <a:r>
                        <a:rPr kumimoji="0" lang="en-US" sz="2000" b="1" i="0" u="none" strike="noStrike" cap="none" normalizeH="0" baseline="0" dirty="0" smtClean="0">
                          <a:ln>
                            <a:noFill/>
                          </a:ln>
                          <a:solidFill>
                            <a:srgbClr val="FFFF00"/>
                          </a:solidFill>
                          <a:effectLst/>
                          <a:latin typeface="Arial" charset="0"/>
                        </a:rPr>
                        <a:t>, </a:t>
                      </a:r>
                      <a:r>
                        <a:rPr kumimoji="0" lang="id-ID" sz="2000" b="1" i="0" u="none" strike="noStrike" cap="none" normalizeH="0" baseline="0" dirty="0" smtClean="0">
                          <a:ln>
                            <a:noFill/>
                          </a:ln>
                          <a:solidFill>
                            <a:srgbClr val="FFFF00"/>
                          </a:solidFill>
                          <a:effectLst/>
                          <a:latin typeface="Arial" charset="0"/>
                        </a:rPr>
                        <a:t>Injeksi</a:t>
                      </a:r>
                      <a:r>
                        <a:rPr kumimoji="0" lang="en-US" sz="2000" b="1" i="0" u="none" strike="noStrike" cap="none" normalizeH="0" baseline="0" dirty="0" smtClean="0">
                          <a:ln>
                            <a:noFill/>
                          </a:ln>
                          <a:solidFill>
                            <a:srgbClr val="FFFF00"/>
                          </a:solidFill>
                          <a:effectLst/>
                          <a:latin typeface="Arial" charset="0"/>
                        </a:rPr>
                        <a:t>, </a:t>
                      </a:r>
                      <a:r>
                        <a:rPr kumimoji="0" lang="id-ID" sz="2000" b="1" i="0" u="none" strike="noStrike" cap="none" normalizeH="0" baseline="0" dirty="0" smtClean="0">
                          <a:ln>
                            <a:noFill/>
                          </a:ln>
                          <a:solidFill>
                            <a:srgbClr val="FFFF00"/>
                          </a:solidFill>
                          <a:effectLst/>
                          <a:latin typeface="Arial" charset="0"/>
                        </a:rPr>
                        <a:t>Sintes</a:t>
                      </a:r>
                      <a:r>
                        <a:rPr kumimoji="0" lang="en-US" sz="2000" b="1" i="0" u="none" strike="noStrike" cap="none" normalizeH="0" baseline="0" dirty="0" smtClean="0">
                          <a:ln>
                            <a:noFill/>
                          </a:ln>
                          <a:solidFill>
                            <a:srgbClr val="FFFF00"/>
                          </a:solidFill>
                          <a:effectLst/>
                          <a:latin typeface="Arial" charset="0"/>
                        </a:rPr>
                        <a:t>i</a:t>
                      </a:r>
                      <a:r>
                        <a:rPr kumimoji="0" lang="id-ID" sz="2000" b="1" i="0" u="none" strike="noStrike" cap="none" normalizeH="0" baseline="0" dirty="0" smtClean="0">
                          <a:ln>
                            <a:noFill/>
                          </a:ln>
                          <a:solidFill>
                            <a:srgbClr val="FFFF00"/>
                          </a:solidFill>
                          <a:effectLst/>
                          <a:latin typeface="Arial" charset="0"/>
                        </a:rPr>
                        <a:t>s</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Perakitan</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dan</a:t>
                      </a:r>
                      <a:r>
                        <a:rPr kumimoji="0" lang="en-US" sz="2000" b="1" i="0" u="none" strike="noStrike" cap="none" normalizeH="0" baseline="0" dirty="0" smtClean="0">
                          <a:ln>
                            <a:noFill/>
                          </a:ln>
                          <a:solidFill>
                            <a:srgbClr val="FFFF00"/>
                          </a:solidFill>
                          <a:effectLst/>
                          <a:latin typeface="Arial" charset="0"/>
                        </a:rPr>
                        <a:t> Li</a:t>
                      </a:r>
                      <a:r>
                        <a:rPr kumimoji="0" lang="id-ID" sz="2000" b="1" i="0" u="none" strike="noStrike" cap="none" normalizeH="0" baseline="0" dirty="0" smtClean="0">
                          <a:ln>
                            <a:noFill/>
                          </a:ln>
                          <a:solidFill>
                            <a:srgbClr val="FFFF00"/>
                          </a:solidFill>
                          <a:effectLst/>
                          <a:latin typeface="Arial" charset="0"/>
                        </a:rPr>
                        <a:t>sis</a:t>
                      </a:r>
                      <a:endParaRPr kumimoji="0" lang="en-US" sz="2000" b="1" i="0" u="none" strike="noStrike" cap="none" normalizeH="0" baseline="0" dirty="0" smtClean="0">
                        <a:ln>
                          <a:noFill/>
                        </a:ln>
                        <a:solidFill>
                          <a:srgbClr val="FFFF00"/>
                        </a:solidFill>
                        <a:effectLst/>
                        <a:latin typeface="Arial" charset="0"/>
                      </a:endParaRP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rPr>
                        <a:t>4 </a:t>
                      </a:r>
                      <a:r>
                        <a:rPr kumimoji="0" lang="en-US" sz="2000" b="1" i="0" u="none" strike="noStrike" cap="none" normalizeH="0" baseline="0" dirty="0" err="1" smtClean="0">
                          <a:ln>
                            <a:noFill/>
                          </a:ln>
                          <a:solidFill>
                            <a:srgbClr val="FFFF00"/>
                          </a:solidFill>
                          <a:effectLst/>
                          <a:latin typeface="Arial" charset="0"/>
                        </a:rPr>
                        <a:t>tahap</a:t>
                      </a:r>
                      <a:r>
                        <a:rPr kumimoji="0" lang="en-US" sz="2000" b="1" i="0" u="none" strike="noStrike" cap="none" normalizeH="0" baseline="0" dirty="0" smtClean="0">
                          <a:ln>
                            <a:noFill/>
                          </a:ln>
                          <a:solidFill>
                            <a:srgbClr val="FFFF00"/>
                          </a:solidFill>
                          <a:effectLst/>
                          <a:latin typeface="Arial" charset="0"/>
                        </a:rPr>
                        <a:t> : </a:t>
                      </a:r>
                      <a:r>
                        <a:rPr kumimoji="0" lang="en-US" sz="2000" b="1" i="0" u="none" strike="noStrike" cap="none" normalizeH="0" baseline="0" dirty="0" err="1" smtClean="0">
                          <a:ln>
                            <a:noFill/>
                          </a:ln>
                          <a:solidFill>
                            <a:srgbClr val="FFFF00"/>
                          </a:solidFill>
                          <a:effectLst/>
                          <a:latin typeface="Arial" charset="0"/>
                        </a:rPr>
                        <a:t>Adsor</a:t>
                      </a:r>
                      <a:r>
                        <a:rPr kumimoji="0" lang="id-ID" sz="2000" b="1" i="0" u="none" strike="noStrike" cap="none" normalizeH="0" baseline="0" dirty="0" smtClean="0">
                          <a:ln>
                            <a:noFill/>
                          </a:ln>
                          <a:solidFill>
                            <a:srgbClr val="FFFF00"/>
                          </a:solidFill>
                          <a:effectLst/>
                          <a:latin typeface="Arial" charset="0"/>
                        </a:rPr>
                        <a:t>p</a:t>
                      </a:r>
                      <a:r>
                        <a:rPr kumimoji="0" lang="en-US" sz="2000" b="1" i="0" u="none" strike="noStrike" cap="none" normalizeH="0" baseline="0" dirty="0" err="1" smtClean="0">
                          <a:ln>
                            <a:noFill/>
                          </a:ln>
                          <a:solidFill>
                            <a:srgbClr val="FFFF00"/>
                          </a:solidFill>
                          <a:effectLst/>
                          <a:latin typeface="Arial" charset="0"/>
                        </a:rPr>
                        <a:t>si</a:t>
                      </a:r>
                      <a:r>
                        <a:rPr kumimoji="0" lang="en-US" sz="2000" b="1" i="0" u="none" strike="noStrike" cap="none" normalizeH="0" baseline="0" dirty="0" smtClean="0">
                          <a:ln>
                            <a:noFill/>
                          </a:ln>
                          <a:solidFill>
                            <a:srgbClr val="FFFF00"/>
                          </a:solidFill>
                          <a:effectLst/>
                          <a:latin typeface="Arial" charset="0"/>
                        </a:rPr>
                        <a:t>, </a:t>
                      </a:r>
                      <a:r>
                        <a:rPr kumimoji="0" lang="id-ID" sz="2000" b="1" i="0" u="none" strike="noStrike" cap="none" normalizeH="0" baseline="0" dirty="0" smtClean="0">
                          <a:ln>
                            <a:noFill/>
                          </a:ln>
                          <a:solidFill>
                            <a:srgbClr val="FFFF00"/>
                          </a:solidFill>
                          <a:effectLst/>
                          <a:latin typeface="Arial" charset="0"/>
                        </a:rPr>
                        <a:t>Injeksi</a:t>
                      </a:r>
                      <a:r>
                        <a:rPr kumimoji="0" lang="en-US" sz="2000" b="1" i="0" u="none" strike="noStrike" cap="none" normalizeH="0" baseline="0" dirty="0" smtClean="0">
                          <a:ln>
                            <a:noFill/>
                          </a:ln>
                          <a:solidFill>
                            <a:srgbClr val="FFFF00"/>
                          </a:solidFill>
                          <a:effectLst/>
                          <a:latin typeface="Arial" charset="0"/>
                        </a:rPr>
                        <a:t>, Pen</a:t>
                      </a:r>
                      <a:r>
                        <a:rPr kumimoji="0" lang="id-ID" sz="2000" b="1" i="0" u="none" strike="noStrike" cap="none" normalizeH="0" baseline="0" dirty="0" smtClean="0">
                          <a:ln>
                            <a:noFill/>
                          </a:ln>
                          <a:solidFill>
                            <a:srgbClr val="FFFF00"/>
                          </a:solidFill>
                          <a:effectLst/>
                          <a:latin typeface="Arial" charset="0"/>
                        </a:rPr>
                        <a:t>yisipan</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dan</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Pembelahan</a:t>
                      </a:r>
                      <a:r>
                        <a:rPr kumimoji="0" lang="en-US" sz="2000" b="1" i="0" u="none" strike="noStrike" cap="none" normalizeH="0" baseline="0" dirty="0" smtClean="0">
                          <a:ln>
                            <a:noFill/>
                          </a:ln>
                          <a:solidFill>
                            <a:srgbClr val="FFFF00"/>
                          </a:solidFill>
                          <a:effectLst/>
                          <a:latin typeface="Arial" charset="0"/>
                        </a:rPr>
                        <a:t>.</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r>
              <a:tr h="13105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3.</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Kelanjutan siklus</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Terhenti karena sel inangnya rusak/ mengalami lisis</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charset="0"/>
                        </a:rPr>
                        <a:t>Dapat</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dilanjutkan</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dengan</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siklus</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litik</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jika</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virulensi</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bakteri</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hilang</a:t>
                      </a:r>
                      <a:endParaRPr kumimoji="0" lang="en-US" sz="2000" b="1" i="0" u="none" strike="noStrike" cap="none" normalizeH="0" baseline="0" dirty="0" smtClean="0">
                        <a:ln>
                          <a:noFill/>
                        </a:ln>
                        <a:solidFill>
                          <a:srgbClr val="FFFF00"/>
                        </a:solidFill>
                        <a:effectLst/>
                        <a:latin typeface="Arial" charset="0"/>
                      </a:endParaRP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r>
              <a:tr h="9047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4.</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Kondisi akhir bakteri (sel inang)</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Mengalami Lisis (mati)</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FFFF00"/>
                          </a:solidFill>
                          <a:effectLst/>
                          <a:latin typeface="Arial" charset="0"/>
                        </a:rPr>
                        <a:t>Tidak</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mengalami</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lisis</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tidak</a:t>
                      </a:r>
                      <a:r>
                        <a:rPr kumimoji="0" lang="en-US" sz="2000" b="1" i="0" u="none" strike="noStrike" cap="none" normalizeH="0" baseline="0" dirty="0" smtClean="0">
                          <a:ln>
                            <a:noFill/>
                          </a:ln>
                          <a:solidFill>
                            <a:srgbClr val="FFFF00"/>
                          </a:solidFill>
                          <a:effectLst/>
                          <a:latin typeface="Arial" charset="0"/>
                        </a:rPr>
                        <a:t> </a:t>
                      </a:r>
                      <a:r>
                        <a:rPr kumimoji="0" lang="en-US" sz="2000" b="1" i="0" u="none" strike="noStrike" cap="none" normalizeH="0" baseline="0" dirty="0" err="1" smtClean="0">
                          <a:ln>
                            <a:noFill/>
                          </a:ln>
                          <a:solidFill>
                            <a:srgbClr val="FFFF00"/>
                          </a:solidFill>
                          <a:effectLst/>
                          <a:latin typeface="Arial" charset="0"/>
                        </a:rPr>
                        <a:t>mati</a:t>
                      </a:r>
                      <a:r>
                        <a:rPr kumimoji="0" lang="en-US" sz="2000" b="1" i="0" u="none" strike="noStrike" cap="none" normalizeH="0" baseline="0" dirty="0" smtClean="0">
                          <a:ln>
                            <a:noFill/>
                          </a:ln>
                          <a:solidFill>
                            <a:srgbClr val="FFFF00"/>
                          </a:solidFill>
                          <a:effectLst/>
                          <a:latin typeface="Arial" charset="0"/>
                        </a:rPr>
                        <a:t>)</a:t>
                      </a:r>
                    </a:p>
                  </a:txBody>
                  <a:tcPr marT="45716" marB="45716" anchor="ctr" horzOverflow="overflow">
                    <a:lnL w="19050" cap="flat" cmpd="sng" algn="ctr">
                      <a:solidFill>
                        <a:srgbClr val="99FF33"/>
                      </a:solidFill>
                      <a:prstDash val="solid"/>
                      <a:round/>
                      <a:headEnd type="none" w="med" len="med"/>
                      <a:tailEnd type="none" w="med" len="med"/>
                    </a:lnL>
                    <a:lnR w="19050" cap="flat" cmpd="sng" algn="ctr">
                      <a:solidFill>
                        <a:srgbClr val="99FF33"/>
                      </a:solidFill>
                      <a:prstDash val="solid"/>
                      <a:round/>
                      <a:headEnd type="none" w="med" len="med"/>
                      <a:tailEnd type="none" w="med" len="med"/>
                    </a:lnR>
                    <a:lnT w="19050" cap="flat" cmpd="sng" algn="ctr">
                      <a:solidFill>
                        <a:srgbClr val="99FF33"/>
                      </a:solidFill>
                      <a:prstDash val="solid"/>
                      <a:round/>
                      <a:headEnd type="none" w="med" len="med"/>
                      <a:tailEnd type="none" w="med" len="med"/>
                    </a:lnT>
                    <a:lnB w="19050" cap="flat" cmpd="sng" algn="ctr">
                      <a:solidFill>
                        <a:srgbClr val="99FF33"/>
                      </a:solidFill>
                      <a:prstDash val="solid"/>
                      <a:round/>
                      <a:headEnd type="none" w="med" len="med"/>
                      <a:tailEnd type="none" w="med" len="med"/>
                    </a:lnB>
                    <a:lnTlToBr>
                      <a:noFill/>
                    </a:lnTlToBr>
                    <a:lnBlToTr>
                      <a:noFill/>
                    </a:lnBlToTr>
                    <a:noFill/>
                  </a:tcPr>
                </a:tc>
              </a:tr>
            </a:tbl>
          </a:graphicData>
        </a:graphic>
      </p:graphicFrame>
      <p:pic>
        <p:nvPicPr>
          <p:cNvPr id="11300" name="Picture 40" descr="SEBELUM">
            <a:hlinkClick r:id="" action="ppaction://hlinkshowjump?jump=previousslide" highlightClick="1">
              <a:snd r:embed="rId6" name="tension.wav"/>
            </a:hlinkClick>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83550" y="260350"/>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1" name="Picture 42" descr="BERIKUT">
            <a:hlinkClick r:id="" action="ppaction://hlinkshowjump?jump=nextslide" highlightClick="1">
              <a:snd r:embed="rId6" name="tensi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8350" y="260350"/>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2" name="Picture 43" descr="SELESAI">
            <a:hlinkClick r:id="rId9" action="ppaction://hlinksldjump" highlightClick="1"/>
            <a:hlinkHover r:id="" action="ppaction://noaction">
              <a:snd r:embed="rId10" name="FX007.WAV"/>
            </a:hlinkHover>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3625" y="258763"/>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358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ppt_x</p:attrName>
                                        </p:attrNameLst>
                                      </p:cBhvr>
                                      <p:tavLst>
                                        <p:tav tm="0">
                                          <p:val>
                                            <p:strVal val="#ppt_x-.2"/>
                                          </p:val>
                                        </p:tav>
                                        <p:tav tm="100000">
                                          <p:val>
                                            <p:strVal val="#ppt_x"/>
                                          </p:val>
                                        </p:tav>
                                      </p:tavLst>
                                    </p:anim>
                                    <p:anim calcmode="lin" valueType="num">
                                      <p:cBhvr>
                                        <p:cTn id="8" dur="1000" fill="hold"/>
                                        <p:tgtEl>
                                          <p:spTgt spid="133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14"/>
                                        </p:tgtEl>
                                      </p:cBhvr>
                                    </p:animEffect>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13315"/>
                                        </p:tgtEl>
                                        <p:attrNameLst>
                                          <p:attrName>style.visibility</p:attrName>
                                        </p:attrNameLst>
                                      </p:cBhvr>
                                      <p:to>
                                        <p:strVal val="visible"/>
                                      </p:to>
                                    </p:set>
                                    <p:anim calcmode="lin" valueType="num">
                                      <p:cBhvr>
                                        <p:cTn id="13" dur="1000" fill="hold"/>
                                        <p:tgtEl>
                                          <p:spTgt spid="13315"/>
                                        </p:tgtEl>
                                        <p:attrNameLst>
                                          <p:attrName>ppt_w</p:attrName>
                                        </p:attrNameLst>
                                      </p:cBhvr>
                                      <p:tavLst>
                                        <p:tav tm="0">
                                          <p:val>
                                            <p:fltVal val="0"/>
                                          </p:val>
                                        </p:tav>
                                        <p:tav tm="100000">
                                          <p:val>
                                            <p:strVal val="#ppt_w"/>
                                          </p:val>
                                        </p:tav>
                                      </p:tavLst>
                                    </p:anim>
                                    <p:anim calcmode="lin" valueType="num">
                                      <p:cBhvr>
                                        <p:cTn id="14" dur="1000" fill="hold"/>
                                        <p:tgtEl>
                                          <p:spTgt spid="13315"/>
                                        </p:tgtEl>
                                        <p:attrNameLst>
                                          <p:attrName>ppt_h</p:attrName>
                                        </p:attrNameLst>
                                      </p:cBhvr>
                                      <p:tavLst>
                                        <p:tav tm="0">
                                          <p:val>
                                            <p:fltVal val="0"/>
                                          </p:val>
                                        </p:tav>
                                        <p:tav tm="100000">
                                          <p:val>
                                            <p:strVal val="#ppt_h"/>
                                          </p:val>
                                        </p:tav>
                                      </p:tavLst>
                                    </p:anim>
                                    <p:animEffect transition="in" filter="fade">
                                      <p:cBhvr>
                                        <p:cTn id="15"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91264" cy="5585420"/>
          </a:xfrm>
        </p:spPr>
        <p:txBody>
          <a:bodyPr/>
          <a:lstStyle/>
          <a:p>
            <a:pPr marL="0" indent="0">
              <a:buNone/>
            </a:pPr>
            <a:endParaRPr lang="id-ID" i="1" dirty="0" smtClean="0"/>
          </a:p>
          <a:p>
            <a:pPr marL="0" indent="0">
              <a:buNone/>
            </a:pPr>
            <a:endParaRPr lang="id-ID" i="1" dirty="0" smtClean="0"/>
          </a:p>
          <a:p>
            <a:pPr marL="0" indent="0">
              <a:buNone/>
            </a:pPr>
            <a:r>
              <a:rPr lang="id-ID" i="1" dirty="0" smtClean="0"/>
              <a:t>Sampai bertemu di pertemuan berikutnya..</a:t>
            </a:r>
          </a:p>
          <a:p>
            <a:pPr marL="0" indent="0" algn="ctr">
              <a:buNone/>
            </a:pPr>
            <a:r>
              <a:rPr lang="id-ID" sz="6000" dirty="0" smtClean="0"/>
              <a:t>TETAP SEMANGAT</a:t>
            </a:r>
          </a:p>
          <a:p>
            <a:pPr marL="0" indent="0" algn="ctr">
              <a:buNone/>
            </a:pPr>
            <a:r>
              <a:rPr lang="id-ID" sz="6000" dirty="0" smtClean="0"/>
              <a:t>DAN</a:t>
            </a:r>
          </a:p>
          <a:p>
            <a:pPr marL="0" indent="0" algn="ctr">
              <a:buNone/>
            </a:pPr>
            <a:r>
              <a:rPr lang="id-ID" sz="6000" dirty="0" smtClean="0"/>
              <a:t>JAGA KESEHATAN</a:t>
            </a:r>
            <a:endParaRPr lang="id-ID" sz="6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2520280"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88640"/>
            <a:ext cx="270966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554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id-ID" sz="8000" dirty="0"/>
              <a:t>Proses memperbanyak diri virus disebut dengan replikasi.</a:t>
            </a:r>
            <a:endParaRPr lang="id-ID" sz="8000" dirty="0"/>
          </a:p>
        </p:txBody>
      </p:sp>
    </p:spTree>
    <p:extLst>
      <p:ext uri="{BB962C8B-B14F-4D97-AF65-F5344CB8AC3E}">
        <p14:creationId xmlns:p14="http://schemas.microsoft.com/office/powerpoint/2010/main" val="1979788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3"/>
          <p:cNvGrpSpPr>
            <a:grpSpLocks/>
          </p:cNvGrpSpPr>
          <p:nvPr/>
        </p:nvGrpSpPr>
        <p:grpSpPr bwMode="auto">
          <a:xfrm>
            <a:off x="0" y="0"/>
            <a:ext cx="9144000" cy="6858000"/>
            <a:chOff x="0" y="0"/>
            <a:chExt cx="5760" cy="4320"/>
          </a:xfrm>
        </p:grpSpPr>
        <p:pic>
          <p:nvPicPr>
            <p:cNvPr id="8200" name="Picture 14" descr="A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576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descr="B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988"/>
              <a:ext cx="576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6" descr="K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7" descr="K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21" y="0"/>
              <a:ext cx="39"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2" name="Rectangle 2"/>
          <p:cNvSpPr>
            <a:spLocks noGrp="1" noChangeArrowheads="1"/>
          </p:cNvSpPr>
          <p:nvPr>
            <p:ph type="title"/>
          </p:nvPr>
        </p:nvSpPr>
        <p:spPr>
          <a:xfrm>
            <a:off x="323528" y="1844824"/>
            <a:ext cx="8569647" cy="4176464"/>
          </a:xfrm>
        </p:spPr>
        <p:txBody>
          <a:bodyPr/>
          <a:lstStyle/>
          <a:p>
            <a:pPr eaLnBrk="1" hangingPunct="1"/>
            <a:r>
              <a:rPr lang="id-ID" sz="4800" dirty="0" smtClean="0">
                <a:solidFill>
                  <a:srgbClr val="FFFF00"/>
                </a:solidFill>
              </a:rPr>
              <a:t>V</a:t>
            </a:r>
            <a:r>
              <a:rPr lang="en-US" sz="4800" dirty="0" err="1" smtClean="0">
                <a:solidFill>
                  <a:srgbClr val="FFFF00"/>
                </a:solidFill>
              </a:rPr>
              <a:t>irus</a:t>
            </a:r>
            <a:r>
              <a:rPr lang="en-US" sz="4800" dirty="0" smtClean="0">
                <a:solidFill>
                  <a:srgbClr val="FFFF00"/>
                </a:solidFill>
              </a:rPr>
              <a:t> </a:t>
            </a:r>
            <a:r>
              <a:rPr lang="en-US" sz="4800" dirty="0" err="1" smtClean="0">
                <a:solidFill>
                  <a:srgbClr val="FFFF00"/>
                </a:solidFill>
              </a:rPr>
              <a:t>membutuhkan</a:t>
            </a:r>
            <a:r>
              <a:rPr lang="en-US" sz="4800" dirty="0" smtClean="0">
                <a:solidFill>
                  <a:srgbClr val="FFFF00"/>
                </a:solidFill>
              </a:rPr>
              <a:t> </a:t>
            </a:r>
            <a:r>
              <a:rPr lang="en-US" sz="4800" u="sng" dirty="0" err="1" smtClean="0">
                <a:solidFill>
                  <a:srgbClr val="FFFF00"/>
                </a:solidFill>
              </a:rPr>
              <a:t>bahan</a:t>
            </a:r>
            <a:r>
              <a:rPr lang="en-US" sz="4800" u="sng" dirty="0" smtClean="0">
                <a:solidFill>
                  <a:srgbClr val="FFFF00"/>
                </a:solidFill>
              </a:rPr>
              <a:t> </a:t>
            </a:r>
            <a:r>
              <a:rPr lang="en-US" sz="4800" u="sng" dirty="0" err="1" smtClean="0">
                <a:solidFill>
                  <a:srgbClr val="FFFF00"/>
                </a:solidFill>
              </a:rPr>
              <a:t>inti</a:t>
            </a:r>
            <a:r>
              <a:rPr lang="en-US" sz="4800" u="sng" dirty="0" smtClean="0">
                <a:solidFill>
                  <a:srgbClr val="FFFF00"/>
                </a:solidFill>
              </a:rPr>
              <a:t> (DNA/RNA),</a:t>
            </a:r>
            <a:r>
              <a:rPr lang="en-US" sz="4800" dirty="0" smtClean="0">
                <a:solidFill>
                  <a:srgbClr val="FFFF00"/>
                </a:solidFill>
              </a:rPr>
              <a:t> </a:t>
            </a:r>
            <a:r>
              <a:rPr lang="id-ID" sz="4800" dirty="0" smtClean="0">
                <a:solidFill>
                  <a:srgbClr val="FFFF00"/>
                </a:solidFill>
              </a:rPr>
              <a:t>dan </a:t>
            </a:r>
            <a:r>
              <a:rPr lang="en-US" sz="4800" u="sng" dirty="0" err="1" smtClean="0">
                <a:solidFill>
                  <a:srgbClr val="FFFF00"/>
                </a:solidFill>
              </a:rPr>
              <a:t>sel</a:t>
            </a:r>
            <a:r>
              <a:rPr lang="id-ID" sz="4800" u="sng" dirty="0" smtClean="0">
                <a:solidFill>
                  <a:srgbClr val="FFFF00"/>
                </a:solidFill>
              </a:rPr>
              <a:t> inang/</a:t>
            </a:r>
            <a:r>
              <a:rPr lang="en-US" sz="4800" u="sng" dirty="0" smtClean="0">
                <a:solidFill>
                  <a:srgbClr val="FFFF00"/>
                </a:solidFill>
              </a:rPr>
              <a:t> </a:t>
            </a:r>
            <a:r>
              <a:rPr lang="en-US" sz="4800" u="sng" dirty="0" err="1" smtClean="0">
                <a:solidFill>
                  <a:srgbClr val="FFFF00"/>
                </a:solidFill>
              </a:rPr>
              <a:t>makhluk</a:t>
            </a:r>
            <a:r>
              <a:rPr lang="en-US" sz="4800" u="sng" dirty="0" smtClean="0">
                <a:solidFill>
                  <a:srgbClr val="FFFF00"/>
                </a:solidFill>
              </a:rPr>
              <a:t> lain</a:t>
            </a:r>
            <a:r>
              <a:rPr lang="en-US" sz="4800" dirty="0" smtClean="0">
                <a:solidFill>
                  <a:srgbClr val="FFFF00"/>
                </a:solidFill>
              </a:rPr>
              <a:t> </a:t>
            </a:r>
            <a:r>
              <a:rPr lang="en-US" sz="4800" dirty="0" err="1" smtClean="0">
                <a:solidFill>
                  <a:srgbClr val="FFFF00"/>
                </a:solidFill>
              </a:rPr>
              <a:t>untuk</a:t>
            </a:r>
            <a:r>
              <a:rPr lang="en-US" sz="4800" dirty="0" smtClean="0">
                <a:solidFill>
                  <a:srgbClr val="FFFF00"/>
                </a:solidFill>
              </a:rPr>
              <a:t> </a:t>
            </a:r>
            <a:r>
              <a:rPr lang="en-US" sz="4800" dirty="0" err="1" smtClean="0">
                <a:solidFill>
                  <a:srgbClr val="FFFF00"/>
                </a:solidFill>
              </a:rPr>
              <a:t>bereplikasi</a:t>
            </a:r>
            <a:r>
              <a:rPr lang="en-US" sz="4800" dirty="0" smtClean="0">
                <a:solidFill>
                  <a:srgbClr val="FFFF00"/>
                </a:solidFill>
              </a:rPr>
              <a:t> (</a:t>
            </a:r>
            <a:r>
              <a:rPr lang="en-US" sz="4800" dirty="0" err="1" smtClean="0">
                <a:solidFill>
                  <a:srgbClr val="FFFF00"/>
                </a:solidFill>
              </a:rPr>
              <a:t>bereproduksi</a:t>
            </a:r>
            <a:r>
              <a:rPr lang="en-US" sz="4800" dirty="0" smtClean="0">
                <a:solidFill>
                  <a:srgbClr val="FFFF00"/>
                </a:solidFill>
              </a:rPr>
              <a:t>).</a:t>
            </a:r>
            <a:br>
              <a:rPr lang="en-US" sz="4800" dirty="0" smtClean="0">
                <a:solidFill>
                  <a:srgbClr val="FFFF00"/>
                </a:solidFill>
              </a:rPr>
            </a:br>
            <a:r>
              <a:rPr lang="en-US" sz="2800" dirty="0" smtClean="0">
                <a:solidFill>
                  <a:srgbClr val="FFFF00"/>
                </a:solidFill>
              </a:rPr>
              <a:t/>
            </a:r>
            <a:br>
              <a:rPr lang="en-US" sz="2800" dirty="0" smtClean="0">
                <a:solidFill>
                  <a:srgbClr val="FFFF00"/>
                </a:solidFill>
              </a:rPr>
            </a:br>
            <a:endParaRPr lang="en-GB" sz="2800" dirty="0" smtClean="0">
              <a:solidFill>
                <a:srgbClr val="FFFF00"/>
              </a:solidFill>
            </a:endParaRPr>
          </a:p>
        </p:txBody>
      </p:sp>
      <p:sp>
        <p:nvSpPr>
          <p:cNvPr id="10244" name="WordArt 4" descr="HJ"/>
          <p:cNvSpPr>
            <a:spLocks noChangeArrowheads="1" noChangeShapeType="1" noTextEdit="1"/>
          </p:cNvSpPr>
          <p:nvPr/>
        </p:nvSpPr>
        <p:spPr bwMode="auto">
          <a:xfrm>
            <a:off x="2665413" y="887413"/>
            <a:ext cx="4305300" cy="5429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d-ID" b="1" kern="10" dirty="0" smtClean="0">
                <a:ln w="12700">
                  <a:solidFill>
                    <a:srgbClr val="000000"/>
                  </a:solidFill>
                  <a:round/>
                  <a:headEnd/>
                  <a:tailEnd/>
                </a:ln>
                <a:blipFill dpi="0" rotWithShape="0">
                  <a:blip r:embed="rId6"/>
                  <a:srcRect/>
                  <a:stretch>
                    <a:fillRect/>
                  </a:stretch>
                </a:blipFill>
                <a:effectLst>
                  <a:outerShdw dist="45791" dir="2021404" algn="ctr" rotWithShape="0">
                    <a:srgbClr val="808080">
                      <a:alpha val="79999"/>
                    </a:srgbClr>
                  </a:outerShdw>
                </a:effectLst>
                <a:latin typeface="Arial Black"/>
              </a:rPr>
              <a:t>Reproduksi </a:t>
            </a:r>
            <a:r>
              <a:rPr lang="id-ID" b="1" kern="10" dirty="0">
                <a:ln w="12700">
                  <a:solidFill>
                    <a:srgbClr val="000000"/>
                  </a:solidFill>
                  <a:round/>
                  <a:headEnd/>
                  <a:tailEnd/>
                </a:ln>
                <a:blipFill dpi="0" rotWithShape="0">
                  <a:blip r:embed="rId6"/>
                  <a:srcRect/>
                  <a:stretch>
                    <a:fillRect/>
                  </a:stretch>
                </a:blipFill>
                <a:effectLst>
                  <a:outerShdw dist="45791" dir="2021404" algn="ctr" rotWithShape="0">
                    <a:srgbClr val="808080">
                      <a:alpha val="79999"/>
                    </a:srgbClr>
                  </a:outerShdw>
                </a:effectLst>
                <a:latin typeface="Arial Black"/>
              </a:rPr>
              <a:t>Virus</a:t>
            </a:r>
          </a:p>
        </p:txBody>
      </p:sp>
      <p:pic>
        <p:nvPicPr>
          <p:cNvPr id="8198" name="Picture 10" descr="BERIKUT">
            <a:hlinkClick r:id="" action="ppaction://hlinkshowjump?jump=nextslide" highlightClick="1">
              <a:snd r:embed="rId7" name="tension.wav"/>
            </a:hlinkClick>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6763" y="260350"/>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SELESAI">
            <a:hlinkClick r:id="rId9" action="ppaction://hlinksldjump" highlightClick="1"/>
            <a:hlinkHover r:id="" action="ppaction://noaction">
              <a:snd r:embed="rId10" name="FX007.WAV"/>
            </a:hlinkHover>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3625" y="258763"/>
            <a:ext cx="2730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569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332656"/>
            <a:ext cx="8928992" cy="758952"/>
          </a:xfrm>
        </p:spPr>
        <p:txBody>
          <a:bodyPr>
            <a:noAutofit/>
          </a:bodyPr>
          <a:lstStyle/>
          <a:p>
            <a:r>
              <a:rPr lang="id-ID" sz="3200" dirty="0" smtClean="0"/>
              <a:t>KAPAN TERJADI SIKLUS LITIK DAN LISOGENIK ?</a:t>
            </a:r>
            <a:endParaRPr lang="id-ID" sz="3200" dirty="0"/>
          </a:p>
        </p:txBody>
      </p:sp>
      <p:sp>
        <p:nvSpPr>
          <p:cNvPr id="3" name="Content Placeholder 2"/>
          <p:cNvSpPr>
            <a:spLocks noGrp="1"/>
          </p:cNvSpPr>
          <p:nvPr>
            <p:ph sz="quarter" idx="1"/>
          </p:nvPr>
        </p:nvSpPr>
        <p:spPr/>
        <p:txBody>
          <a:bodyPr>
            <a:normAutofit/>
          </a:bodyPr>
          <a:lstStyle/>
          <a:p>
            <a:r>
              <a:rPr lang="id-ID" dirty="0"/>
              <a:t>Virus melakukan siklus </a:t>
            </a:r>
            <a:r>
              <a:rPr lang="id-ID" dirty="0" smtClean="0"/>
              <a:t>litik dan </a:t>
            </a:r>
            <a:r>
              <a:rPr lang="id-ID" dirty="0"/>
              <a:t>lisogenik tergantung pada virulensi atau ketahanan sel </a:t>
            </a:r>
            <a:r>
              <a:rPr lang="id-ID" dirty="0" smtClean="0"/>
              <a:t>inang terhadap </a:t>
            </a:r>
            <a:r>
              <a:rPr lang="id-ID" dirty="0"/>
              <a:t>virus penginfeksi. </a:t>
            </a:r>
            <a:endParaRPr lang="id-ID" dirty="0" smtClean="0"/>
          </a:p>
          <a:p>
            <a:r>
              <a:rPr lang="id-ID" dirty="0" smtClean="0"/>
              <a:t>Jika </a:t>
            </a:r>
            <a:r>
              <a:rPr lang="id-ID" dirty="0"/>
              <a:t>sel inang memiliki </a:t>
            </a:r>
            <a:r>
              <a:rPr lang="id-ID" b="1" i="1" dirty="0"/>
              <a:t>ketahanan yang </a:t>
            </a:r>
            <a:r>
              <a:rPr lang="id-ID" b="1" i="1" dirty="0" smtClean="0"/>
              <a:t>lemah </a:t>
            </a:r>
            <a:r>
              <a:rPr lang="id-ID" dirty="0" smtClean="0"/>
              <a:t>maka </a:t>
            </a:r>
            <a:r>
              <a:rPr lang="id-ID" dirty="0"/>
              <a:t>virus dapat melakukan </a:t>
            </a:r>
            <a:r>
              <a:rPr lang="id-ID" b="1" i="1" dirty="0"/>
              <a:t>siklus litik</a:t>
            </a:r>
            <a:r>
              <a:rPr lang="id-ID" dirty="0"/>
              <a:t>. </a:t>
            </a:r>
            <a:endParaRPr lang="id-ID" dirty="0" smtClean="0"/>
          </a:p>
          <a:p>
            <a:r>
              <a:rPr lang="id-ID" dirty="0" smtClean="0"/>
              <a:t>Sebaliknya</a:t>
            </a:r>
            <a:r>
              <a:rPr lang="id-ID" dirty="0"/>
              <a:t>, </a:t>
            </a:r>
            <a:endParaRPr lang="id-ID" dirty="0" smtClean="0"/>
          </a:p>
          <a:p>
            <a:r>
              <a:rPr lang="id-ID" dirty="0" smtClean="0"/>
              <a:t>jika </a:t>
            </a:r>
            <a:r>
              <a:rPr lang="id-ID" dirty="0"/>
              <a:t>sel inang </a:t>
            </a:r>
            <a:r>
              <a:rPr lang="id-ID" dirty="0" smtClean="0"/>
              <a:t>memiliki </a:t>
            </a:r>
            <a:r>
              <a:rPr lang="id-ID" b="1" i="1" dirty="0" smtClean="0"/>
              <a:t>ketahanan </a:t>
            </a:r>
            <a:r>
              <a:rPr lang="id-ID" b="1" i="1" dirty="0"/>
              <a:t>yang tinggi </a:t>
            </a:r>
            <a:r>
              <a:rPr lang="id-ID" dirty="0"/>
              <a:t>maka virus melakukan </a:t>
            </a:r>
            <a:r>
              <a:rPr lang="id-ID" b="1" i="1" dirty="0"/>
              <a:t>siklus lisogenik</a:t>
            </a:r>
            <a:r>
              <a:rPr lang="id-ID" dirty="0"/>
              <a:t>.</a:t>
            </a:r>
            <a:endParaRPr lang="id-ID" dirty="0"/>
          </a:p>
        </p:txBody>
      </p:sp>
    </p:spTree>
    <p:extLst>
      <p:ext uri="{BB962C8B-B14F-4D97-AF65-F5344CB8AC3E}">
        <p14:creationId xmlns:p14="http://schemas.microsoft.com/office/powerpoint/2010/main" val="74518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1124744"/>
            <a:ext cx="6984776" cy="764664"/>
          </a:xfrm>
        </p:spPr>
        <p:txBody>
          <a:bodyPr/>
          <a:lstStyle/>
          <a:p>
            <a:r>
              <a:rPr lang="id-ID" sz="3600" dirty="0" smtClean="0"/>
              <a:t>Tahapan Dalam Reproduksi Virus</a:t>
            </a:r>
            <a:endParaRPr lang="id-ID" sz="3600" dirty="0"/>
          </a:p>
        </p:txBody>
      </p:sp>
      <p:sp>
        <p:nvSpPr>
          <p:cNvPr id="3" name="Content Placeholder 2"/>
          <p:cNvSpPr>
            <a:spLocks noGrp="1"/>
          </p:cNvSpPr>
          <p:nvPr>
            <p:ph sz="half" idx="1"/>
          </p:nvPr>
        </p:nvSpPr>
        <p:spPr>
          <a:xfrm>
            <a:off x="611560" y="2348880"/>
            <a:ext cx="4325104" cy="3712464"/>
          </a:xfrm>
          <a:ln w="28575">
            <a:solidFill>
              <a:schemeClr val="tx1"/>
            </a:solidFill>
          </a:ln>
        </p:spPr>
        <p:txBody>
          <a:bodyPr/>
          <a:lstStyle/>
          <a:p>
            <a:pPr marL="514350" indent="-514350">
              <a:buAutoNum type="arabicPeriod"/>
            </a:pPr>
            <a:r>
              <a:rPr lang="id-ID" u="sng" dirty="0" smtClean="0"/>
              <a:t>Daur Litik </a:t>
            </a:r>
          </a:p>
          <a:p>
            <a:pPr marL="0" indent="0"/>
            <a:r>
              <a:rPr lang="id-ID" i="1" dirty="0" smtClean="0"/>
              <a:t>Carcep</a:t>
            </a:r>
            <a:r>
              <a:rPr lang="id-ID" dirty="0" smtClean="0"/>
              <a:t>: (AI SiPeLit)</a:t>
            </a:r>
          </a:p>
          <a:p>
            <a:pPr marL="514350" indent="-514350">
              <a:buAutoNum type="alphaLcPeriod"/>
            </a:pPr>
            <a:r>
              <a:rPr lang="id-ID" dirty="0" smtClean="0"/>
              <a:t>Adsorpsi (Penempelan)</a:t>
            </a:r>
          </a:p>
          <a:p>
            <a:pPr marL="514350" indent="-514350">
              <a:buAutoNum type="alphaLcPeriod"/>
            </a:pPr>
            <a:r>
              <a:rPr lang="id-ID" dirty="0" smtClean="0"/>
              <a:t>Injeksi (Penetrasi)</a:t>
            </a:r>
          </a:p>
          <a:p>
            <a:pPr marL="514350" indent="-514350">
              <a:buAutoNum type="alphaLcPeriod"/>
            </a:pPr>
            <a:r>
              <a:rPr lang="id-ID" dirty="0" smtClean="0"/>
              <a:t>Sintesis</a:t>
            </a:r>
          </a:p>
          <a:p>
            <a:pPr marL="514350" indent="-514350">
              <a:buAutoNum type="alphaLcPeriod"/>
            </a:pPr>
            <a:r>
              <a:rPr lang="id-ID" dirty="0" smtClean="0"/>
              <a:t>Perakitan</a:t>
            </a:r>
          </a:p>
          <a:p>
            <a:pPr marL="514350" indent="-514350">
              <a:buAutoNum type="alphaLcPeriod"/>
            </a:pPr>
            <a:r>
              <a:rPr lang="id-ID" dirty="0" smtClean="0"/>
              <a:t>Lisis</a:t>
            </a:r>
            <a:endParaRPr lang="id-ID" dirty="0"/>
          </a:p>
        </p:txBody>
      </p:sp>
      <p:sp>
        <p:nvSpPr>
          <p:cNvPr id="4" name="Content Placeholder 3"/>
          <p:cNvSpPr>
            <a:spLocks noGrp="1"/>
          </p:cNvSpPr>
          <p:nvPr>
            <p:ph sz="half" idx="2"/>
          </p:nvPr>
        </p:nvSpPr>
        <p:spPr>
          <a:xfrm>
            <a:off x="5220072" y="2348880"/>
            <a:ext cx="3672408" cy="3712464"/>
          </a:xfrm>
          <a:ln w="28575">
            <a:solidFill>
              <a:schemeClr val="tx1"/>
            </a:solidFill>
          </a:ln>
        </p:spPr>
        <p:txBody>
          <a:bodyPr/>
          <a:lstStyle/>
          <a:p>
            <a:r>
              <a:rPr lang="id-ID" dirty="0" smtClean="0"/>
              <a:t>2. </a:t>
            </a:r>
            <a:r>
              <a:rPr lang="id-ID" u="sng" dirty="0" smtClean="0"/>
              <a:t>Daur Lisogenik </a:t>
            </a:r>
            <a:r>
              <a:rPr lang="id-ID" i="1" dirty="0" smtClean="0"/>
              <a:t>Carcep</a:t>
            </a:r>
            <a:r>
              <a:rPr lang="id-ID" dirty="0" smtClean="0"/>
              <a:t>: (AIPP)</a:t>
            </a:r>
          </a:p>
          <a:p>
            <a:pPr marL="514350" indent="-514350">
              <a:buAutoNum type="alphaLcPeriod"/>
            </a:pPr>
            <a:r>
              <a:rPr lang="id-ID" dirty="0" smtClean="0"/>
              <a:t>Adsorpsi</a:t>
            </a:r>
          </a:p>
          <a:p>
            <a:pPr marL="514350" indent="-514350">
              <a:buAutoNum type="alphaLcPeriod"/>
            </a:pPr>
            <a:r>
              <a:rPr lang="id-ID" dirty="0" smtClean="0"/>
              <a:t>Injeksi</a:t>
            </a:r>
          </a:p>
          <a:p>
            <a:pPr marL="514350" indent="-514350">
              <a:buAutoNum type="alphaLcPeriod"/>
            </a:pPr>
            <a:r>
              <a:rPr lang="id-ID" dirty="0" smtClean="0"/>
              <a:t>Penyisipan</a:t>
            </a:r>
          </a:p>
          <a:p>
            <a:pPr marL="514350" indent="-514350">
              <a:buAutoNum type="alphaLcPeriod"/>
            </a:pPr>
            <a:r>
              <a:rPr lang="id-ID" dirty="0" smtClean="0"/>
              <a:t>Pembelahan</a:t>
            </a:r>
          </a:p>
          <a:p>
            <a:pPr marL="0" indent="0"/>
            <a:endParaRPr lang="id-ID" dirty="0"/>
          </a:p>
        </p:txBody>
      </p:sp>
    </p:spTree>
    <p:extLst>
      <p:ext uri="{BB962C8B-B14F-4D97-AF65-F5344CB8AC3E}">
        <p14:creationId xmlns:p14="http://schemas.microsoft.com/office/powerpoint/2010/main" val="3207818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620688"/>
            <a:ext cx="8712968" cy="6912768"/>
          </a:xfrm>
        </p:spPr>
        <p:txBody>
          <a:bodyPr>
            <a:normAutofit fontScale="90000"/>
          </a:bodyPr>
          <a:lstStyle/>
          <a:p>
            <a:r>
              <a:rPr lang="id-ID" sz="4400" dirty="0" smtClean="0">
                <a:solidFill>
                  <a:schemeClr val="tx1"/>
                </a:solidFill>
              </a:rPr>
              <a:t/>
            </a:r>
            <a:br>
              <a:rPr lang="id-ID" sz="4400" dirty="0" smtClean="0">
                <a:solidFill>
                  <a:schemeClr val="tx1"/>
                </a:solidFill>
              </a:rPr>
            </a:br>
            <a:r>
              <a:rPr lang="id-ID" sz="4400" dirty="0" smtClean="0">
                <a:solidFill>
                  <a:schemeClr val="tx1"/>
                </a:solidFill>
              </a:rPr>
              <a:t>			</a:t>
            </a:r>
            <a:r>
              <a:rPr lang="id-ID" sz="4400" b="1" dirty="0" smtClean="0">
                <a:solidFill>
                  <a:srgbClr val="FF0000"/>
                </a:solidFill>
              </a:rPr>
              <a:t>Daur Litik</a:t>
            </a:r>
            <a:r>
              <a:rPr lang="id-ID" sz="3100" b="1" dirty="0">
                <a:solidFill>
                  <a:srgbClr val="FF0000"/>
                </a:solidFill>
              </a:rPr>
              <a:t/>
            </a:r>
            <a:br>
              <a:rPr lang="id-ID" sz="3100" b="1" dirty="0">
                <a:solidFill>
                  <a:srgbClr val="FF0000"/>
                </a:solidFill>
              </a:rPr>
            </a:br>
            <a:r>
              <a:rPr lang="id-ID" sz="3100" dirty="0" smtClean="0">
                <a:solidFill>
                  <a:schemeClr val="tx1"/>
                </a:solidFill>
              </a:rPr>
              <a:t>1. </a:t>
            </a:r>
            <a:r>
              <a:rPr lang="id-ID" sz="3300" b="1" u="sng" dirty="0" smtClean="0">
                <a:solidFill>
                  <a:schemeClr val="tx1"/>
                </a:solidFill>
              </a:rPr>
              <a:t>Adsorpsi</a:t>
            </a:r>
            <a:r>
              <a:rPr lang="id-ID" sz="3300" dirty="0" smtClean="0">
                <a:solidFill>
                  <a:schemeClr val="tx1"/>
                </a:solidFill>
              </a:rPr>
              <a:t/>
            </a:r>
            <a:br>
              <a:rPr lang="id-ID" sz="3300" dirty="0" smtClean="0">
                <a:solidFill>
                  <a:schemeClr val="tx1"/>
                </a:solidFill>
              </a:rPr>
            </a:br>
            <a:r>
              <a:rPr lang="id-ID" sz="3300" dirty="0" smtClean="0">
                <a:solidFill>
                  <a:schemeClr val="tx1"/>
                </a:solidFill>
              </a:rPr>
              <a:t>adalah tahap menempelnya partikel virus (virion) pada sel inang.</a:t>
            </a:r>
            <a:br>
              <a:rPr lang="id-ID" sz="3300" dirty="0" smtClean="0">
                <a:solidFill>
                  <a:schemeClr val="tx1"/>
                </a:solidFill>
              </a:rPr>
            </a:br>
            <a:r>
              <a:rPr lang="id-ID" sz="3300" dirty="0" smtClean="0">
                <a:solidFill>
                  <a:schemeClr val="tx1"/>
                </a:solidFill>
              </a:rPr>
              <a:t>2. </a:t>
            </a:r>
            <a:r>
              <a:rPr lang="id-ID" sz="3300" b="1" u="sng" dirty="0" smtClean="0">
                <a:solidFill>
                  <a:schemeClr val="tx1"/>
                </a:solidFill>
              </a:rPr>
              <a:t>Injeksi (Penetrasi)</a:t>
            </a:r>
            <a:br>
              <a:rPr lang="id-ID" sz="3300" b="1" u="sng" dirty="0" smtClean="0">
                <a:solidFill>
                  <a:schemeClr val="tx1"/>
                </a:solidFill>
              </a:rPr>
            </a:br>
            <a:r>
              <a:rPr lang="id-ID" sz="3300" dirty="0" smtClean="0">
                <a:solidFill>
                  <a:schemeClr val="tx1"/>
                </a:solidFill>
              </a:rPr>
              <a:t>adalah tahap masuknya materi genetik virus ke dalam sitoplasma sel inang.</a:t>
            </a:r>
            <a:br>
              <a:rPr lang="id-ID" sz="3300" dirty="0" smtClean="0">
                <a:solidFill>
                  <a:schemeClr val="tx1"/>
                </a:solidFill>
              </a:rPr>
            </a:br>
            <a:r>
              <a:rPr lang="id-ID" sz="3300" dirty="0" smtClean="0">
                <a:solidFill>
                  <a:schemeClr val="tx1"/>
                </a:solidFill>
              </a:rPr>
              <a:t>3. </a:t>
            </a:r>
            <a:r>
              <a:rPr lang="id-ID" sz="3300" b="1" u="sng" dirty="0" smtClean="0">
                <a:solidFill>
                  <a:schemeClr val="tx1"/>
                </a:solidFill>
              </a:rPr>
              <a:t>Sintesis</a:t>
            </a:r>
            <a:r>
              <a:rPr lang="id-ID" sz="3300" dirty="0" smtClean="0">
                <a:solidFill>
                  <a:schemeClr val="tx1"/>
                </a:solidFill>
              </a:rPr>
              <a:t> </a:t>
            </a:r>
            <a:br>
              <a:rPr lang="id-ID" sz="3300" dirty="0" smtClean="0">
                <a:solidFill>
                  <a:schemeClr val="tx1"/>
                </a:solidFill>
              </a:rPr>
            </a:br>
            <a:r>
              <a:rPr lang="id-ID" sz="3300" dirty="0" smtClean="0">
                <a:solidFill>
                  <a:schemeClr val="tx1"/>
                </a:solidFill>
              </a:rPr>
              <a:t>adalah tahap dimana DNA/RNA virus mengambil alih kendali dan mereplikasi diri, dan DNA /RNA virus melakukan sintesis protein yang akan dijadikan kapsid. Didalam sel bakteri terjadi sintesis DNA/RNA virus dan protein yang dijadikan sebagai kapsid</a:t>
            </a:r>
            <a:br>
              <a:rPr lang="id-ID" sz="3300" dirty="0" smtClean="0">
                <a:solidFill>
                  <a:schemeClr val="tx1"/>
                </a:solidFill>
              </a:rPr>
            </a:br>
            <a:r>
              <a:rPr lang="id-ID" dirty="0" smtClean="0">
                <a:solidFill>
                  <a:schemeClr val="tx1"/>
                </a:solidFill>
              </a:rPr>
              <a:t/>
            </a:r>
            <a:br>
              <a:rPr lang="id-ID" dirty="0" smtClean="0">
                <a:solidFill>
                  <a:schemeClr val="tx1"/>
                </a:solidFill>
              </a:rPr>
            </a:br>
            <a:r>
              <a:rPr lang="id-ID" dirty="0" smtClean="0">
                <a:solidFill>
                  <a:schemeClr val="tx1"/>
                </a:solidFill>
              </a:rPr>
              <a:t/>
            </a:r>
            <a:br>
              <a:rPr lang="id-ID" dirty="0" smtClean="0">
                <a:solidFill>
                  <a:schemeClr val="tx1"/>
                </a:solidFill>
              </a:rPr>
            </a:br>
            <a:endParaRPr lang="id-ID" dirty="0">
              <a:solidFill>
                <a:schemeClr val="tx1"/>
              </a:solidFill>
            </a:endParaRPr>
          </a:p>
        </p:txBody>
      </p:sp>
    </p:spTree>
    <p:extLst>
      <p:ext uri="{BB962C8B-B14F-4D97-AF65-F5344CB8AC3E}">
        <p14:creationId xmlns:p14="http://schemas.microsoft.com/office/powerpoint/2010/main" val="168026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16832"/>
            <a:ext cx="8784976" cy="4824536"/>
          </a:xfrm>
        </p:spPr>
        <p:txBody>
          <a:bodyPr>
            <a:normAutofit fontScale="90000"/>
          </a:bodyPr>
          <a:lstStyle/>
          <a:p>
            <a:r>
              <a:rPr lang="id-ID" b="1" u="sng" dirty="0" smtClean="0">
                <a:solidFill>
                  <a:schemeClr val="tx1"/>
                </a:solidFill>
              </a:rPr>
              <a:t>4. Perakitan</a:t>
            </a:r>
            <a:r>
              <a:rPr lang="id-ID" dirty="0" smtClean="0">
                <a:solidFill>
                  <a:schemeClr val="tx1"/>
                </a:solidFill>
              </a:rPr>
              <a:t/>
            </a:r>
            <a:br>
              <a:rPr lang="id-ID" dirty="0" smtClean="0">
                <a:solidFill>
                  <a:schemeClr val="tx1"/>
                </a:solidFill>
              </a:rPr>
            </a:br>
            <a:r>
              <a:rPr lang="id-ID" dirty="0" smtClean="0">
                <a:solidFill>
                  <a:schemeClr val="tx1"/>
                </a:solidFill>
              </a:rPr>
              <a:t>adalah tahap penyusunan tubuh virus yang utuh. Setelah sintesis komponen-komponen (kapsid dan materi genetik) virus telah cukup disusun menjadi virus yang baru.</a:t>
            </a:r>
            <a:br>
              <a:rPr lang="id-ID" dirty="0" smtClean="0">
                <a:solidFill>
                  <a:schemeClr val="tx1"/>
                </a:solidFill>
              </a:rPr>
            </a:br>
            <a:r>
              <a:rPr lang="id-ID" b="1" u="sng" dirty="0" smtClean="0">
                <a:solidFill>
                  <a:schemeClr val="tx1"/>
                </a:solidFill>
              </a:rPr>
              <a:t>5. Lisis</a:t>
            </a:r>
            <a:r>
              <a:rPr lang="id-ID" dirty="0" smtClean="0">
                <a:solidFill>
                  <a:schemeClr val="tx1"/>
                </a:solidFill>
              </a:rPr>
              <a:t/>
            </a:r>
            <a:br>
              <a:rPr lang="id-ID" dirty="0" smtClean="0">
                <a:solidFill>
                  <a:schemeClr val="tx1"/>
                </a:solidFill>
              </a:rPr>
            </a:br>
            <a:r>
              <a:rPr lang="id-ID" dirty="0" smtClean="0">
                <a:solidFill>
                  <a:schemeClr val="tx1"/>
                </a:solidFill>
              </a:rPr>
              <a:t>adalah tahap partikel virus yang baru keluar dari sel inang dengan memecahkan (lisis) sel inang tersebut.</a:t>
            </a:r>
            <a:br>
              <a:rPr lang="id-ID" dirty="0" smtClean="0">
                <a:solidFill>
                  <a:schemeClr val="tx1"/>
                </a:solidFill>
              </a:rPr>
            </a:br>
            <a:r>
              <a:rPr lang="id-ID" dirty="0" smtClean="0">
                <a:solidFill>
                  <a:schemeClr val="tx1"/>
                </a:solidFill>
              </a:rPr>
              <a:t/>
            </a:r>
            <a:br>
              <a:rPr lang="id-ID" dirty="0" smtClean="0">
                <a:solidFill>
                  <a:schemeClr val="tx1"/>
                </a:solidFill>
              </a:rPr>
            </a:br>
            <a:endParaRPr lang="id-ID" dirty="0">
              <a:solidFill>
                <a:schemeClr val="tx1"/>
              </a:solidFill>
            </a:endParaRPr>
          </a:p>
        </p:txBody>
      </p:sp>
    </p:spTree>
    <p:extLst>
      <p:ext uri="{BB962C8B-B14F-4D97-AF65-F5344CB8AC3E}">
        <p14:creationId xmlns:p14="http://schemas.microsoft.com/office/powerpoint/2010/main" val="3052355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906"/>
            <a:ext cx="9144000" cy="65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881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04545"/>
            <a:ext cx="7920880" cy="598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71800" y="2452246"/>
            <a:ext cx="576064" cy="584775"/>
          </a:xfrm>
          <a:prstGeom prst="rect">
            <a:avLst/>
          </a:prstGeom>
          <a:noFill/>
        </p:spPr>
        <p:txBody>
          <a:bodyPr wrap="square" rtlCol="0">
            <a:spAutoFit/>
          </a:bodyPr>
          <a:lstStyle/>
          <a:p>
            <a:r>
              <a:rPr lang="id-ID" sz="3200" dirty="0" smtClean="0"/>
              <a:t>1</a:t>
            </a:r>
            <a:endParaRPr lang="id-ID" sz="3200" dirty="0"/>
          </a:p>
        </p:txBody>
      </p:sp>
      <p:sp>
        <p:nvSpPr>
          <p:cNvPr id="3" name="TextBox 2"/>
          <p:cNvSpPr txBox="1"/>
          <p:nvPr/>
        </p:nvSpPr>
        <p:spPr>
          <a:xfrm>
            <a:off x="5508104" y="2493442"/>
            <a:ext cx="864096" cy="584775"/>
          </a:xfrm>
          <a:prstGeom prst="rect">
            <a:avLst/>
          </a:prstGeom>
          <a:noFill/>
        </p:spPr>
        <p:txBody>
          <a:bodyPr wrap="square" rtlCol="0">
            <a:spAutoFit/>
          </a:bodyPr>
          <a:lstStyle/>
          <a:p>
            <a:r>
              <a:rPr lang="id-ID" sz="3200" dirty="0" smtClean="0"/>
              <a:t>2</a:t>
            </a:r>
            <a:endParaRPr lang="id-ID" sz="3200" dirty="0"/>
          </a:p>
        </p:txBody>
      </p:sp>
      <p:sp>
        <p:nvSpPr>
          <p:cNvPr id="4" name="TextBox 3"/>
          <p:cNvSpPr txBox="1"/>
          <p:nvPr/>
        </p:nvSpPr>
        <p:spPr>
          <a:xfrm>
            <a:off x="7072370" y="4420338"/>
            <a:ext cx="792088" cy="584775"/>
          </a:xfrm>
          <a:prstGeom prst="rect">
            <a:avLst/>
          </a:prstGeom>
          <a:noFill/>
        </p:spPr>
        <p:txBody>
          <a:bodyPr wrap="square" rtlCol="0">
            <a:spAutoFit/>
          </a:bodyPr>
          <a:lstStyle/>
          <a:p>
            <a:r>
              <a:rPr lang="id-ID" sz="3200" dirty="0" smtClean="0"/>
              <a:t>3</a:t>
            </a:r>
            <a:endParaRPr lang="id-ID" sz="3200" dirty="0"/>
          </a:p>
        </p:txBody>
      </p:sp>
      <p:sp>
        <p:nvSpPr>
          <p:cNvPr id="5" name="TextBox 4"/>
          <p:cNvSpPr txBox="1"/>
          <p:nvPr/>
        </p:nvSpPr>
        <p:spPr>
          <a:xfrm>
            <a:off x="5495109" y="5949279"/>
            <a:ext cx="864096" cy="584775"/>
          </a:xfrm>
          <a:prstGeom prst="rect">
            <a:avLst/>
          </a:prstGeom>
          <a:noFill/>
        </p:spPr>
        <p:txBody>
          <a:bodyPr wrap="square" rtlCol="0">
            <a:spAutoFit/>
          </a:bodyPr>
          <a:lstStyle/>
          <a:p>
            <a:r>
              <a:rPr lang="id-ID" sz="3200" dirty="0" smtClean="0"/>
              <a:t>4</a:t>
            </a:r>
            <a:endParaRPr lang="id-ID" sz="3200" dirty="0"/>
          </a:p>
        </p:txBody>
      </p:sp>
      <p:sp>
        <p:nvSpPr>
          <p:cNvPr id="6" name="TextBox 5"/>
          <p:cNvSpPr txBox="1"/>
          <p:nvPr/>
        </p:nvSpPr>
        <p:spPr>
          <a:xfrm>
            <a:off x="685242" y="4712725"/>
            <a:ext cx="576064" cy="584775"/>
          </a:xfrm>
          <a:prstGeom prst="rect">
            <a:avLst/>
          </a:prstGeom>
          <a:noFill/>
        </p:spPr>
        <p:txBody>
          <a:bodyPr wrap="square" rtlCol="0">
            <a:spAutoFit/>
          </a:bodyPr>
          <a:lstStyle/>
          <a:p>
            <a:r>
              <a:rPr lang="id-ID" sz="3200" dirty="0"/>
              <a:t>5</a:t>
            </a:r>
          </a:p>
        </p:txBody>
      </p:sp>
    </p:spTree>
    <p:extLst>
      <p:ext uri="{BB962C8B-B14F-4D97-AF65-F5344CB8AC3E}">
        <p14:creationId xmlns:p14="http://schemas.microsoft.com/office/powerpoint/2010/main" val="39261039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338</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1_Default Design</vt:lpstr>
      <vt:lpstr>Clarity</vt:lpstr>
      <vt:lpstr>Essential</vt:lpstr>
      <vt:lpstr>Civic</vt:lpstr>
      <vt:lpstr>Digital Dots</vt:lpstr>
      <vt:lpstr>NewsPrint</vt:lpstr>
      <vt:lpstr>REPRODUKSI VIRUS</vt:lpstr>
      <vt:lpstr>PowerPoint Presentation</vt:lpstr>
      <vt:lpstr>Virus membutuhkan bahan inti (DNA/RNA), dan sel inang/ makhluk lain untuk bereplikasi (bereproduksi).  </vt:lpstr>
      <vt:lpstr>KAPAN TERJADI SIKLUS LITIK DAN LISOGENIK ?</vt:lpstr>
      <vt:lpstr>Tahapan Dalam Reproduksi Virus</vt:lpstr>
      <vt:lpstr>    Daur Litik 1. Adsorpsi adalah tahap menempelnya partikel virus (virion) pada sel inang. 2. Injeksi (Penetrasi) adalah tahap masuknya materi genetik virus ke dalam sitoplasma sel inang. 3. Sintesis  adalah tahap dimana DNA/RNA virus mengambil alih kendali dan mereplikasi diri, dan DNA /RNA virus melakukan sintesis protein yang akan dijadikan kapsid. Didalam sel bakteri terjadi sintesis DNA/RNA virus dan protein yang dijadikan sebagai kapsid   </vt:lpstr>
      <vt:lpstr>4. Perakitan adalah tahap penyusunan tubuh virus yang utuh. Setelah sintesis komponen-komponen (kapsid dan materi genetik) virus telah cukup disusun menjadi virus yang baru. 5. Lisis adalah tahap partikel virus yang baru keluar dari sel inang dengan memecahkan (lisis) sel inang tersebut.  </vt:lpstr>
      <vt:lpstr>PowerPoint Presentation</vt:lpstr>
      <vt:lpstr>PowerPoint Presentation</vt:lpstr>
      <vt:lpstr>  Daur Lisogenik</vt:lpstr>
      <vt:lpstr>PowerPoint Presentation</vt:lpstr>
      <vt:lpstr>PowerPoint Presentation</vt:lpstr>
      <vt:lpstr>PowerPoint Presentation</vt:lpstr>
      <vt:lpstr>Perbedaan Siklus Litik dan Siklus Lisogenik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win7</dc:creator>
  <cp:lastModifiedBy>win7</cp:lastModifiedBy>
  <cp:revision>21</cp:revision>
  <dcterms:created xsi:type="dcterms:W3CDTF">2020-08-26T09:24:25Z</dcterms:created>
  <dcterms:modified xsi:type="dcterms:W3CDTF">2021-07-27T02:12:33Z</dcterms:modified>
</cp:coreProperties>
</file>