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5B96EA-7676-431F-8373-0786A9F30A9B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E3B15E-AFDE-4EBC-9964-C5663125E8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terarydevices.net/folklore/" TargetMode="External"/><Relationship Id="rId2" Type="http://schemas.openxmlformats.org/officeDocument/2006/relationships/hyperlink" Target="https://literarydevices.net/phras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iterarydevices.net/audience/" TargetMode="External"/><Relationship Id="rId4" Type="http://schemas.openxmlformats.org/officeDocument/2006/relationships/hyperlink" Target="https://literarydevices.net/genr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/>
              <a:t>RIDDLES </a:t>
            </a:r>
            <a:endParaRPr lang="en-US" sz="8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2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riddle is a question, a puzzle, a </a:t>
            </a:r>
            <a:r>
              <a:rPr lang="en-US" dirty="0" smtClean="0">
                <a:hlinkClick r:id="rId2"/>
              </a:rPr>
              <a:t>phrase</a:t>
            </a:r>
            <a:r>
              <a:rPr lang="en-US" dirty="0" smtClean="0"/>
              <a:t>, or </a:t>
            </a:r>
            <a:r>
              <a:rPr lang="en-US" dirty="0"/>
              <a:t>a statement devised to get unexpected or clever answers. It is a </a:t>
            </a:r>
            <a:r>
              <a:rPr lang="en-US" dirty="0">
                <a:hlinkClick r:id="rId3"/>
              </a:rPr>
              <a:t>folklore</a:t>
            </a:r>
            <a:r>
              <a:rPr lang="en-US" dirty="0"/>
              <a:t> </a:t>
            </a:r>
            <a:r>
              <a:rPr lang="en-US" dirty="0">
                <a:hlinkClick r:id="rId4"/>
              </a:rPr>
              <a:t>genre</a:t>
            </a:r>
            <a:r>
              <a:rPr lang="en-US" dirty="0"/>
              <a:t> as well as rhetorical device, often having veiled or double meanings. When someone uses it as a puzzle or a question, it could be a thought-provoking challenge for the </a:t>
            </a:r>
            <a:r>
              <a:rPr lang="en-US" dirty="0">
                <a:hlinkClick r:id="rId5"/>
              </a:rPr>
              <a:t>audience</a:t>
            </a:r>
            <a:r>
              <a:rPr lang="en-US" dirty="0"/>
              <a:t> to figure it out themselves, or it could be a funny comment intended to make the audience laugh.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DEFENITION OF RIDDELES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97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Enigma</a:t>
            </a:r>
            <a:r>
              <a:rPr lang="en-US" dirty="0"/>
              <a:t> – Enigmas are problems expressed in an allegorical or metaphorical language, requiring careful thinking and ingenuity to solve them.</a:t>
            </a:r>
          </a:p>
          <a:p>
            <a:r>
              <a:rPr lang="en-US" b="1" dirty="0"/>
              <a:t>Conundrum</a:t>
            </a:r>
            <a:r>
              <a:rPr lang="en-US" dirty="0"/>
              <a:t> – Conundrums are questions that rely on punning for creating effects in a question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TYPES OF RIDDLE</a:t>
            </a:r>
            <a:br>
              <a:rPr lang="en-US" b="1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041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written literature, riddles deceive the audience with their meanings. As far as a riddle’s purpose is concerned, it explores questions with enough thoroughness to provide readers a clear view of major issues.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 OF RIDDLE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4532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Riddle</a:t>
            </a:r>
            <a:r>
              <a:rPr lang="en-US" dirty="0"/>
              <a:t>: The maker doesn’t need it, the buyer doesn’t use it, the user uses it </a:t>
            </a:r>
            <a:r>
              <a:rPr lang="en-US" dirty="0" smtClean="0"/>
              <a:t>with  put </a:t>
            </a:r>
            <a:r>
              <a:rPr lang="en-US" dirty="0"/>
              <a:t>knowing. What is it</a:t>
            </a:r>
            <a:r>
              <a:rPr lang="en-US" dirty="0" smtClean="0"/>
              <a:t>?</a:t>
            </a:r>
          </a:p>
          <a:p>
            <a:r>
              <a:rPr lang="en-US" b="1" dirty="0"/>
              <a:t>Answer</a:t>
            </a:r>
            <a:r>
              <a:rPr lang="en-US" dirty="0"/>
              <a:t>: A coffin (</a:t>
            </a:r>
            <a:r>
              <a:rPr lang="en-US" dirty="0" err="1"/>
              <a:t>peti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 smtClean="0"/>
              <a:t>)</a:t>
            </a:r>
          </a:p>
          <a:p>
            <a:r>
              <a:rPr lang="en-US" b="1" dirty="0"/>
              <a:t>Riddle</a:t>
            </a:r>
            <a:r>
              <a:rPr lang="en-US" dirty="0"/>
              <a:t>: The more of them you take, the more you leave behind. What are they</a:t>
            </a:r>
            <a:r>
              <a:rPr lang="en-US" dirty="0" smtClean="0"/>
              <a:t>?</a:t>
            </a:r>
          </a:p>
          <a:p>
            <a:r>
              <a:rPr lang="en-US" b="1" dirty="0"/>
              <a:t>Answer</a:t>
            </a:r>
            <a:r>
              <a:rPr lang="en-US" dirty="0"/>
              <a:t>: Footsteps. (</a:t>
            </a:r>
            <a:r>
              <a:rPr lang="en-US" dirty="0" err="1"/>
              <a:t>Langkah</a:t>
            </a:r>
            <a:r>
              <a:rPr lang="en-US" dirty="0"/>
              <a:t> kaki.)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RIDDELS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516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123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RIDDLES </vt:lpstr>
      <vt:lpstr>THE DEFENITION OF RIDDELES</vt:lpstr>
      <vt:lpstr> TYPES OF RIDDLE </vt:lpstr>
      <vt:lpstr>FUNCTION OF RIDDLE</vt:lpstr>
      <vt:lpstr>EXAMPLES OF RIDDELS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RIDDLES</dc:title>
  <dc:creator>USER</dc:creator>
  <cp:lastModifiedBy>USER</cp:lastModifiedBy>
  <cp:revision>3</cp:revision>
  <dcterms:created xsi:type="dcterms:W3CDTF">2021-05-21T03:58:26Z</dcterms:created>
  <dcterms:modified xsi:type="dcterms:W3CDTF">2022-05-13T07:34:15Z</dcterms:modified>
</cp:coreProperties>
</file>