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7449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08426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126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0972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725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85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687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206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885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43754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197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690A3-341D-4B56-8344-1DD8D11896EA}" type="datetimeFigureOut">
              <a:rPr lang="en-US" smtClean="0"/>
              <a:t>5/17/2022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7183B2-00FC-49B5-A4A6-DA4EB2E4EA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9258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RIDDLES POEM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BY : MISS INDAH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17895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sz="2600" dirty="0" smtClean="0"/>
              <a:t>a riddle poem is a type of poem that works like a puzzle. Riddles describe something that the reader should answer by reading clues in the verses of the poem. </a:t>
            </a:r>
          </a:p>
          <a:p>
            <a:pPr algn="just"/>
            <a:r>
              <a:rPr lang="en-US" sz="2600" dirty="0" smtClean="0"/>
              <a:t>Riddle have no form set. It can be a question with a quick witty answer. They can be just a sentence that makes you have a sudden realization. There are no rules on how to structure a riddle poem. It can be funny or it can rhyme, it depends on the person writing the riddle. </a:t>
            </a:r>
          </a:p>
          <a:p>
            <a:r>
              <a:rPr lang="en-US" sz="2600" dirty="0" smtClean="0"/>
              <a:t>Examples :</a:t>
            </a:r>
          </a:p>
          <a:p>
            <a:pPr marL="530352" lvl="1" indent="0">
              <a:buNone/>
            </a:pPr>
            <a:r>
              <a:rPr lang="en-US" sz="2600" b="1" dirty="0" smtClean="0"/>
              <a:t>A loud sound of joy comes out my mouth</a:t>
            </a:r>
          </a:p>
          <a:p>
            <a:pPr marL="530352" lvl="1" indent="0">
              <a:buNone/>
            </a:pPr>
            <a:r>
              <a:rPr lang="en-US" sz="2600" b="1" dirty="0" smtClean="0"/>
              <a:t>Or a loud sound that could cause someone’s death</a:t>
            </a:r>
          </a:p>
          <a:p>
            <a:pPr marL="530352" lvl="1" indent="0">
              <a:buNone/>
            </a:pPr>
            <a:r>
              <a:rPr lang="en-US" sz="2600" b="1" dirty="0" smtClean="0"/>
              <a:t>Or a loud sound that could start a contest</a:t>
            </a:r>
          </a:p>
          <a:p>
            <a:pPr marL="530352" lvl="1" indent="0">
              <a:buNone/>
            </a:pPr>
            <a:r>
              <a:rPr lang="en-US" sz="2600" b="1" dirty="0" smtClean="0"/>
              <a:t>Or a loud sound that lays someone to rest</a:t>
            </a:r>
          </a:p>
          <a:p>
            <a:pPr marL="0" indent="0">
              <a:buNone/>
            </a:pPr>
            <a:r>
              <a:rPr lang="en-US" sz="2400" dirty="0" smtClean="0"/>
              <a:t>	(Have a try, who am I) 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3743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30352" lvl="1" indent="0">
              <a:buNone/>
            </a:pPr>
            <a:r>
              <a:rPr lang="en-US" b="1" dirty="0"/>
              <a:t>I have streets but no pavement,</a:t>
            </a:r>
          </a:p>
          <a:p>
            <a:pPr marL="530352" lvl="1" indent="0">
              <a:buNone/>
            </a:pPr>
            <a:r>
              <a:rPr lang="en-US" b="1" dirty="0"/>
              <a:t>I have cities but no buildings,</a:t>
            </a:r>
          </a:p>
          <a:p>
            <a:pPr marL="530352" lvl="1" indent="0">
              <a:buNone/>
            </a:pPr>
            <a:r>
              <a:rPr lang="en-US" b="1" dirty="0"/>
              <a:t>I have forests but no trees, </a:t>
            </a:r>
          </a:p>
          <a:p>
            <a:pPr marL="530352" lvl="1" indent="0">
              <a:buNone/>
            </a:pPr>
            <a:r>
              <a:rPr lang="en-US" b="1" dirty="0"/>
              <a:t>I have rivers yet no water.</a:t>
            </a:r>
          </a:p>
          <a:p>
            <a:pPr marL="0" indent="0">
              <a:buNone/>
            </a:pPr>
            <a:r>
              <a:rPr lang="en-US" dirty="0" smtClean="0"/>
              <a:t>	(What am I ?)</a:t>
            </a:r>
          </a:p>
          <a:p>
            <a:pPr marL="530352" lvl="1" indent="0">
              <a:buNone/>
            </a:pPr>
            <a:r>
              <a:rPr lang="en-US" b="1" i="1" dirty="0"/>
              <a:t>You may enter, but you may not come in,</a:t>
            </a:r>
          </a:p>
          <a:p>
            <a:pPr marL="530352" lvl="1" indent="0">
              <a:buNone/>
            </a:pPr>
            <a:r>
              <a:rPr lang="en-US" b="1" i="1" dirty="0"/>
              <a:t>I have space, but no room,</a:t>
            </a:r>
          </a:p>
          <a:p>
            <a:pPr marL="530352" lvl="1" indent="0">
              <a:buNone/>
            </a:pPr>
            <a:r>
              <a:rPr lang="en-US" b="1" i="1" dirty="0"/>
              <a:t>I have keys, but open no lock</a:t>
            </a:r>
          </a:p>
          <a:p>
            <a:pPr marL="0" indent="0">
              <a:buNone/>
            </a:pPr>
            <a:r>
              <a:rPr lang="en-US" smtClean="0"/>
              <a:t>	(What am I ?)</a:t>
            </a:r>
          </a:p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7679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166</Words>
  <Application>Microsoft Office PowerPoint</Application>
  <PresentationFormat>Widescreen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RIDDLES POEM</vt:lpstr>
      <vt:lpstr>DEFINITION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RIDDLES POEM</dc:title>
  <dc:creator>Lenovo</dc:creator>
  <cp:lastModifiedBy>Lenovo</cp:lastModifiedBy>
  <cp:revision>2</cp:revision>
  <dcterms:created xsi:type="dcterms:W3CDTF">2022-05-17T10:39:52Z</dcterms:created>
  <dcterms:modified xsi:type="dcterms:W3CDTF">2022-05-17T10:41:14Z</dcterms:modified>
</cp:coreProperties>
</file>