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123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525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55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739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126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30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476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660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2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546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0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5EF1-88CD-4249-86CD-C8151325CC39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24688-1363-40D3-B841-5C483DF6512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043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799288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597666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9"/>
            <a:ext cx="288032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3924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9"/>
            <a:ext cx="3600399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6003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1168"/>
            <a:ext cx="37444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1008"/>
            <a:ext cx="5148063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32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5400600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5400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37112"/>
            <a:ext cx="4968552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475253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9"/>
            <a:ext cx="331236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456383" cy="310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10125"/>
            <a:ext cx="345638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06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8965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01008"/>
            <a:ext cx="49685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52636"/>
            <a:ext cx="35283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717032"/>
            <a:ext cx="367240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5229200"/>
            <a:ext cx="352839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64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595401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988841"/>
            <a:ext cx="323850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9"/>
            <a:ext cx="5040560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48272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9"/>
            <a:ext cx="3816424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5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32859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24036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45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2021-09-05T18:47:24Z</dcterms:created>
  <dcterms:modified xsi:type="dcterms:W3CDTF">2022-05-17T11:42:57Z</dcterms:modified>
</cp:coreProperties>
</file>