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2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82B0-2CDB-4D93-9949-015A01612C1B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D268-3F19-41A2-8EF6-30F3291C7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D268-3F19-41A2-8EF6-30F3291C7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9142730" y="0"/>
                </a:moveTo>
                <a:lnTo>
                  <a:pt x="0" y="0"/>
                </a:lnTo>
                <a:lnTo>
                  <a:pt x="0" y="6856730"/>
                </a:lnTo>
                <a:lnTo>
                  <a:pt x="9142730" y="6856730"/>
                </a:lnTo>
                <a:lnTo>
                  <a:pt x="914273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08430" y="1524000"/>
            <a:ext cx="6400800" cy="2274570"/>
          </a:xfrm>
          <a:custGeom>
            <a:avLst/>
            <a:gdLst/>
            <a:ahLst/>
            <a:cxnLst/>
            <a:rect l="l" t="t" r="r" b="b"/>
            <a:pathLst>
              <a:path w="6400800" h="2274570">
                <a:moveTo>
                  <a:pt x="3200399" y="2274570"/>
                </a:moveTo>
                <a:lnTo>
                  <a:pt x="0" y="2274570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4570"/>
                </a:lnTo>
                <a:lnTo>
                  <a:pt x="3200399" y="2274570"/>
                </a:lnTo>
                <a:close/>
              </a:path>
            </a:pathLst>
          </a:custGeom>
          <a:ln w="76194">
            <a:solidFill>
              <a:srgbClr val="FF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70330" y="1512569"/>
            <a:ext cx="6400800" cy="2273300"/>
          </a:xfrm>
          <a:custGeom>
            <a:avLst/>
            <a:gdLst/>
            <a:ahLst/>
            <a:cxnLst/>
            <a:rect l="l" t="t" r="r" b="b"/>
            <a:pathLst>
              <a:path w="6400800" h="2273300">
                <a:moveTo>
                  <a:pt x="3200399" y="2273299"/>
                </a:moveTo>
                <a:lnTo>
                  <a:pt x="0" y="2273299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3299"/>
                </a:lnTo>
                <a:lnTo>
                  <a:pt x="3200399" y="2273299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0410" y="3056889"/>
            <a:ext cx="512317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97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054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133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85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3200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75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4267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6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5346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652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6413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45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7493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35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85598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25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96393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14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07061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14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17728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04E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2852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F4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3919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E4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4998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D4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6065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C4B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7132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B4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8211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A4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9278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94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03453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9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14248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8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24917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746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3571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6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24638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54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2571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44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26784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34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27851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24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28930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142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29997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14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1064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04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32143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F4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33210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E3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34290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D3E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35356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C3E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36423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B3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37503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A3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38569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93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39649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83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40716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83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41783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73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42862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63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43929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5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45008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43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46075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33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471424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236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48221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13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49288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0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50355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03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51435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F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525017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E3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53581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D3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54648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C3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55714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B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56794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A2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57861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58940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6000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61074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72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62153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62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63220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52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64300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42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65366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32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664336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32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675131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12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0779" y="412750"/>
            <a:ext cx="338264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640" y="2167890"/>
            <a:ext cx="7792719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8/31/2021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923245"/>
            <a:ext cx="6600190" cy="157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REVIEW OF 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TENSES (II)</a:t>
            </a:r>
            <a:endParaRPr sz="3600" dirty="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36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BY; Miss Anna E. Sipayung, S.Pd, M.S.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885" marR="5080" indent="-1734820">
              <a:lnSpc>
                <a:spcPct val="110700"/>
              </a:lnSpc>
              <a:spcBef>
                <a:spcPts val="100"/>
              </a:spcBef>
            </a:pPr>
            <a:r>
              <a:rPr spc="-5" dirty="0" smtClean="0"/>
              <a:t>      </a:t>
            </a:r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1732279"/>
            <a:ext cx="545528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WELL</a:t>
            </a:r>
            <a:r>
              <a:rPr sz="6600" spc="-90" dirty="0">
                <a:solidFill>
                  <a:srgbClr val="FFFFFF"/>
                </a:solidFill>
              </a:rPr>
              <a:t> </a:t>
            </a:r>
            <a:r>
              <a:rPr sz="6600" spc="-5" dirty="0">
                <a:solidFill>
                  <a:srgbClr val="FFFFFF"/>
                </a:solidFill>
              </a:rPr>
              <a:t>DONE!!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3276600" y="3284220"/>
            <a:ext cx="2244090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Present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89108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`Could you please book me on the next flight to Mexico City? 'I'm sorry, sir. Our airline … to Mexico City."</a:t>
            </a:r>
            <a:br>
              <a:rPr lang="en-US" sz="2400" dirty="0"/>
            </a:br>
            <a:r>
              <a:rPr lang="en-US" sz="2400" dirty="0"/>
              <a:t>A. doesn't fly</a:t>
            </a:r>
            <a:br>
              <a:rPr lang="en-US" sz="2400" dirty="0"/>
            </a:br>
            <a:r>
              <a:rPr lang="en-US" sz="2400" dirty="0"/>
              <a:t>B. will not fly                              </a:t>
            </a:r>
            <a:br>
              <a:rPr lang="en-US" sz="2400" dirty="0"/>
            </a:br>
            <a:r>
              <a:rPr lang="en-US" sz="2400" dirty="0"/>
              <a:t>C. did not fly</a:t>
            </a:r>
            <a:br>
              <a:rPr lang="en-US" sz="2400" dirty="0"/>
            </a:br>
            <a:r>
              <a:rPr lang="en-US" sz="2400" dirty="0"/>
              <a:t>D. has not been flying                </a:t>
            </a:r>
            <a:br>
              <a:rPr lang="en-US" sz="2400" dirty="0"/>
            </a:br>
            <a:r>
              <a:rPr lang="en-US" sz="2400" dirty="0"/>
              <a:t>E. wasn't able to fly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A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Pernyataan</a:t>
            </a:r>
            <a:r>
              <a:rPr lang="en-US" sz="2400" dirty="0"/>
              <a:t> yang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, </a:t>
            </a:r>
            <a:r>
              <a:rPr lang="en-US" sz="2400" dirty="0" err="1"/>
              <a:t>rutinitas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simple present tense (S + VI).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yang </a:t>
            </a:r>
            <a:r>
              <a:rPr lang="en-US" sz="2400" dirty="0" err="1"/>
              <a:t>dikehendaki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simple present : S + do/does + not + V1.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011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Present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562974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`He has to take a TOEFL test before leaving for the U.S.'</a:t>
            </a:r>
            <a:br>
              <a:rPr lang="en-US" sz="2400" dirty="0"/>
            </a:br>
            <a:r>
              <a:rPr lang="en-US" sz="2400" dirty="0"/>
              <a:t>`No, . . . have to; he already took it a few months ago.</a:t>
            </a:r>
            <a:br>
              <a:rPr lang="en-US" sz="2400" dirty="0"/>
            </a:br>
            <a:r>
              <a:rPr lang="en-US" sz="2400" dirty="0"/>
              <a:t>A. he can't</a:t>
            </a:r>
            <a:br>
              <a:rPr lang="en-US" sz="2400" dirty="0"/>
            </a:br>
            <a:r>
              <a:rPr lang="en-US" sz="2400" dirty="0"/>
              <a:t>B. he doesn't                  </a:t>
            </a:r>
            <a:br>
              <a:rPr lang="en-US" sz="2400" dirty="0"/>
            </a:br>
            <a:r>
              <a:rPr lang="en-US" sz="2400" dirty="0"/>
              <a:t>C. he hasn't        </a:t>
            </a:r>
            <a:br>
              <a:rPr lang="en-US" sz="2400" dirty="0"/>
            </a:br>
            <a:r>
              <a:rPr lang="en-US" sz="2400" dirty="0"/>
              <a:t>D. he isn't                        </a:t>
            </a:r>
            <a:br>
              <a:rPr lang="en-US" sz="2400" dirty="0"/>
            </a:br>
            <a:r>
              <a:rPr lang="en-US" sz="2400" dirty="0"/>
              <a:t>E. he mustn't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B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tense-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present simple (has to = </a:t>
            </a:r>
            <a:r>
              <a:rPr lang="en-US" sz="2400" dirty="0" err="1"/>
              <a:t>harus</a:t>
            </a:r>
            <a:r>
              <a:rPr lang="en-US" sz="2400" dirty="0"/>
              <a:t>).</a:t>
            </a:r>
            <a:br>
              <a:rPr lang="en-US" sz="2400" dirty="0"/>
            </a:b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 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present simple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Auxiliary do/does. Does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orang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 (third person singular).</a:t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372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78308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We went to the movie last night and I thought...</a:t>
            </a:r>
            <a:br>
              <a:rPr lang="en-US" sz="2400" dirty="0"/>
            </a:br>
            <a:r>
              <a:rPr lang="en-US" sz="2400" dirty="0"/>
              <a:t>A. the film is good                      </a:t>
            </a:r>
            <a:br>
              <a:rPr lang="en-US" sz="2400" dirty="0"/>
            </a:br>
            <a:r>
              <a:rPr lang="en-US" sz="2400" dirty="0"/>
              <a:t>B. the film so good</a:t>
            </a:r>
            <a:br>
              <a:rPr lang="en-US" sz="2400" dirty="0"/>
            </a:br>
            <a:r>
              <a:rPr lang="en-US" sz="2400" dirty="0"/>
              <a:t>C. It is a good film</a:t>
            </a:r>
            <a:br>
              <a:rPr lang="en-US" sz="2400" dirty="0"/>
            </a:br>
            <a:r>
              <a:rPr lang="en-US" sz="2400" dirty="0"/>
              <a:t>D. the film was good                  </a:t>
            </a:r>
            <a:br>
              <a:rPr lang="en-US" sz="2400" dirty="0"/>
            </a:br>
            <a:r>
              <a:rPr lang="en-US" sz="2400" dirty="0"/>
              <a:t>E. It will be a good film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lampau</a:t>
            </a:r>
            <a:r>
              <a:rPr lang="en-US" sz="2400" dirty="0"/>
              <a:t> (past tense)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S + was/were + adjective.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2798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78308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Last week </a:t>
            </a:r>
            <a:r>
              <a:rPr lang="en-US" sz="2400" dirty="0" err="1"/>
              <a:t>Rini</a:t>
            </a:r>
            <a:r>
              <a:rPr lang="en-US" sz="2400" dirty="0"/>
              <a:t> ... a holiday, she didn’t go for a picnic, she went camping.</a:t>
            </a:r>
            <a:br>
              <a:rPr lang="en-US" sz="2400" dirty="0"/>
            </a:br>
            <a:r>
              <a:rPr lang="en-US" sz="2400" dirty="0"/>
              <a:t>A. is has</a:t>
            </a:r>
            <a:br>
              <a:rPr lang="en-US" sz="2400" dirty="0"/>
            </a:br>
            <a:r>
              <a:rPr lang="en-US" sz="2400" dirty="0"/>
              <a:t>B. has  </a:t>
            </a:r>
            <a:br>
              <a:rPr lang="en-US" sz="2400" dirty="0"/>
            </a:br>
            <a:r>
              <a:rPr lang="en-US" sz="2400" dirty="0"/>
              <a:t>C. had</a:t>
            </a:r>
            <a:br>
              <a:rPr lang="en-US" sz="2400" dirty="0"/>
            </a:br>
            <a:r>
              <a:rPr lang="en-US" sz="2400" dirty="0"/>
              <a:t>D. have                  </a:t>
            </a:r>
            <a:br>
              <a:rPr lang="en-US" sz="2400" dirty="0"/>
            </a:br>
            <a:r>
              <a:rPr lang="en-US" sz="2400" dirty="0"/>
              <a:t>E. having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C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Last week = past tense (S + </a:t>
            </a:r>
            <a:r>
              <a:rPr lang="en-US" sz="2400" dirty="0" smtClean="0"/>
              <a:t>V</a:t>
            </a:r>
            <a:r>
              <a:rPr lang="id-ID" sz="2400" dirty="0" smtClean="0"/>
              <a:t>erb 2</a:t>
            </a:r>
            <a:r>
              <a:rPr lang="en-US" sz="2400" dirty="0" smtClean="0"/>
              <a:t>)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1334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89108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 err="1"/>
              <a:t>Tuti</a:t>
            </a:r>
            <a:r>
              <a:rPr lang="en-US" sz="2400" dirty="0"/>
              <a:t> came home very late last night. Where did </a:t>
            </a:r>
            <a:r>
              <a:rPr lang="en-US" sz="2400" dirty="0" err="1"/>
              <a:t>Budiman</a:t>
            </a:r>
            <a:r>
              <a:rPr lang="en-US" sz="2400" dirty="0"/>
              <a:t> take her to?'</a:t>
            </a:r>
            <a:br>
              <a:rPr lang="en-US" sz="2400" dirty="0"/>
            </a:br>
            <a:r>
              <a:rPr lang="en-US" sz="2400" dirty="0"/>
              <a:t>A. To the movies he took her last night</a:t>
            </a:r>
            <a:br>
              <a:rPr lang="en-US" sz="2400" dirty="0"/>
            </a:br>
            <a:r>
              <a:rPr lang="en-US" sz="2400" dirty="0"/>
              <a:t>B. She took him to the movies last night</a:t>
            </a:r>
            <a:br>
              <a:rPr lang="en-US" sz="2400" dirty="0"/>
            </a:br>
            <a:r>
              <a:rPr lang="en-US" sz="2400" dirty="0"/>
              <a:t>C. Last night she took him to the movies</a:t>
            </a:r>
            <a:br>
              <a:rPr lang="en-US" sz="2400" dirty="0"/>
            </a:br>
            <a:r>
              <a:rPr lang="en-US" sz="2400" dirty="0"/>
              <a:t>D. He took her last night to the movies</a:t>
            </a:r>
            <a:br>
              <a:rPr lang="en-US" sz="2400" dirty="0"/>
            </a:br>
            <a:r>
              <a:rPr lang="en-US" sz="2400" dirty="0"/>
              <a:t>E. He took her to the movies last night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E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Penempatan</a:t>
            </a:r>
            <a:r>
              <a:rPr lang="en-US" sz="2400" dirty="0"/>
              <a:t> adverb of time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. </a:t>
            </a:r>
            <a:r>
              <a:rPr lang="en-US" sz="2400" dirty="0" err="1"/>
              <a:t>Susunan</a:t>
            </a:r>
            <a:r>
              <a:rPr lang="en-US" sz="2400" dirty="0"/>
              <a:t> normal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S + V + O+ Adverb of place + Adverb of time</a:t>
            </a:r>
            <a:br>
              <a:rPr lang="en-US" sz="2400" dirty="0"/>
            </a:br>
            <a:r>
              <a:rPr lang="en-US" sz="2400" dirty="0"/>
              <a:t>He took her to the movie last night.    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9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89108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'When did you realize you had lost your purse?'</a:t>
            </a:r>
            <a:br>
              <a:rPr lang="en-US" sz="2400" dirty="0"/>
            </a:br>
            <a:r>
              <a:rPr lang="en-US" sz="2400" dirty="0"/>
              <a:t>'When I___ money to pay the conductor.</a:t>
            </a:r>
            <a:br>
              <a:rPr lang="en-US" sz="2400" dirty="0"/>
            </a:br>
            <a:r>
              <a:rPr lang="en-US" sz="2400" dirty="0"/>
              <a:t>A. am needing</a:t>
            </a:r>
            <a:br>
              <a:rPr lang="en-US" sz="2400" dirty="0"/>
            </a:br>
            <a:r>
              <a:rPr lang="en-US" sz="2400" dirty="0"/>
              <a:t>B. was needing              </a:t>
            </a:r>
            <a:br>
              <a:rPr lang="en-US" sz="2400" dirty="0"/>
            </a:br>
            <a:r>
              <a:rPr lang="en-US" sz="2400" dirty="0"/>
              <a:t>C. had needed</a:t>
            </a:r>
            <a:br>
              <a:rPr lang="en-US" sz="2400" dirty="0"/>
            </a:br>
            <a:r>
              <a:rPr lang="en-US" sz="2400" dirty="0"/>
              <a:t>D. needed                        </a:t>
            </a:r>
            <a:br>
              <a:rPr lang="en-US" sz="2400" dirty="0"/>
            </a:br>
            <a:r>
              <a:rPr lang="en-US" sz="2400" dirty="0"/>
              <a:t>E. have needed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past (did),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jawabannya</a:t>
            </a:r>
            <a:r>
              <a:rPr lang="en-US" sz="2400" dirty="0"/>
              <a:t> pun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ber­tense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Past Tense. Dari </a:t>
            </a:r>
            <a:r>
              <a:rPr lang="en-US" sz="2400" dirty="0" err="1"/>
              <a:t>pilihan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,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past tense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D</a:t>
            </a:r>
            <a:r>
              <a:rPr lang="en-US" sz="2400" dirty="0" smtClean="0"/>
              <a:t>). </a:t>
            </a:r>
            <a:r>
              <a:rPr lang="en-US" sz="2400" dirty="0"/>
              <a:t>needed.</a:t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667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526041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My daughter ... a lot of photographs of the Borobudur when she went there on her last vacation.</a:t>
            </a:r>
            <a:br>
              <a:rPr lang="en-US" sz="2400" dirty="0"/>
            </a:br>
            <a:r>
              <a:rPr lang="en-US" sz="2400" dirty="0"/>
              <a:t>A. had taken</a:t>
            </a:r>
            <a:br>
              <a:rPr lang="en-US" sz="2400" dirty="0"/>
            </a:br>
            <a:r>
              <a:rPr lang="en-US" sz="2400" dirty="0"/>
              <a:t>B. has taken</a:t>
            </a:r>
            <a:br>
              <a:rPr lang="en-US" sz="2400" dirty="0"/>
            </a:br>
            <a:r>
              <a:rPr lang="en-US" sz="2400" dirty="0"/>
              <a:t>C. would take    </a:t>
            </a:r>
            <a:br>
              <a:rPr lang="en-US" sz="2400" dirty="0"/>
            </a:br>
            <a:r>
              <a:rPr lang="en-US" sz="2400" dirty="0"/>
              <a:t>D. has been taking        </a:t>
            </a:r>
            <a:br>
              <a:rPr lang="en-US" sz="2400" dirty="0"/>
            </a:br>
            <a:r>
              <a:rPr lang="en-US" sz="2400" dirty="0"/>
              <a:t>E. took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E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ber:angsung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lampau</a:t>
            </a:r>
            <a:r>
              <a:rPr lang="en-US" sz="2400" dirty="0"/>
              <a:t> (when she went there)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past tense (S + V2).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"my daughter took a lot of photographs of Borobudur."</a:t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4124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Simple Past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89108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A taxi driver who witnessed the accident took my injured brother to the hospital and then. . . my parents.</a:t>
            </a:r>
            <a:br>
              <a:rPr lang="en-US" sz="2400" dirty="0"/>
            </a:br>
            <a:r>
              <a:rPr lang="en-US" sz="2400" dirty="0"/>
              <a:t>A. was calling</a:t>
            </a:r>
            <a:br>
              <a:rPr lang="en-US" sz="2400" dirty="0"/>
            </a:br>
            <a:r>
              <a:rPr lang="en-US" sz="2400" dirty="0"/>
              <a:t>B. call                              </a:t>
            </a:r>
            <a:br>
              <a:rPr lang="en-US" sz="2400" dirty="0"/>
            </a:br>
            <a:r>
              <a:rPr lang="en-US" sz="2400" dirty="0"/>
              <a:t>C. calling</a:t>
            </a:r>
            <a:br>
              <a:rPr lang="en-US" sz="2400" dirty="0"/>
            </a:br>
            <a:r>
              <a:rPr lang="en-US" sz="2400" dirty="0"/>
              <a:t>D. called                          </a:t>
            </a:r>
            <a:br>
              <a:rPr lang="en-US" sz="2400" dirty="0"/>
            </a:br>
            <a:r>
              <a:rPr lang="en-US" sz="2400" dirty="0"/>
              <a:t>E. to call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Kata </a:t>
            </a:r>
            <a:r>
              <a:rPr lang="en-US" sz="2400" dirty="0" err="1"/>
              <a:t>sambung</a:t>
            </a:r>
            <a:r>
              <a:rPr lang="en-US" sz="2400" dirty="0"/>
              <a:t> `and'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kata yang </a:t>
            </a:r>
            <a:r>
              <a:rPr lang="en-US" sz="2400" dirty="0" err="1"/>
              <a:t>setara</a:t>
            </a:r>
            <a:r>
              <a:rPr lang="en-US" sz="2400" dirty="0"/>
              <a:t>. </a:t>
            </a:r>
            <a:r>
              <a:rPr lang="en-US" sz="2400" dirty="0" err="1"/>
              <a:t>Kalimat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past (took) </a:t>
            </a:r>
            <a:r>
              <a:rPr lang="en-US" sz="2400" dirty="0" err="1"/>
              <a:t>maka</a:t>
            </a:r>
            <a:r>
              <a:rPr lang="en-US" sz="2400" dirty="0"/>
              <a:t> verb </a:t>
            </a:r>
            <a:r>
              <a:rPr lang="en-US" sz="2400" dirty="0" err="1"/>
              <a:t>setelah</a:t>
            </a:r>
            <a:r>
              <a:rPr lang="en-US" sz="2400" dirty="0"/>
              <a:t> `and'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past </a:t>
            </a:r>
            <a:r>
              <a:rPr lang="en-US" sz="2400" dirty="0" err="1"/>
              <a:t>juga</a:t>
            </a:r>
            <a:r>
              <a:rPr lang="en-US" sz="2400" dirty="0"/>
              <a:t> (called).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2210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182</Words>
  <Application>Microsoft Office PowerPoint</Application>
  <PresentationFormat>On-screen Show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Simple Present Tense</vt:lpstr>
      <vt:lpstr>Simple Present Tense</vt:lpstr>
      <vt:lpstr>Simple Past Tense</vt:lpstr>
      <vt:lpstr>Simple Past Tense</vt:lpstr>
      <vt:lpstr>Simple Past Tense</vt:lpstr>
      <vt:lpstr>Simple Past Tense</vt:lpstr>
      <vt:lpstr>Simple Past Tense</vt:lpstr>
      <vt:lpstr>Simple Past Tense</vt:lpstr>
      <vt:lpstr>WELL DONE!!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Laura</dc:creator>
  <cp:lastModifiedBy>AnnAArmyOffice</cp:lastModifiedBy>
  <cp:revision>30</cp:revision>
  <dcterms:created xsi:type="dcterms:W3CDTF">2020-09-28T06:34:01Z</dcterms:created>
  <dcterms:modified xsi:type="dcterms:W3CDTF">2021-08-31T05:43:18Z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2009-12-02T00:00:00Z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2009-12-02T00:00:00Z</vt:filetime>
  </property>
</Properties>
</file>