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9" r:id="rId4"/>
    <p:sldId id="263" r:id="rId5"/>
    <p:sldId id="264" r:id="rId6"/>
    <p:sldId id="265" r:id="rId7"/>
    <p:sldId id="267" r:id="rId8"/>
    <p:sldId id="268" r:id="rId9"/>
    <p:sldId id="269" r:id="rId10"/>
    <p:sldId id="270" r:id="rId11"/>
    <p:sldId id="273" r:id="rId12"/>
    <p:sldId id="272" r:id="rId1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9382B0-2CDB-4D93-9949-015A01612C1B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E0D268-3F19-41A2-8EF6-30F3291C74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443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0D268-3F19-41A2-8EF6-30F3291C740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2730" cy="6856730"/>
          </a:xfrm>
          <a:custGeom>
            <a:avLst/>
            <a:gdLst/>
            <a:ahLst/>
            <a:cxnLst/>
            <a:rect l="l" t="t" r="r" b="b"/>
            <a:pathLst>
              <a:path w="9142730" h="6856730">
                <a:moveTo>
                  <a:pt x="9142730" y="0"/>
                </a:moveTo>
                <a:lnTo>
                  <a:pt x="0" y="0"/>
                </a:lnTo>
                <a:lnTo>
                  <a:pt x="0" y="6856730"/>
                </a:lnTo>
                <a:lnTo>
                  <a:pt x="9142730" y="6856730"/>
                </a:lnTo>
                <a:lnTo>
                  <a:pt x="9142730" y="0"/>
                </a:lnTo>
                <a:close/>
              </a:path>
            </a:pathLst>
          </a:custGeom>
          <a:solidFill>
            <a:srgbClr val="FF9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0320" y="12700"/>
            <a:ext cx="8896350" cy="6780530"/>
          </a:xfrm>
          <a:custGeom>
            <a:avLst/>
            <a:gdLst/>
            <a:ahLst/>
            <a:cxnLst/>
            <a:rect l="l" t="t" r="r" b="b"/>
            <a:pathLst>
              <a:path w="8896350" h="6780530">
                <a:moveTo>
                  <a:pt x="6300470" y="0"/>
                </a:moveTo>
                <a:lnTo>
                  <a:pt x="0" y="1826260"/>
                </a:lnTo>
                <a:lnTo>
                  <a:pt x="4842509" y="6780530"/>
                </a:lnTo>
                <a:lnTo>
                  <a:pt x="8896350" y="2108200"/>
                </a:lnTo>
                <a:lnTo>
                  <a:pt x="6300470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80670" y="280670"/>
            <a:ext cx="3572510" cy="1615440"/>
          </a:xfrm>
          <a:custGeom>
            <a:avLst/>
            <a:gdLst/>
            <a:ahLst/>
            <a:cxnLst/>
            <a:rect l="l" t="t" r="r" b="b"/>
            <a:pathLst>
              <a:path w="3572510" h="1615439">
                <a:moveTo>
                  <a:pt x="3562888" y="1532889"/>
                </a:moveTo>
                <a:lnTo>
                  <a:pt x="3098800" y="1532889"/>
                </a:lnTo>
                <a:lnTo>
                  <a:pt x="3531869" y="1615439"/>
                </a:lnTo>
                <a:lnTo>
                  <a:pt x="3572509" y="1540509"/>
                </a:lnTo>
                <a:lnTo>
                  <a:pt x="3562888" y="1532889"/>
                </a:lnTo>
                <a:close/>
              </a:path>
              <a:path w="3572510" h="1615439">
                <a:moveTo>
                  <a:pt x="320040" y="0"/>
                </a:moveTo>
                <a:lnTo>
                  <a:pt x="102869" y="78739"/>
                </a:lnTo>
                <a:lnTo>
                  <a:pt x="0" y="323850"/>
                </a:lnTo>
                <a:lnTo>
                  <a:pt x="125729" y="604519"/>
                </a:lnTo>
                <a:lnTo>
                  <a:pt x="2564130" y="1595119"/>
                </a:lnTo>
                <a:lnTo>
                  <a:pt x="3098800" y="1532889"/>
                </a:lnTo>
                <a:lnTo>
                  <a:pt x="3562888" y="1532889"/>
                </a:lnTo>
                <a:lnTo>
                  <a:pt x="3194050" y="1240789"/>
                </a:lnTo>
                <a:lnTo>
                  <a:pt x="2500630" y="819150"/>
                </a:lnTo>
                <a:lnTo>
                  <a:pt x="320040" y="0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62890" y="414019"/>
            <a:ext cx="3562350" cy="1598930"/>
          </a:xfrm>
          <a:custGeom>
            <a:avLst/>
            <a:gdLst/>
            <a:ahLst/>
            <a:cxnLst/>
            <a:rect l="l" t="t" r="r" b="b"/>
            <a:pathLst>
              <a:path w="3562350" h="1598930">
                <a:moveTo>
                  <a:pt x="3550389" y="1532889"/>
                </a:moveTo>
                <a:lnTo>
                  <a:pt x="3032760" y="1532889"/>
                </a:lnTo>
                <a:lnTo>
                  <a:pt x="3515360" y="1598929"/>
                </a:lnTo>
                <a:lnTo>
                  <a:pt x="3562350" y="1543050"/>
                </a:lnTo>
                <a:lnTo>
                  <a:pt x="3550389" y="1532889"/>
                </a:lnTo>
                <a:close/>
              </a:path>
              <a:path w="3562350" h="1598930">
                <a:moveTo>
                  <a:pt x="307340" y="0"/>
                </a:moveTo>
                <a:lnTo>
                  <a:pt x="104139" y="62229"/>
                </a:lnTo>
                <a:lnTo>
                  <a:pt x="0" y="292100"/>
                </a:lnTo>
                <a:lnTo>
                  <a:pt x="93979" y="580389"/>
                </a:lnTo>
                <a:lnTo>
                  <a:pt x="2571750" y="1579879"/>
                </a:lnTo>
                <a:lnTo>
                  <a:pt x="3032760" y="1532889"/>
                </a:lnTo>
                <a:lnTo>
                  <a:pt x="3550389" y="1532889"/>
                </a:lnTo>
                <a:lnTo>
                  <a:pt x="3208020" y="1242059"/>
                </a:lnTo>
                <a:lnTo>
                  <a:pt x="2989580" y="1010919"/>
                </a:lnTo>
                <a:lnTo>
                  <a:pt x="30734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751840" y="546100"/>
            <a:ext cx="2363470" cy="1459230"/>
          </a:xfrm>
          <a:custGeom>
            <a:avLst/>
            <a:gdLst/>
            <a:ahLst/>
            <a:cxnLst/>
            <a:rect l="l" t="t" r="r" b="b"/>
            <a:pathLst>
              <a:path w="2363470" h="1459230">
                <a:moveTo>
                  <a:pt x="176529" y="0"/>
                </a:moveTo>
                <a:lnTo>
                  <a:pt x="0" y="247650"/>
                </a:lnTo>
                <a:lnTo>
                  <a:pt x="0" y="635000"/>
                </a:lnTo>
                <a:lnTo>
                  <a:pt x="2076450" y="1459229"/>
                </a:lnTo>
                <a:lnTo>
                  <a:pt x="2115820" y="1042670"/>
                </a:lnTo>
                <a:lnTo>
                  <a:pt x="2363470" y="824229"/>
                </a:lnTo>
                <a:lnTo>
                  <a:pt x="176529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182620" y="1482089"/>
            <a:ext cx="336550" cy="340360"/>
          </a:xfrm>
          <a:custGeom>
            <a:avLst/>
            <a:gdLst/>
            <a:ahLst/>
            <a:cxnLst/>
            <a:rect l="l" t="t" r="r" b="b"/>
            <a:pathLst>
              <a:path w="336550" h="340360">
                <a:moveTo>
                  <a:pt x="246380" y="0"/>
                </a:moveTo>
                <a:lnTo>
                  <a:pt x="88900" y="129539"/>
                </a:lnTo>
                <a:lnTo>
                  <a:pt x="0" y="340360"/>
                </a:lnTo>
                <a:lnTo>
                  <a:pt x="179069" y="314960"/>
                </a:lnTo>
                <a:lnTo>
                  <a:pt x="231140" y="165100"/>
                </a:lnTo>
                <a:lnTo>
                  <a:pt x="336550" y="53339"/>
                </a:lnTo>
                <a:lnTo>
                  <a:pt x="2463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95579" y="234950"/>
            <a:ext cx="3788410" cy="1715770"/>
          </a:xfrm>
          <a:custGeom>
            <a:avLst/>
            <a:gdLst/>
            <a:ahLst/>
            <a:cxnLst/>
            <a:rect l="l" t="t" r="r" b="b"/>
            <a:pathLst>
              <a:path w="3788410" h="1715770">
                <a:moveTo>
                  <a:pt x="3731133" y="1628139"/>
                </a:moveTo>
                <a:lnTo>
                  <a:pt x="3197860" y="1628139"/>
                </a:lnTo>
                <a:lnTo>
                  <a:pt x="3634740" y="1715770"/>
                </a:lnTo>
                <a:lnTo>
                  <a:pt x="3731133" y="1628139"/>
                </a:lnTo>
                <a:close/>
              </a:path>
              <a:path w="3788410" h="1715770">
                <a:moveTo>
                  <a:pt x="487680" y="0"/>
                </a:moveTo>
                <a:lnTo>
                  <a:pt x="350520" y="0"/>
                </a:lnTo>
                <a:lnTo>
                  <a:pt x="140970" y="100329"/>
                </a:lnTo>
                <a:lnTo>
                  <a:pt x="0" y="405129"/>
                </a:lnTo>
                <a:lnTo>
                  <a:pt x="149860" y="697229"/>
                </a:lnTo>
                <a:lnTo>
                  <a:pt x="2658110" y="1690370"/>
                </a:lnTo>
                <a:lnTo>
                  <a:pt x="3197860" y="1628139"/>
                </a:lnTo>
                <a:lnTo>
                  <a:pt x="3731133" y="1628139"/>
                </a:lnTo>
                <a:lnTo>
                  <a:pt x="3775837" y="1587500"/>
                </a:lnTo>
                <a:lnTo>
                  <a:pt x="2741930" y="1587500"/>
                </a:lnTo>
                <a:lnTo>
                  <a:pt x="2753541" y="1541779"/>
                </a:lnTo>
                <a:lnTo>
                  <a:pt x="2561590" y="1541779"/>
                </a:lnTo>
                <a:lnTo>
                  <a:pt x="240029" y="604520"/>
                </a:lnTo>
                <a:lnTo>
                  <a:pt x="179070" y="419100"/>
                </a:lnTo>
                <a:lnTo>
                  <a:pt x="231140" y="185420"/>
                </a:lnTo>
                <a:lnTo>
                  <a:pt x="487680" y="0"/>
                </a:lnTo>
                <a:close/>
              </a:path>
              <a:path w="3788410" h="1715770">
                <a:moveTo>
                  <a:pt x="3177540" y="1535429"/>
                </a:moveTo>
                <a:lnTo>
                  <a:pt x="2741930" y="1587500"/>
                </a:lnTo>
                <a:lnTo>
                  <a:pt x="3775837" y="1587500"/>
                </a:lnTo>
                <a:lnTo>
                  <a:pt x="3784219" y="1579879"/>
                </a:lnTo>
                <a:lnTo>
                  <a:pt x="3549650" y="1579879"/>
                </a:lnTo>
                <a:lnTo>
                  <a:pt x="3177540" y="1535429"/>
                </a:lnTo>
                <a:close/>
              </a:path>
              <a:path w="3788410" h="1715770">
                <a:moveTo>
                  <a:pt x="3211830" y="998220"/>
                </a:moveTo>
                <a:lnTo>
                  <a:pt x="3078480" y="1027429"/>
                </a:lnTo>
                <a:lnTo>
                  <a:pt x="3237230" y="1294129"/>
                </a:lnTo>
                <a:lnTo>
                  <a:pt x="3549650" y="1579879"/>
                </a:lnTo>
                <a:lnTo>
                  <a:pt x="3784219" y="1579879"/>
                </a:lnTo>
                <a:lnTo>
                  <a:pt x="3788410" y="1576070"/>
                </a:lnTo>
                <a:lnTo>
                  <a:pt x="3378200" y="1294129"/>
                </a:lnTo>
                <a:lnTo>
                  <a:pt x="3211830" y="998220"/>
                </a:lnTo>
                <a:close/>
              </a:path>
              <a:path w="3788410" h="1715770">
                <a:moveTo>
                  <a:pt x="3008630" y="1049020"/>
                </a:moveTo>
                <a:lnTo>
                  <a:pt x="2791460" y="1075689"/>
                </a:lnTo>
                <a:lnTo>
                  <a:pt x="2620010" y="1282700"/>
                </a:lnTo>
                <a:lnTo>
                  <a:pt x="2561590" y="1541779"/>
                </a:lnTo>
                <a:lnTo>
                  <a:pt x="2753541" y="1541779"/>
                </a:lnTo>
                <a:lnTo>
                  <a:pt x="2823210" y="1267460"/>
                </a:lnTo>
                <a:lnTo>
                  <a:pt x="3008630" y="10490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514350" y="250190"/>
            <a:ext cx="2677160" cy="975360"/>
          </a:xfrm>
          <a:custGeom>
            <a:avLst/>
            <a:gdLst/>
            <a:ahLst/>
            <a:cxnLst/>
            <a:rect l="l" t="t" r="r" b="b"/>
            <a:pathLst>
              <a:path w="2677160" h="975360">
                <a:moveTo>
                  <a:pt x="224790" y="0"/>
                </a:moveTo>
                <a:lnTo>
                  <a:pt x="0" y="53339"/>
                </a:lnTo>
                <a:lnTo>
                  <a:pt x="2420620" y="975359"/>
                </a:lnTo>
                <a:lnTo>
                  <a:pt x="2677160" y="955039"/>
                </a:lnTo>
                <a:lnTo>
                  <a:pt x="2247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648969" y="398779"/>
            <a:ext cx="360680" cy="651510"/>
          </a:xfrm>
          <a:custGeom>
            <a:avLst/>
            <a:gdLst/>
            <a:ahLst/>
            <a:cxnLst/>
            <a:rect l="l" t="t" r="r" b="b"/>
            <a:pathLst>
              <a:path w="360680" h="651510">
                <a:moveTo>
                  <a:pt x="261620" y="0"/>
                </a:moveTo>
                <a:lnTo>
                  <a:pt x="43179" y="205740"/>
                </a:lnTo>
                <a:lnTo>
                  <a:pt x="0" y="447040"/>
                </a:lnTo>
                <a:lnTo>
                  <a:pt x="73659" y="609600"/>
                </a:lnTo>
                <a:lnTo>
                  <a:pt x="212089" y="651510"/>
                </a:lnTo>
                <a:lnTo>
                  <a:pt x="171449" y="298450"/>
                </a:lnTo>
                <a:lnTo>
                  <a:pt x="360680" y="33020"/>
                </a:lnTo>
                <a:lnTo>
                  <a:pt x="261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342389" y="850900"/>
            <a:ext cx="1097280" cy="577850"/>
          </a:xfrm>
          <a:custGeom>
            <a:avLst/>
            <a:gdLst/>
            <a:ahLst/>
            <a:cxnLst/>
            <a:rect l="l" t="t" r="r" b="b"/>
            <a:pathLst>
              <a:path w="1097280" h="577850">
                <a:moveTo>
                  <a:pt x="111759" y="156210"/>
                </a:moveTo>
                <a:lnTo>
                  <a:pt x="240029" y="317500"/>
                </a:lnTo>
                <a:lnTo>
                  <a:pt x="610870" y="527050"/>
                </a:lnTo>
                <a:lnTo>
                  <a:pt x="1046479" y="577850"/>
                </a:lnTo>
                <a:lnTo>
                  <a:pt x="1084007" y="473710"/>
                </a:lnTo>
                <a:lnTo>
                  <a:pt x="988060" y="473710"/>
                </a:lnTo>
                <a:lnTo>
                  <a:pt x="731520" y="448310"/>
                </a:lnTo>
                <a:lnTo>
                  <a:pt x="312420" y="284479"/>
                </a:lnTo>
                <a:lnTo>
                  <a:pt x="111759" y="156210"/>
                </a:lnTo>
                <a:close/>
              </a:path>
              <a:path w="1097280" h="577850">
                <a:moveTo>
                  <a:pt x="0" y="0"/>
                </a:moveTo>
                <a:lnTo>
                  <a:pt x="31750" y="66039"/>
                </a:lnTo>
                <a:lnTo>
                  <a:pt x="359409" y="128270"/>
                </a:lnTo>
                <a:lnTo>
                  <a:pt x="727710" y="266700"/>
                </a:lnTo>
                <a:lnTo>
                  <a:pt x="988060" y="473710"/>
                </a:lnTo>
                <a:lnTo>
                  <a:pt x="1084007" y="473710"/>
                </a:lnTo>
                <a:lnTo>
                  <a:pt x="1097280" y="436879"/>
                </a:lnTo>
                <a:lnTo>
                  <a:pt x="883920" y="233679"/>
                </a:lnTo>
                <a:lnTo>
                  <a:pt x="382270" y="330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7835900" y="4530090"/>
            <a:ext cx="883919" cy="674370"/>
          </a:xfrm>
          <a:custGeom>
            <a:avLst/>
            <a:gdLst/>
            <a:ahLst/>
            <a:cxnLst/>
            <a:rect l="l" t="t" r="r" b="b"/>
            <a:pathLst>
              <a:path w="883920" h="674370">
                <a:moveTo>
                  <a:pt x="751840" y="0"/>
                </a:moveTo>
                <a:lnTo>
                  <a:pt x="148590" y="427990"/>
                </a:lnTo>
                <a:lnTo>
                  <a:pt x="83820" y="563880"/>
                </a:lnTo>
                <a:lnTo>
                  <a:pt x="0" y="654050"/>
                </a:lnTo>
                <a:lnTo>
                  <a:pt x="142240" y="631190"/>
                </a:lnTo>
                <a:lnTo>
                  <a:pt x="347979" y="530860"/>
                </a:lnTo>
                <a:lnTo>
                  <a:pt x="871220" y="138430"/>
                </a:lnTo>
                <a:lnTo>
                  <a:pt x="883920" y="74930"/>
                </a:lnTo>
                <a:lnTo>
                  <a:pt x="839470" y="13970"/>
                </a:lnTo>
                <a:lnTo>
                  <a:pt x="751840" y="0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7813040" y="4503420"/>
            <a:ext cx="881380" cy="674370"/>
          </a:xfrm>
          <a:custGeom>
            <a:avLst/>
            <a:gdLst/>
            <a:ahLst/>
            <a:cxnLst/>
            <a:rect l="l" t="t" r="r" b="b"/>
            <a:pathLst>
              <a:path w="881379" h="674370">
                <a:moveTo>
                  <a:pt x="755650" y="0"/>
                </a:moveTo>
                <a:lnTo>
                  <a:pt x="144779" y="434339"/>
                </a:lnTo>
                <a:lnTo>
                  <a:pt x="87629" y="551179"/>
                </a:lnTo>
                <a:lnTo>
                  <a:pt x="0" y="654049"/>
                </a:lnTo>
                <a:lnTo>
                  <a:pt x="7619" y="674369"/>
                </a:lnTo>
                <a:lnTo>
                  <a:pt x="133350" y="636269"/>
                </a:lnTo>
                <a:lnTo>
                  <a:pt x="222250" y="619759"/>
                </a:lnTo>
                <a:lnTo>
                  <a:pt x="866139" y="138429"/>
                </a:lnTo>
                <a:lnTo>
                  <a:pt x="881379" y="81279"/>
                </a:lnTo>
                <a:lnTo>
                  <a:pt x="840739" y="21589"/>
                </a:lnTo>
                <a:lnTo>
                  <a:pt x="75565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7955280" y="4568190"/>
            <a:ext cx="638810" cy="532130"/>
          </a:xfrm>
          <a:custGeom>
            <a:avLst/>
            <a:gdLst/>
            <a:ahLst/>
            <a:cxnLst/>
            <a:rect l="l" t="t" r="r" b="b"/>
            <a:pathLst>
              <a:path w="638809" h="532129">
                <a:moveTo>
                  <a:pt x="509270" y="0"/>
                </a:moveTo>
                <a:lnTo>
                  <a:pt x="0" y="365760"/>
                </a:lnTo>
                <a:lnTo>
                  <a:pt x="96520" y="439420"/>
                </a:lnTo>
                <a:lnTo>
                  <a:pt x="113029" y="532130"/>
                </a:lnTo>
                <a:lnTo>
                  <a:pt x="638810" y="138430"/>
                </a:lnTo>
                <a:lnTo>
                  <a:pt x="604520" y="59690"/>
                </a:lnTo>
                <a:lnTo>
                  <a:pt x="50927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7927340" y="5046979"/>
            <a:ext cx="66039" cy="1231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7819390" y="4509770"/>
            <a:ext cx="911860" cy="727710"/>
          </a:xfrm>
          <a:custGeom>
            <a:avLst/>
            <a:gdLst/>
            <a:ahLst/>
            <a:cxnLst/>
            <a:rect l="l" t="t" r="r" b="b"/>
            <a:pathLst>
              <a:path w="911859" h="727710">
                <a:moveTo>
                  <a:pt x="765809" y="0"/>
                </a:moveTo>
                <a:lnTo>
                  <a:pt x="151129" y="441959"/>
                </a:lnTo>
                <a:lnTo>
                  <a:pt x="86359" y="580389"/>
                </a:lnTo>
                <a:lnTo>
                  <a:pt x="0" y="670559"/>
                </a:lnTo>
                <a:lnTo>
                  <a:pt x="12700" y="727709"/>
                </a:lnTo>
                <a:lnTo>
                  <a:pt x="142239" y="674369"/>
                </a:lnTo>
                <a:lnTo>
                  <a:pt x="240574" y="674369"/>
                </a:lnTo>
                <a:lnTo>
                  <a:pt x="241934" y="670559"/>
                </a:lnTo>
                <a:lnTo>
                  <a:pt x="46989" y="670559"/>
                </a:lnTo>
                <a:lnTo>
                  <a:pt x="113029" y="589279"/>
                </a:lnTo>
                <a:lnTo>
                  <a:pt x="163829" y="477519"/>
                </a:lnTo>
                <a:lnTo>
                  <a:pt x="238336" y="477519"/>
                </a:lnTo>
                <a:lnTo>
                  <a:pt x="201929" y="441959"/>
                </a:lnTo>
                <a:lnTo>
                  <a:pt x="774700" y="34289"/>
                </a:lnTo>
                <a:lnTo>
                  <a:pt x="877146" y="34289"/>
                </a:lnTo>
                <a:lnTo>
                  <a:pt x="859789" y="7619"/>
                </a:lnTo>
                <a:lnTo>
                  <a:pt x="765809" y="0"/>
                </a:lnTo>
                <a:close/>
              </a:path>
              <a:path w="911859" h="727710">
                <a:moveTo>
                  <a:pt x="240574" y="674369"/>
                </a:moveTo>
                <a:lnTo>
                  <a:pt x="142239" y="674369"/>
                </a:lnTo>
                <a:lnTo>
                  <a:pt x="238759" y="679449"/>
                </a:lnTo>
                <a:lnTo>
                  <a:pt x="240574" y="674369"/>
                </a:lnTo>
                <a:close/>
              </a:path>
              <a:path w="911859" h="727710">
                <a:moveTo>
                  <a:pt x="162559" y="640079"/>
                </a:moveTo>
                <a:lnTo>
                  <a:pt x="46989" y="670559"/>
                </a:lnTo>
                <a:lnTo>
                  <a:pt x="241934" y="670559"/>
                </a:lnTo>
                <a:lnTo>
                  <a:pt x="251459" y="643889"/>
                </a:lnTo>
                <a:lnTo>
                  <a:pt x="162559" y="640079"/>
                </a:lnTo>
                <a:close/>
              </a:path>
              <a:path w="911859" h="727710">
                <a:moveTo>
                  <a:pt x="238336" y="477519"/>
                </a:moveTo>
                <a:lnTo>
                  <a:pt x="163829" y="477519"/>
                </a:lnTo>
                <a:lnTo>
                  <a:pt x="231139" y="546099"/>
                </a:lnTo>
                <a:lnTo>
                  <a:pt x="256539" y="623569"/>
                </a:lnTo>
                <a:lnTo>
                  <a:pt x="281939" y="567689"/>
                </a:lnTo>
                <a:lnTo>
                  <a:pt x="256539" y="495299"/>
                </a:lnTo>
                <a:lnTo>
                  <a:pt x="238336" y="477519"/>
                </a:lnTo>
                <a:close/>
              </a:path>
              <a:path w="911859" h="727710">
                <a:moveTo>
                  <a:pt x="877146" y="34289"/>
                </a:moveTo>
                <a:lnTo>
                  <a:pt x="774700" y="34289"/>
                </a:lnTo>
                <a:lnTo>
                  <a:pt x="829309" y="48259"/>
                </a:lnTo>
                <a:lnTo>
                  <a:pt x="878839" y="96519"/>
                </a:lnTo>
                <a:lnTo>
                  <a:pt x="885189" y="185419"/>
                </a:lnTo>
                <a:lnTo>
                  <a:pt x="906779" y="153669"/>
                </a:lnTo>
                <a:lnTo>
                  <a:pt x="911859" y="87629"/>
                </a:lnTo>
                <a:lnTo>
                  <a:pt x="877146" y="342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8098790" y="4645659"/>
            <a:ext cx="615950" cy="499109"/>
          </a:xfrm>
          <a:custGeom>
            <a:avLst/>
            <a:gdLst/>
            <a:ahLst/>
            <a:cxnLst/>
            <a:rect l="l" t="t" r="r" b="b"/>
            <a:pathLst>
              <a:path w="615950" h="499110">
                <a:moveTo>
                  <a:pt x="615950" y="0"/>
                </a:moveTo>
                <a:lnTo>
                  <a:pt x="33019" y="434339"/>
                </a:lnTo>
                <a:lnTo>
                  <a:pt x="0" y="499109"/>
                </a:lnTo>
                <a:lnTo>
                  <a:pt x="595629" y="60959"/>
                </a:lnTo>
                <a:lnTo>
                  <a:pt x="6159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8479790" y="4587240"/>
            <a:ext cx="152400" cy="1549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8163559" y="4754879"/>
            <a:ext cx="294640" cy="196850"/>
          </a:xfrm>
          <a:custGeom>
            <a:avLst/>
            <a:gdLst/>
            <a:ahLst/>
            <a:cxnLst/>
            <a:rect l="l" t="t" r="r" b="b"/>
            <a:pathLst>
              <a:path w="294640" h="196850">
                <a:moveTo>
                  <a:pt x="240030" y="6350"/>
                </a:moveTo>
                <a:lnTo>
                  <a:pt x="182880" y="11430"/>
                </a:lnTo>
                <a:lnTo>
                  <a:pt x="77470" y="67310"/>
                </a:lnTo>
                <a:lnTo>
                  <a:pt x="0" y="162560"/>
                </a:lnTo>
                <a:lnTo>
                  <a:pt x="26670" y="196850"/>
                </a:lnTo>
                <a:lnTo>
                  <a:pt x="106680" y="176530"/>
                </a:lnTo>
                <a:lnTo>
                  <a:pt x="122518" y="165100"/>
                </a:lnTo>
                <a:lnTo>
                  <a:pt x="33020" y="165100"/>
                </a:lnTo>
                <a:lnTo>
                  <a:pt x="77470" y="107950"/>
                </a:lnTo>
                <a:lnTo>
                  <a:pt x="179070" y="34290"/>
                </a:lnTo>
                <a:lnTo>
                  <a:pt x="240030" y="6350"/>
                </a:lnTo>
                <a:close/>
              </a:path>
              <a:path w="294640" h="196850">
                <a:moveTo>
                  <a:pt x="274320" y="0"/>
                </a:moveTo>
                <a:lnTo>
                  <a:pt x="210820" y="68580"/>
                </a:lnTo>
                <a:lnTo>
                  <a:pt x="121920" y="134620"/>
                </a:lnTo>
                <a:lnTo>
                  <a:pt x="33020" y="165100"/>
                </a:lnTo>
                <a:lnTo>
                  <a:pt x="122518" y="165100"/>
                </a:lnTo>
                <a:lnTo>
                  <a:pt x="229870" y="87630"/>
                </a:lnTo>
                <a:lnTo>
                  <a:pt x="294640" y="2540"/>
                </a:lnTo>
                <a:lnTo>
                  <a:pt x="2743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901700" y="5054600"/>
            <a:ext cx="6807200" cy="723900"/>
          </a:xfrm>
          <a:custGeom>
            <a:avLst/>
            <a:gdLst/>
            <a:ahLst/>
            <a:cxnLst/>
            <a:rect l="l" t="t" r="r" b="b"/>
            <a:pathLst>
              <a:path w="6807200" h="723900">
                <a:moveTo>
                  <a:pt x="0" y="0"/>
                </a:moveTo>
                <a:lnTo>
                  <a:pt x="55112" y="18844"/>
                </a:lnTo>
                <a:lnTo>
                  <a:pt x="123349" y="44096"/>
                </a:lnTo>
                <a:lnTo>
                  <a:pt x="161851" y="58750"/>
                </a:lnTo>
                <a:lnTo>
                  <a:pt x="202990" y="74555"/>
                </a:lnTo>
                <a:lnTo>
                  <a:pt x="246551" y="91361"/>
                </a:lnTo>
                <a:lnTo>
                  <a:pt x="292318" y="109018"/>
                </a:lnTo>
                <a:lnTo>
                  <a:pt x="340077" y="127376"/>
                </a:lnTo>
                <a:lnTo>
                  <a:pt x="389613" y="146284"/>
                </a:lnTo>
                <a:lnTo>
                  <a:pt x="440711" y="165593"/>
                </a:lnTo>
                <a:lnTo>
                  <a:pt x="493157" y="185151"/>
                </a:lnTo>
                <a:lnTo>
                  <a:pt x="546734" y="204810"/>
                </a:lnTo>
                <a:lnTo>
                  <a:pt x="601230" y="224418"/>
                </a:lnTo>
                <a:lnTo>
                  <a:pt x="656427" y="243826"/>
                </a:lnTo>
                <a:lnTo>
                  <a:pt x="712113" y="262882"/>
                </a:lnTo>
                <a:lnTo>
                  <a:pt x="768072" y="281438"/>
                </a:lnTo>
                <a:lnTo>
                  <a:pt x="824088" y="299343"/>
                </a:lnTo>
                <a:lnTo>
                  <a:pt x="879948" y="316447"/>
                </a:lnTo>
                <a:lnTo>
                  <a:pt x="935436" y="332598"/>
                </a:lnTo>
                <a:lnTo>
                  <a:pt x="990338" y="347648"/>
                </a:lnTo>
                <a:lnTo>
                  <a:pt x="1044439" y="361447"/>
                </a:lnTo>
                <a:lnTo>
                  <a:pt x="1097523" y="373842"/>
                </a:lnTo>
                <a:lnTo>
                  <a:pt x="1149376" y="384686"/>
                </a:lnTo>
                <a:lnTo>
                  <a:pt x="1199783" y="393827"/>
                </a:lnTo>
                <a:lnTo>
                  <a:pt x="1248529" y="401115"/>
                </a:lnTo>
                <a:lnTo>
                  <a:pt x="1295400" y="406400"/>
                </a:lnTo>
                <a:lnTo>
                  <a:pt x="1347388" y="409715"/>
                </a:lnTo>
                <a:lnTo>
                  <a:pt x="1400082" y="410298"/>
                </a:lnTo>
                <a:lnTo>
                  <a:pt x="1453351" y="408396"/>
                </a:lnTo>
                <a:lnTo>
                  <a:pt x="1507066" y="404253"/>
                </a:lnTo>
                <a:lnTo>
                  <a:pt x="1561099" y="398115"/>
                </a:lnTo>
                <a:lnTo>
                  <a:pt x="1615320" y="390227"/>
                </a:lnTo>
                <a:lnTo>
                  <a:pt x="1669601" y="380834"/>
                </a:lnTo>
                <a:lnTo>
                  <a:pt x="1723813" y="370181"/>
                </a:lnTo>
                <a:lnTo>
                  <a:pt x="1777826" y="358514"/>
                </a:lnTo>
                <a:lnTo>
                  <a:pt x="1831511" y="346078"/>
                </a:lnTo>
                <a:lnTo>
                  <a:pt x="1884741" y="333119"/>
                </a:lnTo>
                <a:lnTo>
                  <a:pt x="1937385" y="319881"/>
                </a:lnTo>
                <a:lnTo>
                  <a:pt x="1989314" y="306610"/>
                </a:lnTo>
                <a:lnTo>
                  <a:pt x="2040400" y="293551"/>
                </a:lnTo>
                <a:lnTo>
                  <a:pt x="2090514" y="280950"/>
                </a:lnTo>
                <a:lnTo>
                  <a:pt x="2139526" y="269051"/>
                </a:lnTo>
                <a:lnTo>
                  <a:pt x="2187308" y="258101"/>
                </a:lnTo>
                <a:lnTo>
                  <a:pt x="2233731" y="248344"/>
                </a:lnTo>
                <a:lnTo>
                  <a:pt x="2278666" y="240026"/>
                </a:lnTo>
                <a:lnTo>
                  <a:pt x="2321983" y="233391"/>
                </a:lnTo>
                <a:lnTo>
                  <a:pt x="2363554" y="228686"/>
                </a:lnTo>
                <a:lnTo>
                  <a:pt x="2403250" y="226156"/>
                </a:lnTo>
                <a:lnTo>
                  <a:pt x="2440941" y="226045"/>
                </a:lnTo>
                <a:lnTo>
                  <a:pt x="2476500" y="228600"/>
                </a:lnTo>
                <a:lnTo>
                  <a:pt x="2524695" y="237954"/>
                </a:lnTo>
                <a:lnTo>
                  <a:pt x="2566908" y="253489"/>
                </a:lnTo>
                <a:lnTo>
                  <a:pt x="2603881" y="274269"/>
                </a:lnTo>
                <a:lnTo>
                  <a:pt x="2636361" y="299362"/>
                </a:lnTo>
                <a:lnTo>
                  <a:pt x="2665090" y="327834"/>
                </a:lnTo>
                <a:lnTo>
                  <a:pt x="2690812" y="358750"/>
                </a:lnTo>
                <a:lnTo>
                  <a:pt x="2714272" y="391176"/>
                </a:lnTo>
                <a:lnTo>
                  <a:pt x="2736215" y="424180"/>
                </a:lnTo>
                <a:lnTo>
                  <a:pt x="2757383" y="456826"/>
                </a:lnTo>
                <a:lnTo>
                  <a:pt x="2778521" y="488181"/>
                </a:lnTo>
                <a:lnTo>
                  <a:pt x="2823686" y="543282"/>
                </a:lnTo>
                <a:lnTo>
                  <a:pt x="2877661" y="582012"/>
                </a:lnTo>
                <a:lnTo>
                  <a:pt x="2946400" y="596900"/>
                </a:lnTo>
                <a:lnTo>
                  <a:pt x="2975610" y="594755"/>
                </a:lnTo>
                <a:lnTo>
                  <a:pt x="3031567" y="576935"/>
                </a:lnTo>
                <a:lnTo>
                  <a:pt x="3086004" y="544443"/>
                </a:lnTo>
                <a:lnTo>
                  <a:pt x="3141039" y="501320"/>
                </a:lnTo>
                <a:lnTo>
                  <a:pt x="3198793" y="451609"/>
                </a:lnTo>
                <a:lnTo>
                  <a:pt x="3229351" y="425545"/>
                </a:lnTo>
                <a:lnTo>
                  <a:pt x="3261384" y="399349"/>
                </a:lnTo>
                <a:lnTo>
                  <a:pt x="3295157" y="373528"/>
                </a:lnTo>
                <a:lnTo>
                  <a:pt x="3330934" y="348585"/>
                </a:lnTo>
                <a:lnTo>
                  <a:pt x="3368980" y="325025"/>
                </a:lnTo>
                <a:lnTo>
                  <a:pt x="3409561" y="303355"/>
                </a:lnTo>
                <a:lnTo>
                  <a:pt x="3452940" y="284080"/>
                </a:lnTo>
                <a:lnTo>
                  <a:pt x="3499384" y="267704"/>
                </a:lnTo>
                <a:lnTo>
                  <a:pt x="3549157" y="254733"/>
                </a:lnTo>
                <a:lnTo>
                  <a:pt x="3602524" y="245671"/>
                </a:lnTo>
                <a:lnTo>
                  <a:pt x="3659750" y="241025"/>
                </a:lnTo>
                <a:lnTo>
                  <a:pt x="3721100" y="241300"/>
                </a:lnTo>
                <a:lnTo>
                  <a:pt x="3793219" y="247829"/>
                </a:lnTo>
                <a:lnTo>
                  <a:pt x="3831943" y="253506"/>
                </a:lnTo>
                <a:lnTo>
                  <a:pt x="3872319" y="260668"/>
                </a:lnTo>
                <a:lnTo>
                  <a:pt x="3914258" y="269221"/>
                </a:lnTo>
                <a:lnTo>
                  <a:pt x="3957665" y="279072"/>
                </a:lnTo>
                <a:lnTo>
                  <a:pt x="4002451" y="290129"/>
                </a:lnTo>
                <a:lnTo>
                  <a:pt x="4048522" y="302299"/>
                </a:lnTo>
                <a:lnTo>
                  <a:pt x="4095787" y="315488"/>
                </a:lnTo>
                <a:lnTo>
                  <a:pt x="4144155" y="329603"/>
                </a:lnTo>
                <a:lnTo>
                  <a:pt x="4193532" y="344552"/>
                </a:lnTo>
                <a:lnTo>
                  <a:pt x="4243828" y="360241"/>
                </a:lnTo>
                <a:lnTo>
                  <a:pt x="4294951" y="376578"/>
                </a:lnTo>
                <a:lnTo>
                  <a:pt x="4346809" y="393469"/>
                </a:lnTo>
                <a:lnTo>
                  <a:pt x="4399310" y="410822"/>
                </a:lnTo>
                <a:lnTo>
                  <a:pt x="4452361" y="428543"/>
                </a:lnTo>
                <a:lnTo>
                  <a:pt x="4505872" y="446539"/>
                </a:lnTo>
                <a:lnTo>
                  <a:pt x="4559750" y="464718"/>
                </a:lnTo>
                <a:lnTo>
                  <a:pt x="4613904" y="482986"/>
                </a:lnTo>
                <a:lnTo>
                  <a:pt x="4668242" y="501251"/>
                </a:lnTo>
                <a:lnTo>
                  <a:pt x="4722671" y="519419"/>
                </a:lnTo>
                <a:lnTo>
                  <a:pt x="4777100" y="537397"/>
                </a:lnTo>
                <a:lnTo>
                  <a:pt x="4831438" y="555093"/>
                </a:lnTo>
                <a:lnTo>
                  <a:pt x="4885592" y="572413"/>
                </a:lnTo>
                <a:lnTo>
                  <a:pt x="4939470" y="589264"/>
                </a:lnTo>
                <a:lnTo>
                  <a:pt x="4992981" y="605554"/>
                </a:lnTo>
                <a:lnTo>
                  <a:pt x="5046033" y="621190"/>
                </a:lnTo>
                <a:lnTo>
                  <a:pt x="5098533" y="636077"/>
                </a:lnTo>
                <a:lnTo>
                  <a:pt x="5150391" y="650124"/>
                </a:lnTo>
                <a:lnTo>
                  <a:pt x="5201514" y="663238"/>
                </a:lnTo>
                <a:lnTo>
                  <a:pt x="5251810" y="675325"/>
                </a:lnTo>
                <a:lnTo>
                  <a:pt x="5301188" y="686292"/>
                </a:lnTo>
                <a:lnTo>
                  <a:pt x="5349555" y="696046"/>
                </a:lnTo>
                <a:lnTo>
                  <a:pt x="5396820" y="704495"/>
                </a:lnTo>
                <a:lnTo>
                  <a:pt x="5442892" y="711545"/>
                </a:lnTo>
                <a:lnTo>
                  <a:pt x="5487677" y="717104"/>
                </a:lnTo>
                <a:lnTo>
                  <a:pt x="5531085" y="721078"/>
                </a:lnTo>
                <a:lnTo>
                  <a:pt x="5573023" y="723374"/>
                </a:lnTo>
                <a:lnTo>
                  <a:pt x="5613400" y="723900"/>
                </a:lnTo>
                <a:lnTo>
                  <a:pt x="5670411" y="721664"/>
                </a:lnTo>
                <a:lnTo>
                  <a:pt x="5727093" y="716241"/>
                </a:lnTo>
                <a:lnTo>
                  <a:pt x="5783367" y="707858"/>
                </a:lnTo>
                <a:lnTo>
                  <a:pt x="5839154" y="696746"/>
                </a:lnTo>
                <a:lnTo>
                  <a:pt x="5894376" y="683135"/>
                </a:lnTo>
                <a:lnTo>
                  <a:pt x="5948955" y="667253"/>
                </a:lnTo>
                <a:lnTo>
                  <a:pt x="6002811" y="649331"/>
                </a:lnTo>
                <a:lnTo>
                  <a:pt x="6055866" y="629597"/>
                </a:lnTo>
                <a:lnTo>
                  <a:pt x="6108041" y="608282"/>
                </a:lnTo>
                <a:lnTo>
                  <a:pt x="6159258" y="585616"/>
                </a:lnTo>
                <a:lnTo>
                  <a:pt x="6209439" y="561827"/>
                </a:lnTo>
                <a:lnTo>
                  <a:pt x="6258504" y="537145"/>
                </a:lnTo>
                <a:lnTo>
                  <a:pt x="6306375" y="511800"/>
                </a:lnTo>
                <a:lnTo>
                  <a:pt x="6352974" y="486022"/>
                </a:lnTo>
                <a:lnTo>
                  <a:pt x="6398221" y="460039"/>
                </a:lnTo>
                <a:lnTo>
                  <a:pt x="6442039" y="434082"/>
                </a:lnTo>
                <a:lnTo>
                  <a:pt x="6484349" y="408380"/>
                </a:lnTo>
                <a:lnTo>
                  <a:pt x="6525071" y="383163"/>
                </a:lnTo>
                <a:lnTo>
                  <a:pt x="6564129" y="358660"/>
                </a:lnTo>
                <a:lnTo>
                  <a:pt x="6601442" y="335101"/>
                </a:lnTo>
                <a:lnTo>
                  <a:pt x="6636932" y="312716"/>
                </a:lnTo>
                <a:lnTo>
                  <a:pt x="6670522" y="291733"/>
                </a:lnTo>
                <a:lnTo>
                  <a:pt x="6731682" y="254895"/>
                </a:lnTo>
                <a:lnTo>
                  <a:pt x="6784295" y="226424"/>
                </a:lnTo>
                <a:lnTo>
                  <a:pt x="6807200" y="215900"/>
                </a:lnTo>
              </a:path>
            </a:pathLst>
          </a:custGeom>
          <a:ln w="76194">
            <a:solidFill>
              <a:srgbClr val="6F3C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4076700" y="1954529"/>
            <a:ext cx="889000" cy="356870"/>
          </a:xfrm>
          <a:custGeom>
            <a:avLst/>
            <a:gdLst/>
            <a:ahLst/>
            <a:cxnLst/>
            <a:rect l="l" t="t" r="r" b="b"/>
            <a:pathLst>
              <a:path w="889000" h="356869">
                <a:moveTo>
                  <a:pt x="0" y="26670"/>
                </a:moveTo>
                <a:lnTo>
                  <a:pt x="48724" y="53696"/>
                </a:lnTo>
                <a:lnTo>
                  <a:pt x="97190" y="80274"/>
                </a:lnTo>
                <a:lnTo>
                  <a:pt x="145138" y="105799"/>
                </a:lnTo>
                <a:lnTo>
                  <a:pt x="192308" y="129672"/>
                </a:lnTo>
                <a:lnTo>
                  <a:pt x="238442" y="151288"/>
                </a:lnTo>
                <a:lnTo>
                  <a:pt x="283281" y="170047"/>
                </a:lnTo>
                <a:lnTo>
                  <a:pt x="326565" y="185347"/>
                </a:lnTo>
                <a:lnTo>
                  <a:pt x="368035" y="196585"/>
                </a:lnTo>
                <a:lnTo>
                  <a:pt x="407433" y="203160"/>
                </a:lnTo>
                <a:lnTo>
                  <a:pt x="444500" y="204470"/>
                </a:lnTo>
                <a:lnTo>
                  <a:pt x="482620" y="195325"/>
                </a:lnTo>
                <a:lnTo>
                  <a:pt x="517668" y="173836"/>
                </a:lnTo>
                <a:lnTo>
                  <a:pt x="550051" y="143839"/>
                </a:lnTo>
                <a:lnTo>
                  <a:pt x="580175" y="109169"/>
                </a:lnTo>
                <a:lnTo>
                  <a:pt x="608450" y="73663"/>
                </a:lnTo>
                <a:lnTo>
                  <a:pt x="635282" y="41157"/>
                </a:lnTo>
                <a:lnTo>
                  <a:pt x="661079" y="15487"/>
                </a:lnTo>
                <a:lnTo>
                  <a:pt x="686249" y="489"/>
                </a:lnTo>
                <a:lnTo>
                  <a:pt x="711200" y="0"/>
                </a:lnTo>
                <a:lnTo>
                  <a:pt x="739154" y="20439"/>
                </a:lnTo>
                <a:lnTo>
                  <a:pt x="766484" y="58261"/>
                </a:lnTo>
                <a:lnTo>
                  <a:pt x="792683" y="108227"/>
                </a:lnTo>
                <a:lnTo>
                  <a:pt x="817245" y="165100"/>
                </a:lnTo>
                <a:lnTo>
                  <a:pt x="839663" y="223639"/>
                </a:lnTo>
                <a:lnTo>
                  <a:pt x="859432" y="278606"/>
                </a:lnTo>
                <a:lnTo>
                  <a:pt x="876046" y="324762"/>
                </a:lnTo>
                <a:lnTo>
                  <a:pt x="889000" y="356870"/>
                </a:lnTo>
              </a:path>
            </a:pathLst>
          </a:custGeom>
          <a:ln w="1142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1408430" y="1524000"/>
            <a:ext cx="6400800" cy="2274570"/>
          </a:xfrm>
          <a:custGeom>
            <a:avLst/>
            <a:gdLst/>
            <a:ahLst/>
            <a:cxnLst/>
            <a:rect l="l" t="t" r="r" b="b"/>
            <a:pathLst>
              <a:path w="6400800" h="2274570">
                <a:moveTo>
                  <a:pt x="3200399" y="2274570"/>
                </a:moveTo>
                <a:lnTo>
                  <a:pt x="0" y="2274570"/>
                </a:lnTo>
                <a:lnTo>
                  <a:pt x="0" y="0"/>
                </a:lnTo>
                <a:lnTo>
                  <a:pt x="6400800" y="0"/>
                </a:lnTo>
                <a:lnTo>
                  <a:pt x="6400800" y="2274570"/>
                </a:lnTo>
                <a:lnTo>
                  <a:pt x="3200399" y="2274570"/>
                </a:lnTo>
                <a:close/>
              </a:path>
            </a:pathLst>
          </a:custGeom>
          <a:ln w="76194">
            <a:solidFill>
              <a:srgbClr val="FFB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1370330" y="1512569"/>
            <a:ext cx="6400800" cy="2273300"/>
          </a:xfrm>
          <a:custGeom>
            <a:avLst/>
            <a:gdLst/>
            <a:ahLst/>
            <a:cxnLst/>
            <a:rect l="l" t="t" r="r" b="b"/>
            <a:pathLst>
              <a:path w="6400800" h="2273300">
                <a:moveTo>
                  <a:pt x="3200399" y="2273299"/>
                </a:moveTo>
                <a:lnTo>
                  <a:pt x="0" y="2273299"/>
                </a:lnTo>
                <a:lnTo>
                  <a:pt x="0" y="0"/>
                </a:lnTo>
                <a:lnTo>
                  <a:pt x="6400800" y="0"/>
                </a:lnTo>
                <a:lnTo>
                  <a:pt x="6400800" y="2273299"/>
                </a:lnTo>
                <a:lnTo>
                  <a:pt x="3200399" y="2273299"/>
                </a:lnTo>
                <a:close/>
              </a:path>
            </a:pathLst>
          </a:custGeom>
          <a:ln w="761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010410" y="3056889"/>
            <a:ext cx="5123179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385060" y="3996690"/>
            <a:ext cx="4373879" cy="970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CFC500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CFC500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-1270" y="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6955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-1270" y="10541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6955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-1270" y="21335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6854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-1270" y="32004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675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-1270" y="426719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6653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-1270" y="53466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6652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-1270" y="64135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6451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-1270" y="74930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6350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-1270" y="85598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6250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-1270" y="96393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614F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-1270" y="107061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614E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-1270" y="1177289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604E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-1270" y="128523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5F4D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-1270" y="1391919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5E4C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-1270" y="149986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5D4B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-1270" y="160655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5C4B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-1270" y="1713229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5B4A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-1270" y="182117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5A49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-1270" y="192786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5948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-1270" y="2034539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594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-1270" y="214248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584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-1270" y="224917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5746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-1270" y="235712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5646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-1270" y="246380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5545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-1270" y="257175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5444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-1270" y="267842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5343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-1270" y="278511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5243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-1270" y="289306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5142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-1270" y="299973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80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5141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-1270" y="310642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5041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-1270" y="321437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4F40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-1270" y="332105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4E3F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-1270" y="342900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4D3E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-1270" y="353567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4C3E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-1270" y="3642359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4B3D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-1270" y="375030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4A3C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-1270" y="385699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493B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-1270" y="396494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483B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-1270" y="407162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483A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-1270" y="417830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4739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-1270" y="428625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4639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-1270" y="4392929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4538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-1270" y="450087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4437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-1270" y="460755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4336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-1270" y="471424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4236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-1270" y="482219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4135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-1270" y="492887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4034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-1270" y="503555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4034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-1270" y="514350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3F33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-1270" y="5250179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3E33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-1270" y="535812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3D31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-1270" y="546480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3C31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-1270" y="557149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3B30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-1270" y="567944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3A2F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-1270" y="5786120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49"/>
                </a:lnTo>
                <a:lnTo>
                  <a:pt x="0" y="107949"/>
                </a:lnTo>
                <a:lnTo>
                  <a:pt x="0" y="0"/>
                </a:lnTo>
                <a:close/>
              </a:path>
            </a:pathLst>
          </a:custGeom>
          <a:solidFill>
            <a:srgbClr val="392E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-1270" y="589407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382E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k object 72"/>
          <p:cNvSpPr/>
          <p:nvPr/>
        </p:nvSpPr>
        <p:spPr>
          <a:xfrm>
            <a:off x="-1270" y="600075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382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k object 73"/>
          <p:cNvSpPr/>
          <p:nvPr/>
        </p:nvSpPr>
        <p:spPr>
          <a:xfrm>
            <a:off x="-1270" y="6107429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50"/>
                </a:lnTo>
                <a:lnTo>
                  <a:pt x="0" y="107950"/>
                </a:lnTo>
                <a:lnTo>
                  <a:pt x="0" y="0"/>
                </a:lnTo>
                <a:close/>
              </a:path>
            </a:pathLst>
          </a:custGeom>
          <a:solidFill>
            <a:srgbClr val="372C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k object 74"/>
          <p:cNvSpPr/>
          <p:nvPr/>
        </p:nvSpPr>
        <p:spPr>
          <a:xfrm>
            <a:off x="-1270" y="621537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80"/>
                </a:lnTo>
                <a:lnTo>
                  <a:pt x="0" y="106680"/>
                </a:lnTo>
                <a:lnTo>
                  <a:pt x="0" y="0"/>
                </a:lnTo>
                <a:close/>
              </a:path>
            </a:pathLst>
          </a:custGeom>
          <a:solidFill>
            <a:srgbClr val="362C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k object 75"/>
          <p:cNvSpPr/>
          <p:nvPr/>
        </p:nvSpPr>
        <p:spPr>
          <a:xfrm>
            <a:off x="-1270" y="6322059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49"/>
                </a:lnTo>
                <a:lnTo>
                  <a:pt x="0" y="107949"/>
                </a:lnTo>
                <a:lnTo>
                  <a:pt x="0" y="0"/>
                </a:lnTo>
                <a:close/>
              </a:path>
            </a:pathLst>
          </a:custGeom>
          <a:solidFill>
            <a:srgbClr val="352B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k object 76"/>
          <p:cNvSpPr/>
          <p:nvPr/>
        </p:nvSpPr>
        <p:spPr>
          <a:xfrm>
            <a:off x="-1270" y="643000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342A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k object 77"/>
          <p:cNvSpPr/>
          <p:nvPr/>
        </p:nvSpPr>
        <p:spPr>
          <a:xfrm>
            <a:off x="-1270" y="6536690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3329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k object 78"/>
          <p:cNvSpPr/>
          <p:nvPr/>
        </p:nvSpPr>
        <p:spPr>
          <a:xfrm>
            <a:off x="-1270" y="6643369"/>
            <a:ext cx="9145270" cy="107950"/>
          </a:xfrm>
          <a:custGeom>
            <a:avLst/>
            <a:gdLst/>
            <a:ahLst/>
            <a:cxnLst/>
            <a:rect l="l" t="t" r="r" b="b"/>
            <a:pathLst>
              <a:path w="9145270" h="107950">
                <a:moveTo>
                  <a:pt x="0" y="0"/>
                </a:moveTo>
                <a:lnTo>
                  <a:pt x="9145270" y="0"/>
                </a:lnTo>
                <a:lnTo>
                  <a:pt x="9145270" y="107949"/>
                </a:lnTo>
                <a:lnTo>
                  <a:pt x="0" y="107949"/>
                </a:lnTo>
                <a:lnTo>
                  <a:pt x="0" y="0"/>
                </a:lnTo>
                <a:close/>
              </a:path>
            </a:pathLst>
          </a:custGeom>
          <a:solidFill>
            <a:srgbClr val="3329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k object 79"/>
          <p:cNvSpPr/>
          <p:nvPr/>
        </p:nvSpPr>
        <p:spPr>
          <a:xfrm>
            <a:off x="-1270" y="6751319"/>
            <a:ext cx="9145270" cy="106680"/>
          </a:xfrm>
          <a:custGeom>
            <a:avLst/>
            <a:gdLst/>
            <a:ahLst/>
            <a:cxnLst/>
            <a:rect l="l" t="t" r="r" b="b"/>
            <a:pathLst>
              <a:path w="9145270" h="106679">
                <a:moveTo>
                  <a:pt x="0" y="0"/>
                </a:moveTo>
                <a:lnTo>
                  <a:pt x="9145270" y="0"/>
                </a:lnTo>
                <a:lnTo>
                  <a:pt x="9145270" y="106679"/>
                </a:lnTo>
                <a:lnTo>
                  <a:pt x="0" y="106679"/>
                </a:lnTo>
                <a:lnTo>
                  <a:pt x="0" y="0"/>
                </a:lnTo>
                <a:close/>
              </a:path>
            </a:pathLst>
          </a:custGeom>
          <a:solidFill>
            <a:srgbClr val="3128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k object 80"/>
          <p:cNvSpPr/>
          <p:nvPr/>
        </p:nvSpPr>
        <p:spPr>
          <a:xfrm>
            <a:off x="7717790" y="69850"/>
            <a:ext cx="1139190" cy="2030730"/>
          </a:xfrm>
          <a:custGeom>
            <a:avLst/>
            <a:gdLst/>
            <a:ahLst/>
            <a:cxnLst/>
            <a:rect l="l" t="t" r="r" b="b"/>
            <a:pathLst>
              <a:path w="1139190" h="2030730">
                <a:moveTo>
                  <a:pt x="115569" y="0"/>
                </a:moveTo>
                <a:lnTo>
                  <a:pt x="0" y="76200"/>
                </a:lnTo>
                <a:lnTo>
                  <a:pt x="753109" y="1715770"/>
                </a:lnTo>
                <a:lnTo>
                  <a:pt x="941069" y="1858010"/>
                </a:lnTo>
                <a:lnTo>
                  <a:pt x="1097279" y="2030729"/>
                </a:lnTo>
                <a:lnTo>
                  <a:pt x="1139189" y="2026920"/>
                </a:lnTo>
                <a:lnTo>
                  <a:pt x="1078229" y="1795779"/>
                </a:lnTo>
                <a:lnTo>
                  <a:pt x="1093469" y="1657350"/>
                </a:lnTo>
                <a:lnTo>
                  <a:pt x="355600" y="12700"/>
                </a:lnTo>
                <a:lnTo>
                  <a:pt x="1155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k object 81"/>
          <p:cNvSpPr/>
          <p:nvPr/>
        </p:nvSpPr>
        <p:spPr>
          <a:xfrm>
            <a:off x="7814309" y="111760"/>
            <a:ext cx="1130300" cy="2043430"/>
          </a:xfrm>
          <a:custGeom>
            <a:avLst/>
            <a:gdLst/>
            <a:ahLst/>
            <a:cxnLst/>
            <a:rect l="l" t="t" r="r" b="b"/>
            <a:pathLst>
              <a:path w="1130300" h="2043430">
                <a:moveTo>
                  <a:pt x="114300" y="0"/>
                </a:moveTo>
                <a:lnTo>
                  <a:pt x="0" y="60960"/>
                </a:lnTo>
                <a:lnTo>
                  <a:pt x="758190" y="1720850"/>
                </a:lnTo>
                <a:lnTo>
                  <a:pt x="923290" y="1845310"/>
                </a:lnTo>
                <a:lnTo>
                  <a:pt x="1087120" y="2034540"/>
                </a:lnTo>
                <a:lnTo>
                  <a:pt x="1130300" y="2043430"/>
                </a:lnTo>
                <a:lnTo>
                  <a:pt x="1061720" y="1803400"/>
                </a:lnTo>
                <a:lnTo>
                  <a:pt x="1084580" y="1649730"/>
                </a:lnTo>
                <a:lnTo>
                  <a:pt x="341630" y="10160"/>
                </a:lnTo>
                <a:lnTo>
                  <a:pt x="11430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k object 82"/>
          <p:cNvSpPr/>
          <p:nvPr/>
        </p:nvSpPr>
        <p:spPr>
          <a:xfrm>
            <a:off x="7866380" y="231140"/>
            <a:ext cx="972819" cy="1530350"/>
          </a:xfrm>
          <a:custGeom>
            <a:avLst/>
            <a:gdLst/>
            <a:ahLst/>
            <a:cxnLst/>
            <a:rect l="l" t="t" r="r" b="b"/>
            <a:pathLst>
              <a:path w="972820" h="1530350">
                <a:moveTo>
                  <a:pt x="340360" y="0"/>
                </a:moveTo>
                <a:lnTo>
                  <a:pt x="90170" y="33019"/>
                </a:lnTo>
                <a:lnTo>
                  <a:pt x="0" y="74929"/>
                </a:lnTo>
                <a:lnTo>
                  <a:pt x="662940" y="1530349"/>
                </a:lnTo>
                <a:lnTo>
                  <a:pt x="797560" y="1416049"/>
                </a:lnTo>
                <a:lnTo>
                  <a:pt x="972820" y="1394459"/>
                </a:lnTo>
                <a:lnTo>
                  <a:pt x="34036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k object 83"/>
          <p:cNvSpPr/>
          <p:nvPr/>
        </p:nvSpPr>
        <p:spPr>
          <a:xfrm>
            <a:off x="38100" y="5563870"/>
            <a:ext cx="1729739" cy="1031240"/>
          </a:xfrm>
          <a:custGeom>
            <a:avLst/>
            <a:gdLst/>
            <a:ahLst/>
            <a:cxnLst/>
            <a:rect l="l" t="t" r="r" b="b"/>
            <a:pathLst>
              <a:path w="1729739" h="1031240">
                <a:moveTo>
                  <a:pt x="1255712" y="996949"/>
                </a:moveTo>
                <a:lnTo>
                  <a:pt x="1094740" y="996949"/>
                </a:lnTo>
                <a:lnTo>
                  <a:pt x="1247140" y="1031239"/>
                </a:lnTo>
                <a:lnTo>
                  <a:pt x="1259840" y="1000759"/>
                </a:lnTo>
                <a:lnTo>
                  <a:pt x="1255712" y="996949"/>
                </a:lnTo>
                <a:close/>
              </a:path>
              <a:path w="1729739" h="1031240">
                <a:moveTo>
                  <a:pt x="111759" y="372109"/>
                </a:moveTo>
                <a:lnTo>
                  <a:pt x="36830" y="403859"/>
                </a:lnTo>
                <a:lnTo>
                  <a:pt x="0" y="505459"/>
                </a:lnTo>
                <a:lnTo>
                  <a:pt x="43180" y="618489"/>
                </a:lnTo>
                <a:lnTo>
                  <a:pt x="904240" y="1022349"/>
                </a:lnTo>
                <a:lnTo>
                  <a:pt x="1094740" y="996949"/>
                </a:lnTo>
                <a:lnTo>
                  <a:pt x="1255712" y="996949"/>
                </a:lnTo>
                <a:lnTo>
                  <a:pt x="1127760" y="878839"/>
                </a:lnTo>
                <a:lnTo>
                  <a:pt x="1103210" y="706119"/>
                </a:lnTo>
                <a:lnTo>
                  <a:pt x="882650" y="706119"/>
                </a:lnTo>
                <a:lnTo>
                  <a:pt x="111759" y="372109"/>
                </a:lnTo>
                <a:close/>
              </a:path>
              <a:path w="1729739" h="1031240">
                <a:moveTo>
                  <a:pt x="861060" y="0"/>
                </a:moveTo>
                <a:lnTo>
                  <a:pt x="760730" y="22859"/>
                </a:lnTo>
                <a:lnTo>
                  <a:pt x="704850" y="83819"/>
                </a:lnTo>
                <a:lnTo>
                  <a:pt x="744220" y="226059"/>
                </a:lnTo>
                <a:lnTo>
                  <a:pt x="524510" y="350519"/>
                </a:lnTo>
                <a:lnTo>
                  <a:pt x="781050" y="375919"/>
                </a:lnTo>
                <a:lnTo>
                  <a:pt x="882650" y="706119"/>
                </a:lnTo>
                <a:lnTo>
                  <a:pt x="1103210" y="706119"/>
                </a:lnTo>
                <a:lnTo>
                  <a:pt x="1056640" y="378459"/>
                </a:lnTo>
                <a:lnTo>
                  <a:pt x="1699260" y="261619"/>
                </a:lnTo>
                <a:lnTo>
                  <a:pt x="1727810" y="167639"/>
                </a:lnTo>
                <a:lnTo>
                  <a:pt x="1013460" y="167639"/>
                </a:lnTo>
                <a:lnTo>
                  <a:pt x="967740" y="25399"/>
                </a:lnTo>
                <a:lnTo>
                  <a:pt x="861060" y="0"/>
                </a:lnTo>
                <a:close/>
              </a:path>
              <a:path w="1729739" h="1031240">
                <a:moveTo>
                  <a:pt x="1666239" y="80009"/>
                </a:moveTo>
                <a:lnTo>
                  <a:pt x="1013460" y="167639"/>
                </a:lnTo>
                <a:lnTo>
                  <a:pt x="1727810" y="167639"/>
                </a:lnTo>
                <a:lnTo>
                  <a:pt x="1729739" y="161289"/>
                </a:lnTo>
                <a:lnTo>
                  <a:pt x="1666239" y="80009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k object 84"/>
          <p:cNvSpPr/>
          <p:nvPr/>
        </p:nvSpPr>
        <p:spPr>
          <a:xfrm>
            <a:off x="1621789" y="5687059"/>
            <a:ext cx="113030" cy="204470"/>
          </a:xfrm>
          <a:custGeom>
            <a:avLst/>
            <a:gdLst/>
            <a:ahLst/>
            <a:cxnLst/>
            <a:rect l="l" t="t" r="r" b="b"/>
            <a:pathLst>
              <a:path w="113030" h="204470">
                <a:moveTo>
                  <a:pt x="95249" y="0"/>
                </a:moveTo>
                <a:lnTo>
                  <a:pt x="0" y="5079"/>
                </a:lnTo>
                <a:lnTo>
                  <a:pt x="6349" y="204469"/>
                </a:lnTo>
                <a:lnTo>
                  <a:pt x="113029" y="184149"/>
                </a:lnTo>
                <a:lnTo>
                  <a:pt x="95249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k object 85"/>
          <p:cNvSpPr/>
          <p:nvPr/>
        </p:nvSpPr>
        <p:spPr>
          <a:xfrm>
            <a:off x="31750" y="5990590"/>
            <a:ext cx="1257300" cy="651510"/>
          </a:xfrm>
          <a:custGeom>
            <a:avLst/>
            <a:gdLst/>
            <a:ahLst/>
            <a:cxnLst/>
            <a:rect l="l" t="t" r="r" b="b"/>
            <a:pathLst>
              <a:path w="1257300" h="651509">
                <a:moveTo>
                  <a:pt x="1253370" y="624840"/>
                </a:moveTo>
                <a:lnTo>
                  <a:pt x="1070610" y="624840"/>
                </a:lnTo>
                <a:lnTo>
                  <a:pt x="1240790" y="651510"/>
                </a:lnTo>
                <a:lnTo>
                  <a:pt x="1257300" y="628650"/>
                </a:lnTo>
                <a:lnTo>
                  <a:pt x="1253370" y="624840"/>
                </a:lnTo>
                <a:close/>
              </a:path>
              <a:path w="1257300" h="651509">
                <a:moveTo>
                  <a:pt x="107950" y="0"/>
                </a:moveTo>
                <a:lnTo>
                  <a:pt x="35560" y="25400"/>
                </a:lnTo>
                <a:lnTo>
                  <a:pt x="0" y="119380"/>
                </a:lnTo>
                <a:lnTo>
                  <a:pt x="33019" y="236220"/>
                </a:lnTo>
                <a:lnTo>
                  <a:pt x="908050" y="643890"/>
                </a:lnTo>
                <a:lnTo>
                  <a:pt x="1070610" y="624840"/>
                </a:lnTo>
                <a:lnTo>
                  <a:pt x="1253370" y="624840"/>
                </a:lnTo>
                <a:lnTo>
                  <a:pt x="1131570" y="506730"/>
                </a:lnTo>
                <a:lnTo>
                  <a:pt x="1055370" y="411480"/>
                </a:lnTo>
                <a:lnTo>
                  <a:pt x="10795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k object 86"/>
          <p:cNvSpPr/>
          <p:nvPr/>
        </p:nvSpPr>
        <p:spPr>
          <a:xfrm>
            <a:off x="204470" y="6045200"/>
            <a:ext cx="834390" cy="593090"/>
          </a:xfrm>
          <a:custGeom>
            <a:avLst/>
            <a:gdLst/>
            <a:ahLst/>
            <a:cxnLst/>
            <a:rect l="l" t="t" r="r" b="b"/>
            <a:pathLst>
              <a:path w="834390" h="593090">
                <a:moveTo>
                  <a:pt x="62229" y="0"/>
                </a:moveTo>
                <a:lnTo>
                  <a:pt x="0" y="100329"/>
                </a:lnTo>
                <a:lnTo>
                  <a:pt x="0" y="257809"/>
                </a:lnTo>
                <a:lnTo>
                  <a:pt x="732790" y="593090"/>
                </a:lnTo>
                <a:lnTo>
                  <a:pt x="746760" y="424180"/>
                </a:lnTo>
                <a:lnTo>
                  <a:pt x="834389" y="335280"/>
                </a:lnTo>
                <a:lnTo>
                  <a:pt x="62229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k object 87"/>
          <p:cNvSpPr/>
          <p:nvPr/>
        </p:nvSpPr>
        <p:spPr>
          <a:xfrm>
            <a:off x="769619" y="5607050"/>
            <a:ext cx="214629" cy="1930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k object 88"/>
          <p:cNvSpPr/>
          <p:nvPr/>
        </p:nvSpPr>
        <p:spPr>
          <a:xfrm>
            <a:off x="1017269" y="6609080"/>
            <a:ext cx="120650" cy="177800"/>
          </a:xfrm>
          <a:custGeom>
            <a:avLst/>
            <a:gdLst/>
            <a:ahLst/>
            <a:cxnLst/>
            <a:rect l="l" t="t" r="r" b="b"/>
            <a:pathLst>
              <a:path w="120650" h="177800">
                <a:moveTo>
                  <a:pt x="57150" y="0"/>
                </a:moveTo>
                <a:lnTo>
                  <a:pt x="0" y="6350"/>
                </a:lnTo>
                <a:lnTo>
                  <a:pt x="120650" y="177800"/>
                </a:lnTo>
                <a:lnTo>
                  <a:pt x="120650" y="2540"/>
                </a:lnTo>
                <a:lnTo>
                  <a:pt x="57150" y="0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k object 89"/>
          <p:cNvSpPr/>
          <p:nvPr/>
        </p:nvSpPr>
        <p:spPr>
          <a:xfrm>
            <a:off x="800100" y="5726429"/>
            <a:ext cx="306070" cy="608330"/>
          </a:xfrm>
          <a:custGeom>
            <a:avLst/>
            <a:gdLst/>
            <a:ahLst/>
            <a:cxnLst/>
            <a:rect l="l" t="t" r="r" b="b"/>
            <a:pathLst>
              <a:path w="306069" h="608329">
                <a:moveTo>
                  <a:pt x="68580" y="0"/>
                </a:moveTo>
                <a:lnTo>
                  <a:pt x="0" y="62230"/>
                </a:lnTo>
                <a:lnTo>
                  <a:pt x="120650" y="538480"/>
                </a:lnTo>
                <a:lnTo>
                  <a:pt x="220980" y="572770"/>
                </a:lnTo>
                <a:lnTo>
                  <a:pt x="306069" y="608330"/>
                </a:lnTo>
                <a:lnTo>
                  <a:pt x="184150" y="3810"/>
                </a:lnTo>
                <a:lnTo>
                  <a:pt x="6858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k object 90"/>
          <p:cNvSpPr/>
          <p:nvPr/>
        </p:nvSpPr>
        <p:spPr>
          <a:xfrm>
            <a:off x="1060450" y="5698490"/>
            <a:ext cx="577850" cy="276860"/>
          </a:xfrm>
          <a:custGeom>
            <a:avLst/>
            <a:gdLst/>
            <a:ahLst/>
            <a:cxnLst/>
            <a:rect l="l" t="t" r="r" b="b"/>
            <a:pathLst>
              <a:path w="577850" h="276860">
                <a:moveTo>
                  <a:pt x="548640" y="0"/>
                </a:moveTo>
                <a:lnTo>
                  <a:pt x="0" y="83820"/>
                </a:lnTo>
                <a:lnTo>
                  <a:pt x="21590" y="276860"/>
                </a:lnTo>
                <a:lnTo>
                  <a:pt x="567689" y="187960"/>
                </a:lnTo>
                <a:lnTo>
                  <a:pt x="577850" y="34290"/>
                </a:lnTo>
                <a:lnTo>
                  <a:pt x="54864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k object 91"/>
          <p:cNvSpPr/>
          <p:nvPr/>
        </p:nvSpPr>
        <p:spPr>
          <a:xfrm>
            <a:off x="551180" y="5862320"/>
            <a:ext cx="247650" cy="106680"/>
          </a:xfrm>
          <a:custGeom>
            <a:avLst/>
            <a:gdLst/>
            <a:ahLst/>
            <a:cxnLst/>
            <a:rect l="l" t="t" r="r" b="b"/>
            <a:pathLst>
              <a:path w="247650" h="106679">
                <a:moveTo>
                  <a:pt x="215900" y="0"/>
                </a:moveTo>
                <a:lnTo>
                  <a:pt x="0" y="62229"/>
                </a:lnTo>
                <a:lnTo>
                  <a:pt x="247650" y="106679"/>
                </a:lnTo>
                <a:lnTo>
                  <a:pt x="215900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k object 92"/>
          <p:cNvSpPr/>
          <p:nvPr/>
        </p:nvSpPr>
        <p:spPr>
          <a:xfrm>
            <a:off x="791209" y="5694679"/>
            <a:ext cx="250190" cy="137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k object 93"/>
          <p:cNvSpPr/>
          <p:nvPr/>
        </p:nvSpPr>
        <p:spPr>
          <a:xfrm>
            <a:off x="1009650" y="6567169"/>
            <a:ext cx="182880" cy="2120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k object 94"/>
          <p:cNvSpPr/>
          <p:nvPr/>
        </p:nvSpPr>
        <p:spPr>
          <a:xfrm>
            <a:off x="1593850" y="5654040"/>
            <a:ext cx="68580" cy="1866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k object 95"/>
          <p:cNvSpPr/>
          <p:nvPr/>
        </p:nvSpPr>
        <p:spPr>
          <a:xfrm>
            <a:off x="120650" y="5924550"/>
            <a:ext cx="944880" cy="397510"/>
          </a:xfrm>
          <a:custGeom>
            <a:avLst/>
            <a:gdLst/>
            <a:ahLst/>
            <a:cxnLst/>
            <a:rect l="l" t="t" r="r" b="b"/>
            <a:pathLst>
              <a:path w="944880" h="397510">
                <a:moveTo>
                  <a:pt x="78739" y="0"/>
                </a:moveTo>
                <a:lnTo>
                  <a:pt x="0" y="20319"/>
                </a:lnTo>
                <a:lnTo>
                  <a:pt x="854710" y="397509"/>
                </a:lnTo>
                <a:lnTo>
                  <a:pt x="944880" y="388620"/>
                </a:lnTo>
                <a:lnTo>
                  <a:pt x="78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k object 96"/>
          <p:cNvSpPr/>
          <p:nvPr/>
        </p:nvSpPr>
        <p:spPr>
          <a:xfrm>
            <a:off x="412750" y="6168390"/>
            <a:ext cx="387350" cy="236220"/>
          </a:xfrm>
          <a:custGeom>
            <a:avLst/>
            <a:gdLst/>
            <a:ahLst/>
            <a:cxnLst/>
            <a:rect l="l" t="t" r="r" b="b"/>
            <a:pathLst>
              <a:path w="387350" h="236220">
                <a:moveTo>
                  <a:pt x="39370" y="63500"/>
                </a:moveTo>
                <a:lnTo>
                  <a:pt x="85090" y="129540"/>
                </a:lnTo>
                <a:lnTo>
                  <a:pt x="215900" y="214630"/>
                </a:lnTo>
                <a:lnTo>
                  <a:pt x="369570" y="236220"/>
                </a:lnTo>
                <a:lnTo>
                  <a:pt x="382711" y="193040"/>
                </a:lnTo>
                <a:lnTo>
                  <a:pt x="349250" y="193040"/>
                </a:lnTo>
                <a:lnTo>
                  <a:pt x="259079" y="182880"/>
                </a:lnTo>
                <a:lnTo>
                  <a:pt x="110490" y="115570"/>
                </a:lnTo>
                <a:lnTo>
                  <a:pt x="39370" y="63500"/>
                </a:lnTo>
                <a:close/>
              </a:path>
              <a:path w="387350" h="236220">
                <a:moveTo>
                  <a:pt x="0" y="0"/>
                </a:moveTo>
                <a:lnTo>
                  <a:pt x="11429" y="26670"/>
                </a:lnTo>
                <a:lnTo>
                  <a:pt x="127000" y="52070"/>
                </a:lnTo>
                <a:lnTo>
                  <a:pt x="256540" y="109220"/>
                </a:lnTo>
                <a:lnTo>
                  <a:pt x="349250" y="193040"/>
                </a:lnTo>
                <a:lnTo>
                  <a:pt x="382711" y="193040"/>
                </a:lnTo>
                <a:lnTo>
                  <a:pt x="387350" y="177800"/>
                </a:lnTo>
                <a:lnTo>
                  <a:pt x="312420" y="95250"/>
                </a:lnTo>
                <a:lnTo>
                  <a:pt x="134620" y="139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k object 97"/>
          <p:cNvSpPr/>
          <p:nvPr/>
        </p:nvSpPr>
        <p:spPr>
          <a:xfrm>
            <a:off x="896619" y="5842000"/>
            <a:ext cx="170180" cy="377190"/>
          </a:xfrm>
          <a:custGeom>
            <a:avLst/>
            <a:gdLst/>
            <a:ahLst/>
            <a:cxnLst/>
            <a:rect l="l" t="t" r="r" b="b"/>
            <a:pathLst>
              <a:path w="170180" h="377189">
                <a:moveTo>
                  <a:pt x="19050" y="0"/>
                </a:moveTo>
                <a:lnTo>
                  <a:pt x="0" y="44450"/>
                </a:lnTo>
                <a:lnTo>
                  <a:pt x="24130" y="271780"/>
                </a:lnTo>
                <a:lnTo>
                  <a:pt x="77470" y="377190"/>
                </a:lnTo>
                <a:lnTo>
                  <a:pt x="170180" y="355600"/>
                </a:lnTo>
                <a:lnTo>
                  <a:pt x="85090" y="257809"/>
                </a:lnTo>
                <a:lnTo>
                  <a:pt x="63500" y="151130"/>
                </a:lnTo>
                <a:lnTo>
                  <a:pt x="72390" y="19050"/>
                </a:lnTo>
                <a:lnTo>
                  <a:pt x="190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k object 98"/>
          <p:cNvSpPr/>
          <p:nvPr/>
        </p:nvSpPr>
        <p:spPr>
          <a:xfrm>
            <a:off x="1061719" y="6426200"/>
            <a:ext cx="119380" cy="1371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k object 99"/>
          <p:cNvSpPr/>
          <p:nvPr/>
        </p:nvSpPr>
        <p:spPr>
          <a:xfrm>
            <a:off x="7620" y="5918200"/>
            <a:ext cx="1337310" cy="698500"/>
          </a:xfrm>
          <a:custGeom>
            <a:avLst/>
            <a:gdLst/>
            <a:ahLst/>
            <a:cxnLst/>
            <a:rect l="l" t="t" r="r" b="b"/>
            <a:pathLst>
              <a:path w="1337310" h="698500">
                <a:moveTo>
                  <a:pt x="1316679" y="662940"/>
                </a:moveTo>
                <a:lnTo>
                  <a:pt x="1129030" y="662940"/>
                </a:lnTo>
                <a:lnTo>
                  <a:pt x="1282700" y="698500"/>
                </a:lnTo>
                <a:lnTo>
                  <a:pt x="1316679" y="662940"/>
                </a:lnTo>
                <a:close/>
              </a:path>
              <a:path w="1337310" h="698500">
                <a:moveTo>
                  <a:pt x="171450" y="0"/>
                </a:moveTo>
                <a:lnTo>
                  <a:pt x="123190" y="0"/>
                </a:lnTo>
                <a:lnTo>
                  <a:pt x="49530" y="40640"/>
                </a:lnTo>
                <a:lnTo>
                  <a:pt x="0" y="165100"/>
                </a:lnTo>
                <a:lnTo>
                  <a:pt x="53340" y="284480"/>
                </a:lnTo>
                <a:lnTo>
                  <a:pt x="938530" y="688340"/>
                </a:lnTo>
                <a:lnTo>
                  <a:pt x="1129030" y="662940"/>
                </a:lnTo>
                <a:lnTo>
                  <a:pt x="1316679" y="662940"/>
                </a:lnTo>
                <a:lnTo>
                  <a:pt x="1332455" y="646430"/>
                </a:lnTo>
                <a:lnTo>
                  <a:pt x="967740" y="646430"/>
                </a:lnTo>
                <a:lnTo>
                  <a:pt x="971808" y="627380"/>
                </a:lnTo>
                <a:lnTo>
                  <a:pt x="904240" y="627380"/>
                </a:lnTo>
                <a:lnTo>
                  <a:pt x="85089" y="245109"/>
                </a:lnTo>
                <a:lnTo>
                  <a:pt x="63500" y="170179"/>
                </a:lnTo>
                <a:lnTo>
                  <a:pt x="81280" y="74930"/>
                </a:lnTo>
                <a:lnTo>
                  <a:pt x="171450" y="0"/>
                </a:lnTo>
                <a:close/>
              </a:path>
              <a:path w="1337310" h="698500">
                <a:moveTo>
                  <a:pt x="1121410" y="624840"/>
                </a:moveTo>
                <a:lnTo>
                  <a:pt x="967740" y="646430"/>
                </a:lnTo>
                <a:lnTo>
                  <a:pt x="1332455" y="646430"/>
                </a:lnTo>
                <a:lnTo>
                  <a:pt x="1336096" y="642620"/>
                </a:lnTo>
                <a:lnTo>
                  <a:pt x="1252220" y="642620"/>
                </a:lnTo>
                <a:lnTo>
                  <a:pt x="1121410" y="624840"/>
                </a:lnTo>
                <a:close/>
              </a:path>
              <a:path w="1337310" h="698500">
                <a:moveTo>
                  <a:pt x="1134110" y="406400"/>
                </a:moveTo>
                <a:lnTo>
                  <a:pt x="1087120" y="417830"/>
                </a:lnTo>
                <a:lnTo>
                  <a:pt x="1141730" y="527050"/>
                </a:lnTo>
                <a:lnTo>
                  <a:pt x="1252220" y="642620"/>
                </a:lnTo>
                <a:lnTo>
                  <a:pt x="1336096" y="642620"/>
                </a:lnTo>
                <a:lnTo>
                  <a:pt x="1337310" y="641350"/>
                </a:lnTo>
                <a:lnTo>
                  <a:pt x="1192530" y="527050"/>
                </a:lnTo>
                <a:lnTo>
                  <a:pt x="1134110" y="406400"/>
                </a:lnTo>
                <a:close/>
              </a:path>
              <a:path w="1337310" h="698500">
                <a:moveTo>
                  <a:pt x="1061720" y="426720"/>
                </a:moveTo>
                <a:lnTo>
                  <a:pt x="985520" y="438150"/>
                </a:lnTo>
                <a:lnTo>
                  <a:pt x="924560" y="521970"/>
                </a:lnTo>
                <a:lnTo>
                  <a:pt x="904240" y="627380"/>
                </a:lnTo>
                <a:lnTo>
                  <a:pt x="971808" y="627380"/>
                </a:lnTo>
                <a:lnTo>
                  <a:pt x="995680" y="515620"/>
                </a:lnTo>
                <a:lnTo>
                  <a:pt x="1061720" y="426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k object 100"/>
          <p:cNvSpPr/>
          <p:nvPr/>
        </p:nvSpPr>
        <p:spPr>
          <a:xfrm>
            <a:off x="167639" y="5985509"/>
            <a:ext cx="127000" cy="265430"/>
          </a:xfrm>
          <a:custGeom>
            <a:avLst/>
            <a:gdLst/>
            <a:ahLst/>
            <a:cxnLst/>
            <a:rect l="l" t="t" r="r" b="b"/>
            <a:pathLst>
              <a:path w="127000" h="265429">
                <a:moveTo>
                  <a:pt x="92710" y="0"/>
                </a:moveTo>
                <a:lnTo>
                  <a:pt x="15240" y="83819"/>
                </a:lnTo>
                <a:lnTo>
                  <a:pt x="0" y="181609"/>
                </a:lnTo>
                <a:lnTo>
                  <a:pt x="26670" y="247649"/>
                </a:lnTo>
                <a:lnTo>
                  <a:pt x="74930" y="265429"/>
                </a:lnTo>
                <a:lnTo>
                  <a:pt x="60960" y="120649"/>
                </a:lnTo>
                <a:lnTo>
                  <a:pt x="127000" y="12699"/>
                </a:lnTo>
                <a:lnTo>
                  <a:pt x="927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k object 101"/>
          <p:cNvSpPr/>
          <p:nvPr/>
        </p:nvSpPr>
        <p:spPr>
          <a:xfrm>
            <a:off x="712469" y="5539740"/>
            <a:ext cx="511809" cy="943610"/>
          </a:xfrm>
          <a:custGeom>
            <a:avLst/>
            <a:gdLst/>
            <a:ahLst/>
            <a:cxnLst/>
            <a:rect l="l" t="t" r="r" b="b"/>
            <a:pathLst>
              <a:path w="511809" h="943610">
                <a:moveTo>
                  <a:pt x="319316" y="48260"/>
                </a:moveTo>
                <a:lnTo>
                  <a:pt x="180339" y="48260"/>
                </a:lnTo>
                <a:lnTo>
                  <a:pt x="283210" y="77470"/>
                </a:lnTo>
                <a:lnTo>
                  <a:pt x="441960" y="866140"/>
                </a:lnTo>
                <a:lnTo>
                  <a:pt x="511810" y="943610"/>
                </a:lnTo>
                <a:lnTo>
                  <a:pt x="319316" y="48260"/>
                </a:lnTo>
                <a:close/>
              </a:path>
              <a:path w="511809" h="943610">
                <a:moveTo>
                  <a:pt x="205739" y="0"/>
                </a:moveTo>
                <a:lnTo>
                  <a:pt x="64770" y="30480"/>
                </a:lnTo>
                <a:lnTo>
                  <a:pt x="0" y="99060"/>
                </a:lnTo>
                <a:lnTo>
                  <a:pt x="173989" y="711200"/>
                </a:lnTo>
                <a:lnTo>
                  <a:pt x="243839" y="734060"/>
                </a:lnTo>
                <a:lnTo>
                  <a:pt x="60959" y="111760"/>
                </a:lnTo>
                <a:lnTo>
                  <a:pt x="95250" y="58420"/>
                </a:lnTo>
                <a:lnTo>
                  <a:pt x="180339" y="48260"/>
                </a:lnTo>
                <a:lnTo>
                  <a:pt x="319316" y="48260"/>
                </a:lnTo>
                <a:lnTo>
                  <a:pt x="318770" y="45720"/>
                </a:lnTo>
                <a:lnTo>
                  <a:pt x="205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k object 102"/>
          <p:cNvSpPr/>
          <p:nvPr/>
        </p:nvSpPr>
        <p:spPr>
          <a:xfrm>
            <a:off x="916939" y="5793740"/>
            <a:ext cx="152400" cy="401320"/>
          </a:xfrm>
          <a:custGeom>
            <a:avLst/>
            <a:gdLst/>
            <a:ahLst/>
            <a:cxnLst/>
            <a:rect l="l" t="t" r="r" b="b"/>
            <a:pathLst>
              <a:path w="152400" h="401320">
                <a:moveTo>
                  <a:pt x="50800" y="0"/>
                </a:moveTo>
                <a:lnTo>
                  <a:pt x="0" y="21590"/>
                </a:lnTo>
                <a:lnTo>
                  <a:pt x="60959" y="154940"/>
                </a:lnTo>
                <a:lnTo>
                  <a:pt x="90169" y="252730"/>
                </a:lnTo>
                <a:lnTo>
                  <a:pt x="92709" y="401320"/>
                </a:lnTo>
                <a:lnTo>
                  <a:pt x="152400" y="401320"/>
                </a:lnTo>
                <a:lnTo>
                  <a:pt x="148590" y="287020"/>
                </a:lnTo>
                <a:lnTo>
                  <a:pt x="128269" y="165100"/>
                </a:lnTo>
                <a:lnTo>
                  <a:pt x="78740" y="46990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k object 103"/>
          <p:cNvSpPr/>
          <p:nvPr/>
        </p:nvSpPr>
        <p:spPr>
          <a:xfrm>
            <a:off x="520700" y="5761990"/>
            <a:ext cx="309880" cy="215900"/>
          </a:xfrm>
          <a:custGeom>
            <a:avLst/>
            <a:gdLst/>
            <a:ahLst/>
            <a:cxnLst/>
            <a:rect l="l" t="t" r="r" b="b"/>
            <a:pathLst>
              <a:path w="309880" h="215900">
                <a:moveTo>
                  <a:pt x="236220" y="0"/>
                </a:moveTo>
                <a:lnTo>
                  <a:pt x="204470" y="13970"/>
                </a:lnTo>
                <a:lnTo>
                  <a:pt x="200659" y="53340"/>
                </a:lnTo>
                <a:lnTo>
                  <a:pt x="0" y="135890"/>
                </a:lnTo>
                <a:lnTo>
                  <a:pt x="0" y="177800"/>
                </a:lnTo>
                <a:lnTo>
                  <a:pt x="224790" y="180340"/>
                </a:lnTo>
                <a:lnTo>
                  <a:pt x="254000" y="215900"/>
                </a:lnTo>
                <a:lnTo>
                  <a:pt x="309880" y="213360"/>
                </a:lnTo>
                <a:lnTo>
                  <a:pt x="303530" y="152400"/>
                </a:lnTo>
                <a:lnTo>
                  <a:pt x="91440" y="140970"/>
                </a:lnTo>
                <a:lnTo>
                  <a:pt x="264159" y="71120"/>
                </a:lnTo>
                <a:lnTo>
                  <a:pt x="236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k object 104"/>
          <p:cNvSpPr/>
          <p:nvPr/>
        </p:nvSpPr>
        <p:spPr>
          <a:xfrm>
            <a:off x="1043939" y="5617209"/>
            <a:ext cx="748030" cy="335280"/>
          </a:xfrm>
          <a:custGeom>
            <a:avLst/>
            <a:gdLst/>
            <a:ahLst/>
            <a:cxnLst/>
            <a:rect l="l" t="t" r="r" b="b"/>
            <a:pathLst>
              <a:path w="748030" h="335279">
                <a:moveTo>
                  <a:pt x="722841" y="44449"/>
                </a:moveTo>
                <a:lnTo>
                  <a:pt x="668020" y="44449"/>
                </a:lnTo>
                <a:lnTo>
                  <a:pt x="709929" y="114299"/>
                </a:lnTo>
                <a:lnTo>
                  <a:pt x="685799" y="191769"/>
                </a:lnTo>
                <a:lnTo>
                  <a:pt x="41909" y="303529"/>
                </a:lnTo>
                <a:lnTo>
                  <a:pt x="45719" y="335279"/>
                </a:lnTo>
                <a:lnTo>
                  <a:pt x="718820" y="223519"/>
                </a:lnTo>
                <a:lnTo>
                  <a:pt x="748029" y="143509"/>
                </a:lnTo>
                <a:lnTo>
                  <a:pt x="736599" y="60959"/>
                </a:lnTo>
                <a:lnTo>
                  <a:pt x="722841" y="44449"/>
                </a:lnTo>
                <a:close/>
              </a:path>
              <a:path w="748030" h="335279">
                <a:moveTo>
                  <a:pt x="685799" y="0"/>
                </a:moveTo>
                <a:lnTo>
                  <a:pt x="0" y="102869"/>
                </a:lnTo>
                <a:lnTo>
                  <a:pt x="0" y="146049"/>
                </a:lnTo>
                <a:lnTo>
                  <a:pt x="668020" y="44449"/>
                </a:lnTo>
                <a:lnTo>
                  <a:pt x="722841" y="44449"/>
                </a:lnTo>
                <a:lnTo>
                  <a:pt x="6857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k object 105"/>
          <p:cNvSpPr/>
          <p:nvPr/>
        </p:nvSpPr>
        <p:spPr>
          <a:xfrm>
            <a:off x="1137919" y="5723890"/>
            <a:ext cx="389890" cy="137160"/>
          </a:xfrm>
          <a:custGeom>
            <a:avLst/>
            <a:gdLst/>
            <a:ahLst/>
            <a:cxnLst/>
            <a:rect l="l" t="t" r="r" b="b"/>
            <a:pathLst>
              <a:path w="389890" h="137160">
                <a:moveTo>
                  <a:pt x="381567" y="41910"/>
                </a:moveTo>
                <a:lnTo>
                  <a:pt x="331470" y="41910"/>
                </a:lnTo>
                <a:lnTo>
                  <a:pt x="213360" y="87630"/>
                </a:lnTo>
                <a:lnTo>
                  <a:pt x="113030" y="100330"/>
                </a:lnTo>
                <a:lnTo>
                  <a:pt x="0" y="100330"/>
                </a:lnTo>
                <a:lnTo>
                  <a:pt x="53340" y="137160"/>
                </a:lnTo>
                <a:lnTo>
                  <a:pt x="176530" y="132080"/>
                </a:lnTo>
                <a:lnTo>
                  <a:pt x="334010" y="92710"/>
                </a:lnTo>
                <a:lnTo>
                  <a:pt x="381567" y="41910"/>
                </a:lnTo>
                <a:close/>
              </a:path>
              <a:path w="389890" h="137160">
                <a:moveTo>
                  <a:pt x="201930" y="0"/>
                </a:moveTo>
                <a:lnTo>
                  <a:pt x="87630" y="10160"/>
                </a:lnTo>
                <a:lnTo>
                  <a:pt x="12700" y="60960"/>
                </a:lnTo>
                <a:lnTo>
                  <a:pt x="90170" y="76200"/>
                </a:lnTo>
                <a:lnTo>
                  <a:pt x="219710" y="41910"/>
                </a:lnTo>
                <a:lnTo>
                  <a:pt x="381567" y="41910"/>
                </a:lnTo>
                <a:lnTo>
                  <a:pt x="389890" y="33020"/>
                </a:lnTo>
                <a:lnTo>
                  <a:pt x="353060" y="2540"/>
                </a:lnTo>
                <a:lnTo>
                  <a:pt x="2019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bk object 106"/>
          <p:cNvSpPr/>
          <p:nvPr/>
        </p:nvSpPr>
        <p:spPr>
          <a:xfrm>
            <a:off x="8680450" y="4159250"/>
            <a:ext cx="325120" cy="2265680"/>
          </a:xfrm>
          <a:custGeom>
            <a:avLst/>
            <a:gdLst/>
            <a:ahLst/>
            <a:cxnLst/>
            <a:rect l="l" t="t" r="r" b="b"/>
            <a:pathLst>
              <a:path w="325120" h="2265679">
                <a:moveTo>
                  <a:pt x="325120" y="0"/>
                </a:moveTo>
                <a:lnTo>
                  <a:pt x="241300" y="292100"/>
                </a:lnTo>
                <a:lnTo>
                  <a:pt x="143509" y="417830"/>
                </a:lnTo>
                <a:lnTo>
                  <a:pt x="33020" y="494030"/>
                </a:lnTo>
                <a:lnTo>
                  <a:pt x="0" y="655319"/>
                </a:lnTo>
                <a:lnTo>
                  <a:pt x="12700" y="801369"/>
                </a:lnTo>
                <a:lnTo>
                  <a:pt x="143509" y="1099820"/>
                </a:lnTo>
                <a:lnTo>
                  <a:pt x="172720" y="1211580"/>
                </a:lnTo>
                <a:lnTo>
                  <a:pt x="156209" y="1289050"/>
                </a:lnTo>
                <a:lnTo>
                  <a:pt x="76200" y="1351280"/>
                </a:lnTo>
                <a:lnTo>
                  <a:pt x="54609" y="1435100"/>
                </a:lnTo>
                <a:lnTo>
                  <a:pt x="76200" y="1560830"/>
                </a:lnTo>
                <a:lnTo>
                  <a:pt x="168909" y="1762760"/>
                </a:lnTo>
                <a:lnTo>
                  <a:pt x="190500" y="1930400"/>
                </a:lnTo>
                <a:lnTo>
                  <a:pt x="165100" y="2042160"/>
                </a:lnTo>
                <a:lnTo>
                  <a:pt x="33020" y="2189480"/>
                </a:lnTo>
                <a:lnTo>
                  <a:pt x="41909" y="2265680"/>
                </a:lnTo>
                <a:lnTo>
                  <a:pt x="143509" y="2180590"/>
                </a:lnTo>
                <a:lnTo>
                  <a:pt x="223520" y="2076450"/>
                </a:lnTo>
                <a:lnTo>
                  <a:pt x="257809" y="1882139"/>
                </a:lnTo>
                <a:lnTo>
                  <a:pt x="220979" y="1700530"/>
                </a:lnTo>
                <a:lnTo>
                  <a:pt x="130809" y="1511300"/>
                </a:lnTo>
                <a:lnTo>
                  <a:pt x="127000" y="1421130"/>
                </a:lnTo>
                <a:lnTo>
                  <a:pt x="228600" y="1323340"/>
                </a:lnTo>
                <a:lnTo>
                  <a:pt x="223520" y="1149350"/>
                </a:lnTo>
                <a:lnTo>
                  <a:pt x="114300" y="877569"/>
                </a:lnTo>
                <a:lnTo>
                  <a:pt x="67309" y="723900"/>
                </a:lnTo>
                <a:lnTo>
                  <a:pt x="72390" y="577850"/>
                </a:lnTo>
                <a:lnTo>
                  <a:pt x="165100" y="521969"/>
                </a:lnTo>
                <a:lnTo>
                  <a:pt x="250190" y="424180"/>
                </a:lnTo>
                <a:lnTo>
                  <a:pt x="313690" y="264160"/>
                </a:lnTo>
                <a:lnTo>
                  <a:pt x="32512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bk object 107"/>
          <p:cNvSpPr/>
          <p:nvPr/>
        </p:nvSpPr>
        <p:spPr>
          <a:xfrm>
            <a:off x="8740140" y="2115820"/>
            <a:ext cx="326390" cy="2592070"/>
          </a:xfrm>
          <a:custGeom>
            <a:avLst/>
            <a:gdLst/>
            <a:ahLst/>
            <a:cxnLst/>
            <a:rect l="l" t="t" r="r" b="b"/>
            <a:pathLst>
              <a:path w="326390" h="2592070">
                <a:moveTo>
                  <a:pt x="326389" y="0"/>
                </a:moveTo>
                <a:lnTo>
                  <a:pt x="241300" y="335279"/>
                </a:lnTo>
                <a:lnTo>
                  <a:pt x="144779" y="478789"/>
                </a:lnTo>
                <a:lnTo>
                  <a:pt x="34289" y="566419"/>
                </a:lnTo>
                <a:lnTo>
                  <a:pt x="0" y="749300"/>
                </a:lnTo>
                <a:lnTo>
                  <a:pt x="13969" y="916939"/>
                </a:lnTo>
                <a:lnTo>
                  <a:pt x="144779" y="1259839"/>
                </a:lnTo>
                <a:lnTo>
                  <a:pt x="173989" y="1386839"/>
                </a:lnTo>
                <a:lnTo>
                  <a:pt x="157479" y="1475739"/>
                </a:lnTo>
                <a:lnTo>
                  <a:pt x="77469" y="1545589"/>
                </a:lnTo>
                <a:lnTo>
                  <a:pt x="55879" y="1643379"/>
                </a:lnTo>
                <a:lnTo>
                  <a:pt x="77469" y="1786889"/>
                </a:lnTo>
                <a:lnTo>
                  <a:pt x="170179" y="2018029"/>
                </a:lnTo>
                <a:lnTo>
                  <a:pt x="191769" y="2208529"/>
                </a:lnTo>
                <a:lnTo>
                  <a:pt x="166369" y="2338069"/>
                </a:lnTo>
                <a:lnTo>
                  <a:pt x="34289" y="2505710"/>
                </a:lnTo>
                <a:lnTo>
                  <a:pt x="43179" y="2592069"/>
                </a:lnTo>
                <a:lnTo>
                  <a:pt x="144779" y="2495549"/>
                </a:lnTo>
                <a:lnTo>
                  <a:pt x="224789" y="2376169"/>
                </a:lnTo>
                <a:lnTo>
                  <a:pt x="259079" y="2153919"/>
                </a:lnTo>
                <a:lnTo>
                  <a:pt x="220979" y="1946909"/>
                </a:lnTo>
                <a:lnTo>
                  <a:pt x="132079" y="1731009"/>
                </a:lnTo>
                <a:lnTo>
                  <a:pt x="127000" y="1626869"/>
                </a:lnTo>
                <a:lnTo>
                  <a:pt x="229869" y="1515109"/>
                </a:lnTo>
                <a:lnTo>
                  <a:pt x="224789" y="1315719"/>
                </a:lnTo>
                <a:lnTo>
                  <a:pt x="115569" y="1004569"/>
                </a:lnTo>
                <a:lnTo>
                  <a:pt x="68579" y="828039"/>
                </a:lnTo>
                <a:lnTo>
                  <a:pt x="72389" y="660400"/>
                </a:lnTo>
                <a:lnTo>
                  <a:pt x="166369" y="596900"/>
                </a:lnTo>
                <a:lnTo>
                  <a:pt x="251459" y="485139"/>
                </a:lnTo>
                <a:lnTo>
                  <a:pt x="313689" y="303529"/>
                </a:lnTo>
                <a:lnTo>
                  <a:pt x="326389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bk object 108"/>
          <p:cNvSpPr/>
          <p:nvPr/>
        </p:nvSpPr>
        <p:spPr>
          <a:xfrm>
            <a:off x="8491219" y="1775460"/>
            <a:ext cx="341630" cy="354330"/>
          </a:xfrm>
          <a:custGeom>
            <a:avLst/>
            <a:gdLst/>
            <a:ahLst/>
            <a:cxnLst/>
            <a:rect l="l" t="t" r="r" b="b"/>
            <a:pathLst>
              <a:path w="341629" h="354330">
                <a:moveTo>
                  <a:pt x="25400" y="0"/>
                </a:moveTo>
                <a:lnTo>
                  <a:pt x="0" y="41910"/>
                </a:lnTo>
                <a:lnTo>
                  <a:pt x="152400" y="153669"/>
                </a:lnTo>
                <a:lnTo>
                  <a:pt x="330200" y="354329"/>
                </a:lnTo>
                <a:lnTo>
                  <a:pt x="341629" y="323850"/>
                </a:lnTo>
                <a:lnTo>
                  <a:pt x="189229" y="137160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k object 109"/>
          <p:cNvSpPr/>
          <p:nvPr/>
        </p:nvSpPr>
        <p:spPr>
          <a:xfrm>
            <a:off x="7852409" y="102870"/>
            <a:ext cx="280670" cy="146050"/>
          </a:xfrm>
          <a:custGeom>
            <a:avLst/>
            <a:gdLst/>
            <a:ahLst/>
            <a:cxnLst/>
            <a:rect l="l" t="t" r="r" b="b"/>
            <a:pathLst>
              <a:path w="280670" h="146050">
                <a:moveTo>
                  <a:pt x="210820" y="0"/>
                </a:moveTo>
                <a:lnTo>
                  <a:pt x="91440" y="33020"/>
                </a:lnTo>
                <a:lnTo>
                  <a:pt x="196850" y="59689"/>
                </a:lnTo>
                <a:lnTo>
                  <a:pt x="39370" y="109220"/>
                </a:lnTo>
                <a:lnTo>
                  <a:pt x="0" y="146050"/>
                </a:lnTo>
                <a:lnTo>
                  <a:pt x="156210" y="113029"/>
                </a:lnTo>
                <a:lnTo>
                  <a:pt x="280670" y="105409"/>
                </a:lnTo>
                <a:lnTo>
                  <a:pt x="2108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bk object 110"/>
          <p:cNvSpPr/>
          <p:nvPr/>
        </p:nvSpPr>
        <p:spPr>
          <a:xfrm>
            <a:off x="8054340" y="520700"/>
            <a:ext cx="372110" cy="715010"/>
          </a:xfrm>
          <a:custGeom>
            <a:avLst/>
            <a:gdLst/>
            <a:ahLst/>
            <a:cxnLst/>
            <a:rect l="l" t="t" r="r" b="b"/>
            <a:pathLst>
              <a:path w="372109" h="715010">
                <a:moveTo>
                  <a:pt x="21589" y="87629"/>
                </a:moveTo>
                <a:lnTo>
                  <a:pt x="43179" y="278129"/>
                </a:lnTo>
                <a:lnTo>
                  <a:pt x="149859" y="520700"/>
                </a:lnTo>
                <a:lnTo>
                  <a:pt x="264159" y="688339"/>
                </a:lnTo>
                <a:lnTo>
                  <a:pt x="336550" y="715010"/>
                </a:lnTo>
                <a:lnTo>
                  <a:pt x="363812" y="656589"/>
                </a:lnTo>
                <a:lnTo>
                  <a:pt x="297179" y="656589"/>
                </a:lnTo>
                <a:lnTo>
                  <a:pt x="224789" y="591820"/>
                </a:lnTo>
                <a:lnTo>
                  <a:pt x="100329" y="345439"/>
                </a:lnTo>
                <a:lnTo>
                  <a:pt x="21589" y="87629"/>
                </a:lnTo>
                <a:close/>
              </a:path>
              <a:path w="372109" h="715010">
                <a:moveTo>
                  <a:pt x="104227" y="39370"/>
                </a:moveTo>
                <a:lnTo>
                  <a:pt x="50800" y="39370"/>
                </a:lnTo>
                <a:lnTo>
                  <a:pt x="138429" y="152400"/>
                </a:lnTo>
                <a:lnTo>
                  <a:pt x="229869" y="316229"/>
                </a:lnTo>
                <a:lnTo>
                  <a:pt x="306069" y="544829"/>
                </a:lnTo>
                <a:lnTo>
                  <a:pt x="297179" y="656589"/>
                </a:lnTo>
                <a:lnTo>
                  <a:pt x="363812" y="656589"/>
                </a:lnTo>
                <a:lnTo>
                  <a:pt x="372109" y="638810"/>
                </a:lnTo>
                <a:lnTo>
                  <a:pt x="320039" y="439420"/>
                </a:lnTo>
                <a:lnTo>
                  <a:pt x="220979" y="214629"/>
                </a:lnTo>
                <a:lnTo>
                  <a:pt x="139700" y="73660"/>
                </a:lnTo>
                <a:lnTo>
                  <a:pt x="104227" y="39370"/>
                </a:lnTo>
                <a:close/>
              </a:path>
              <a:path w="372109" h="715010">
                <a:moveTo>
                  <a:pt x="63500" y="0"/>
                </a:moveTo>
                <a:lnTo>
                  <a:pt x="3809" y="0"/>
                </a:lnTo>
                <a:lnTo>
                  <a:pt x="0" y="67310"/>
                </a:lnTo>
                <a:lnTo>
                  <a:pt x="50800" y="39370"/>
                </a:lnTo>
                <a:lnTo>
                  <a:pt x="104227" y="3937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k object 111"/>
          <p:cNvSpPr/>
          <p:nvPr/>
        </p:nvSpPr>
        <p:spPr>
          <a:xfrm>
            <a:off x="7772400" y="270509"/>
            <a:ext cx="681990" cy="1480820"/>
          </a:xfrm>
          <a:custGeom>
            <a:avLst/>
            <a:gdLst/>
            <a:ahLst/>
            <a:cxnLst/>
            <a:rect l="l" t="t" r="r" b="b"/>
            <a:pathLst>
              <a:path w="681990" h="1480820">
                <a:moveTo>
                  <a:pt x="0" y="0"/>
                </a:moveTo>
                <a:lnTo>
                  <a:pt x="668020" y="1480820"/>
                </a:lnTo>
                <a:lnTo>
                  <a:pt x="681990" y="1394460"/>
                </a:lnTo>
                <a:lnTo>
                  <a:pt x="41909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k object 112"/>
          <p:cNvSpPr/>
          <p:nvPr/>
        </p:nvSpPr>
        <p:spPr>
          <a:xfrm>
            <a:off x="7729219" y="39369"/>
            <a:ext cx="1168400" cy="2086610"/>
          </a:xfrm>
          <a:custGeom>
            <a:avLst/>
            <a:gdLst/>
            <a:ahLst/>
            <a:cxnLst/>
            <a:rect l="l" t="t" r="r" b="b"/>
            <a:pathLst>
              <a:path w="1168400" h="2086610">
                <a:moveTo>
                  <a:pt x="1104354" y="1868169"/>
                </a:moveTo>
                <a:lnTo>
                  <a:pt x="1060450" y="1868169"/>
                </a:lnTo>
                <a:lnTo>
                  <a:pt x="1111250" y="2030729"/>
                </a:lnTo>
                <a:lnTo>
                  <a:pt x="1096009" y="2085339"/>
                </a:lnTo>
                <a:lnTo>
                  <a:pt x="1168400" y="2086609"/>
                </a:lnTo>
                <a:lnTo>
                  <a:pt x="1104354" y="1868169"/>
                </a:lnTo>
                <a:close/>
              </a:path>
              <a:path w="1168400" h="2086610">
                <a:moveTo>
                  <a:pt x="1112276" y="1739900"/>
                </a:moveTo>
                <a:lnTo>
                  <a:pt x="1040129" y="1739900"/>
                </a:lnTo>
                <a:lnTo>
                  <a:pt x="979170" y="1789429"/>
                </a:lnTo>
                <a:lnTo>
                  <a:pt x="1028700" y="1827529"/>
                </a:lnTo>
                <a:lnTo>
                  <a:pt x="914400" y="1864359"/>
                </a:lnTo>
                <a:lnTo>
                  <a:pt x="958850" y="1897379"/>
                </a:lnTo>
                <a:lnTo>
                  <a:pt x="1060450" y="1868169"/>
                </a:lnTo>
                <a:lnTo>
                  <a:pt x="1104354" y="1868169"/>
                </a:lnTo>
                <a:lnTo>
                  <a:pt x="1097279" y="1844039"/>
                </a:lnTo>
                <a:lnTo>
                  <a:pt x="1112276" y="1739900"/>
                </a:lnTo>
                <a:close/>
              </a:path>
              <a:path w="1168400" h="2086610">
                <a:moveTo>
                  <a:pt x="1071019" y="1577339"/>
                </a:moveTo>
                <a:lnTo>
                  <a:pt x="877570" y="1577339"/>
                </a:lnTo>
                <a:lnTo>
                  <a:pt x="998220" y="1597659"/>
                </a:lnTo>
                <a:lnTo>
                  <a:pt x="815339" y="1675129"/>
                </a:lnTo>
                <a:lnTo>
                  <a:pt x="748029" y="1774189"/>
                </a:lnTo>
                <a:lnTo>
                  <a:pt x="975359" y="1677669"/>
                </a:lnTo>
                <a:lnTo>
                  <a:pt x="1116672" y="1677669"/>
                </a:lnTo>
                <a:lnTo>
                  <a:pt x="1071019" y="1577339"/>
                </a:lnTo>
                <a:close/>
              </a:path>
              <a:path w="1168400" h="2086610">
                <a:moveTo>
                  <a:pt x="1116672" y="1677669"/>
                </a:moveTo>
                <a:lnTo>
                  <a:pt x="975359" y="1677669"/>
                </a:lnTo>
                <a:lnTo>
                  <a:pt x="934720" y="1747519"/>
                </a:lnTo>
                <a:lnTo>
                  <a:pt x="1040129" y="1739900"/>
                </a:lnTo>
                <a:lnTo>
                  <a:pt x="1112276" y="1739900"/>
                </a:lnTo>
                <a:lnTo>
                  <a:pt x="1120139" y="1685289"/>
                </a:lnTo>
                <a:lnTo>
                  <a:pt x="1116672" y="1677669"/>
                </a:lnTo>
                <a:close/>
              </a:path>
              <a:path w="1168400" h="2086610">
                <a:moveTo>
                  <a:pt x="381020" y="60959"/>
                </a:moveTo>
                <a:lnTo>
                  <a:pt x="130809" y="60959"/>
                </a:lnTo>
                <a:lnTo>
                  <a:pt x="322579" y="63500"/>
                </a:lnTo>
                <a:lnTo>
                  <a:pt x="972820" y="1499869"/>
                </a:lnTo>
                <a:lnTo>
                  <a:pt x="822959" y="1558289"/>
                </a:lnTo>
                <a:lnTo>
                  <a:pt x="750570" y="1638300"/>
                </a:lnTo>
                <a:lnTo>
                  <a:pt x="877570" y="1577339"/>
                </a:lnTo>
                <a:lnTo>
                  <a:pt x="1071019" y="1577339"/>
                </a:lnTo>
                <a:lnTo>
                  <a:pt x="381020" y="60959"/>
                </a:lnTo>
                <a:close/>
              </a:path>
              <a:path w="1168400" h="2086610">
                <a:moveTo>
                  <a:pt x="127000" y="0"/>
                </a:moveTo>
                <a:lnTo>
                  <a:pt x="0" y="96520"/>
                </a:lnTo>
                <a:lnTo>
                  <a:pt x="130809" y="60959"/>
                </a:lnTo>
                <a:lnTo>
                  <a:pt x="381020" y="60959"/>
                </a:lnTo>
                <a:lnTo>
                  <a:pt x="361950" y="19050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bk object 113"/>
          <p:cNvSpPr/>
          <p:nvPr/>
        </p:nvSpPr>
        <p:spPr>
          <a:xfrm>
            <a:off x="8392159" y="1452880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40">
                <a:moveTo>
                  <a:pt x="285750" y="0"/>
                </a:moveTo>
                <a:lnTo>
                  <a:pt x="152400" y="11430"/>
                </a:lnTo>
                <a:lnTo>
                  <a:pt x="0" y="107950"/>
                </a:lnTo>
                <a:lnTo>
                  <a:pt x="29210" y="142240"/>
                </a:lnTo>
                <a:lnTo>
                  <a:pt x="102870" y="71120"/>
                </a:lnTo>
                <a:lnTo>
                  <a:pt x="302260" y="29210"/>
                </a:lnTo>
                <a:lnTo>
                  <a:pt x="2857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bk object 114"/>
          <p:cNvSpPr/>
          <p:nvPr/>
        </p:nvSpPr>
        <p:spPr>
          <a:xfrm>
            <a:off x="8322309" y="1310639"/>
            <a:ext cx="320040" cy="154940"/>
          </a:xfrm>
          <a:custGeom>
            <a:avLst/>
            <a:gdLst/>
            <a:ahLst/>
            <a:cxnLst/>
            <a:rect l="l" t="t" r="r" b="b"/>
            <a:pathLst>
              <a:path w="320040" h="154940">
                <a:moveTo>
                  <a:pt x="290830" y="0"/>
                </a:moveTo>
                <a:lnTo>
                  <a:pt x="135890" y="31750"/>
                </a:lnTo>
                <a:lnTo>
                  <a:pt x="0" y="105410"/>
                </a:lnTo>
                <a:lnTo>
                  <a:pt x="17780" y="154939"/>
                </a:lnTo>
                <a:lnTo>
                  <a:pt x="132080" y="69850"/>
                </a:lnTo>
                <a:lnTo>
                  <a:pt x="320040" y="62230"/>
                </a:lnTo>
                <a:lnTo>
                  <a:pt x="2908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bk object 115"/>
          <p:cNvSpPr/>
          <p:nvPr/>
        </p:nvSpPr>
        <p:spPr>
          <a:xfrm>
            <a:off x="7890509" y="372109"/>
            <a:ext cx="330200" cy="148590"/>
          </a:xfrm>
          <a:custGeom>
            <a:avLst/>
            <a:gdLst/>
            <a:ahLst/>
            <a:cxnLst/>
            <a:rect l="l" t="t" r="r" b="b"/>
            <a:pathLst>
              <a:path w="330200" h="148590">
                <a:moveTo>
                  <a:pt x="302260" y="0"/>
                </a:moveTo>
                <a:lnTo>
                  <a:pt x="121920" y="26669"/>
                </a:lnTo>
                <a:lnTo>
                  <a:pt x="0" y="105410"/>
                </a:lnTo>
                <a:lnTo>
                  <a:pt x="21590" y="148589"/>
                </a:lnTo>
                <a:lnTo>
                  <a:pt x="125730" y="68579"/>
                </a:lnTo>
                <a:lnTo>
                  <a:pt x="330200" y="55879"/>
                </a:lnTo>
                <a:lnTo>
                  <a:pt x="3022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bk object 116"/>
          <p:cNvSpPr/>
          <p:nvPr/>
        </p:nvSpPr>
        <p:spPr>
          <a:xfrm>
            <a:off x="7834630" y="260350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29">
                <a:moveTo>
                  <a:pt x="300990" y="0"/>
                </a:moveTo>
                <a:lnTo>
                  <a:pt x="87629" y="41909"/>
                </a:lnTo>
                <a:lnTo>
                  <a:pt x="0" y="107950"/>
                </a:lnTo>
                <a:lnTo>
                  <a:pt x="29210" y="151129"/>
                </a:lnTo>
                <a:lnTo>
                  <a:pt x="114300" y="78740"/>
                </a:lnTo>
                <a:lnTo>
                  <a:pt x="325120" y="40640"/>
                </a:lnTo>
                <a:lnTo>
                  <a:pt x="3009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bk object 117"/>
          <p:cNvSpPr/>
          <p:nvPr/>
        </p:nvSpPr>
        <p:spPr>
          <a:xfrm>
            <a:off x="7730490" y="133350"/>
            <a:ext cx="67310" cy="152400"/>
          </a:xfrm>
          <a:custGeom>
            <a:avLst/>
            <a:gdLst/>
            <a:ahLst/>
            <a:cxnLst/>
            <a:rect l="l" t="t" r="r" b="b"/>
            <a:pathLst>
              <a:path w="67309" h="152400">
                <a:moveTo>
                  <a:pt x="0" y="0"/>
                </a:moveTo>
                <a:lnTo>
                  <a:pt x="67309" y="152400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CFC500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30779" y="412750"/>
            <a:ext cx="3382645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CFC500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5640" y="2167890"/>
            <a:ext cx="7792719" cy="29298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0200" y="1923245"/>
            <a:ext cx="6600190" cy="1577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 smtClean="0">
                <a:solidFill>
                  <a:srgbClr val="A40020"/>
                </a:solidFill>
                <a:latin typeface="Comic Sans MS"/>
                <a:cs typeface="Comic Sans MS"/>
              </a:rPr>
              <a:t>REVIEW OF TENSES (I)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x-none" sz="3600" smtClean="0">
              <a:solidFill>
                <a:srgbClr val="A40020"/>
              </a:solidFill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x-none" sz="2800" smtClean="0">
                <a:solidFill>
                  <a:srgbClr val="A40020"/>
                </a:solidFill>
                <a:latin typeface="Comic Sans MS"/>
                <a:cs typeface="Comic Sans MS"/>
              </a:rPr>
              <a:t>BY; Miss Anna E. Sipayung, S.Pd, M.S.</a:t>
            </a:r>
            <a:endParaRPr sz="2800" dirty="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ubTitle" idx="4"/>
          </p:nvPr>
        </p:nvSpPr>
        <p:spPr>
          <a:xfrm>
            <a:off x="2385060" y="3996690"/>
            <a:ext cx="4373879" cy="4616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46885" marR="5080" indent="-1734820">
              <a:lnSpc>
                <a:spcPct val="110700"/>
              </a:lnSpc>
              <a:spcBef>
                <a:spcPts val="100"/>
              </a:spcBef>
            </a:pPr>
            <a:r>
              <a:rPr spc="-5" dirty="0" smtClean="0"/>
              <a:t>      </a:t>
            </a:r>
            <a:endParaRPr spc="-5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E7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270" y="22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E7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-1270" y="48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E75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1270" y="736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F7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1270" y="977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F7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1270" y="121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F78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1270" y="147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079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1270" y="171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07A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270" y="196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17B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270" y="222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270" y="246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D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270" y="270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270" y="295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270" y="321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38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270" y="345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81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270" y="369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82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270" y="394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48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270" y="4203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48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270" y="444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58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270" y="468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58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270" y="494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58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270" y="518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8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270" y="543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9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270" y="568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78A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270" y="593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78B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270" y="6172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78C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270" y="6426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88D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270" y="6680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88E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270" y="692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98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270" y="7162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99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270" y="7416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991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270" y="7658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A92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270" y="791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A93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270" y="815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4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270" y="840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B9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270" y="8648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6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270" y="8902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C9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270" y="9156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270" y="939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9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270" y="9639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D9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270" y="9893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D9B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270" y="10147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E9C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270" y="10388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E9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270" y="10629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E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270" y="10883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F9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270" y="11125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FA0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270" y="11379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270" y="1162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0A2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270" y="1187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3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270" y="12115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1A4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270" y="12369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1A5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270" y="12623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2A6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270" y="12865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2A7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270" y="13106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270" y="13360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3A9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270" y="13601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3AA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270" y="13855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270" y="1409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4AC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270" y="1435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D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270" y="14592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5AE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270" y="1484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5AF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270" y="1510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6B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270" y="15341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6B1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270" y="15582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B2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270" y="15836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7B3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270" y="16090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7B4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270" y="16332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5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270" y="1657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8B6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-1270" y="1682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7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-1270" y="17068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8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-1270" y="17322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9B9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-1270" y="17564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A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-1270" y="17818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AB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-1270" y="18059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C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-1270" y="1831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BBD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-1270" y="1856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BBE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-1270" y="18808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F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-1270" y="19050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CC0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-1270" y="19304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CC1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-1270" y="19545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2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-1270" y="19799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DC3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-1270" y="20040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4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-1270" y="20294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EC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-1270" y="20535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EC6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-1270" y="20789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FC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-1270" y="21031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FC8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-1270" y="21285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9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-1270" y="21526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A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-1270" y="2178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C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-1270" y="2203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-1270" y="22275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1C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-1270" y="22517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E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-1270" y="22771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2CF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-1270" y="23012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2D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-1270" y="23266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3D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-1270" y="23507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3D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-1270" y="23761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D2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-1270" y="24003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4D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-1270" y="24257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4D4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-1270" y="24498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-1270" y="24752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5D6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-1270" y="24993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7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-1270" y="25247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6D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-1270" y="25488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6D9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-1270" y="25742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7DA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-1270" y="25984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7DB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-1270" y="26238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C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-1270" y="26479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-1270" y="26733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8D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-1270" y="26974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F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-1270" y="27228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9E0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-1270" y="27470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9E1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-1270" y="27724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2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-1270" y="27965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AE3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-1270" y="28219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AE4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-1270" y="28460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BE5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-1270" y="28714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BE6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-1270" y="28956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7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-1270" y="29210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CE8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-1270" y="29451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9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-1270" y="29705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DEA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-1270" y="29946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DEB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-1270" y="30200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-1270" y="30441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EE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-1270" y="30695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EEE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-1270" y="30937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FE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-1270" y="31191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FF0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-1270" y="31432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-1270" y="31686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0F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-1270" y="31927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3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-1270" y="32181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1F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-1270" y="32423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1F5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-1270" y="32677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-1270" y="32918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2F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-1270" y="33172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2F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-1270" y="33413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3F9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-1270" y="33667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3FA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-1270" y="33909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-1270" y="34163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4F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-1270" y="34404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6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-1270" y="34658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6F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-1270" y="34899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-1270" y="35153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4F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-1270" y="35394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A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-1270" y="35648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3F9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-1270" y="35890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3F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-1270" y="36144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-1270" y="36385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2F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-1270" y="36639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5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-1270" y="36880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1F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-1270" y="37134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1F3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-1270" y="37376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-1270" y="37630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0F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-1270" y="37871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-1270" y="38125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FE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-1270" y="38366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FE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-1270" y="38620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-1270" y="38862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EE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-1270" y="39116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B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-1270" y="39357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DEA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-1270" y="39611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DE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-1270" y="3985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8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-1270" y="40106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CE7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-1270" y="40347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6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-1270" y="40601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BE5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-1270" y="40843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BE4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-1270" y="41097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3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-1270" y="4133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AE2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-1270" y="4159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1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-1270" y="41833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9E0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-1270" y="42087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9DF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-1270" y="4232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-1270" y="4258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8D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-1270" y="42824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C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-1270" y="43078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B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-1270" y="4331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7DA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-1270" y="43573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9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-1270" y="43815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6D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-1270" y="44069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6D7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-1270" y="44310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6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-1270" y="44564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5D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-1270" y="4480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-1270" y="4505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4D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-1270" y="45300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4D2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-1270" y="45554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D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-1270" y="45796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3D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-1270" y="46050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CF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-1270" y="46291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2C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-1270" y="46545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2CD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-1270" y="46786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-1270" y="47040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-1270" y="47282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A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-1270" y="47536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0C9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-1270" y="47777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8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-1270" y="48031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-1270" y="48272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FC6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-1270" y="48526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5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-1270" y="48768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EC4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-1270" y="49022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EC3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-1270" y="49263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2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-1270" y="49517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DC1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-1270" y="4975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-1270" y="50012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CBF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-1270" y="50253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CBE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-1270" y="50507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D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-1270" y="5074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BB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-1270" y="5100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B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-1270" y="5124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A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-1270" y="51498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AB9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-1270" y="51739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8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-1270" y="5199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9B7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-1270" y="5223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6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-1270" y="52489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5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-1270" y="52730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8B4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-1270" y="5298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3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-1270" y="5322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7B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-1270" y="53479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7B1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-1270" y="53721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B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-1270" y="5397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6AF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-1270" y="54216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A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-1270" y="54470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5AD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-1270" y="5471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5AC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-1270" y="54965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-1270" y="55206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4AA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-1270" y="5546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9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-1270" y="55702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3A8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-1270" y="55956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3A7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-1270" y="56197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6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-1270" y="5645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2A5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-1270" y="56692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4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-1270" y="56946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1A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-1270" y="57188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1A2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-1270" y="5744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2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-1270" y="57683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0A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-1270" y="57937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-1270" y="58178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F9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-1270" y="58432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F9E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-1270" y="58674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-1270" y="5892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E9C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-1270" y="59169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B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-1270" y="59423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D9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-1270" y="59664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D9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-1270" y="59918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-1270" y="60159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C9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-1270" y="60413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C9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-1270" y="60655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B9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-1270" y="60909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B94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-1270" y="6115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3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-1270" y="6140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A92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-1270" y="61645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A91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-1270" y="61899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99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-1270" y="62141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98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-1270" y="62395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98E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-1270" y="62636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88D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-1270" y="62890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88C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-1270" y="63131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78B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-1270" y="63385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78A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-1270" y="6362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789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-1270" y="6388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688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-1270" y="64122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7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-1270" y="64376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58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-1270" y="64617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58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-1270" y="64871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584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-1270" y="65112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48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-1270" y="65366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482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-1270" y="65608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381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-1270" y="65862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8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-1270" y="6610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-1270" y="6635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7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-1270" y="66598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-1270" y="66852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-1270" y="67094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17B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-1270" y="67348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A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-1270" y="67589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079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-1270" y="67843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078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-1270" y="68084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2F7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-1270" y="68338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2F7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-1270" y="6858000"/>
            <a:ext cx="9145270" cy="0"/>
          </a:xfrm>
          <a:custGeom>
            <a:avLst/>
            <a:gdLst/>
            <a:ahLst/>
            <a:cxnLst/>
            <a:rect l="l" t="t" r="r" b="b"/>
            <a:pathLst>
              <a:path w="9145270">
                <a:moveTo>
                  <a:pt x="0" y="0"/>
                </a:moveTo>
                <a:lnTo>
                  <a:pt x="9145270" y="0"/>
                </a:lnTo>
              </a:path>
            </a:pathLst>
          </a:custGeom>
          <a:ln w="3175">
            <a:solidFill>
              <a:srgbClr val="2E74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7717790" y="69850"/>
            <a:ext cx="1139190" cy="2030730"/>
          </a:xfrm>
          <a:custGeom>
            <a:avLst/>
            <a:gdLst/>
            <a:ahLst/>
            <a:cxnLst/>
            <a:rect l="l" t="t" r="r" b="b"/>
            <a:pathLst>
              <a:path w="1139190" h="2030730">
                <a:moveTo>
                  <a:pt x="115569" y="0"/>
                </a:moveTo>
                <a:lnTo>
                  <a:pt x="0" y="76200"/>
                </a:lnTo>
                <a:lnTo>
                  <a:pt x="753109" y="1715770"/>
                </a:lnTo>
                <a:lnTo>
                  <a:pt x="941069" y="1858010"/>
                </a:lnTo>
                <a:lnTo>
                  <a:pt x="1097279" y="2030729"/>
                </a:lnTo>
                <a:lnTo>
                  <a:pt x="1139189" y="2026920"/>
                </a:lnTo>
                <a:lnTo>
                  <a:pt x="1078229" y="1795779"/>
                </a:lnTo>
                <a:lnTo>
                  <a:pt x="1093469" y="1657350"/>
                </a:lnTo>
                <a:lnTo>
                  <a:pt x="355600" y="12700"/>
                </a:lnTo>
                <a:lnTo>
                  <a:pt x="1155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7814309" y="111760"/>
            <a:ext cx="1130300" cy="2043430"/>
          </a:xfrm>
          <a:custGeom>
            <a:avLst/>
            <a:gdLst/>
            <a:ahLst/>
            <a:cxnLst/>
            <a:rect l="l" t="t" r="r" b="b"/>
            <a:pathLst>
              <a:path w="1130300" h="2043430">
                <a:moveTo>
                  <a:pt x="114300" y="0"/>
                </a:moveTo>
                <a:lnTo>
                  <a:pt x="0" y="60960"/>
                </a:lnTo>
                <a:lnTo>
                  <a:pt x="758190" y="1720850"/>
                </a:lnTo>
                <a:lnTo>
                  <a:pt x="923290" y="1845310"/>
                </a:lnTo>
                <a:lnTo>
                  <a:pt x="1087120" y="2034540"/>
                </a:lnTo>
                <a:lnTo>
                  <a:pt x="1130300" y="2043430"/>
                </a:lnTo>
                <a:lnTo>
                  <a:pt x="1061720" y="1803400"/>
                </a:lnTo>
                <a:lnTo>
                  <a:pt x="1084580" y="1649730"/>
                </a:lnTo>
                <a:lnTo>
                  <a:pt x="341630" y="10160"/>
                </a:lnTo>
                <a:lnTo>
                  <a:pt x="11430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7866380" y="231140"/>
            <a:ext cx="972819" cy="1530350"/>
          </a:xfrm>
          <a:custGeom>
            <a:avLst/>
            <a:gdLst/>
            <a:ahLst/>
            <a:cxnLst/>
            <a:rect l="l" t="t" r="r" b="b"/>
            <a:pathLst>
              <a:path w="972820" h="1530350">
                <a:moveTo>
                  <a:pt x="340360" y="0"/>
                </a:moveTo>
                <a:lnTo>
                  <a:pt x="90170" y="33019"/>
                </a:lnTo>
                <a:lnTo>
                  <a:pt x="0" y="74929"/>
                </a:lnTo>
                <a:lnTo>
                  <a:pt x="662940" y="1530349"/>
                </a:lnTo>
                <a:lnTo>
                  <a:pt x="797560" y="1416049"/>
                </a:lnTo>
                <a:lnTo>
                  <a:pt x="972820" y="1394459"/>
                </a:lnTo>
                <a:lnTo>
                  <a:pt x="34036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38100" y="5563870"/>
            <a:ext cx="1729739" cy="1031240"/>
          </a:xfrm>
          <a:custGeom>
            <a:avLst/>
            <a:gdLst/>
            <a:ahLst/>
            <a:cxnLst/>
            <a:rect l="l" t="t" r="r" b="b"/>
            <a:pathLst>
              <a:path w="1729739" h="1031240">
                <a:moveTo>
                  <a:pt x="1255712" y="996949"/>
                </a:moveTo>
                <a:lnTo>
                  <a:pt x="1094740" y="996949"/>
                </a:lnTo>
                <a:lnTo>
                  <a:pt x="1247140" y="1031239"/>
                </a:lnTo>
                <a:lnTo>
                  <a:pt x="1259840" y="1000759"/>
                </a:lnTo>
                <a:lnTo>
                  <a:pt x="1255712" y="996949"/>
                </a:lnTo>
                <a:close/>
              </a:path>
              <a:path w="1729739" h="1031240">
                <a:moveTo>
                  <a:pt x="111759" y="372109"/>
                </a:moveTo>
                <a:lnTo>
                  <a:pt x="36830" y="403859"/>
                </a:lnTo>
                <a:lnTo>
                  <a:pt x="0" y="505459"/>
                </a:lnTo>
                <a:lnTo>
                  <a:pt x="43180" y="618489"/>
                </a:lnTo>
                <a:lnTo>
                  <a:pt x="904240" y="1022349"/>
                </a:lnTo>
                <a:lnTo>
                  <a:pt x="1094740" y="996949"/>
                </a:lnTo>
                <a:lnTo>
                  <a:pt x="1255712" y="996949"/>
                </a:lnTo>
                <a:lnTo>
                  <a:pt x="1127760" y="878839"/>
                </a:lnTo>
                <a:lnTo>
                  <a:pt x="1103210" y="706119"/>
                </a:lnTo>
                <a:lnTo>
                  <a:pt x="882650" y="706119"/>
                </a:lnTo>
                <a:lnTo>
                  <a:pt x="111759" y="372109"/>
                </a:lnTo>
                <a:close/>
              </a:path>
              <a:path w="1729739" h="1031240">
                <a:moveTo>
                  <a:pt x="861060" y="0"/>
                </a:moveTo>
                <a:lnTo>
                  <a:pt x="760730" y="22859"/>
                </a:lnTo>
                <a:lnTo>
                  <a:pt x="704850" y="83819"/>
                </a:lnTo>
                <a:lnTo>
                  <a:pt x="744220" y="226059"/>
                </a:lnTo>
                <a:lnTo>
                  <a:pt x="524510" y="350519"/>
                </a:lnTo>
                <a:lnTo>
                  <a:pt x="781050" y="375919"/>
                </a:lnTo>
                <a:lnTo>
                  <a:pt x="882650" y="706119"/>
                </a:lnTo>
                <a:lnTo>
                  <a:pt x="1103210" y="706119"/>
                </a:lnTo>
                <a:lnTo>
                  <a:pt x="1056640" y="378459"/>
                </a:lnTo>
                <a:lnTo>
                  <a:pt x="1699260" y="261619"/>
                </a:lnTo>
                <a:lnTo>
                  <a:pt x="1727810" y="167639"/>
                </a:lnTo>
                <a:lnTo>
                  <a:pt x="1013460" y="167639"/>
                </a:lnTo>
                <a:lnTo>
                  <a:pt x="967740" y="25399"/>
                </a:lnTo>
                <a:lnTo>
                  <a:pt x="861060" y="0"/>
                </a:lnTo>
                <a:close/>
              </a:path>
              <a:path w="1729739" h="1031240">
                <a:moveTo>
                  <a:pt x="1666239" y="80009"/>
                </a:moveTo>
                <a:lnTo>
                  <a:pt x="1013460" y="167639"/>
                </a:lnTo>
                <a:lnTo>
                  <a:pt x="1727810" y="167639"/>
                </a:lnTo>
                <a:lnTo>
                  <a:pt x="1729739" y="161289"/>
                </a:lnTo>
                <a:lnTo>
                  <a:pt x="1666239" y="80009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1621789" y="5687059"/>
            <a:ext cx="113030" cy="204470"/>
          </a:xfrm>
          <a:custGeom>
            <a:avLst/>
            <a:gdLst/>
            <a:ahLst/>
            <a:cxnLst/>
            <a:rect l="l" t="t" r="r" b="b"/>
            <a:pathLst>
              <a:path w="113030" h="204470">
                <a:moveTo>
                  <a:pt x="95249" y="0"/>
                </a:moveTo>
                <a:lnTo>
                  <a:pt x="0" y="5079"/>
                </a:lnTo>
                <a:lnTo>
                  <a:pt x="6349" y="204469"/>
                </a:lnTo>
                <a:lnTo>
                  <a:pt x="113029" y="184149"/>
                </a:lnTo>
                <a:lnTo>
                  <a:pt x="95249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31750" y="5990590"/>
            <a:ext cx="1257300" cy="651510"/>
          </a:xfrm>
          <a:custGeom>
            <a:avLst/>
            <a:gdLst/>
            <a:ahLst/>
            <a:cxnLst/>
            <a:rect l="l" t="t" r="r" b="b"/>
            <a:pathLst>
              <a:path w="1257300" h="651509">
                <a:moveTo>
                  <a:pt x="1253370" y="624840"/>
                </a:moveTo>
                <a:lnTo>
                  <a:pt x="1070610" y="624840"/>
                </a:lnTo>
                <a:lnTo>
                  <a:pt x="1240790" y="651510"/>
                </a:lnTo>
                <a:lnTo>
                  <a:pt x="1257300" y="628650"/>
                </a:lnTo>
                <a:lnTo>
                  <a:pt x="1253370" y="624840"/>
                </a:lnTo>
                <a:close/>
              </a:path>
              <a:path w="1257300" h="651509">
                <a:moveTo>
                  <a:pt x="107950" y="0"/>
                </a:moveTo>
                <a:lnTo>
                  <a:pt x="35560" y="25400"/>
                </a:lnTo>
                <a:lnTo>
                  <a:pt x="0" y="119380"/>
                </a:lnTo>
                <a:lnTo>
                  <a:pt x="33019" y="236220"/>
                </a:lnTo>
                <a:lnTo>
                  <a:pt x="908050" y="643890"/>
                </a:lnTo>
                <a:lnTo>
                  <a:pt x="1070610" y="624840"/>
                </a:lnTo>
                <a:lnTo>
                  <a:pt x="1253370" y="624840"/>
                </a:lnTo>
                <a:lnTo>
                  <a:pt x="1131570" y="506730"/>
                </a:lnTo>
                <a:lnTo>
                  <a:pt x="1055370" y="411480"/>
                </a:lnTo>
                <a:lnTo>
                  <a:pt x="10795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204470" y="6045200"/>
            <a:ext cx="834390" cy="593090"/>
          </a:xfrm>
          <a:custGeom>
            <a:avLst/>
            <a:gdLst/>
            <a:ahLst/>
            <a:cxnLst/>
            <a:rect l="l" t="t" r="r" b="b"/>
            <a:pathLst>
              <a:path w="834390" h="593090">
                <a:moveTo>
                  <a:pt x="62229" y="0"/>
                </a:moveTo>
                <a:lnTo>
                  <a:pt x="0" y="100329"/>
                </a:lnTo>
                <a:lnTo>
                  <a:pt x="0" y="257809"/>
                </a:lnTo>
                <a:lnTo>
                  <a:pt x="732790" y="593090"/>
                </a:lnTo>
                <a:lnTo>
                  <a:pt x="746760" y="424180"/>
                </a:lnTo>
                <a:lnTo>
                  <a:pt x="834389" y="335280"/>
                </a:lnTo>
                <a:lnTo>
                  <a:pt x="62229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769619" y="5607050"/>
            <a:ext cx="214629" cy="1930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1017269" y="6609080"/>
            <a:ext cx="120650" cy="177800"/>
          </a:xfrm>
          <a:custGeom>
            <a:avLst/>
            <a:gdLst/>
            <a:ahLst/>
            <a:cxnLst/>
            <a:rect l="l" t="t" r="r" b="b"/>
            <a:pathLst>
              <a:path w="120650" h="177800">
                <a:moveTo>
                  <a:pt x="57150" y="0"/>
                </a:moveTo>
                <a:lnTo>
                  <a:pt x="0" y="6350"/>
                </a:lnTo>
                <a:lnTo>
                  <a:pt x="120650" y="177800"/>
                </a:lnTo>
                <a:lnTo>
                  <a:pt x="120650" y="2540"/>
                </a:lnTo>
                <a:lnTo>
                  <a:pt x="57150" y="0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800100" y="5726429"/>
            <a:ext cx="306070" cy="608330"/>
          </a:xfrm>
          <a:custGeom>
            <a:avLst/>
            <a:gdLst/>
            <a:ahLst/>
            <a:cxnLst/>
            <a:rect l="l" t="t" r="r" b="b"/>
            <a:pathLst>
              <a:path w="306069" h="608329">
                <a:moveTo>
                  <a:pt x="68580" y="0"/>
                </a:moveTo>
                <a:lnTo>
                  <a:pt x="0" y="62230"/>
                </a:lnTo>
                <a:lnTo>
                  <a:pt x="120650" y="538480"/>
                </a:lnTo>
                <a:lnTo>
                  <a:pt x="220980" y="572770"/>
                </a:lnTo>
                <a:lnTo>
                  <a:pt x="306069" y="608330"/>
                </a:lnTo>
                <a:lnTo>
                  <a:pt x="184150" y="3810"/>
                </a:lnTo>
                <a:lnTo>
                  <a:pt x="6858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1060450" y="5698490"/>
            <a:ext cx="577850" cy="276860"/>
          </a:xfrm>
          <a:custGeom>
            <a:avLst/>
            <a:gdLst/>
            <a:ahLst/>
            <a:cxnLst/>
            <a:rect l="l" t="t" r="r" b="b"/>
            <a:pathLst>
              <a:path w="577850" h="276860">
                <a:moveTo>
                  <a:pt x="548640" y="0"/>
                </a:moveTo>
                <a:lnTo>
                  <a:pt x="0" y="83820"/>
                </a:lnTo>
                <a:lnTo>
                  <a:pt x="21590" y="276860"/>
                </a:lnTo>
                <a:lnTo>
                  <a:pt x="567689" y="187960"/>
                </a:lnTo>
                <a:lnTo>
                  <a:pt x="577850" y="34290"/>
                </a:lnTo>
                <a:lnTo>
                  <a:pt x="54864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551180" y="5862320"/>
            <a:ext cx="247650" cy="106680"/>
          </a:xfrm>
          <a:custGeom>
            <a:avLst/>
            <a:gdLst/>
            <a:ahLst/>
            <a:cxnLst/>
            <a:rect l="l" t="t" r="r" b="b"/>
            <a:pathLst>
              <a:path w="247650" h="106679">
                <a:moveTo>
                  <a:pt x="215900" y="0"/>
                </a:moveTo>
                <a:lnTo>
                  <a:pt x="0" y="62229"/>
                </a:lnTo>
                <a:lnTo>
                  <a:pt x="247650" y="106679"/>
                </a:lnTo>
                <a:lnTo>
                  <a:pt x="215900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791209" y="5694679"/>
            <a:ext cx="250190" cy="137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1009650" y="6567169"/>
            <a:ext cx="182880" cy="2120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1593850" y="5654040"/>
            <a:ext cx="68580" cy="1866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120650" y="5924550"/>
            <a:ext cx="944880" cy="397510"/>
          </a:xfrm>
          <a:custGeom>
            <a:avLst/>
            <a:gdLst/>
            <a:ahLst/>
            <a:cxnLst/>
            <a:rect l="l" t="t" r="r" b="b"/>
            <a:pathLst>
              <a:path w="944880" h="397510">
                <a:moveTo>
                  <a:pt x="78739" y="0"/>
                </a:moveTo>
                <a:lnTo>
                  <a:pt x="0" y="20319"/>
                </a:lnTo>
                <a:lnTo>
                  <a:pt x="854710" y="397509"/>
                </a:lnTo>
                <a:lnTo>
                  <a:pt x="944880" y="388620"/>
                </a:lnTo>
                <a:lnTo>
                  <a:pt x="78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412750" y="6168390"/>
            <a:ext cx="387350" cy="236220"/>
          </a:xfrm>
          <a:custGeom>
            <a:avLst/>
            <a:gdLst/>
            <a:ahLst/>
            <a:cxnLst/>
            <a:rect l="l" t="t" r="r" b="b"/>
            <a:pathLst>
              <a:path w="387350" h="236220">
                <a:moveTo>
                  <a:pt x="39370" y="63500"/>
                </a:moveTo>
                <a:lnTo>
                  <a:pt x="85090" y="129540"/>
                </a:lnTo>
                <a:lnTo>
                  <a:pt x="215900" y="214630"/>
                </a:lnTo>
                <a:lnTo>
                  <a:pt x="369570" y="236220"/>
                </a:lnTo>
                <a:lnTo>
                  <a:pt x="382711" y="193040"/>
                </a:lnTo>
                <a:lnTo>
                  <a:pt x="349250" y="193040"/>
                </a:lnTo>
                <a:lnTo>
                  <a:pt x="259079" y="182880"/>
                </a:lnTo>
                <a:lnTo>
                  <a:pt x="110490" y="115570"/>
                </a:lnTo>
                <a:lnTo>
                  <a:pt x="39370" y="63500"/>
                </a:lnTo>
                <a:close/>
              </a:path>
              <a:path w="387350" h="236220">
                <a:moveTo>
                  <a:pt x="0" y="0"/>
                </a:moveTo>
                <a:lnTo>
                  <a:pt x="11429" y="26670"/>
                </a:lnTo>
                <a:lnTo>
                  <a:pt x="127000" y="52070"/>
                </a:lnTo>
                <a:lnTo>
                  <a:pt x="256540" y="109220"/>
                </a:lnTo>
                <a:lnTo>
                  <a:pt x="349250" y="193040"/>
                </a:lnTo>
                <a:lnTo>
                  <a:pt x="382711" y="193040"/>
                </a:lnTo>
                <a:lnTo>
                  <a:pt x="387350" y="177800"/>
                </a:lnTo>
                <a:lnTo>
                  <a:pt x="312420" y="95250"/>
                </a:lnTo>
                <a:lnTo>
                  <a:pt x="134620" y="139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896619" y="5842000"/>
            <a:ext cx="170180" cy="377190"/>
          </a:xfrm>
          <a:custGeom>
            <a:avLst/>
            <a:gdLst/>
            <a:ahLst/>
            <a:cxnLst/>
            <a:rect l="l" t="t" r="r" b="b"/>
            <a:pathLst>
              <a:path w="170180" h="377189">
                <a:moveTo>
                  <a:pt x="19050" y="0"/>
                </a:moveTo>
                <a:lnTo>
                  <a:pt x="0" y="44450"/>
                </a:lnTo>
                <a:lnTo>
                  <a:pt x="24130" y="271780"/>
                </a:lnTo>
                <a:lnTo>
                  <a:pt x="77470" y="377190"/>
                </a:lnTo>
                <a:lnTo>
                  <a:pt x="170180" y="355600"/>
                </a:lnTo>
                <a:lnTo>
                  <a:pt x="85090" y="257809"/>
                </a:lnTo>
                <a:lnTo>
                  <a:pt x="63500" y="151130"/>
                </a:lnTo>
                <a:lnTo>
                  <a:pt x="72390" y="19050"/>
                </a:lnTo>
                <a:lnTo>
                  <a:pt x="190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1061719" y="6426200"/>
            <a:ext cx="119380" cy="1371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7620" y="5918200"/>
            <a:ext cx="1337310" cy="698500"/>
          </a:xfrm>
          <a:custGeom>
            <a:avLst/>
            <a:gdLst/>
            <a:ahLst/>
            <a:cxnLst/>
            <a:rect l="l" t="t" r="r" b="b"/>
            <a:pathLst>
              <a:path w="1337310" h="698500">
                <a:moveTo>
                  <a:pt x="1316679" y="662940"/>
                </a:moveTo>
                <a:lnTo>
                  <a:pt x="1129030" y="662940"/>
                </a:lnTo>
                <a:lnTo>
                  <a:pt x="1282700" y="698500"/>
                </a:lnTo>
                <a:lnTo>
                  <a:pt x="1316679" y="662940"/>
                </a:lnTo>
                <a:close/>
              </a:path>
              <a:path w="1337310" h="698500">
                <a:moveTo>
                  <a:pt x="171450" y="0"/>
                </a:moveTo>
                <a:lnTo>
                  <a:pt x="123190" y="0"/>
                </a:lnTo>
                <a:lnTo>
                  <a:pt x="49530" y="40640"/>
                </a:lnTo>
                <a:lnTo>
                  <a:pt x="0" y="165100"/>
                </a:lnTo>
                <a:lnTo>
                  <a:pt x="53340" y="284480"/>
                </a:lnTo>
                <a:lnTo>
                  <a:pt x="938530" y="688340"/>
                </a:lnTo>
                <a:lnTo>
                  <a:pt x="1129030" y="662940"/>
                </a:lnTo>
                <a:lnTo>
                  <a:pt x="1316679" y="662940"/>
                </a:lnTo>
                <a:lnTo>
                  <a:pt x="1332455" y="646430"/>
                </a:lnTo>
                <a:lnTo>
                  <a:pt x="967740" y="646430"/>
                </a:lnTo>
                <a:lnTo>
                  <a:pt x="971808" y="627380"/>
                </a:lnTo>
                <a:lnTo>
                  <a:pt x="904240" y="627380"/>
                </a:lnTo>
                <a:lnTo>
                  <a:pt x="85089" y="245109"/>
                </a:lnTo>
                <a:lnTo>
                  <a:pt x="63500" y="170179"/>
                </a:lnTo>
                <a:lnTo>
                  <a:pt x="81280" y="74930"/>
                </a:lnTo>
                <a:lnTo>
                  <a:pt x="171450" y="0"/>
                </a:lnTo>
                <a:close/>
              </a:path>
              <a:path w="1337310" h="698500">
                <a:moveTo>
                  <a:pt x="1121410" y="624840"/>
                </a:moveTo>
                <a:lnTo>
                  <a:pt x="967740" y="646430"/>
                </a:lnTo>
                <a:lnTo>
                  <a:pt x="1332455" y="646430"/>
                </a:lnTo>
                <a:lnTo>
                  <a:pt x="1336096" y="642620"/>
                </a:lnTo>
                <a:lnTo>
                  <a:pt x="1252220" y="642620"/>
                </a:lnTo>
                <a:lnTo>
                  <a:pt x="1121410" y="624840"/>
                </a:lnTo>
                <a:close/>
              </a:path>
              <a:path w="1337310" h="698500">
                <a:moveTo>
                  <a:pt x="1134110" y="406400"/>
                </a:moveTo>
                <a:lnTo>
                  <a:pt x="1087120" y="417830"/>
                </a:lnTo>
                <a:lnTo>
                  <a:pt x="1141730" y="527050"/>
                </a:lnTo>
                <a:lnTo>
                  <a:pt x="1252220" y="642620"/>
                </a:lnTo>
                <a:lnTo>
                  <a:pt x="1336096" y="642620"/>
                </a:lnTo>
                <a:lnTo>
                  <a:pt x="1337310" y="641350"/>
                </a:lnTo>
                <a:lnTo>
                  <a:pt x="1192530" y="527050"/>
                </a:lnTo>
                <a:lnTo>
                  <a:pt x="1134110" y="406400"/>
                </a:lnTo>
                <a:close/>
              </a:path>
              <a:path w="1337310" h="698500">
                <a:moveTo>
                  <a:pt x="1061720" y="426720"/>
                </a:moveTo>
                <a:lnTo>
                  <a:pt x="985520" y="438150"/>
                </a:lnTo>
                <a:lnTo>
                  <a:pt x="924560" y="521970"/>
                </a:lnTo>
                <a:lnTo>
                  <a:pt x="904240" y="627380"/>
                </a:lnTo>
                <a:lnTo>
                  <a:pt x="971808" y="627380"/>
                </a:lnTo>
                <a:lnTo>
                  <a:pt x="995680" y="515620"/>
                </a:lnTo>
                <a:lnTo>
                  <a:pt x="1061720" y="426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167639" y="5985509"/>
            <a:ext cx="127000" cy="265430"/>
          </a:xfrm>
          <a:custGeom>
            <a:avLst/>
            <a:gdLst/>
            <a:ahLst/>
            <a:cxnLst/>
            <a:rect l="l" t="t" r="r" b="b"/>
            <a:pathLst>
              <a:path w="127000" h="265429">
                <a:moveTo>
                  <a:pt x="92710" y="0"/>
                </a:moveTo>
                <a:lnTo>
                  <a:pt x="15240" y="83819"/>
                </a:lnTo>
                <a:lnTo>
                  <a:pt x="0" y="181609"/>
                </a:lnTo>
                <a:lnTo>
                  <a:pt x="26670" y="247649"/>
                </a:lnTo>
                <a:lnTo>
                  <a:pt x="74930" y="265429"/>
                </a:lnTo>
                <a:lnTo>
                  <a:pt x="60960" y="120649"/>
                </a:lnTo>
                <a:lnTo>
                  <a:pt x="127000" y="12699"/>
                </a:lnTo>
                <a:lnTo>
                  <a:pt x="927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712469" y="5539740"/>
            <a:ext cx="511809" cy="943610"/>
          </a:xfrm>
          <a:custGeom>
            <a:avLst/>
            <a:gdLst/>
            <a:ahLst/>
            <a:cxnLst/>
            <a:rect l="l" t="t" r="r" b="b"/>
            <a:pathLst>
              <a:path w="511809" h="943610">
                <a:moveTo>
                  <a:pt x="319316" y="48260"/>
                </a:moveTo>
                <a:lnTo>
                  <a:pt x="180339" y="48260"/>
                </a:lnTo>
                <a:lnTo>
                  <a:pt x="283210" y="77470"/>
                </a:lnTo>
                <a:lnTo>
                  <a:pt x="441960" y="866140"/>
                </a:lnTo>
                <a:lnTo>
                  <a:pt x="511810" y="943610"/>
                </a:lnTo>
                <a:lnTo>
                  <a:pt x="319316" y="48260"/>
                </a:lnTo>
                <a:close/>
              </a:path>
              <a:path w="511809" h="943610">
                <a:moveTo>
                  <a:pt x="205739" y="0"/>
                </a:moveTo>
                <a:lnTo>
                  <a:pt x="64770" y="30480"/>
                </a:lnTo>
                <a:lnTo>
                  <a:pt x="0" y="99060"/>
                </a:lnTo>
                <a:lnTo>
                  <a:pt x="173989" y="711200"/>
                </a:lnTo>
                <a:lnTo>
                  <a:pt x="243839" y="734060"/>
                </a:lnTo>
                <a:lnTo>
                  <a:pt x="60959" y="111760"/>
                </a:lnTo>
                <a:lnTo>
                  <a:pt x="95250" y="58420"/>
                </a:lnTo>
                <a:lnTo>
                  <a:pt x="180339" y="48260"/>
                </a:lnTo>
                <a:lnTo>
                  <a:pt x="319316" y="48260"/>
                </a:lnTo>
                <a:lnTo>
                  <a:pt x="318770" y="45720"/>
                </a:lnTo>
                <a:lnTo>
                  <a:pt x="205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916939" y="5793740"/>
            <a:ext cx="152400" cy="401320"/>
          </a:xfrm>
          <a:custGeom>
            <a:avLst/>
            <a:gdLst/>
            <a:ahLst/>
            <a:cxnLst/>
            <a:rect l="l" t="t" r="r" b="b"/>
            <a:pathLst>
              <a:path w="152400" h="401320">
                <a:moveTo>
                  <a:pt x="50800" y="0"/>
                </a:moveTo>
                <a:lnTo>
                  <a:pt x="0" y="21590"/>
                </a:lnTo>
                <a:lnTo>
                  <a:pt x="60959" y="154940"/>
                </a:lnTo>
                <a:lnTo>
                  <a:pt x="90169" y="252730"/>
                </a:lnTo>
                <a:lnTo>
                  <a:pt x="92709" y="401320"/>
                </a:lnTo>
                <a:lnTo>
                  <a:pt x="152400" y="401320"/>
                </a:lnTo>
                <a:lnTo>
                  <a:pt x="148590" y="287020"/>
                </a:lnTo>
                <a:lnTo>
                  <a:pt x="128269" y="165100"/>
                </a:lnTo>
                <a:lnTo>
                  <a:pt x="78740" y="46990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520700" y="5761990"/>
            <a:ext cx="309880" cy="215900"/>
          </a:xfrm>
          <a:custGeom>
            <a:avLst/>
            <a:gdLst/>
            <a:ahLst/>
            <a:cxnLst/>
            <a:rect l="l" t="t" r="r" b="b"/>
            <a:pathLst>
              <a:path w="309880" h="215900">
                <a:moveTo>
                  <a:pt x="236220" y="0"/>
                </a:moveTo>
                <a:lnTo>
                  <a:pt x="204470" y="13970"/>
                </a:lnTo>
                <a:lnTo>
                  <a:pt x="200659" y="53340"/>
                </a:lnTo>
                <a:lnTo>
                  <a:pt x="0" y="135890"/>
                </a:lnTo>
                <a:lnTo>
                  <a:pt x="0" y="177800"/>
                </a:lnTo>
                <a:lnTo>
                  <a:pt x="224790" y="180340"/>
                </a:lnTo>
                <a:lnTo>
                  <a:pt x="254000" y="215900"/>
                </a:lnTo>
                <a:lnTo>
                  <a:pt x="309880" y="213360"/>
                </a:lnTo>
                <a:lnTo>
                  <a:pt x="303530" y="152400"/>
                </a:lnTo>
                <a:lnTo>
                  <a:pt x="91440" y="140970"/>
                </a:lnTo>
                <a:lnTo>
                  <a:pt x="264159" y="71120"/>
                </a:lnTo>
                <a:lnTo>
                  <a:pt x="236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1043939" y="5617209"/>
            <a:ext cx="748030" cy="335280"/>
          </a:xfrm>
          <a:custGeom>
            <a:avLst/>
            <a:gdLst/>
            <a:ahLst/>
            <a:cxnLst/>
            <a:rect l="l" t="t" r="r" b="b"/>
            <a:pathLst>
              <a:path w="748030" h="335279">
                <a:moveTo>
                  <a:pt x="722841" y="44449"/>
                </a:moveTo>
                <a:lnTo>
                  <a:pt x="668020" y="44449"/>
                </a:lnTo>
                <a:lnTo>
                  <a:pt x="709929" y="114299"/>
                </a:lnTo>
                <a:lnTo>
                  <a:pt x="685799" y="191769"/>
                </a:lnTo>
                <a:lnTo>
                  <a:pt x="41909" y="303529"/>
                </a:lnTo>
                <a:lnTo>
                  <a:pt x="45719" y="335279"/>
                </a:lnTo>
                <a:lnTo>
                  <a:pt x="718820" y="223519"/>
                </a:lnTo>
                <a:lnTo>
                  <a:pt x="748029" y="143509"/>
                </a:lnTo>
                <a:lnTo>
                  <a:pt x="736599" y="60959"/>
                </a:lnTo>
                <a:lnTo>
                  <a:pt x="722841" y="44449"/>
                </a:lnTo>
                <a:close/>
              </a:path>
              <a:path w="748030" h="335279">
                <a:moveTo>
                  <a:pt x="685799" y="0"/>
                </a:moveTo>
                <a:lnTo>
                  <a:pt x="0" y="102869"/>
                </a:lnTo>
                <a:lnTo>
                  <a:pt x="0" y="146049"/>
                </a:lnTo>
                <a:lnTo>
                  <a:pt x="668020" y="44449"/>
                </a:lnTo>
                <a:lnTo>
                  <a:pt x="722841" y="44449"/>
                </a:lnTo>
                <a:lnTo>
                  <a:pt x="6857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1137919" y="5723890"/>
            <a:ext cx="389890" cy="137160"/>
          </a:xfrm>
          <a:custGeom>
            <a:avLst/>
            <a:gdLst/>
            <a:ahLst/>
            <a:cxnLst/>
            <a:rect l="l" t="t" r="r" b="b"/>
            <a:pathLst>
              <a:path w="389890" h="137160">
                <a:moveTo>
                  <a:pt x="381567" y="41910"/>
                </a:moveTo>
                <a:lnTo>
                  <a:pt x="331470" y="41910"/>
                </a:lnTo>
                <a:lnTo>
                  <a:pt x="213360" y="87630"/>
                </a:lnTo>
                <a:lnTo>
                  <a:pt x="113030" y="100330"/>
                </a:lnTo>
                <a:lnTo>
                  <a:pt x="0" y="100330"/>
                </a:lnTo>
                <a:lnTo>
                  <a:pt x="53340" y="137160"/>
                </a:lnTo>
                <a:lnTo>
                  <a:pt x="176530" y="132080"/>
                </a:lnTo>
                <a:lnTo>
                  <a:pt x="334010" y="92710"/>
                </a:lnTo>
                <a:lnTo>
                  <a:pt x="381567" y="41910"/>
                </a:lnTo>
                <a:close/>
              </a:path>
              <a:path w="389890" h="137160">
                <a:moveTo>
                  <a:pt x="201930" y="0"/>
                </a:moveTo>
                <a:lnTo>
                  <a:pt x="87630" y="10160"/>
                </a:lnTo>
                <a:lnTo>
                  <a:pt x="12700" y="60960"/>
                </a:lnTo>
                <a:lnTo>
                  <a:pt x="90170" y="76200"/>
                </a:lnTo>
                <a:lnTo>
                  <a:pt x="219710" y="41910"/>
                </a:lnTo>
                <a:lnTo>
                  <a:pt x="381567" y="41910"/>
                </a:lnTo>
                <a:lnTo>
                  <a:pt x="389890" y="33020"/>
                </a:lnTo>
                <a:lnTo>
                  <a:pt x="353060" y="2540"/>
                </a:lnTo>
                <a:lnTo>
                  <a:pt x="2019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8680450" y="4159250"/>
            <a:ext cx="325120" cy="2265680"/>
          </a:xfrm>
          <a:custGeom>
            <a:avLst/>
            <a:gdLst/>
            <a:ahLst/>
            <a:cxnLst/>
            <a:rect l="l" t="t" r="r" b="b"/>
            <a:pathLst>
              <a:path w="325120" h="2265679">
                <a:moveTo>
                  <a:pt x="325120" y="0"/>
                </a:moveTo>
                <a:lnTo>
                  <a:pt x="241300" y="292100"/>
                </a:lnTo>
                <a:lnTo>
                  <a:pt x="143509" y="417830"/>
                </a:lnTo>
                <a:lnTo>
                  <a:pt x="33020" y="494030"/>
                </a:lnTo>
                <a:lnTo>
                  <a:pt x="0" y="655319"/>
                </a:lnTo>
                <a:lnTo>
                  <a:pt x="12700" y="801369"/>
                </a:lnTo>
                <a:lnTo>
                  <a:pt x="143509" y="1099820"/>
                </a:lnTo>
                <a:lnTo>
                  <a:pt x="172720" y="1211580"/>
                </a:lnTo>
                <a:lnTo>
                  <a:pt x="156209" y="1289050"/>
                </a:lnTo>
                <a:lnTo>
                  <a:pt x="76200" y="1351280"/>
                </a:lnTo>
                <a:lnTo>
                  <a:pt x="54609" y="1435100"/>
                </a:lnTo>
                <a:lnTo>
                  <a:pt x="76200" y="1560830"/>
                </a:lnTo>
                <a:lnTo>
                  <a:pt x="168909" y="1762760"/>
                </a:lnTo>
                <a:lnTo>
                  <a:pt x="190500" y="1930400"/>
                </a:lnTo>
                <a:lnTo>
                  <a:pt x="165100" y="2042160"/>
                </a:lnTo>
                <a:lnTo>
                  <a:pt x="33020" y="2189480"/>
                </a:lnTo>
                <a:lnTo>
                  <a:pt x="41909" y="2265680"/>
                </a:lnTo>
                <a:lnTo>
                  <a:pt x="143509" y="2180590"/>
                </a:lnTo>
                <a:lnTo>
                  <a:pt x="223520" y="2076450"/>
                </a:lnTo>
                <a:lnTo>
                  <a:pt x="257809" y="1882139"/>
                </a:lnTo>
                <a:lnTo>
                  <a:pt x="220979" y="1700530"/>
                </a:lnTo>
                <a:lnTo>
                  <a:pt x="130809" y="1511300"/>
                </a:lnTo>
                <a:lnTo>
                  <a:pt x="127000" y="1421130"/>
                </a:lnTo>
                <a:lnTo>
                  <a:pt x="228600" y="1323340"/>
                </a:lnTo>
                <a:lnTo>
                  <a:pt x="223520" y="1149350"/>
                </a:lnTo>
                <a:lnTo>
                  <a:pt x="114300" y="877569"/>
                </a:lnTo>
                <a:lnTo>
                  <a:pt x="67309" y="723900"/>
                </a:lnTo>
                <a:lnTo>
                  <a:pt x="72390" y="577850"/>
                </a:lnTo>
                <a:lnTo>
                  <a:pt x="165100" y="521969"/>
                </a:lnTo>
                <a:lnTo>
                  <a:pt x="250190" y="424180"/>
                </a:lnTo>
                <a:lnTo>
                  <a:pt x="313690" y="264160"/>
                </a:lnTo>
                <a:lnTo>
                  <a:pt x="32512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8740140" y="2115820"/>
            <a:ext cx="326390" cy="2592070"/>
          </a:xfrm>
          <a:custGeom>
            <a:avLst/>
            <a:gdLst/>
            <a:ahLst/>
            <a:cxnLst/>
            <a:rect l="l" t="t" r="r" b="b"/>
            <a:pathLst>
              <a:path w="326390" h="2592070">
                <a:moveTo>
                  <a:pt x="326389" y="0"/>
                </a:moveTo>
                <a:lnTo>
                  <a:pt x="241300" y="335279"/>
                </a:lnTo>
                <a:lnTo>
                  <a:pt x="144779" y="478789"/>
                </a:lnTo>
                <a:lnTo>
                  <a:pt x="34289" y="566419"/>
                </a:lnTo>
                <a:lnTo>
                  <a:pt x="0" y="749300"/>
                </a:lnTo>
                <a:lnTo>
                  <a:pt x="13969" y="916939"/>
                </a:lnTo>
                <a:lnTo>
                  <a:pt x="144779" y="1259839"/>
                </a:lnTo>
                <a:lnTo>
                  <a:pt x="173989" y="1386839"/>
                </a:lnTo>
                <a:lnTo>
                  <a:pt x="157479" y="1475739"/>
                </a:lnTo>
                <a:lnTo>
                  <a:pt x="77469" y="1545589"/>
                </a:lnTo>
                <a:lnTo>
                  <a:pt x="55879" y="1643379"/>
                </a:lnTo>
                <a:lnTo>
                  <a:pt x="77469" y="1786889"/>
                </a:lnTo>
                <a:lnTo>
                  <a:pt x="170179" y="2018029"/>
                </a:lnTo>
                <a:lnTo>
                  <a:pt x="191769" y="2208529"/>
                </a:lnTo>
                <a:lnTo>
                  <a:pt x="166369" y="2338069"/>
                </a:lnTo>
                <a:lnTo>
                  <a:pt x="34289" y="2505710"/>
                </a:lnTo>
                <a:lnTo>
                  <a:pt x="43179" y="2592069"/>
                </a:lnTo>
                <a:lnTo>
                  <a:pt x="144779" y="2495549"/>
                </a:lnTo>
                <a:lnTo>
                  <a:pt x="224789" y="2376169"/>
                </a:lnTo>
                <a:lnTo>
                  <a:pt x="259079" y="2153919"/>
                </a:lnTo>
                <a:lnTo>
                  <a:pt x="220979" y="1946909"/>
                </a:lnTo>
                <a:lnTo>
                  <a:pt x="132079" y="1731009"/>
                </a:lnTo>
                <a:lnTo>
                  <a:pt x="127000" y="1626869"/>
                </a:lnTo>
                <a:lnTo>
                  <a:pt x="229869" y="1515109"/>
                </a:lnTo>
                <a:lnTo>
                  <a:pt x="224789" y="1315719"/>
                </a:lnTo>
                <a:lnTo>
                  <a:pt x="115569" y="1004569"/>
                </a:lnTo>
                <a:lnTo>
                  <a:pt x="68579" y="828039"/>
                </a:lnTo>
                <a:lnTo>
                  <a:pt x="72389" y="660400"/>
                </a:lnTo>
                <a:lnTo>
                  <a:pt x="166369" y="596900"/>
                </a:lnTo>
                <a:lnTo>
                  <a:pt x="251459" y="485139"/>
                </a:lnTo>
                <a:lnTo>
                  <a:pt x="313689" y="303529"/>
                </a:lnTo>
                <a:lnTo>
                  <a:pt x="326389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8491219" y="1775460"/>
            <a:ext cx="341630" cy="354330"/>
          </a:xfrm>
          <a:custGeom>
            <a:avLst/>
            <a:gdLst/>
            <a:ahLst/>
            <a:cxnLst/>
            <a:rect l="l" t="t" r="r" b="b"/>
            <a:pathLst>
              <a:path w="341629" h="354330">
                <a:moveTo>
                  <a:pt x="25400" y="0"/>
                </a:moveTo>
                <a:lnTo>
                  <a:pt x="0" y="41910"/>
                </a:lnTo>
                <a:lnTo>
                  <a:pt x="152400" y="153669"/>
                </a:lnTo>
                <a:lnTo>
                  <a:pt x="330200" y="354329"/>
                </a:lnTo>
                <a:lnTo>
                  <a:pt x="341629" y="323850"/>
                </a:lnTo>
                <a:lnTo>
                  <a:pt x="189229" y="137160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7852409" y="102870"/>
            <a:ext cx="280670" cy="146050"/>
          </a:xfrm>
          <a:custGeom>
            <a:avLst/>
            <a:gdLst/>
            <a:ahLst/>
            <a:cxnLst/>
            <a:rect l="l" t="t" r="r" b="b"/>
            <a:pathLst>
              <a:path w="280670" h="146050">
                <a:moveTo>
                  <a:pt x="210820" y="0"/>
                </a:moveTo>
                <a:lnTo>
                  <a:pt x="91440" y="33020"/>
                </a:lnTo>
                <a:lnTo>
                  <a:pt x="196850" y="59689"/>
                </a:lnTo>
                <a:lnTo>
                  <a:pt x="39370" y="109220"/>
                </a:lnTo>
                <a:lnTo>
                  <a:pt x="0" y="146050"/>
                </a:lnTo>
                <a:lnTo>
                  <a:pt x="156210" y="113029"/>
                </a:lnTo>
                <a:lnTo>
                  <a:pt x="280670" y="105409"/>
                </a:lnTo>
                <a:lnTo>
                  <a:pt x="2108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8054340" y="520700"/>
            <a:ext cx="372110" cy="715010"/>
          </a:xfrm>
          <a:custGeom>
            <a:avLst/>
            <a:gdLst/>
            <a:ahLst/>
            <a:cxnLst/>
            <a:rect l="l" t="t" r="r" b="b"/>
            <a:pathLst>
              <a:path w="372109" h="715010">
                <a:moveTo>
                  <a:pt x="21589" y="87629"/>
                </a:moveTo>
                <a:lnTo>
                  <a:pt x="43179" y="278129"/>
                </a:lnTo>
                <a:lnTo>
                  <a:pt x="149859" y="520700"/>
                </a:lnTo>
                <a:lnTo>
                  <a:pt x="264159" y="688339"/>
                </a:lnTo>
                <a:lnTo>
                  <a:pt x="336550" y="715010"/>
                </a:lnTo>
                <a:lnTo>
                  <a:pt x="363812" y="656589"/>
                </a:lnTo>
                <a:lnTo>
                  <a:pt x="297179" y="656589"/>
                </a:lnTo>
                <a:lnTo>
                  <a:pt x="224789" y="591820"/>
                </a:lnTo>
                <a:lnTo>
                  <a:pt x="100329" y="345439"/>
                </a:lnTo>
                <a:lnTo>
                  <a:pt x="21589" y="87629"/>
                </a:lnTo>
                <a:close/>
              </a:path>
              <a:path w="372109" h="715010">
                <a:moveTo>
                  <a:pt x="104227" y="39370"/>
                </a:moveTo>
                <a:lnTo>
                  <a:pt x="50800" y="39370"/>
                </a:lnTo>
                <a:lnTo>
                  <a:pt x="138429" y="152400"/>
                </a:lnTo>
                <a:lnTo>
                  <a:pt x="229869" y="316229"/>
                </a:lnTo>
                <a:lnTo>
                  <a:pt x="306069" y="544829"/>
                </a:lnTo>
                <a:lnTo>
                  <a:pt x="297179" y="656589"/>
                </a:lnTo>
                <a:lnTo>
                  <a:pt x="363812" y="656589"/>
                </a:lnTo>
                <a:lnTo>
                  <a:pt x="372109" y="638810"/>
                </a:lnTo>
                <a:lnTo>
                  <a:pt x="320039" y="439420"/>
                </a:lnTo>
                <a:lnTo>
                  <a:pt x="220979" y="214629"/>
                </a:lnTo>
                <a:lnTo>
                  <a:pt x="139700" y="73660"/>
                </a:lnTo>
                <a:lnTo>
                  <a:pt x="104227" y="39370"/>
                </a:lnTo>
                <a:close/>
              </a:path>
              <a:path w="372109" h="715010">
                <a:moveTo>
                  <a:pt x="63500" y="0"/>
                </a:moveTo>
                <a:lnTo>
                  <a:pt x="3809" y="0"/>
                </a:lnTo>
                <a:lnTo>
                  <a:pt x="0" y="67310"/>
                </a:lnTo>
                <a:lnTo>
                  <a:pt x="50800" y="39370"/>
                </a:lnTo>
                <a:lnTo>
                  <a:pt x="104227" y="3937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7772400" y="270509"/>
            <a:ext cx="681990" cy="1480820"/>
          </a:xfrm>
          <a:custGeom>
            <a:avLst/>
            <a:gdLst/>
            <a:ahLst/>
            <a:cxnLst/>
            <a:rect l="l" t="t" r="r" b="b"/>
            <a:pathLst>
              <a:path w="681990" h="1480820">
                <a:moveTo>
                  <a:pt x="0" y="0"/>
                </a:moveTo>
                <a:lnTo>
                  <a:pt x="668020" y="1480820"/>
                </a:lnTo>
                <a:lnTo>
                  <a:pt x="681990" y="1394460"/>
                </a:lnTo>
                <a:lnTo>
                  <a:pt x="41909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7729219" y="39369"/>
            <a:ext cx="1168400" cy="2086610"/>
          </a:xfrm>
          <a:custGeom>
            <a:avLst/>
            <a:gdLst/>
            <a:ahLst/>
            <a:cxnLst/>
            <a:rect l="l" t="t" r="r" b="b"/>
            <a:pathLst>
              <a:path w="1168400" h="2086610">
                <a:moveTo>
                  <a:pt x="1104354" y="1868169"/>
                </a:moveTo>
                <a:lnTo>
                  <a:pt x="1060450" y="1868169"/>
                </a:lnTo>
                <a:lnTo>
                  <a:pt x="1111250" y="2030729"/>
                </a:lnTo>
                <a:lnTo>
                  <a:pt x="1096009" y="2085339"/>
                </a:lnTo>
                <a:lnTo>
                  <a:pt x="1168400" y="2086609"/>
                </a:lnTo>
                <a:lnTo>
                  <a:pt x="1104354" y="1868169"/>
                </a:lnTo>
                <a:close/>
              </a:path>
              <a:path w="1168400" h="2086610">
                <a:moveTo>
                  <a:pt x="1112276" y="1739900"/>
                </a:moveTo>
                <a:lnTo>
                  <a:pt x="1040129" y="1739900"/>
                </a:lnTo>
                <a:lnTo>
                  <a:pt x="979170" y="1789429"/>
                </a:lnTo>
                <a:lnTo>
                  <a:pt x="1028700" y="1827529"/>
                </a:lnTo>
                <a:lnTo>
                  <a:pt x="914400" y="1864359"/>
                </a:lnTo>
                <a:lnTo>
                  <a:pt x="958850" y="1897379"/>
                </a:lnTo>
                <a:lnTo>
                  <a:pt x="1060450" y="1868169"/>
                </a:lnTo>
                <a:lnTo>
                  <a:pt x="1104354" y="1868169"/>
                </a:lnTo>
                <a:lnTo>
                  <a:pt x="1097279" y="1844039"/>
                </a:lnTo>
                <a:lnTo>
                  <a:pt x="1112276" y="1739900"/>
                </a:lnTo>
                <a:close/>
              </a:path>
              <a:path w="1168400" h="2086610">
                <a:moveTo>
                  <a:pt x="1071019" y="1577339"/>
                </a:moveTo>
                <a:lnTo>
                  <a:pt x="877570" y="1577339"/>
                </a:lnTo>
                <a:lnTo>
                  <a:pt x="998220" y="1597659"/>
                </a:lnTo>
                <a:lnTo>
                  <a:pt x="815339" y="1675129"/>
                </a:lnTo>
                <a:lnTo>
                  <a:pt x="748029" y="1774189"/>
                </a:lnTo>
                <a:lnTo>
                  <a:pt x="975359" y="1677669"/>
                </a:lnTo>
                <a:lnTo>
                  <a:pt x="1116672" y="1677669"/>
                </a:lnTo>
                <a:lnTo>
                  <a:pt x="1071019" y="1577339"/>
                </a:lnTo>
                <a:close/>
              </a:path>
              <a:path w="1168400" h="2086610">
                <a:moveTo>
                  <a:pt x="1116672" y="1677669"/>
                </a:moveTo>
                <a:lnTo>
                  <a:pt x="975359" y="1677669"/>
                </a:lnTo>
                <a:lnTo>
                  <a:pt x="934720" y="1747519"/>
                </a:lnTo>
                <a:lnTo>
                  <a:pt x="1040129" y="1739900"/>
                </a:lnTo>
                <a:lnTo>
                  <a:pt x="1112276" y="1739900"/>
                </a:lnTo>
                <a:lnTo>
                  <a:pt x="1120139" y="1685289"/>
                </a:lnTo>
                <a:lnTo>
                  <a:pt x="1116672" y="1677669"/>
                </a:lnTo>
                <a:close/>
              </a:path>
              <a:path w="1168400" h="2086610">
                <a:moveTo>
                  <a:pt x="381020" y="60959"/>
                </a:moveTo>
                <a:lnTo>
                  <a:pt x="130809" y="60959"/>
                </a:lnTo>
                <a:lnTo>
                  <a:pt x="322579" y="63500"/>
                </a:lnTo>
                <a:lnTo>
                  <a:pt x="972820" y="1499869"/>
                </a:lnTo>
                <a:lnTo>
                  <a:pt x="822959" y="1558289"/>
                </a:lnTo>
                <a:lnTo>
                  <a:pt x="750570" y="1638300"/>
                </a:lnTo>
                <a:lnTo>
                  <a:pt x="877570" y="1577339"/>
                </a:lnTo>
                <a:lnTo>
                  <a:pt x="1071019" y="1577339"/>
                </a:lnTo>
                <a:lnTo>
                  <a:pt x="381020" y="60959"/>
                </a:lnTo>
                <a:close/>
              </a:path>
              <a:path w="1168400" h="2086610">
                <a:moveTo>
                  <a:pt x="127000" y="0"/>
                </a:moveTo>
                <a:lnTo>
                  <a:pt x="0" y="96520"/>
                </a:lnTo>
                <a:lnTo>
                  <a:pt x="130809" y="60959"/>
                </a:lnTo>
                <a:lnTo>
                  <a:pt x="381020" y="60959"/>
                </a:lnTo>
                <a:lnTo>
                  <a:pt x="361950" y="19050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8392159" y="1452880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40">
                <a:moveTo>
                  <a:pt x="285750" y="0"/>
                </a:moveTo>
                <a:lnTo>
                  <a:pt x="152400" y="11430"/>
                </a:lnTo>
                <a:lnTo>
                  <a:pt x="0" y="107950"/>
                </a:lnTo>
                <a:lnTo>
                  <a:pt x="29210" y="142240"/>
                </a:lnTo>
                <a:lnTo>
                  <a:pt x="102870" y="71120"/>
                </a:lnTo>
                <a:lnTo>
                  <a:pt x="302260" y="29210"/>
                </a:lnTo>
                <a:lnTo>
                  <a:pt x="2857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8322309" y="1310639"/>
            <a:ext cx="320040" cy="154940"/>
          </a:xfrm>
          <a:custGeom>
            <a:avLst/>
            <a:gdLst/>
            <a:ahLst/>
            <a:cxnLst/>
            <a:rect l="l" t="t" r="r" b="b"/>
            <a:pathLst>
              <a:path w="320040" h="154940">
                <a:moveTo>
                  <a:pt x="290830" y="0"/>
                </a:moveTo>
                <a:lnTo>
                  <a:pt x="135890" y="31750"/>
                </a:lnTo>
                <a:lnTo>
                  <a:pt x="0" y="105410"/>
                </a:lnTo>
                <a:lnTo>
                  <a:pt x="17780" y="154939"/>
                </a:lnTo>
                <a:lnTo>
                  <a:pt x="132080" y="69850"/>
                </a:lnTo>
                <a:lnTo>
                  <a:pt x="320040" y="62230"/>
                </a:lnTo>
                <a:lnTo>
                  <a:pt x="2908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7890509" y="372109"/>
            <a:ext cx="330200" cy="148590"/>
          </a:xfrm>
          <a:custGeom>
            <a:avLst/>
            <a:gdLst/>
            <a:ahLst/>
            <a:cxnLst/>
            <a:rect l="l" t="t" r="r" b="b"/>
            <a:pathLst>
              <a:path w="330200" h="148590">
                <a:moveTo>
                  <a:pt x="302260" y="0"/>
                </a:moveTo>
                <a:lnTo>
                  <a:pt x="121920" y="26669"/>
                </a:lnTo>
                <a:lnTo>
                  <a:pt x="0" y="105410"/>
                </a:lnTo>
                <a:lnTo>
                  <a:pt x="21590" y="148589"/>
                </a:lnTo>
                <a:lnTo>
                  <a:pt x="125730" y="68579"/>
                </a:lnTo>
                <a:lnTo>
                  <a:pt x="330200" y="55879"/>
                </a:lnTo>
                <a:lnTo>
                  <a:pt x="3022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7834630" y="260350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29">
                <a:moveTo>
                  <a:pt x="300990" y="0"/>
                </a:moveTo>
                <a:lnTo>
                  <a:pt x="87629" y="41909"/>
                </a:lnTo>
                <a:lnTo>
                  <a:pt x="0" y="107950"/>
                </a:lnTo>
                <a:lnTo>
                  <a:pt x="29210" y="151129"/>
                </a:lnTo>
                <a:lnTo>
                  <a:pt x="114300" y="78740"/>
                </a:lnTo>
                <a:lnTo>
                  <a:pt x="325120" y="40640"/>
                </a:lnTo>
                <a:lnTo>
                  <a:pt x="3009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7730490" y="133350"/>
            <a:ext cx="67310" cy="152400"/>
          </a:xfrm>
          <a:custGeom>
            <a:avLst/>
            <a:gdLst/>
            <a:ahLst/>
            <a:cxnLst/>
            <a:rect l="l" t="t" r="r" b="b"/>
            <a:pathLst>
              <a:path w="67309" h="152400">
                <a:moveTo>
                  <a:pt x="0" y="0"/>
                </a:moveTo>
                <a:lnTo>
                  <a:pt x="67309" y="152400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 txBox="1">
            <a:spLocks noGrp="1"/>
          </p:cNvSpPr>
          <p:nvPr>
            <p:ph type="title"/>
          </p:nvPr>
        </p:nvSpPr>
        <p:spPr>
          <a:xfrm>
            <a:off x="2716529" y="554990"/>
            <a:ext cx="4674871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5" dirty="0" smtClean="0"/>
              <a:t>Present Perfect Tense</a:t>
            </a:r>
            <a:endParaRPr sz="3200" dirty="0"/>
          </a:p>
        </p:txBody>
      </p:sp>
      <p:sp>
        <p:nvSpPr>
          <p:cNvPr id="319" name="object 319"/>
          <p:cNvSpPr txBox="1"/>
          <p:nvPr/>
        </p:nvSpPr>
        <p:spPr>
          <a:xfrm>
            <a:off x="761999" y="1371600"/>
            <a:ext cx="8070849" cy="4521751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354965" algn="l"/>
                <a:tab pos="355600" algn="l"/>
              </a:tabLst>
            </a:pPr>
            <a:r>
              <a:rPr lang="en-US" sz="2400" dirty="0" err="1"/>
              <a:t>Rini</a:t>
            </a:r>
            <a:r>
              <a:rPr lang="en-US" sz="2400" dirty="0"/>
              <a:t> : " ... “</a:t>
            </a:r>
            <a:br>
              <a:rPr lang="en-US" sz="2400" dirty="0"/>
            </a:br>
            <a:r>
              <a:rPr lang="en-US" sz="2400" dirty="0" err="1"/>
              <a:t>Rina</a:t>
            </a:r>
            <a:r>
              <a:rPr lang="en-US" sz="2400" dirty="0"/>
              <a:t> : "for almost five years".</a:t>
            </a:r>
            <a:br>
              <a:rPr lang="en-US" sz="2400" dirty="0"/>
            </a:br>
            <a:r>
              <a:rPr lang="en-US" sz="2400" dirty="0"/>
              <a:t>A. When do you study English?</a:t>
            </a:r>
            <a:br>
              <a:rPr lang="en-US" sz="2400" dirty="0"/>
            </a:br>
            <a:r>
              <a:rPr lang="en-US" sz="2400" dirty="0"/>
              <a:t>B. When did you study English?</a:t>
            </a:r>
            <a:br>
              <a:rPr lang="en-US" sz="2400" dirty="0"/>
            </a:br>
            <a:r>
              <a:rPr lang="en-US" sz="2400" dirty="0"/>
              <a:t>C. How long have you studied English?</a:t>
            </a:r>
            <a:br>
              <a:rPr lang="en-US" sz="2400" dirty="0"/>
            </a:br>
            <a:r>
              <a:rPr lang="en-US" sz="2400" dirty="0"/>
              <a:t>D. How many years will you study English?</a:t>
            </a:r>
            <a:br>
              <a:rPr lang="en-US" sz="2400" dirty="0"/>
            </a:br>
            <a:r>
              <a:rPr lang="en-US" sz="2400" dirty="0"/>
              <a:t>E. When will you study English?</a:t>
            </a:r>
            <a:br>
              <a:rPr lang="en-US" sz="2400" dirty="0"/>
            </a:br>
            <a:r>
              <a:rPr lang="en-US" sz="2400" dirty="0" err="1"/>
              <a:t>Jawaban</a:t>
            </a:r>
            <a:r>
              <a:rPr lang="en-US" sz="2400" dirty="0"/>
              <a:t> : C</a:t>
            </a:r>
            <a:br>
              <a:rPr lang="en-US" sz="2400" dirty="0"/>
            </a:br>
            <a:r>
              <a:rPr lang="en-US" sz="2400" dirty="0" err="1"/>
              <a:t>Pembahasan</a:t>
            </a:r>
            <a:r>
              <a:rPr lang="en-US" sz="2400" dirty="0"/>
              <a:t>:</a:t>
            </a:r>
            <a:br>
              <a:rPr lang="en-US" sz="2400" dirty="0"/>
            </a:br>
            <a:r>
              <a:rPr lang="en-US" sz="2400" dirty="0"/>
              <a:t>"For" di </a:t>
            </a:r>
            <a:r>
              <a:rPr lang="en-US" sz="2400" dirty="0" err="1"/>
              <a:t>sini</a:t>
            </a:r>
            <a:r>
              <a:rPr lang="en-US" sz="2400" dirty="0"/>
              <a:t> </a:t>
            </a:r>
            <a:r>
              <a:rPr lang="en-US" sz="2400" dirty="0" err="1"/>
              <a:t>menunjukan</a:t>
            </a:r>
            <a:r>
              <a:rPr lang="en-US" sz="2400" dirty="0"/>
              <a:t> </a:t>
            </a:r>
            <a:r>
              <a:rPr lang="en-US" sz="2400" dirty="0" err="1"/>
              <a:t>lamanya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.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pertanyaan</a:t>
            </a:r>
            <a:r>
              <a:rPr lang="en-US" sz="2400" dirty="0"/>
              <a:t> yang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jawaban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menyatakan</a:t>
            </a:r>
            <a:r>
              <a:rPr lang="en-US" sz="2400" dirty="0"/>
              <a:t> "</a:t>
            </a:r>
            <a:r>
              <a:rPr lang="en-US" sz="2400" dirty="0" err="1"/>
              <a:t>berapa</a:t>
            </a:r>
            <a:r>
              <a:rPr lang="en-US" sz="2400" dirty="0"/>
              <a:t> lama "?</a:t>
            </a:r>
            <a:endParaRPr sz="2400" dirty="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E7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270" y="22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E7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-1270" y="48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E75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1270" y="736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F7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1270" y="977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F7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1270" y="121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F78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1270" y="147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079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1270" y="171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07A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270" y="196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17B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270" y="222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270" y="246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D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270" y="270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270" y="295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270" y="321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38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270" y="345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81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270" y="369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82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270" y="394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48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270" y="4203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48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270" y="444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58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270" y="468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58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270" y="494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587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270" y="518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8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270" y="543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9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270" y="568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78A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270" y="593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78B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270" y="6172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78C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270" y="6426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88D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270" y="6680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88E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270" y="692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98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270" y="7162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99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270" y="7416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991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270" y="7658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A92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270" y="791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A93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270" y="815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4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270" y="840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B9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270" y="8648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6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270" y="8902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C9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270" y="9156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270" y="939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9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270" y="9639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D9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270" y="9893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D9B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270" y="10147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E9C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270" y="10388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E9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270" y="10629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E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270" y="10883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F9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270" y="11125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FA0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270" y="11379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270" y="1162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0A2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270" y="1187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3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270" y="12115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1A4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270" y="12369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1A5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270" y="12623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2A6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270" y="12865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2A7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270" y="13106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270" y="13360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3A9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270" y="13601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3AA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270" y="13855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270" y="1409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4AC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270" y="1435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D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270" y="14592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5AE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270" y="1484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5AF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270" y="1510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6B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270" y="15341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6B1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270" y="15582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B2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270" y="15836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7B3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270" y="16090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7B4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270" y="16332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5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270" y="1657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8B6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-1270" y="1682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7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-1270" y="17068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8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-1270" y="17322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9B9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-1270" y="17564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A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-1270" y="17818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ABB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-1270" y="18059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C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-1270" y="1831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BBD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-1270" y="1856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BBE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-1270" y="18808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F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-1270" y="19050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CC0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-1270" y="19304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CC1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-1270" y="19545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2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-1270" y="19799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DC3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-1270" y="20040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4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-1270" y="20294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EC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-1270" y="20535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EC6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-1270" y="20789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FC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-1270" y="21031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FC8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-1270" y="21285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9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-1270" y="21526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A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-1270" y="2178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C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-1270" y="2203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-1270" y="22275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1CD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-1270" y="22517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E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-1270" y="22771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2CF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-1270" y="23012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2D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-1270" y="23266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3D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-1270" y="23507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3D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-1270" y="23761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D2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-1270" y="24003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4D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-1270" y="24257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4D4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-1270" y="24498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-1270" y="24752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5D6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-1270" y="24993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7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-1270" y="25247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6D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-1270" y="25488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6D9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-1270" y="25742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7DA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-1270" y="25984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7DB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-1270" y="26238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C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-1270" y="26479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-1270" y="26733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8D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-1270" y="26974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F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-1270" y="27228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9E0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-1270" y="27470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9E1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-1270" y="27724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2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-1270" y="27965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AE3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-1270" y="28219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AE4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-1270" y="28460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BE5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-1270" y="28714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BE6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-1270" y="28956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7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-1270" y="29210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CE8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-1270" y="29451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9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-1270" y="29705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DEA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-1270" y="29946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DEB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-1270" y="30200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-1270" y="30441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EE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-1270" y="30695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EEE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-1270" y="30937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FE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-1270" y="31191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FF0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-1270" y="31432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-1270" y="31686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0F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-1270" y="31927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3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-1270" y="32181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1F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-1270" y="32423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1F5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-1270" y="32677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-1270" y="32918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2F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-1270" y="33172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2F8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-1270" y="33413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3F9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-1270" y="33667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3FA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-1270" y="33909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-1270" y="34163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4F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-1270" y="34404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6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-1270" y="34658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6F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-1270" y="34899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C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-1270" y="35153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4FB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-1270" y="35394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A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-1270" y="35648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3F9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-1270" y="35890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3F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-1270" y="36144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7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-1270" y="36385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2F6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-1270" y="36639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5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-1270" y="36880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1F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-1270" y="37134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1F3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-1270" y="37376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2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-1270" y="37630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0F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-1270" y="37871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-1270" y="38125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FE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-1270" y="38366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FEE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-1270" y="38620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-1270" y="38862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EEC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-1270" y="39116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B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-1270" y="39357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DEA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-1270" y="39611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DE9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-1270" y="3985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8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-1270" y="40106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CE7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-1270" y="40347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6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-1270" y="40601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BE5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-1270" y="40843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BE4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-1270" y="41097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3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-1270" y="4133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AE2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-1270" y="4159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1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-1270" y="41833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9E0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-1270" y="42087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9DF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-1270" y="4232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E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-1270" y="4258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8DD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-1270" y="42824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C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-1270" y="43078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B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-1270" y="4331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7DA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-1270" y="43573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9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-1270" y="43815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6D8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-1270" y="44069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6D7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-1270" y="44310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6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-1270" y="44564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5D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-1270" y="4480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-1270" y="4505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4D3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-1270" y="45300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4D2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-1270" y="45554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D1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-1270" y="45796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3D0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-1270" y="46050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CF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-1270" y="46291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2C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-1270" y="46545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2CD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-1270" y="46786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-1270" y="47040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1C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-1270" y="47282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A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-1270" y="47536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0C9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-1270" y="47777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8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-1270" y="48031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-1270" y="48272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FC6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-1270" y="48526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5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-1270" y="48768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EC4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-1270" y="49022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EC3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-1270" y="49263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2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-1270" y="49517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DC1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-1270" y="4975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-1270" y="50012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CBF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-1270" y="50253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CBE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-1270" y="50507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D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-1270" y="5074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BBC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-1270" y="5100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B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-1270" y="5124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A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-1270" y="51498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AB9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-1270" y="51739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8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-1270" y="5199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9B7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-1270" y="5223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6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-1270" y="52489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5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-1270" y="52730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8B4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-1270" y="5298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3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-1270" y="5322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7B2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-1270" y="53479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7B1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-1270" y="53721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B0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-1270" y="5397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6AF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-1270" y="54216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A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-1270" y="54470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5AD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-1270" y="5471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5AC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-1270" y="54965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B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-1270" y="55206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4AA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-1270" y="5546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9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-1270" y="55702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3A8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-1270" y="55956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3A7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-1270" y="56197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6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-1270" y="5645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2A5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-1270" y="56692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4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-1270" y="56946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1A3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-1270" y="57188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1A2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-1270" y="5744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2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-1270" y="57683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0A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-1270" y="57937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-1270" y="58178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F9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-1270" y="58432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F9E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-1270" y="58674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-1270" y="5892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E9C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-1270" y="59169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B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-1270" y="59423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D9A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-1270" y="59664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D9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-1270" y="59918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8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-1270" y="60159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C97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-1270" y="60413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C96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-1270" y="60655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B95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-1270" y="60909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B94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-1270" y="6115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3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-1270" y="6140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A92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-1270" y="61645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A91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-1270" y="61899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99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-1270" y="62141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98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-1270" y="62395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98E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-1270" y="62636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88D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-1270" y="62890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88C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-1270" y="63131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78B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-1270" y="63385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78A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-1270" y="6362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789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-1270" y="6388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688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-1270" y="64122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7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-1270" y="64376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586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-1270" y="64617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585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-1270" y="64871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584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-1270" y="65112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483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-1270" y="65366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482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-1270" y="65608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381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-1270" y="65862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8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-1270" y="6610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-1270" y="6635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7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-1270" y="66598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-1270" y="66852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-1270" y="67094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17B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-1270" y="67348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A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-1270" y="67589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079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-1270" y="67843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078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-1270" y="68084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2F7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-1270" y="68338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2F7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-1270" y="6858000"/>
            <a:ext cx="9145270" cy="0"/>
          </a:xfrm>
          <a:custGeom>
            <a:avLst/>
            <a:gdLst/>
            <a:ahLst/>
            <a:cxnLst/>
            <a:rect l="l" t="t" r="r" b="b"/>
            <a:pathLst>
              <a:path w="9145270">
                <a:moveTo>
                  <a:pt x="0" y="0"/>
                </a:moveTo>
                <a:lnTo>
                  <a:pt x="9145270" y="0"/>
                </a:lnTo>
              </a:path>
            </a:pathLst>
          </a:custGeom>
          <a:ln w="3175">
            <a:solidFill>
              <a:srgbClr val="2E74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7717790" y="69850"/>
            <a:ext cx="1139190" cy="2030730"/>
          </a:xfrm>
          <a:custGeom>
            <a:avLst/>
            <a:gdLst/>
            <a:ahLst/>
            <a:cxnLst/>
            <a:rect l="l" t="t" r="r" b="b"/>
            <a:pathLst>
              <a:path w="1139190" h="2030730">
                <a:moveTo>
                  <a:pt x="115569" y="0"/>
                </a:moveTo>
                <a:lnTo>
                  <a:pt x="0" y="76200"/>
                </a:lnTo>
                <a:lnTo>
                  <a:pt x="753109" y="1715770"/>
                </a:lnTo>
                <a:lnTo>
                  <a:pt x="941069" y="1858010"/>
                </a:lnTo>
                <a:lnTo>
                  <a:pt x="1097279" y="2030729"/>
                </a:lnTo>
                <a:lnTo>
                  <a:pt x="1139189" y="2026920"/>
                </a:lnTo>
                <a:lnTo>
                  <a:pt x="1078229" y="1795779"/>
                </a:lnTo>
                <a:lnTo>
                  <a:pt x="1093469" y="1657350"/>
                </a:lnTo>
                <a:lnTo>
                  <a:pt x="355600" y="12700"/>
                </a:lnTo>
                <a:lnTo>
                  <a:pt x="1155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7814309" y="111760"/>
            <a:ext cx="1130300" cy="2043430"/>
          </a:xfrm>
          <a:custGeom>
            <a:avLst/>
            <a:gdLst/>
            <a:ahLst/>
            <a:cxnLst/>
            <a:rect l="l" t="t" r="r" b="b"/>
            <a:pathLst>
              <a:path w="1130300" h="2043430">
                <a:moveTo>
                  <a:pt x="114300" y="0"/>
                </a:moveTo>
                <a:lnTo>
                  <a:pt x="0" y="60960"/>
                </a:lnTo>
                <a:lnTo>
                  <a:pt x="758190" y="1720850"/>
                </a:lnTo>
                <a:lnTo>
                  <a:pt x="923290" y="1845310"/>
                </a:lnTo>
                <a:lnTo>
                  <a:pt x="1087120" y="2034540"/>
                </a:lnTo>
                <a:lnTo>
                  <a:pt x="1130300" y="2043430"/>
                </a:lnTo>
                <a:lnTo>
                  <a:pt x="1061720" y="1803400"/>
                </a:lnTo>
                <a:lnTo>
                  <a:pt x="1084580" y="1649730"/>
                </a:lnTo>
                <a:lnTo>
                  <a:pt x="341630" y="10160"/>
                </a:lnTo>
                <a:lnTo>
                  <a:pt x="11430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7866380" y="231140"/>
            <a:ext cx="972819" cy="1530350"/>
          </a:xfrm>
          <a:custGeom>
            <a:avLst/>
            <a:gdLst/>
            <a:ahLst/>
            <a:cxnLst/>
            <a:rect l="l" t="t" r="r" b="b"/>
            <a:pathLst>
              <a:path w="972820" h="1530350">
                <a:moveTo>
                  <a:pt x="340360" y="0"/>
                </a:moveTo>
                <a:lnTo>
                  <a:pt x="90170" y="33019"/>
                </a:lnTo>
                <a:lnTo>
                  <a:pt x="0" y="74929"/>
                </a:lnTo>
                <a:lnTo>
                  <a:pt x="662940" y="1530349"/>
                </a:lnTo>
                <a:lnTo>
                  <a:pt x="797560" y="1416049"/>
                </a:lnTo>
                <a:lnTo>
                  <a:pt x="972820" y="1394459"/>
                </a:lnTo>
                <a:lnTo>
                  <a:pt x="34036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38100" y="5563870"/>
            <a:ext cx="1729739" cy="1031240"/>
          </a:xfrm>
          <a:custGeom>
            <a:avLst/>
            <a:gdLst/>
            <a:ahLst/>
            <a:cxnLst/>
            <a:rect l="l" t="t" r="r" b="b"/>
            <a:pathLst>
              <a:path w="1729739" h="1031240">
                <a:moveTo>
                  <a:pt x="1255712" y="996949"/>
                </a:moveTo>
                <a:lnTo>
                  <a:pt x="1094740" y="996949"/>
                </a:lnTo>
                <a:lnTo>
                  <a:pt x="1247140" y="1031239"/>
                </a:lnTo>
                <a:lnTo>
                  <a:pt x="1259840" y="1000759"/>
                </a:lnTo>
                <a:lnTo>
                  <a:pt x="1255712" y="996949"/>
                </a:lnTo>
                <a:close/>
              </a:path>
              <a:path w="1729739" h="1031240">
                <a:moveTo>
                  <a:pt x="111759" y="372109"/>
                </a:moveTo>
                <a:lnTo>
                  <a:pt x="36830" y="403859"/>
                </a:lnTo>
                <a:lnTo>
                  <a:pt x="0" y="505459"/>
                </a:lnTo>
                <a:lnTo>
                  <a:pt x="43180" y="618489"/>
                </a:lnTo>
                <a:lnTo>
                  <a:pt x="904240" y="1022349"/>
                </a:lnTo>
                <a:lnTo>
                  <a:pt x="1094740" y="996949"/>
                </a:lnTo>
                <a:lnTo>
                  <a:pt x="1255712" y="996949"/>
                </a:lnTo>
                <a:lnTo>
                  <a:pt x="1127760" y="878839"/>
                </a:lnTo>
                <a:lnTo>
                  <a:pt x="1103210" y="706119"/>
                </a:lnTo>
                <a:lnTo>
                  <a:pt x="882650" y="706119"/>
                </a:lnTo>
                <a:lnTo>
                  <a:pt x="111759" y="372109"/>
                </a:lnTo>
                <a:close/>
              </a:path>
              <a:path w="1729739" h="1031240">
                <a:moveTo>
                  <a:pt x="861060" y="0"/>
                </a:moveTo>
                <a:lnTo>
                  <a:pt x="760730" y="22859"/>
                </a:lnTo>
                <a:lnTo>
                  <a:pt x="704850" y="83819"/>
                </a:lnTo>
                <a:lnTo>
                  <a:pt x="744220" y="226059"/>
                </a:lnTo>
                <a:lnTo>
                  <a:pt x="524510" y="350519"/>
                </a:lnTo>
                <a:lnTo>
                  <a:pt x="781050" y="375919"/>
                </a:lnTo>
                <a:lnTo>
                  <a:pt x="882650" y="706119"/>
                </a:lnTo>
                <a:lnTo>
                  <a:pt x="1103210" y="706119"/>
                </a:lnTo>
                <a:lnTo>
                  <a:pt x="1056640" y="378459"/>
                </a:lnTo>
                <a:lnTo>
                  <a:pt x="1699260" y="261619"/>
                </a:lnTo>
                <a:lnTo>
                  <a:pt x="1727810" y="167639"/>
                </a:lnTo>
                <a:lnTo>
                  <a:pt x="1013460" y="167639"/>
                </a:lnTo>
                <a:lnTo>
                  <a:pt x="967740" y="25399"/>
                </a:lnTo>
                <a:lnTo>
                  <a:pt x="861060" y="0"/>
                </a:lnTo>
                <a:close/>
              </a:path>
              <a:path w="1729739" h="1031240">
                <a:moveTo>
                  <a:pt x="1666239" y="80009"/>
                </a:moveTo>
                <a:lnTo>
                  <a:pt x="1013460" y="167639"/>
                </a:lnTo>
                <a:lnTo>
                  <a:pt x="1727810" y="167639"/>
                </a:lnTo>
                <a:lnTo>
                  <a:pt x="1729739" y="161289"/>
                </a:lnTo>
                <a:lnTo>
                  <a:pt x="1666239" y="80009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1621789" y="5687059"/>
            <a:ext cx="113030" cy="204470"/>
          </a:xfrm>
          <a:custGeom>
            <a:avLst/>
            <a:gdLst/>
            <a:ahLst/>
            <a:cxnLst/>
            <a:rect l="l" t="t" r="r" b="b"/>
            <a:pathLst>
              <a:path w="113030" h="204470">
                <a:moveTo>
                  <a:pt x="95249" y="0"/>
                </a:moveTo>
                <a:lnTo>
                  <a:pt x="0" y="5079"/>
                </a:lnTo>
                <a:lnTo>
                  <a:pt x="6349" y="204469"/>
                </a:lnTo>
                <a:lnTo>
                  <a:pt x="113029" y="184149"/>
                </a:lnTo>
                <a:lnTo>
                  <a:pt x="95249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31750" y="5990590"/>
            <a:ext cx="1257300" cy="651510"/>
          </a:xfrm>
          <a:custGeom>
            <a:avLst/>
            <a:gdLst/>
            <a:ahLst/>
            <a:cxnLst/>
            <a:rect l="l" t="t" r="r" b="b"/>
            <a:pathLst>
              <a:path w="1257300" h="651509">
                <a:moveTo>
                  <a:pt x="1253370" y="624840"/>
                </a:moveTo>
                <a:lnTo>
                  <a:pt x="1070610" y="624840"/>
                </a:lnTo>
                <a:lnTo>
                  <a:pt x="1240790" y="651510"/>
                </a:lnTo>
                <a:lnTo>
                  <a:pt x="1257300" y="628650"/>
                </a:lnTo>
                <a:lnTo>
                  <a:pt x="1253370" y="624840"/>
                </a:lnTo>
                <a:close/>
              </a:path>
              <a:path w="1257300" h="651509">
                <a:moveTo>
                  <a:pt x="107950" y="0"/>
                </a:moveTo>
                <a:lnTo>
                  <a:pt x="35560" y="25400"/>
                </a:lnTo>
                <a:lnTo>
                  <a:pt x="0" y="119380"/>
                </a:lnTo>
                <a:lnTo>
                  <a:pt x="33019" y="236220"/>
                </a:lnTo>
                <a:lnTo>
                  <a:pt x="908050" y="643890"/>
                </a:lnTo>
                <a:lnTo>
                  <a:pt x="1070610" y="624840"/>
                </a:lnTo>
                <a:lnTo>
                  <a:pt x="1253370" y="624840"/>
                </a:lnTo>
                <a:lnTo>
                  <a:pt x="1131570" y="506730"/>
                </a:lnTo>
                <a:lnTo>
                  <a:pt x="1055370" y="411480"/>
                </a:lnTo>
                <a:lnTo>
                  <a:pt x="10795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204470" y="6045200"/>
            <a:ext cx="834390" cy="593090"/>
          </a:xfrm>
          <a:custGeom>
            <a:avLst/>
            <a:gdLst/>
            <a:ahLst/>
            <a:cxnLst/>
            <a:rect l="l" t="t" r="r" b="b"/>
            <a:pathLst>
              <a:path w="834390" h="593090">
                <a:moveTo>
                  <a:pt x="62229" y="0"/>
                </a:moveTo>
                <a:lnTo>
                  <a:pt x="0" y="100329"/>
                </a:lnTo>
                <a:lnTo>
                  <a:pt x="0" y="257809"/>
                </a:lnTo>
                <a:lnTo>
                  <a:pt x="732790" y="593090"/>
                </a:lnTo>
                <a:lnTo>
                  <a:pt x="746760" y="424180"/>
                </a:lnTo>
                <a:lnTo>
                  <a:pt x="834389" y="335280"/>
                </a:lnTo>
                <a:lnTo>
                  <a:pt x="62229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769619" y="5607050"/>
            <a:ext cx="214629" cy="1930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1017269" y="6609080"/>
            <a:ext cx="120650" cy="177800"/>
          </a:xfrm>
          <a:custGeom>
            <a:avLst/>
            <a:gdLst/>
            <a:ahLst/>
            <a:cxnLst/>
            <a:rect l="l" t="t" r="r" b="b"/>
            <a:pathLst>
              <a:path w="120650" h="177800">
                <a:moveTo>
                  <a:pt x="57150" y="0"/>
                </a:moveTo>
                <a:lnTo>
                  <a:pt x="0" y="6350"/>
                </a:lnTo>
                <a:lnTo>
                  <a:pt x="120650" y="177800"/>
                </a:lnTo>
                <a:lnTo>
                  <a:pt x="120650" y="2540"/>
                </a:lnTo>
                <a:lnTo>
                  <a:pt x="57150" y="0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800100" y="5726429"/>
            <a:ext cx="306070" cy="608330"/>
          </a:xfrm>
          <a:custGeom>
            <a:avLst/>
            <a:gdLst/>
            <a:ahLst/>
            <a:cxnLst/>
            <a:rect l="l" t="t" r="r" b="b"/>
            <a:pathLst>
              <a:path w="306069" h="608329">
                <a:moveTo>
                  <a:pt x="68580" y="0"/>
                </a:moveTo>
                <a:lnTo>
                  <a:pt x="0" y="62230"/>
                </a:lnTo>
                <a:lnTo>
                  <a:pt x="120650" y="538480"/>
                </a:lnTo>
                <a:lnTo>
                  <a:pt x="220980" y="572770"/>
                </a:lnTo>
                <a:lnTo>
                  <a:pt x="306069" y="608330"/>
                </a:lnTo>
                <a:lnTo>
                  <a:pt x="184150" y="3810"/>
                </a:lnTo>
                <a:lnTo>
                  <a:pt x="6858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1060450" y="5698490"/>
            <a:ext cx="577850" cy="276860"/>
          </a:xfrm>
          <a:custGeom>
            <a:avLst/>
            <a:gdLst/>
            <a:ahLst/>
            <a:cxnLst/>
            <a:rect l="l" t="t" r="r" b="b"/>
            <a:pathLst>
              <a:path w="577850" h="276860">
                <a:moveTo>
                  <a:pt x="548640" y="0"/>
                </a:moveTo>
                <a:lnTo>
                  <a:pt x="0" y="83820"/>
                </a:lnTo>
                <a:lnTo>
                  <a:pt x="21590" y="276860"/>
                </a:lnTo>
                <a:lnTo>
                  <a:pt x="567689" y="187960"/>
                </a:lnTo>
                <a:lnTo>
                  <a:pt x="577850" y="34290"/>
                </a:lnTo>
                <a:lnTo>
                  <a:pt x="54864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551180" y="5862320"/>
            <a:ext cx="247650" cy="106680"/>
          </a:xfrm>
          <a:custGeom>
            <a:avLst/>
            <a:gdLst/>
            <a:ahLst/>
            <a:cxnLst/>
            <a:rect l="l" t="t" r="r" b="b"/>
            <a:pathLst>
              <a:path w="247650" h="106679">
                <a:moveTo>
                  <a:pt x="215900" y="0"/>
                </a:moveTo>
                <a:lnTo>
                  <a:pt x="0" y="62229"/>
                </a:lnTo>
                <a:lnTo>
                  <a:pt x="247650" y="106679"/>
                </a:lnTo>
                <a:lnTo>
                  <a:pt x="215900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791209" y="5694679"/>
            <a:ext cx="250190" cy="137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1009650" y="6567169"/>
            <a:ext cx="182880" cy="2120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1593850" y="5654040"/>
            <a:ext cx="68580" cy="1866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120650" y="5924550"/>
            <a:ext cx="944880" cy="397510"/>
          </a:xfrm>
          <a:custGeom>
            <a:avLst/>
            <a:gdLst/>
            <a:ahLst/>
            <a:cxnLst/>
            <a:rect l="l" t="t" r="r" b="b"/>
            <a:pathLst>
              <a:path w="944880" h="397510">
                <a:moveTo>
                  <a:pt x="78739" y="0"/>
                </a:moveTo>
                <a:lnTo>
                  <a:pt x="0" y="20319"/>
                </a:lnTo>
                <a:lnTo>
                  <a:pt x="854710" y="397509"/>
                </a:lnTo>
                <a:lnTo>
                  <a:pt x="944880" y="388620"/>
                </a:lnTo>
                <a:lnTo>
                  <a:pt x="78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412750" y="6168390"/>
            <a:ext cx="387350" cy="236220"/>
          </a:xfrm>
          <a:custGeom>
            <a:avLst/>
            <a:gdLst/>
            <a:ahLst/>
            <a:cxnLst/>
            <a:rect l="l" t="t" r="r" b="b"/>
            <a:pathLst>
              <a:path w="387350" h="236220">
                <a:moveTo>
                  <a:pt x="39370" y="63500"/>
                </a:moveTo>
                <a:lnTo>
                  <a:pt x="85090" y="129540"/>
                </a:lnTo>
                <a:lnTo>
                  <a:pt x="215900" y="214630"/>
                </a:lnTo>
                <a:lnTo>
                  <a:pt x="369570" y="236220"/>
                </a:lnTo>
                <a:lnTo>
                  <a:pt x="382711" y="193040"/>
                </a:lnTo>
                <a:lnTo>
                  <a:pt x="349250" y="193040"/>
                </a:lnTo>
                <a:lnTo>
                  <a:pt x="259079" y="182880"/>
                </a:lnTo>
                <a:lnTo>
                  <a:pt x="110490" y="115570"/>
                </a:lnTo>
                <a:lnTo>
                  <a:pt x="39370" y="63500"/>
                </a:lnTo>
                <a:close/>
              </a:path>
              <a:path w="387350" h="236220">
                <a:moveTo>
                  <a:pt x="0" y="0"/>
                </a:moveTo>
                <a:lnTo>
                  <a:pt x="11429" y="26670"/>
                </a:lnTo>
                <a:lnTo>
                  <a:pt x="127000" y="52070"/>
                </a:lnTo>
                <a:lnTo>
                  <a:pt x="256540" y="109220"/>
                </a:lnTo>
                <a:lnTo>
                  <a:pt x="349250" y="193040"/>
                </a:lnTo>
                <a:lnTo>
                  <a:pt x="382711" y="193040"/>
                </a:lnTo>
                <a:lnTo>
                  <a:pt x="387350" y="177800"/>
                </a:lnTo>
                <a:lnTo>
                  <a:pt x="312420" y="95250"/>
                </a:lnTo>
                <a:lnTo>
                  <a:pt x="134620" y="139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896619" y="5842000"/>
            <a:ext cx="170180" cy="377190"/>
          </a:xfrm>
          <a:custGeom>
            <a:avLst/>
            <a:gdLst/>
            <a:ahLst/>
            <a:cxnLst/>
            <a:rect l="l" t="t" r="r" b="b"/>
            <a:pathLst>
              <a:path w="170180" h="377189">
                <a:moveTo>
                  <a:pt x="19050" y="0"/>
                </a:moveTo>
                <a:lnTo>
                  <a:pt x="0" y="44450"/>
                </a:lnTo>
                <a:lnTo>
                  <a:pt x="24130" y="271780"/>
                </a:lnTo>
                <a:lnTo>
                  <a:pt x="77470" y="377190"/>
                </a:lnTo>
                <a:lnTo>
                  <a:pt x="170180" y="355600"/>
                </a:lnTo>
                <a:lnTo>
                  <a:pt x="85090" y="257809"/>
                </a:lnTo>
                <a:lnTo>
                  <a:pt x="63500" y="151130"/>
                </a:lnTo>
                <a:lnTo>
                  <a:pt x="72390" y="19050"/>
                </a:lnTo>
                <a:lnTo>
                  <a:pt x="190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1061719" y="6426200"/>
            <a:ext cx="119380" cy="1371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7620" y="5918200"/>
            <a:ext cx="1337310" cy="698500"/>
          </a:xfrm>
          <a:custGeom>
            <a:avLst/>
            <a:gdLst/>
            <a:ahLst/>
            <a:cxnLst/>
            <a:rect l="l" t="t" r="r" b="b"/>
            <a:pathLst>
              <a:path w="1337310" h="698500">
                <a:moveTo>
                  <a:pt x="1316679" y="662940"/>
                </a:moveTo>
                <a:lnTo>
                  <a:pt x="1129030" y="662940"/>
                </a:lnTo>
                <a:lnTo>
                  <a:pt x="1282700" y="698500"/>
                </a:lnTo>
                <a:lnTo>
                  <a:pt x="1316679" y="662940"/>
                </a:lnTo>
                <a:close/>
              </a:path>
              <a:path w="1337310" h="698500">
                <a:moveTo>
                  <a:pt x="171450" y="0"/>
                </a:moveTo>
                <a:lnTo>
                  <a:pt x="123190" y="0"/>
                </a:lnTo>
                <a:lnTo>
                  <a:pt x="49530" y="40640"/>
                </a:lnTo>
                <a:lnTo>
                  <a:pt x="0" y="165100"/>
                </a:lnTo>
                <a:lnTo>
                  <a:pt x="53340" y="284480"/>
                </a:lnTo>
                <a:lnTo>
                  <a:pt x="938530" y="688340"/>
                </a:lnTo>
                <a:lnTo>
                  <a:pt x="1129030" y="662940"/>
                </a:lnTo>
                <a:lnTo>
                  <a:pt x="1316679" y="662940"/>
                </a:lnTo>
                <a:lnTo>
                  <a:pt x="1332455" y="646430"/>
                </a:lnTo>
                <a:lnTo>
                  <a:pt x="967740" y="646430"/>
                </a:lnTo>
                <a:lnTo>
                  <a:pt x="971808" y="627380"/>
                </a:lnTo>
                <a:lnTo>
                  <a:pt x="904240" y="627380"/>
                </a:lnTo>
                <a:lnTo>
                  <a:pt x="85089" y="245109"/>
                </a:lnTo>
                <a:lnTo>
                  <a:pt x="63500" y="170179"/>
                </a:lnTo>
                <a:lnTo>
                  <a:pt x="81280" y="74930"/>
                </a:lnTo>
                <a:lnTo>
                  <a:pt x="171450" y="0"/>
                </a:lnTo>
                <a:close/>
              </a:path>
              <a:path w="1337310" h="698500">
                <a:moveTo>
                  <a:pt x="1121410" y="624840"/>
                </a:moveTo>
                <a:lnTo>
                  <a:pt x="967740" y="646430"/>
                </a:lnTo>
                <a:lnTo>
                  <a:pt x="1332455" y="646430"/>
                </a:lnTo>
                <a:lnTo>
                  <a:pt x="1336096" y="642620"/>
                </a:lnTo>
                <a:lnTo>
                  <a:pt x="1252220" y="642620"/>
                </a:lnTo>
                <a:lnTo>
                  <a:pt x="1121410" y="624840"/>
                </a:lnTo>
                <a:close/>
              </a:path>
              <a:path w="1337310" h="698500">
                <a:moveTo>
                  <a:pt x="1134110" y="406400"/>
                </a:moveTo>
                <a:lnTo>
                  <a:pt x="1087120" y="417830"/>
                </a:lnTo>
                <a:lnTo>
                  <a:pt x="1141730" y="527050"/>
                </a:lnTo>
                <a:lnTo>
                  <a:pt x="1252220" y="642620"/>
                </a:lnTo>
                <a:lnTo>
                  <a:pt x="1336096" y="642620"/>
                </a:lnTo>
                <a:lnTo>
                  <a:pt x="1337310" y="641350"/>
                </a:lnTo>
                <a:lnTo>
                  <a:pt x="1192530" y="527050"/>
                </a:lnTo>
                <a:lnTo>
                  <a:pt x="1134110" y="406400"/>
                </a:lnTo>
                <a:close/>
              </a:path>
              <a:path w="1337310" h="698500">
                <a:moveTo>
                  <a:pt x="1061720" y="426720"/>
                </a:moveTo>
                <a:lnTo>
                  <a:pt x="985520" y="438150"/>
                </a:lnTo>
                <a:lnTo>
                  <a:pt x="924560" y="521970"/>
                </a:lnTo>
                <a:lnTo>
                  <a:pt x="904240" y="627380"/>
                </a:lnTo>
                <a:lnTo>
                  <a:pt x="971808" y="627380"/>
                </a:lnTo>
                <a:lnTo>
                  <a:pt x="995680" y="515620"/>
                </a:lnTo>
                <a:lnTo>
                  <a:pt x="1061720" y="426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167639" y="5985509"/>
            <a:ext cx="127000" cy="265430"/>
          </a:xfrm>
          <a:custGeom>
            <a:avLst/>
            <a:gdLst/>
            <a:ahLst/>
            <a:cxnLst/>
            <a:rect l="l" t="t" r="r" b="b"/>
            <a:pathLst>
              <a:path w="127000" h="265429">
                <a:moveTo>
                  <a:pt x="92710" y="0"/>
                </a:moveTo>
                <a:lnTo>
                  <a:pt x="15240" y="83819"/>
                </a:lnTo>
                <a:lnTo>
                  <a:pt x="0" y="181609"/>
                </a:lnTo>
                <a:lnTo>
                  <a:pt x="26670" y="247649"/>
                </a:lnTo>
                <a:lnTo>
                  <a:pt x="74930" y="265429"/>
                </a:lnTo>
                <a:lnTo>
                  <a:pt x="60960" y="120649"/>
                </a:lnTo>
                <a:lnTo>
                  <a:pt x="127000" y="12699"/>
                </a:lnTo>
                <a:lnTo>
                  <a:pt x="927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712469" y="5539740"/>
            <a:ext cx="511809" cy="943610"/>
          </a:xfrm>
          <a:custGeom>
            <a:avLst/>
            <a:gdLst/>
            <a:ahLst/>
            <a:cxnLst/>
            <a:rect l="l" t="t" r="r" b="b"/>
            <a:pathLst>
              <a:path w="511809" h="943610">
                <a:moveTo>
                  <a:pt x="319316" y="48260"/>
                </a:moveTo>
                <a:lnTo>
                  <a:pt x="180339" y="48260"/>
                </a:lnTo>
                <a:lnTo>
                  <a:pt x="283210" y="77470"/>
                </a:lnTo>
                <a:lnTo>
                  <a:pt x="441960" y="866140"/>
                </a:lnTo>
                <a:lnTo>
                  <a:pt x="511810" y="943610"/>
                </a:lnTo>
                <a:lnTo>
                  <a:pt x="319316" y="48260"/>
                </a:lnTo>
                <a:close/>
              </a:path>
              <a:path w="511809" h="943610">
                <a:moveTo>
                  <a:pt x="205739" y="0"/>
                </a:moveTo>
                <a:lnTo>
                  <a:pt x="64770" y="30480"/>
                </a:lnTo>
                <a:lnTo>
                  <a:pt x="0" y="99060"/>
                </a:lnTo>
                <a:lnTo>
                  <a:pt x="173989" y="711200"/>
                </a:lnTo>
                <a:lnTo>
                  <a:pt x="243839" y="734060"/>
                </a:lnTo>
                <a:lnTo>
                  <a:pt x="60959" y="111760"/>
                </a:lnTo>
                <a:lnTo>
                  <a:pt x="95250" y="58420"/>
                </a:lnTo>
                <a:lnTo>
                  <a:pt x="180339" y="48260"/>
                </a:lnTo>
                <a:lnTo>
                  <a:pt x="319316" y="48260"/>
                </a:lnTo>
                <a:lnTo>
                  <a:pt x="318770" y="45720"/>
                </a:lnTo>
                <a:lnTo>
                  <a:pt x="205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916939" y="5793740"/>
            <a:ext cx="152400" cy="401320"/>
          </a:xfrm>
          <a:custGeom>
            <a:avLst/>
            <a:gdLst/>
            <a:ahLst/>
            <a:cxnLst/>
            <a:rect l="l" t="t" r="r" b="b"/>
            <a:pathLst>
              <a:path w="152400" h="401320">
                <a:moveTo>
                  <a:pt x="50800" y="0"/>
                </a:moveTo>
                <a:lnTo>
                  <a:pt x="0" y="21590"/>
                </a:lnTo>
                <a:lnTo>
                  <a:pt x="60959" y="154940"/>
                </a:lnTo>
                <a:lnTo>
                  <a:pt x="90169" y="252730"/>
                </a:lnTo>
                <a:lnTo>
                  <a:pt x="92709" y="401320"/>
                </a:lnTo>
                <a:lnTo>
                  <a:pt x="152400" y="401320"/>
                </a:lnTo>
                <a:lnTo>
                  <a:pt x="148590" y="287020"/>
                </a:lnTo>
                <a:lnTo>
                  <a:pt x="128269" y="165100"/>
                </a:lnTo>
                <a:lnTo>
                  <a:pt x="78740" y="46990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520700" y="5761990"/>
            <a:ext cx="309880" cy="215900"/>
          </a:xfrm>
          <a:custGeom>
            <a:avLst/>
            <a:gdLst/>
            <a:ahLst/>
            <a:cxnLst/>
            <a:rect l="l" t="t" r="r" b="b"/>
            <a:pathLst>
              <a:path w="309880" h="215900">
                <a:moveTo>
                  <a:pt x="236220" y="0"/>
                </a:moveTo>
                <a:lnTo>
                  <a:pt x="204470" y="13970"/>
                </a:lnTo>
                <a:lnTo>
                  <a:pt x="200659" y="53340"/>
                </a:lnTo>
                <a:lnTo>
                  <a:pt x="0" y="135890"/>
                </a:lnTo>
                <a:lnTo>
                  <a:pt x="0" y="177800"/>
                </a:lnTo>
                <a:lnTo>
                  <a:pt x="224790" y="180340"/>
                </a:lnTo>
                <a:lnTo>
                  <a:pt x="254000" y="215900"/>
                </a:lnTo>
                <a:lnTo>
                  <a:pt x="309880" y="213360"/>
                </a:lnTo>
                <a:lnTo>
                  <a:pt x="303530" y="152400"/>
                </a:lnTo>
                <a:lnTo>
                  <a:pt x="91440" y="140970"/>
                </a:lnTo>
                <a:lnTo>
                  <a:pt x="264159" y="71120"/>
                </a:lnTo>
                <a:lnTo>
                  <a:pt x="236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1043939" y="5617209"/>
            <a:ext cx="748030" cy="335280"/>
          </a:xfrm>
          <a:custGeom>
            <a:avLst/>
            <a:gdLst/>
            <a:ahLst/>
            <a:cxnLst/>
            <a:rect l="l" t="t" r="r" b="b"/>
            <a:pathLst>
              <a:path w="748030" h="335279">
                <a:moveTo>
                  <a:pt x="722841" y="44449"/>
                </a:moveTo>
                <a:lnTo>
                  <a:pt x="668020" y="44449"/>
                </a:lnTo>
                <a:lnTo>
                  <a:pt x="709929" y="114299"/>
                </a:lnTo>
                <a:lnTo>
                  <a:pt x="685799" y="191769"/>
                </a:lnTo>
                <a:lnTo>
                  <a:pt x="41909" y="303529"/>
                </a:lnTo>
                <a:lnTo>
                  <a:pt x="45719" y="335279"/>
                </a:lnTo>
                <a:lnTo>
                  <a:pt x="718820" y="223519"/>
                </a:lnTo>
                <a:lnTo>
                  <a:pt x="748029" y="143509"/>
                </a:lnTo>
                <a:lnTo>
                  <a:pt x="736599" y="60959"/>
                </a:lnTo>
                <a:lnTo>
                  <a:pt x="722841" y="44449"/>
                </a:lnTo>
                <a:close/>
              </a:path>
              <a:path w="748030" h="335279">
                <a:moveTo>
                  <a:pt x="685799" y="0"/>
                </a:moveTo>
                <a:lnTo>
                  <a:pt x="0" y="102869"/>
                </a:lnTo>
                <a:lnTo>
                  <a:pt x="0" y="146049"/>
                </a:lnTo>
                <a:lnTo>
                  <a:pt x="668020" y="44449"/>
                </a:lnTo>
                <a:lnTo>
                  <a:pt x="722841" y="44449"/>
                </a:lnTo>
                <a:lnTo>
                  <a:pt x="6857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1137919" y="5723890"/>
            <a:ext cx="389890" cy="137160"/>
          </a:xfrm>
          <a:custGeom>
            <a:avLst/>
            <a:gdLst/>
            <a:ahLst/>
            <a:cxnLst/>
            <a:rect l="l" t="t" r="r" b="b"/>
            <a:pathLst>
              <a:path w="389890" h="137160">
                <a:moveTo>
                  <a:pt x="381567" y="41910"/>
                </a:moveTo>
                <a:lnTo>
                  <a:pt x="331470" y="41910"/>
                </a:lnTo>
                <a:lnTo>
                  <a:pt x="213360" y="87630"/>
                </a:lnTo>
                <a:lnTo>
                  <a:pt x="113030" y="100330"/>
                </a:lnTo>
                <a:lnTo>
                  <a:pt x="0" y="100330"/>
                </a:lnTo>
                <a:lnTo>
                  <a:pt x="53340" y="137160"/>
                </a:lnTo>
                <a:lnTo>
                  <a:pt x="176530" y="132080"/>
                </a:lnTo>
                <a:lnTo>
                  <a:pt x="334010" y="92710"/>
                </a:lnTo>
                <a:lnTo>
                  <a:pt x="381567" y="41910"/>
                </a:lnTo>
                <a:close/>
              </a:path>
              <a:path w="389890" h="137160">
                <a:moveTo>
                  <a:pt x="201930" y="0"/>
                </a:moveTo>
                <a:lnTo>
                  <a:pt x="87630" y="10160"/>
                </a:lnTo>
                <a:lnTo>
                  <a:pt x="12700" y="60960"/>
                </a:lnTo>
                <a:lnTo>
                  <a:pt x="90170" y="76200"/>
                </a:lnTo>
                <a:lnTo>
                  <a:pt x="219710" y="41910"/>
                </a:lnTo>
                <a:lnTo>
                  <a:pt x="381567" y="41910"/>
                </a:lnTo>
                <a:lnTo>
                  <a:pt x="389890" y="33020"/>
                </a:lnTo>
                <a:lnTo>
                  <a:pt x="353060" y="2540"/>
                </a:lnTo>
                <a:lnTo>
                  <a:pt x="2019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8680450" y="4159250"/>
            <a:ext cx="325120" cy="2265680"/>
          </a:xfrm>
          <a:custGeom>
            <a:avLst/>
            <a:gdLst/>
            <a:ahLst/>
            <a:cxnLst/>
            <a:rect l="l" t="t" r="r" b="b"/>
            <a:pathLst>
              <a:path w="325120" h="2265679">
                <a:moveTo>
                  <a:pt x="325120" y="0"/>
                </a:moveTo>
                <a:lnTo>
                  <a:pt x="241300" y="292100"/>
                </a:lnTo>
                <a:lnTo>
                  <a:pt x="143509" y="417830"/>
                </a:lnTo>
                <a:lnTo>
                  <a:pt x="33020" y="494030"/>
                </a:lnTo>
                <a:lnTo>
                  <a:pt x="0" y="655319"/>
                </a:lnTo>
                <a:lnTo>
                  <a:pt x="12700" y="801369"/>
                </a:lnTo>
                <a:lnTo>
                  <a:pt x="143509" y="1099820"/>
                </a:lnTo>
                <a:lnTo>
                  <a:pt x="172720" y="1211580"/>
                </a:lnTo>
                <a:lnTo>
                  <a:pt x="156209" y="1289050"/>
                </a:lnTo>
                <a:lnTo>
                  <a:pt x="76200" y="1351280"/>
                </a:lnTo>
                <a:lnTo>
                  <a:pt x="54609" y="1435100"/>
                </a:lnTo>
                <a:lnTo>
                  <a:pt x="76200" y="1560830"/>
                </a:lnTo>
                <a:lnTo>
                  <a:pt x="168909" y="1762760"/>
                </a:lnTo>
                <a:lnTo>
                  <a:pt x="190500" y="1930400"/>
                </a:lnTo>
                <a:lnTo>
                  <a:pt x="165100" y="2042160"/>
                </a:lnTo>
                <a:lnTo>
                  <a:pt x="33020" y="2189480"/>
                </a:lnTo>
                <a:lnTo>
                  <a:pt x="41909" y="2265680"/>
                </a:lnTo>
                <a:lnTo>
                  <a:pt x="143509" y="2180590"/>
                </a:lnTo>
                <a:lnTo>
                  <a:pt x="223520" y="2076450"/>
                </a:lnTo>
                <a:lnTo>
                  <a:pt x="257809" y="1882139"/>
                </a:lnTo>
                <a:lnTo>
                  <a:pt x="220979" y="1700530"/>
                </a:lnTo>
                <a:lnTo>
                  <a:pt x="130809" y="1511300"/>
                </a:lnTo>
                <a:lnTo>
                  <a:pt x="127000" y="1421130"/>
                </a:lnTo>
                <a:lnTo>
                  <a:pt x="228600" y="1323340"/>
                </a:lnTo>
                <a:lnTo>
                  <a:pt x="223520" y="1149350"/>
                </a:lnTo>
                <a:lnTo>
                  <a:pt x="114300" y="877569"/>
                </a:lnTo>
                <a:lnTo>
                  <a:pt x="67309" y="723900"/>
                </a:lnTo>
                <a:lnTo>
                  <a:pt x="72390" y="577850"/>
                </a:lnTo>
                <a:lnTo>
                  <a:pt x="165100" y="521969"/>
                </a:lnTo>
                <a:lnTo>
                  <a:pt x="250190" y="424180"/>
                </a:lnTo>
                <a:lnTo>
                  <a:pt x="313690" y="264160"/>
                </a:lnTo>
                <a:lnTo>
                  <a:pt x="32512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8740140" y="2115820"/>
            <a:ext cx="326390" cy="2592070"/>
          </a:xfrm>
          <a:custGeom>
            <a:avLst/>
            <a:gdLst/>
            <a:ahLst/>
            <a:cxnLst/>
            <a:rect l="l" t="t" r="r" b="b"/>
            <a:pathLst>
              <a:path w="326390" h="2592070">
                <a:moveTo>
                  <a:pt x="326389" y="0"/>
                </a:moveTo>
                <a:lnTo>
                  <a:pt x="241300" y="335279"/>
                </a:lnTo>
                <a:lnTo>
                  <a:pt x="144779" y="478789"/>
                </a:lnTo>
                <a:lnTo>
                  <a:pt x="34289" y="566419"/>
                </a:lnTo>
                <a:lnTo>
                  <a:pt x="0" y="749300"/>
                </a:lnTo>
                <a:lnTo>
                  <a:pt x="13969" y="916939"/>
                </a:lnTo>
                <a:lnTo>
                  <a:pt x="144779" y="1259839"/>
                </a:lnTo>
                <a:lnTo>
                  <a:pt x="173989" y="1386839"/>
                </a:lnTo>
                <a:lnTo>
                  <a:pt x="157479" y="1475739"/>
                </a:lnTo>
                <a:lnTo>
                  <a:pt x="77469" y="1545589"/>
                </a:lnTo>
                <a:lnTo>
                  <a:pt x="55879" y="1643379"/>
                </a:lnTo>
                <a:lnTo>
                  <a:pt x="77469" y="1786889"/>
                </a:lnTo>
                <a:lnTo>
                  <a:pt x="170179" y="2018029"/>
                </a:lnTo>
                <a:lnTo>
                  <a:pt x="191769" y="2208529"/>
                </a:lnTo>
                <a:lnTo>
                  <a:pt x="166369" y="2338069"/>
                </a:lnTo>
                <a:lnTo>
                  <a:pt x="34289" y="2505710"/>
                </a:lnTo>
                <a:lnTo>
                  <a:pt x="43179" y="2592069"/>
                </a:lnTo>
                <a:lnTo>
                  <a:pt x="144779" y="2495549"/>
                </a:lnTo>
                <a:lnTo>
                  <a:pt x="224789" y="2376169"/>
                </a:lnTo>
                <a:lnTo>
                  <a:pt x="259079" y="2153919"/>
                </a:lnTo>
                <a:lnTo>
                  <a:pt x="220979" y="1946909"/>
                </a:lnTo>
                <a:lnTo>
                  <a:pt x="132079" y="1731009"/>
                </a:lnTo>
                <a:lnTo>
                  <a:pt x="127000" y="1626869"/>
                </a:lnTo>
                <a:lnTo>
                  <a:pt x="229869" y="1515109"/>
                </a:lnTo>
                <a:lnTo>
                  <a:pt x="224789" y="1315719"/>
                </a:lnTo>
                <a:lnTo>
                  <a:pt x="115569" y="1004569"/>
                </a:lnTo>
                <a:lnTo>
                  <a:pt x="68579" y="828039"/>
                </a:lnTo>
                <a:lnTo>
                  <a:pt x="72389" y="660400"/>
                </a:lnTo>
                <a:lnTo>
                  <a:pt x="166369" y="596900"/>
                </a:lnTo>
                <a:lnTo>
                  <a:pt x="251459" y="485139"/>
                </a:lnTo>
                <a:lnTo>
                  <a:pt x="313689" y="303529"/>
                </a:lnTo>
                <a:lnTo>
                  <a:pt x="326389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8491219" y="1775460"/>
            <a:ext cx="341630" cy="354330"/>
          </a:xfrm>
          <a:custGeom>
            <a:avLst/>
            <a:gdLst/>
            <a:ahLst/>
            <a:cxnLst/>
            <a:rect l="l" t="t" r="r" b="b"/>
            <a:pathLst>
              <a:path w="341629" h="354330">
                <a:moveTo>
                  <a:pt x="25400" y="0"/>
                </a:moveTo>
                <a:lnTo>
                  <a:pt x="0" y="41910"/>
                </a:lnTo>
                <a:lnTo>
                  <a:pt x="152400" y="153669"/>
                </a:lnTo>
                <a:lnTo>
                  <a:pt x="330200" y="354329"/>
                </a:lnTo>
                <a:lnTo>
                  <a:pt x="341629" y="323850"/>
                </a:lnTo>
                <a:lnTo>
                  <a:pt x="189229" y="137160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7852409" y="102870"/>
            <a:ext cx="280670" cy="146050"/>
          </a:xfrm>
          <a:custGeom>
            <a:avLst/>
            <a:gdLst/>
            <a:ahLst/>
            <a:cxnLst/>
            <a:rect l="l" t="t" r="r" b="b"/>
            <a:pathLst>
              <a:path w="280670" h="146050">
                <a:moveTo>
                  <a:pt x="210820" y="0"/>
                </a:moveTo>
                <a:lnTo>
                  <a:pt x="91440" y="33020"/>
                </a:lnTo>
                <a:lnTo>
                  <a:pt x="196850" y="59689"/>
                </a:lnTo>
                <a:lnTo>
                  <a:pt x="39370" y="109220"/>
                </a:lnTo>
                <a:lnTo>
                  <a:pt x="0" y="146050"/>
                </a:lnTo>
                <a:lnTo>
                  <a:pt x="156210" y="113029"/>
                </a:lnTo>
                <a:lnTo>
                  <a:pt x="280670" y="105409"/>
                </a:lnTo>
                <a:lnTo>
                  <a:pt x="2108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8054340" y="520700"/>
            <a:ext cx="372110" cy="715010"/>
          </a:xfrm>
          <a:custGeom>
            <a:avLst/>
            <a:gdLst/>
            <a:ahLst/>
            <a:cxnLst/>
            <a:rect l="l" t="t" r="r" b="b"/>
            <a:pathLst>
              <a:path w="372109" h="715010">
                <a:moveTo>
                  <a:pt x="21589" y="87629"/>
                </a:moveTo>
                <a:lnTo>
                  <a:pt x="43179" y="278129"/>
                </a:lnTo>
                <a:lnTo>
                  <a:pt x="149859" y="520700"/>
                </a:lnTo>
                <a:lnTo>
                  <a:pt x="264159" y="688339"/>
                </a:lnTo>
                <a:lnTo>
                  <a:pt x="336550" y="715010"/>
                </a:lnTo>
                <a:lnTo>
                  <a:pt x="363812" y="656589"/>
                </a:lnTo>
                <a:lnTo>
                  <a:pt x="297179" y="656589"/>
                </a:lnTo>
                <a:lnTo>
                  <a:pt x="224789" y="591820"/>
                </a:lnTo>
                <a:lnTo>
                  <a:pt x="100329" y="345439"/>
                </a:lnTo>
                <a:lnTo>
                  <a:pt x="21589" y="87629"/>
                </a:lnTo>
                <a:close/>
              </a:path>
              <a:path w="372109" h="715010">
                <a:moveTo>
                  <a:pt x="104227" y="39370"/>
                </a:moveTo>
                <a:lnTo>
                  <a:pt x="50800" y="39370"/>
                </a:lnTo>
                <a:lnTo>
                  <a:pt x="138429" y="152400"/>
                </a:lnTo>
                <a:lnTo>
                  <a:pt x="229869" y="316229"/>
                </a:lnTo>
                <a:lnTo>
                  <a:pt x="306069" y="544829"/>
                </a:lnTo>
                <a:lnTo>
                  <a:pt x="297179" y="656589"/>
                </a:lnTo>
                <a:lnTo>
                  <a:pt x="363812" y="656589"/>
                </a:lnTo>
                <a:lnTo>
                  <a:pt x="372109" y="638810"/>
                </a:lnTo>
                <a:lnTo>
                  <a:pt x="320039" y="439420"/>
                </a:lnTo>
                <a:lnTo>
                  <a:pt x="220979" y="214629"/>
                </a:lnTo>
                <a:lnTo>
                  <a:pt x="139700" y="73660"/>
                </a:lnTo>
                <a:lnTo>
                  <a:pt x="104227" y="39370"/>
                </a:lnTo>
                <a:close/>
              </a:path>
              <a:path w="372109" h="715010">
                <a:moveTo>
                  <a:pt x="63500" y="0"/>
                </a:moveTo>
                <a:lnTo>
                  <a:pt x="3809" y="0"/>
                </a:lnTo>
                <a:lnTo>
                  <a:pt x="0" y="67310"/>
                </a:lnTo>
                <a:lnTo>
                  <a:pt x="50800" y="39370"/>
                </a:lnTo>
                <a:lnTo>
                  <a:pt x="104227" y="3937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7772400" y="270509"/>
            <a:ext cx="681990" cy="1480820"/>
          </a:xfrm>
          <a:custGeom>
            <a:avLst/>
            <a:gdLst/>
            <a:ahLst/>
            <a:cxnLst/>
            <a:rect l="l" t="t" r="r" b="b"/>
            <a:pathLst>
              <a:path w="681990" h="1480820">
                <a:moveTo>
                  <a:pt x="0" y="0"/>
                </a:moveTo>
                <a:lnTo>
                  <a:pt x="668020" y="1480820"/>
                </a:lnTo>
                <a:lnTo>
                  <a:pt x="681990" y="1394460"/>
                </a:lnTo>
                <a:lnTo>
                  <a:pt x="41909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7729219" y="39369"/>
            <a:ext cx="1168400" cy="2086610"/>
          </a:xfrm>
          <a:custGeom>
            <a:avLst/>
            <a:gdLst/>
            <a:ahLst/>
            <a:cxnLst/>
            <a:rect l="l" t="t" r="r" b="b"/>
            <a:pathLst>
              <a:path w="1168400" h="2086610">
                <a:moveTo>
                  <a:pt x="1104354" y="1868169"/>
                </a:moveTo>
                <a:lnTo>
                  <a:pt x="1060450" y="1868169"/>
                </a:lnTo>
                <a:lnTo>
                  <a:pt x="1111250" y="2030729"/>
                </a:lnTo>
                <a:lnTo>
                  <a:pt x="1096009" y="2085339"/>
                </a:lnTo>
                <a:lnTo>
                  <a:pt x="1168400" y="2086609"/>
                </a:lnTo>
                <a:lnTo>
                  <a:pt x="1104354" y="1868169"/>
                </a:lnTo>
                <a:close/>
              </a:path>
              <a:path w="1168400" h="2086610">
                <a:moveTo>
                  <a:pt x="1112276" y="1739900"/>
                </a:moveTo>
                <a:lnTo>
                  <a:pt x="1040129" y="1739900"/>
                </a:lnTo>
                <a:lnTo>
                  <a:pt x="979170" y="1789429"/>
                </a:lnTo>
                <a:lnTo>
                  <a:pt x="1028700" y="1827529"/>
                </a:lnTo>
                <a:lnTo>
                  <a:pt x="914400" y="1864359"/>
                </a:lnTo>
                <a:lnTo>
                  <a:pt x="958850" y="1897379"/>
                </a:lnTo>
                <a:lnTo>
                  <a:pt x="1060450" y="1868169"/>
                </a:lnTo>
                <a:lnTo>
                  <a:pt x="1104354" y="1868169"/>
                </a:lnTo>
                <a:lnTo>
                  <a:pt x="1097279" y="1844039"/>
                </a:lnTo>
                <a:lnTo>
                  <a:pt x="1112276" y="1739900"/>
                </a:lnTo>
                <a:close/>
              </a:path>
              <a:path w="1168400" h="2086610">
                <a:moveTo>
                  <a:pt x="1071019" y="1577339"/>
                </a:moveTo>
                <a:lnTo>
                  <a:pt x="877570" y="1577339"/>
                </a:lnTo>
                <a:lnTo>
                  <a:pt x="998220" y="1597659"/>
                </a:lnTo>
                <a:lnTo>
                  <a:pt x="815339" y="1675129"/>
                </a:lnTo>
                <a:lnTo>
                  <a:pt x="748029" y="1774189"/>
                </a:lnTo>
                <a:lnTo>
                  <a:pt x="975359" y="1677669"/>
                </a:lnTo>
                <a:lnTo>
                  <a:pt x="1116672" y="1677669"/>
                </a:lnTo>
                <a:lnTo>
                  <a:pt x="1071019" y="1577339"/>
                </a:lnTo>
                <a:close/>
              </a:path>
              <a:path w="1168400" h="2086610">
                <a:moveTo>
                  <a:pt x="1116672" y="1677669"/>
                </a:moveTo>
                <a:lnTo>
                  <a:pt x="975359" y="1677669"/>
                </a:lnTo>
                <a:lnTo>
                  <a:pt x="934720" y="1747519"/>
                </a:lnTo>
                <a:lnTo>
                  <a:pt x="1040129" y="1739900"/>
                </a:lnTo>
                <a:lnTo>
                  <a:pt x="1112276" y="1739900"/>
                </a:lnTo>
                <a:lnTo>
                  <a:pt x="1120139" y="1685289"/>
                </a:lnTo>
                <a:lnTo>
                  <a:pt x="1116672" y="1677669"/>
                </a:lnTo>
                <a:close/>
              </a:path>
              <a:path w="1168400" h="2086610">
                <a:moveTo>
                  <a:pt x="381020" y="60959"/>
                </a:moveTo>
                <a:lnTo>
                  <a:pt x="130809" y="60959"/>
                </a:lnTo>
                <a:lnTo>
                  <a:pt x="322579" y="63500"/>
                </a:lnTo>
                <a:lnTo>
                  <a:pt x="972820" y="1499869"/>
                </a:lnTo>
                <a:lnTo>
                  <a:pt x="822959" y="1558289"/>
                </a:lnTo>
                <a:lnTo>
                  <a:pt x="750570" y="1638300"/>
                </a:lnTo>
                <a:lnTo>
                  <a:pt x="877570" y="1577339"/>
                </a:lnTo>
                <a:lnTo>
                  <a:pt x="1071019" y="1577339"/>
                </a:lnTo>
                <a:lnTo>
                  <a:pt x="381020" y="60959"/>
                </a:lnTo>
                <a:close/>
              </a:path>
              <a:path w="1168400" h="2086610">
                <a:moveTo>
                  <a:pt x="127000" y="0"/>
                </a:moveTo>
                <a:lnTo>
                  <a:pt x="0" y="96520"/>
                </a:lnTo>
                <a:lnTo>
                  <a:pt x="130809" y="60959"/>
                </a:lnTo>
                <a:lnTo>
                  <a:pt x="381020" y="60959"/>
                </a:lnTo>
                <a:lnTo>
                  <a:pt x="361950" y="19050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8392159" y="1452880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40">
                <a:moveTo>
                  <a:pt x="285750" y="0"/>
                </a:moveTo>
                <a:lnTo>
                  <a:pt x="152400" y="11430"/>
                </a:lnTo>
                <a:lnTo>
                  <a:pt x="0" y="107950"/>
                </a:lnTo>
                <a:lnTo>
                  <a:pt x="29210" y="142240"/>
                </a:lnTo>
                <a:lnTo>
                  <a:pt x="102870" y="71120"/>
                </a:lnTo>
                <a:lnTo>
                  <a:pt x="302260" y="29210"/>
                </a:lnTo>
                <a:lnTo>
                  <a:pt x="2857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8322309" y="1310639"/>
            <a:ext cx="320040" cy="154940"/>
          </a:xfrm>
          <a:custGeom>
            <a:avLst/>
            <a:gdLst/>
            <a:ahLst/>
            <a:cxnLst/>
            <a:rect l="l" t="t" r="r" b="b"/>
            <a:pathLst>
              <a:path w="320040" h="154940">
                <a:moveTo>
                  <a:pt x="290830" y="0"/>
                </a:moveTo>
                <a:lnTo>
                  <a:pt x="135890" y="31750"/>
                </a:lnTo>
                <a:lnTo>
                  <a:pt x="0" y="105410"/>
                </a:lnTo>
                <a:lnTo>
                  <a:pt x="17780" y="154939"/>
                </a:lnTo>
                <a:lnTo>
                  <a:pt x="132080" y="69850"/>
                </a:lnTo>
                <a:lnTo>
                  <a:pt x="320040" y="62230"/>
                </a:lnTo>
                <a:lnTo>
                  <a:pt x="2908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7890509" y="372109"/>
            <a:ext cx="330200" cy="148590"/>
          </a:xfrm>
          <a:custGeom>
            <a:avLst/>
            <a:gdLst/>
            <a:ahLst/>
            <a:cxnLst/>
            <a:rect l="l" t="t" r="r" b="b"/>
            <a:pathLst>
              <a:path w="330200" h="148590">
                <a:moveTo>
                  <a:pt x="302260" y="0"/>
                </a:moveTo>
                <a:lnTo>
                  <a:pt x="121920" y="26669"/>
                </a:lnTo>
                <a:lnTo>
                  <a:pt x="0" y="105410"/>
                </a:lnTo>
                <a:lnTo>
                  <a:pt x="21590" y="148589"/>
                </a:lnTo>
                <a:lnTo>
                  <a:pt x="125730" y="68579"/>
                </a:lnTo>
                <a:lnTo>
                  <a:pt x="330200" y="55879"/>
                </a:lnTo>
                <a:lnTo>
                  <a:pt x="3022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7834630" y="260350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29">
                <a:moveTo>
                  <a:pt x="300990" y="0"/>
                </a:moveTo>
                <a:lnTo>
                  <a:pt x="87629" y="41909"/>
                </a:lnTo>
                <a:lnTo>
                  <a:pt x="0" y="107950"/>
                </a:lnTo>
                <a:lnTo>
                  <a:pt x="29210" y="151129"/>
                </a:lnTo>
                <a:lnTo>
                  <a:pt x="114300" y="78740"/>
                </a:lnTo>
                <a:lnTo>
                  <a:pt x="325120" y="40640"/>
                </a:lnTo>
                <a:lnTo>
                  <a:pt x="3009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7730490" y="133350"/>
            <a:ext cx="67310" cy="152400"/>
          </a:xfrm>
          <a:custGeom>
            <a:avLst/>
            <a:gdLst/>
            <a:ahLst/>
            <a:cxnLst/>
            <a:rect l="l" t="t" r="r" b="b"/>
            <a:pathLst>
              <a:path w="67309" h="152400">
                <a:moveTo>
                  <a:pt x="0" y="0"/>
                </a:moveTo>
                <a:lnTo>
                  <a:pt x="67309" y="152400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 txBox="1">
            <a:spLocks noGrp="1"/>
          </p:cNvSpPr>
          <p:nvPr>
            <p:ph type="title"/>
          </p:nvPr>
        </p:nvSpPr>
        <p:spPr>
          <a:xfrm>
            <a:off x="2716529" y="554990"/>
            <a:ext cx="4674871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5" dirty="0" smtClean="0"/>
              <a:t>Present Perfect Tense</a:t>
            </a:r>
            <a:endParaRPr sz="3200" dirty="0"/>
          </a:p>
        </p:txBody>
      </p:sp>
      <p:sp>
        <p:nvSpPr>
          <p:cNvPr id="319" name="object 319"/>
          <p:cNvSpPr txBox="1"/>
          <p:nvPr/>
        </p:nvSpPr>
        <p:spPr>
          <a:xfrm>
            <a:off x="761999" y="1371600"/>
            <a:ext cx="8070849" cy="3783087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354965" algn="l"/>
                <a:tab pos="355600" algn="l"/>
              </a:tabLst>
            </a:pPr>
            <a:r>
              <a:rPr lang="en-US" sz="2400" dirty="0"/>
              <a:t>Miss </a:t>
            </a:r>
            <a:r>
              <a:rPr lang="en-US" sz="2400" dirty="0" err="1"/>
              <a:t>Rina</a:t>
            </a:r>
            <a:r>
              <a:rPr lang="en-US" sz="2400" dirty="0"/>
              <a:t>...US English since 1989.</a:t>
            </a:r>
            <a:br>
              <a:rPr lang="en-US" sz="2400" dirty="0"/>
            </a:br>
            <a:r>
              <a:rPr lang="en-US" sz="2400" dirty="0"/>
              <a:t>A. Have taught</a:t>
            </a:r>
            <a:br>
              <a:rPr lang="en-US" sz="2400" dirty="0"/>
            </a:br>
            <a:r>
              <a:rPr lang="en-US" sz="2400" dirty="0"/>
              <a:t>B. was teach                              </a:t>
            </a:r>
            <a:br>
              <a:rPr lang="en-US" sz="2400" dirty="0"/>
            </a:br>
            <a:r>
              <a:rPr lang="en-US" sz="2400" dirty="0"/>
              <a:t>C. is going to teach</a:t>
            </a:r>
            <a:br>
              <a:rPr lang="en-US" sz="2400" dirty="0"/>
            </a:br>
            <a:r>
              <a:rPr lang="en-US" sz="2400" dirty="0"/>
              <a:t>D. has taught</a:t>
            </a:r>
            <a:br>
              <a:rPr lang="en-US" sz="2400" dirty="0"/>
            </a:br>
            <a:r>
              <a:rPr lang="en-US" sz="2400" dirty="0"/>
              <a:t>E. </a:t>
            </a:r>
            <a:r>
              <a:rPr lang="en-US" sz="2400" dirty="0" err="1"/>
              <a:t>taoght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/>
              <a:t>Jawaban</a:t>
            </a:r>
            <a:r>
              <a:rPr lang="en-US" sz="2400" dirty="0"/>
              <a:t> : D</a:t>
            </a:r>
            <a:br>
              <a:rPr lang="en-US" sz="2400" dirty="0"/>
            </a:br>
            <a:r>
              <a:rPr lang="en-US" sz="2400" dirty="0" err="1"/>
              <a:t>Pembahasan</a:t>
            </a:r>
            <a:r>
              <a:rPr lang="en-US" sz="2400" dirty="0"/>
              <a:t>:</a:t>
            </a:r>
            <a:br>
              <a:rPr lang="en-US" sz="2400" dirty="0"/>
            </a:br>
            <a:r>
              <a:rPr lang="en-US" sz="2400" dirty="0" err="1"/>
              <a:t>Kalimat</a:t>
            </a:r>
            <a:r>
              <a:rPr lang="en-US" sz="2400" dirty="0"/>
              <a:t> di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mencerminkan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</a:t>
            </a:r>
            <a:r>
              <a:rPr lang="en-US" sz="2400" dirty="0" err="1"/>
              <a:t>lampau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masih</a:t>
            </a:r>
            <a:r>
              <a:rPr lang="en-US" sz="2400" dirty="0"/>
              <a:t> </a:t>
            </a:r>
            <a:r>
              <a:rPr lang="en-US" sz="2400" dirty="0" err="1"/>
              <a:t>berlangsung</a:t>
            </a:r>
            <a:r>
              <a:rPr lang="en-US" sz="2400" dirty="0"/>
              <a:t> </a:t>
            </a:r>
            <a:r>
              <a:rPr lang="en-US" sz="2400" dirty="0" err="1"/>
              <a:t>sampai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.</a:t>
            </a:r>
            <a:endParaRPr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200930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8939" y="1732279"/>
            <a:ext cx="5455285" cy="1031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spc="-5" dirty="0">
                <a:solidFill>
                  <a:srgbClr val="FFFFFF"/>
                </a:solidFill>
              </a:rPr>
              <a:t>WELL</a:t>
            </a:r>
            <a:r>
              <a:rPr sz="6600" spc="-90" dirty="0">
                <a:solidFill>
                  <a:srgbClr val="FFFFFF"/>
                </a:solidFill>
              </a:rPr>
              <a:t> </a:t>
            </a:r>
            <a:r>
              <a:rPr sz="6600" spc="-5" dirty="0">
                <a:solidFill>
                  <a:srgbClr val="FFFFFF"/>
                </a:solidFill>
              </a:rPr>
              <a:t>DONE!!</a:t>
            </a:r>
            <a:endParaRPr sz="6600"/>
          </a:p>
        </p:txBody>
      </p:sp>
      <p:sp>
        <p:nvSpPr>
          <p:cNvPr id="3" name="object 3"/>
          <p:cNvSpPr/>
          <p:nvPr/>
        </p:nvSpPr>
        <p:spPr>
          <a:xfrm>
            <a:off x="3276600" y="3284220"/>
            <a:ext cx="2244090" cy="21767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162E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270" y="3048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162E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-1270" y="6096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162E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1270" y="9143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162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1270" y="12318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172F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1270" y="15367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173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1270" y="18542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1730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1270" y="21590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1731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270" y="24637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1831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270" y="27812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18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270" y="30860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18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270" y="34035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1833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270" y="37084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1933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270" y="40259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1934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270" y="43306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1934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270" y="46481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1935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270" y="49530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1A35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270" y="52578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1A36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270" y="55753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1A36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270" y="58800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1A37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270" y="61975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1B37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270" y="65024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1B38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270" y="68199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1B38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270" y="71246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1B39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270" y="74421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1C39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270" y="77470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1C3A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270" y="80518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1C3A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270" y="83693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1C3B7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270" y="86741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1D3B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270" y="89916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1D3C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270" y="92963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1D3C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270" y="96138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1D3D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270" y="99186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1E3D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270" y="102361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1E3E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270" y="105410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1E3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270" y="108458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1E3F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270" y="111633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1F3F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270" y="114681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1F40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270" y="117856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1F40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270" y="120903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1F41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270" y="124078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2041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270" y="127126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2042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270" y="130301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2042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270" y="133350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2043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270" y="136398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2143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270" y="139573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214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270" y="142621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2144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270" y="145796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2145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270" y="148843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2245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270" y="152018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22468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270" y="155066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2246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270" y="158241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224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270" y="161290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2347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270" y="164337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2348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270" y="167512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2348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270" y="170561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2349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270" y="173736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2449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270" y="176783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244A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270" y="179832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244A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270" y="183007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244B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270" y="186182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254B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270" y="189230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254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270" y="192277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254C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270" y="195452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254D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270" y="198501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264D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270" y="201676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264E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270" y="204723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264E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270" y="207772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264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-1270" y="210947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274F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-1270" y="213995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2750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-1270" y="217170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2750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-1270" y="220217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2751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-1270" y="223392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2851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-1270" y="226441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2852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-1270" y="229616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2852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-1270" y="232663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2852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-1270" y="235712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2953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-1270" y="238887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2953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-1270" y="241935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2954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-1270" y="245110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2954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-1270" y="248157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2A55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-1270" y="251332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2A55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-1270" y="254381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2A56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-1270" y="257556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2A56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-1270" y="260603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2B57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-1270" y="263652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2B57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-1270" y="266827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2B58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-1270" y="269875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2B58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-1270" y="273050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2C59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-1270" y="276097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2C59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-1270" y="279272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2C5A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-1270" y="282321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2C5A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-1270" y="285368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2D5B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-1270" y="288543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2D5B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-1270" y="291592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2D5C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-1270" y="294767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2D5C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-1270" y="297815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2E5D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-1270" y="300990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2E5D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-1270" y="304037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2E5E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-1270" y="307212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2E5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-1270" y="310261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2F5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-1270" y="313308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2F5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-1270" y="316483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2F60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-1270" y="319532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2F60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-1270" y="322707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3061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-1270" y="325755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306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-1270" y="328930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3062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-1270" y="331977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3062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-1270" y="335025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3163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-1270" y="338200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3163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-1270" y="341249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3164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-1270" y="344424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3366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-1270" y="347472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3366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-1270" y="350647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3364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-1270" y="353695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3164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-1270" y="356742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3163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-1270" y="359917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3163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-1270" y="362965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3162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-1270" y="366140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3062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-1270" y="369189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3061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-1270" y="372364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3061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-1270" y="375412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49"/>
                </a:moveTo>
                <a:lnTo>
                  <a:pt x="9145270" y="31749"/>
                </a:lnTo>
                <a:lnTo>
                  <a:pt x="914527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3060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-1270" y="378587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2F6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-1270" y="381635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2F5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-1270" y="384682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2F5F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-1270" y="387857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2F5E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-1270" y="390905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2E5E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-1270" y="394080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2E5D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-1270" y="397129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2E5D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-1270" y="400304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2E5C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-1270" y="403352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49"/>
                </a:moveTo>
                <a:lnTo>
                  <a:pt x="9145270" y="31749"/>
                </a:lnTo>
                <a:lnTo>
                  <a:pt x="914527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2D5C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-1270" y="406527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2D5B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-1270" y="409575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2D5B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-1270" y="412622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2D5A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-1270" y="415797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2C5A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-1270" y="418845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2C59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-1270" y="422020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2C59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-1270" y="425069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2C58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-1270" y="428244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2B58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-1270" y="431292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49"/>
                </a:moveTo>
                <a:lnTo>
                  <a:pt x="9145270" y="31749"/>
                </a:lnTo>
                <a:lnTo>
                  <a:pt x="914527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2B57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-1270" y="434467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2B57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-1270" y="437515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2B56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-1270" y="440562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2A56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-1270" y="443737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2A55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-1270" y="446785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2A55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-1270" y="449960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2A54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-1270" y="453009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2954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-1270" y="456057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49"/>
                </a:moveTo>
                <a:lnTo>
                  <a:pt x="9145270" y="31749"/>
                </a:lnTo>
                <a:lnTo>
                  <a:pt x="914527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2953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-1270" y="459232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49"/>
                </a:moveTo>
                <a:lnTo>
                  <a:pt x="9145270" y="31749"/>
                </a:lnTo>
                <a:lnTo>
                  <a:pt x="914527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2953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-1270" y="462407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2952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-1270" y="465455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2852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-1270" y="468502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2851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-1270" y="471677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2851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-1270" y="474725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2850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-1270" y="477900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275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-1270" y="480949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274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-1270" y="483997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49"/>
                </a:moveTo>
                <a:lnTo>
                  <a:pt x="9145270" y="31749"/>
                </a:lnTo>
                <a:lnTo>
                  <a:pt x="914527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274F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-1270" y="487172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49"/>
                </a:moveTo>
                <a:lnTo>
                  <a:pt x="9145270" y="31749"/>
                </a:lnTo>
                <a:lnTo>
                  <a:pt x="914527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274E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-1270" y="490347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264E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-1270" y="493395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264D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-1270" y="496442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264D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-1270" y="499617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264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-1270" y="502665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254C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-1270" y="505840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254B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-1270" y="508889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254B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-1270" y="511937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49"/>
                </a:moveTo>
                <a:lnTo>
                  <a:pt x="9145270" y="31749"/>
                </a:lnTo>
                <a:lnTo>
                  <a:pt x="914527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254A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-1270" y="515112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244A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-1270" y="518160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2449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-1270" y="521335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2449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-1270" y="524382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2448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-1270" y="527557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2348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-1270" y="530605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49"/>
                </a:moveTo>
                <a:lnTo>
                  <a:pt x="9145270" y="31749"/>
                </a:lnTo>
                <a:lnTo>
                  <a:pt x="914527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2347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-1270" y="533780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2347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-1270" y="536829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23468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-1270" y="539877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49"/>
                </a:moveTo>
                <a:lnTo>
                  <a:pt x="9145270" y="31749"/>
                </a:lnTo>
                <a:lnTo>
                  <a:pt x="914527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2246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-1270" y="543052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2245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-1270" y="546100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2245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-1270" y="549275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2244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-1270" y="552322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2144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-1270" y="555497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2143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-1270" y="558545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49"/>
                </a:moveTo>
                <a:lnTo>
                  <a:pt x="9145270" y="31749"/>
                </a:lnTo>
                <a:lnTo>
                  <a:pt x="914527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2143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-1270" y="561720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2142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-1270" y="564769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2042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-1270" y="567817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49"/>
                </a:moveTo>
                <a:lnTo>
                  <a:pt x="9145270" y="31749"/>
                </a:lnTo>
                <a:lnTo>
                  <a:pt x="914527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2041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-1270" y="570992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2041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-1270" y="574040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2041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-1270" y="577215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1F40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-1270" y="580262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1F4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-1270" y="583437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1F3F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-1270" y="586485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49"/>
                </a:moveTo>
                <a:lnTo>
                  <a:pt x="9145270" y="31749"/>
                </a:lnTo>
                <a:lnTo>
                  <a:pt x="914527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1F3F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-1270" y="589660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1E3E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-1270" y="592709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1E3E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-1270" y="595757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49"/>
                </a:moveTo>
                <a:lnTo>
                  <a:pt x="9145270" y="31749"/>
                </a:lnTo>
                <a:lnTo>
                  <a:pt x="914527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1E3D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-1270" y="598932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1E3D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-1270" y="601980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1D3C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-1270" y="605155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1D3C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-1270" y="608202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1D3B7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-1270" y="611377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1D3B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-1270" y="614425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49"/>
                </a:moveTo>
                <a:lnTo>
                  <a:pt x="9145270" y="31749"/>
                </a:lnTo>
                <a:lnTo>
                  <a:pt x="914527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1C3A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-1270" y="617600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1C3A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-1270" y="620649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1C39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-1270" y="623697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49"/>
                </a:moveTo>
                <a:lnTo>
                  <a:pt x="9145270" y="31749"/>
                </a:lnTo>
                <a:lnTo>
                  <a:pt x="914527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1C39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-1270" y="626872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1B38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-1270" y="629920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1B38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-1270" y="633095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1B37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-1270" y="636142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1B37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-1270" y="639190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49"/>
                </a:moveTo>
                <a:lnTo>
                  <a:pt x="9145270" y="31749"/>
                </a:lnTo>
                <a:lnTo>
                  <a:pt x="914527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1A36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-1270" y="642365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49"/>
                </a:moveTo>
                <a:lnTo>
                  <a:pt x="9145270" y="31749"/>
                </a:lnTo>
                <a:lnTo>
                  <a:pt x="914527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1A36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-1270" y="645540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1A35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-1270" y="648589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1A35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-1270" y="651636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49"/>
                </a:moveTo>
                <a:lnTo>
                  <a:pt x="9145270" y="31749"/>
                </a:lnTo>
                <a:lnTo>
                  <a:pt x="914527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1934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-1270" y="654811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1934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-1270" y="657860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1933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-1270" y="661035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19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-1270" y="664083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18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-1270" y="667130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1833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-1270" y="670305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1831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-1270" y="673354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49"/>
                </a:moveTo>
                <a:lnTo>
                  <a:pt x="9145270" y="31749"/>
                </a:lnTo>
                <a:lnTo>
                  <a:pt x="914527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1831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-1270" y="676529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1730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-1270" y="679576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49"/>
                </a:moveTo>
                <a:lnTo>
                  <a:pt x="9145270" y="31749"/>
                </a:lnTo>
                <a:lnTo>
                  <a:pt x="914527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173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-1270" y="682751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172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-1270" y="6858000"/>
            <a:ext cx="9145270" cy="0"/>
          </a:xfrm>
          <a:custGeom>
            <a:avLst/>
            <a:gdLst/>
            <a:ahLst/>
            <a:cxnLst/>
            <a:rect l="l" t="t" r="r" b="b"/>
            <a:pathLst>
              <a:path w="9145270">
                <a:moveTo>
                  <a:pt x="0" y="0"/>
                </a:moveTo>
                <a:lnTo>
                  <a:pt x="9145270" y="0"/>
                </a:lnTo>
              </a:path>
            </a:pathLst>
          </a:custGeom>
          <a:ln w="3175">
            <a:solidFill>
              <a:srgbClr val="162E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7717790" y="69850"/>
            <a:ext cx="1139190" cy="2030730"/>
          </a:xfrm>
          <a:custGeom>
            <a:avLst/>
            <a:gdLst/>
            <a:ahLst/>
            <a:cxnLst/>
            <a:rect l="l" t="t" r="r" b="b"/>
            <a:pathLst>
              <a:path w="1139190" h="2030730">
                <a:moveTo>
                  <a:pt x="115569" y="0"/>
                </a:moveTo>
                <a:lnTo>
                  <a:pt x="0" y="76200"/>
                </a:lnTo>
                <a:lnTo>
                  <a:pt x="753109" y="1715770"/>
                </a:lnTo>
                <a:lnTo>
                  <a:pt x="941069" y="1858010"/>
                </a:lnTo>
                <a:lnTo>
                  <a:pt x="1097279" y="2030729"/>
                </a:lnTo>
                <a:lnTo>
                  <a:pt x="1139189" y="2026920"/>
                </a:lnTo>
                <a:lnTo>
                  <a:pt x="1078229" y="1795779"/>
                </a:lnTo>
                <a:lnTo>
                  <a:pt x="1093469" y="1657350"/>
                </a:lnTo>
                <a:lnTo>
                  <a:pt x="355600" y="12700"/>
                </a:lnTo>
                <a:lnTo>
                  <a:pt x="1155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7814309" y="111760"/>
            <a:ext cx="1130300" cy="2043430"/>
          </a:xfrm>
          <a:custGeom>
            <a:avLst/>
            <a:gdLst/>
            <a:ahLst/>
            <a:cxnLst/>
            <a:rect l="l" t="t" r="r" b="b"/>
            <a:pathLst>
              <a:path w="1130300" h="2043430">
                <a:moveTo>
                  <a:pt x="114300" y="0"/>
                </a:moveTo>
                <a:lnTo>
                  <a:pt x="0" y="60960"/>
                </a:lnTo>
                <a:lnTo>
                  <a:pt x="758190" y="1720850"/>
                </a:lnTo>
                <a:lnTo>
                  <a:pt x="923290" y="1845310"/>
                </a:lnTo>
                <a:lnTo>
                  <a:pt x="1087120" y="2034540"/>
                </a:lnTo>
                <a:lnTo>
                  <a:pt x="1130300" y="2043430"/>
                </a:lnTo>
                <a:lnTo>
                  <a:pt x="1061720" y="1803400"/>
                </a:lnTo>
                <a:lnTo>
                  <a:pt x="1084580" y="1649730"/>
                </a:lnTo>
                <a:lnTo>
                  <a:pt x="341630" y="10160"/>
                </a:lnTo>
                <a:lnTo>
                  <a:pt x="11430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7866380" y="231140"/>
            <a:ext cx="972819" cy="1530350"/>
          </a:xfrm>
          <a:custGeom>
            <a:avLst/>
            <a:gdLst/>
            <a:ahLst/>
            <a:cxnLst/>
            <a:rect l="l" t="t" r="r" b="b"/>
            <a:pathLst>
              <a:path w="972820" h="1530350">
                <a:moveTo>
                  <a:pt x="340360" y="0"/>
                </a:moveTo>
                <a:lnTo>
                  <a:pt x="90170" y="33019"/>
                </a:lnTo>
                <a:lnTo>
                  <a:pt x="0" y="74929"/>
                </a:lnTo>
                <a:lnTo>
                  <a:pt x="662940" y="1530349"/>
                </a:lnTo>
                <a:lnTo>
                  <a:pt x="797560" y="1416049"/>
                </a:lnTo>
                <a:lnTo>
                  <a:pt x="972820" y="1394459"/>
                </a:lnTo>
                <a:lnTo>
                  <a:pt x="34036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38100" y="5563870"/>
            <a:ext cx="1729739" cy="1031240"/>
          </a:xfrm>
          <a:custGeom>
            <a:avLst/>
            <a:gdLst/>
            <a:ahLst/>
            <a:cxnLst/>
            <a:rect l="l" t="t" r="r" b="b"/>
            <a:pathLst>
              <a:path w="1729739" h="1031240">
                <a:moveTo>
                  <a:pt x="1255712" y="996949"/>
                </a:moveTo>
                <a:lnTo>
                  <a:pt x="1094740" y="996949"/>
                </a:lnTo>
                <a:lnTo>
                  <a:pt x="1247140" y="1031239"/>
                </a:lnTo>
                <a:lnTo>
                  <a:pt x="1259840" y="1000759"/>
                </a:lnTo>
                <a:lnTo>
                  <a:pt x="1255712" y="996949"/>
                </a:lnTo>
                <a:close/>
              </a:path>
              <a:path w="1729739" h="1031240">
                <a:moveTo>
                  <a:pt x="111759" y="372109"/>
                </a:moveTo>
                <a:lnTo>
                  <a:pt x="36830" y="403859"/>
                </a:lnTo>
                <a:lnTo>
                  <a:pt x="0" y="505459"/>
                </a:lnTo>
                <a:lnTo>
                  <a:pt x="43180" y="618489"/>
                </a:lnTo>
                <a:lnTo>
                  <a:pt x="904240" y="1022349"/>
                </a:lnTo>
                <a:lnTo>
                  <a:pt x="1094740" y="996949"/>
                </a:lnTo>
                <a:lnTo>
                  <a:pt x="1255712" y="996949"/>
                </a:lnTo>
                <a:lnTo>
                  <a:pt x="1127760" y="878839"/>
                </a:lnTo>
                <a:lnTo>
                  <a:pt x="1103210" y="706119"/>
                </a:lnTo>
                <a:lnTo>
                  <a:pt x="882650" y="706119"/>
                </a:lnTo>
                <a:lnTo>
                  <a:pt x="111759" y="372109"/>
                </a:lnTo>
                <a:close/>
              </a:path>
              <a:path w="1729739" h="1031240">
                <a:moveTo>
                  <a:pt x="861060" y="0"/>
                </a:moveTo>
                <a:lnTo>
                  <a:pt x="760730" y="22859"/>
                </a:lnTo>
                <a:lnTo>
                  <a:pt x="704850" y="83819"/>
                </a:lnTo>
                <a:lnTo>
                  <a:pt x="744220" y="226059"/>
                </a:lnTo>
                <a:lnTo>
                  <a:pt x="524510" y="350519"/>
                </a:lnTo>
                <a:lnTo>
                  <a:pt x="781050" y="375919"/>
                </a:lnTo>
                <a:lnTo>
                  <a:pt x="882650" y="706119"/>
                </a:lnTo>
                <a:lnTo>
                  <a:pt x="1103210" y="706119"/>
                </a:lnTo>
                <a:lnTo>
                  <a:pt x="1056640" y="378459"/>
                </a:lnTo>
                <a:lnTo>
                  <a:pt x="1699260" y="261619"/>
                </a:lnTo>
                <a:lnTo>
                  <a:pt x="1727810" y="167639"/>
                </a:lnTo>
                <a:lnTo>
                  <a:pt x="1013460" y="167639"/>
                </a:lnTo>
                <a:lnTo>
                  <a:pt x="967740" y="25399"/>
                </a:lnTo>
                <a:lnTo>
                  <a:pt x="861060" y="0"/>
                </a:lnTo>
                <a:close/>
              </a:path>
              <a:path w="1729739" h="1031240">
                <a:moveTo>
                  <a:pt x="1666239" y="80009"/>
                </a:moveTo>
                <a:lnTo>
                  <a:pt x="1013460" y="167639"/>
                </a:lnTo>
                <a:lnTo>
                  <a:pt x="1727810" y="167639"/>
                </a:lnTo>
                <a:lnTo>
                  <a:pt x="1729739" y="161289"/>
                </a:lnTo>
                <a:lnTo>
                  <a:pt x="1666239" y="80009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1621789" y="5687059"/>
            <a:ext cx="113030" cy="204470"/>
          </a:xfrm>
          <a:custGeom>
            <a:avLst/>
            <a:gdLst/>
            <a:ahLst/>
            <a:cxnLst/>
            <a:rect l="l" t="t" r="r" b="b"/>
            <a:pathLst>
              <a:path w="113030" h="204470">
                <a:moveTo>
                  <a:pt x="95249" y="0"/>
                </a:moveTo>
                <a:lnTo>
                  <a:pt x="0" y="5079"/>
                </a:lnTo>
                <a:lnTo>
                  <a:pt x="6349" y="204469"/>
                </a:lnTo>
                <a:lnTo>
                  <a:pt x="113029" y="184149"/>
                </a:lnTo>
                <a:lnTo>
                  <a:pt x="95249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31750" y="5990590"/>
            <a:ext cx="1257300" cy="651510"/>
          </a:xfrm>
          <a:custGeom>
            <a:avLst/>
            <a:gdLst/>
            <a:ahLst/>
            <a:cxnLst/>
            <a:rect l="l" t="t" r="r" b="b"/>
            <a:pathLst>
              <a:path w="1257300" h="651509">
                <a:moveTo>
                  <a:pt x="1253370" y="624840"/>
                </a:moveTo>
                <a:lnTo>
                  <a:pt x="1070610" y="624840"/>
                </a:lnTo>
                <a:lnTo>
                  <a:pt x="1240790" y="651510"/>
                </a:lnTo>
                <a:lnTo>
                  <a:pt x="1257300" y="628650"/>
                </a:lnTo>
                <a:lnTo>
                  <a:pt x="1253370" y="624840"/>
                </a:lnTo>
                <a:close/>
              </a:path>
              <a:path w="1257300" h="651509">
                <a:moveTo>
                  <a:pt x="107950" y="0"/>
                </a:moveTo>
                <a:lnTo>
                  <a:pt x="35560" y="25400"/>
                </a:lnTo>
                <a:lnTo>
                  <a:pt x="0" y="119380"/>
                </a:lnTo>
                <a:lnTo>
                  <a:pt x="33019" y="236220"/>
                </a:lnTo>
                <a:lnTo>
                  <a:pt x="908050" y="643890"/>
                </a:lnTo>
                <a:lnTo>
                  <a:pt x="1070610" y="624840"/>
                </a:lnTo>
                <a:lnTo>
                  <a:pt x="1253370" y="624840"/>
                </a:lnTo>
                <a:lnTo>
                  <a:pt x="1131570" y="506730"/>
                </a:lnTo>
                <a:lnTo>
                  <a:pt x="1055370" y="411480"/>
                </a:lnTo>
                <a:lnTo>
                  <a:pt x="10795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204470" y="6045200"/>
            <a:ext cx="834390" cy="593090"/>
          </a:xfrm>
          <a:custGeom>
            <a:avLst/>
            <a:gdLst/>
            <a:ahLst/>
            <a:cxnLst/>
            <a:rect l="l" t="t" r="r" b="b"/>
            <a:pathLst>
              <a:path w="834390" h="593090">
                <a:moveTo>
                  <a:pt x="62229" y="0"/>
                </a:moveTo>
                <a:lnTo>
                  <a:pt x="0" y="100329"/>
                </a:lnTo>
                <a:lnTo>
                  <a:pt x="0" y="257809"/>
                </a:lnTo>
                <a:lnTo>
                  <a:pt x="732790" y="593090"/>
                </a:lnTo>
                <a:lnTo>
                  <a:pt x="746760" y="424180"/>
                </a:lnTo>
                <a:lnTo>
                  <a:pt x="834389" y="335280"/>
                </a:lnTo>
                <a:lnTo>
                  <a:pt x="62229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769619" y="5607050"/>
            <a:ext cx="214629" cy="1930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1017269" y="6609080"/>
            <a:ext cx="120650" cy="177800"/>
          </a:xfrm>
          <a:custGeom>
            <a:avLst/>
            <a:gdLst/>
            <a:ahLst/>
            <a:cxnLst/>
            <a:rect l="l" t="t" r="r" b="b"/>
            <a:pathLst>
              <a:path w="120650" h="177800">
                <a:moveTo>
                  <a:pt x="57150" y="0"/>
                </a:moveTo>
                <a:lnTo>
                  <a:pt x="0" y="6350"/>
                </a:lnTo>
                <a:lnTo>
                  <a:pt x="120650" y="177800"/>
                </a:lnTo>
                <a:lnTo>
                  <a:pt x="120650" y="2540"/>
                </a:lnTo>
                <a:lnTo>
                  <a:pt x="57150" y="0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800100" y="5726429"/>
            <a:ext cx="306070" cy="608330"/>
          </a:xfrm>
          <a:custGeom>
            <a:avLst/>
            <a:gdLst/>
            <a:ahLst/>
            <a:cxnLst/>
            <a:rect l="l" t="t" r="r" b="b"/>
            <a:pathLst>
              <a:path w="306069" h="608329">
                <a:moveTo>
                  <a:pt x="68580" y="0"/>
                </a:moveTo>
                <a:lnTo>
                  <a:pt x="0" y="62230"/>
                </a:lnTo>
                <a:lnTo>
                  <a:pt x="120650" y="538480"/>
                </a:lnTo>
                <a:lnTo>
                  <a:pt x="220980" y="572770"/>
                </a:lnTo>
                <a:lnTo>
                  <a:pt x="306069" y="608330"/>
                </a:lnTo>
                <a:lnTo>
                  <a:pt x="184150" y="3810"/>
                </a:lnTo>
                <a:lnTo>
                  <a:pt x="6858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1060450" y="5698490"/>
            <a:ext cx="577850" cy="276860"/>
          </a:xfrm>
          <a:custGeom>
            <a:avLst/>
            <a:gdLst/>
            <a:ahLst/>
            <a:cxnLst/>
            <a:rect l="l" t="t" r="r" b="b"/>
            <a:pathLst>
              <a:path w="577850" h="276860">
                <a:moveTo>
                  <a:pt x="548640" y="0"/>
                </a:moveTo>
                <a:lnTo>
                  <a:pt x="0" y="83820"/>
                </a:lnTo>
                <a:lnTo>
                  <a:pt x="21590" y="276860"/>
                </a:lnTo>
                <a:lnTo>
                  <a:pt x="567689" y="187960"/>
                </a:lnTo>
                <a:lnTo>
                  <a:pt x="577850" y="34290"/>
                </a:lnTo>
                <a:lnTo>
                  <a:pt x="54864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551180" y="5862320"/>
            <a:ext cx="247650" cy="106680"/>
          </a:xfrm>
          <a:custGeom>
            <a:avLst/>
            <a:gdLst/>
            <a:ahLst/>
            <a:cxnLst/>
            <a:rect l="l" t="t" r="r" b="b"/>
            <a:pathLst>
              <a:path w="247650" h="106679">
                <a:moveTo>
                  <a:pt x="215900" y="0"/>
                </a:moveTo>
                <a:lnTo>
                  <a:pt x="0" y="62229"/>
                </a:lnTo>
                <a:lnTo>
                  <a:pt x="247650" y="106679"/>
                </a:lnTo>
                <a:lnTo>
                  <a:pt x="215900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791209" y="5694679"/>
            <a:ext cx="250190" cy="137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1009650" y="6567169"/>
            <a:ext cx="182880" cy="2120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1593850" y="5654040"/>
            <a:ext cx="68580" cy="1866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120650" y="5924550"/>
            <a:ext cx="944880" cy="397510"/>
          </a:xfrm>
          <a:custGeom>
            <a:avLst/>
            <a:gdLst/>
            <a:ahLst/>
            <a:cxnLst/>
            <a:rect l="l" t="t" r="r" b="b"/>
            <a:pathLst>
              <a:path w="944880" h="397510">
                <a:moveTo>
                  <a:pt x="78739" y="0"/>
                </a:moveTo>
                <a:lnTo>
                  <a:pt x="0" y="20319"/>
                </a:lnTo>
                <a:lnTo>
                  <a:pt x="854710" y="397509"/>
                </a:lnTo>
                <a:lnTo>
                  <a:pt x="944880" y="388620"/>
                </a:lnTo>
                <a:lnTo>
                  <a:pt x="78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412750" y="6168390"/>
            <a:ext cx="387350" cy="236220"/>
          </a:xfrm>
          <a:custGeom>
            <a:avLst/>
            <a:gdLst/>
            <a:ahLst/>
            <a:cxnLst/>
            <a:rect l="l" t="t" r="r" b="b"/>
            <a:pathLst>
              <a:path w="387350" h="236220">
                <a:moveTo>
                  <a:pt x="39370" y="63500"/>
                </a:moveTo>
                <a:lnTo>
                  <a:pt x="85090" y="129540"/>
                </a:lnTo>
                <a:lnTo>
                  <a:pt x="215900" y="214630"/>
                </a:lnTo>
                <a:lnTo>
                  <a:pt x="369570" y="236220"/>
                </a:lnTo>
                <a:lnTo>
                  <a:pt x="382711" y="193040"/>
                </a:lnTo>
                <a:lnTo>
                  <a:pt x="349250" y="193040"/>
                </a:lnTo>
                <a:lnTo>
                  <a:pt x="259079" y="182880"/>
                </a:lnTo>
                <a:lnTo>
                  <a:pt x="110490" y="115570"/>
                </a:lnTo>
                <a:lnTo>
                  <a:pt x="39370" y="63500"/>
                </a:lnTo>
                <a:close/>
              </a:path>
              <a:path w="387350" h="236220">
                <a:moveTo>
                  <a:pt x="0" y="0"/>
                </a:moveTo>
                <a:lnTo>
                  <a:pt x="11429" y="26670"/>
                </a:lnTo>
                <a:lnTo>
                  <a:pt x="127000" y="52070"/>
                </a:lnTo>
                <a:lnTo>
                  <a:pt x="256540" y="109220"/>
                </a:lnTo>
                <a:lnTo>
                  <a:pt x="349250" y="193040"/>
                </a:lnTo>
                <a:lnTo>
                  <a:pt x="382711" y="193040"/>
                </a:lnTo>
                <a:lnTo>
                  <a:pt x="387350" y="177800"/>
                </a:lnTo>
                <a:lnTo>
                  <a:pt x="312420" y="95250"/>
                </a:lnTo>
                <a:lnTo>
                  <a:pt x="134620" y="139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896619" y="5842000"/>
            <a:ext cx="170180" cy="377190"/>
          </a:xfrm>
          <a:custGeom>
            <a:avLst/>
            <a:gdLst/>
            <a:ahLst/>
            <a:cxnLst/>
            <a:rect l="l" t="t" r="r" b="b"/>
            <a:pathLst>
              <a:path w="170180" h="377189">
                <a:moveTo>
                  <a:pt x="19050" y="0"/>
                </a:moveTo>
                <a:lnTo>
                  <a:pt x="0" y="44450"/>
                </a:lnTo>
                <a:lnTo>
                  <a:pt x="24130" y="271780"/>
                </a:lnTo>
                <a:lnTo>
                  <a:pt x="77470" y="377190"/>
                </a:lnTo>
                <a:lnTo>
                  <a:pt x="170180" y="355600"/>
                </a:lnTo>
                <a:lnTo>
                  <a:pt x="85090" y="257809"/>
                </a:lnTo>
                <a:lnTo>
                  <a:pt x="63500" y="151130"/>
                </a:lnTo>
                <a:lnTo>
                  <a:pt x="72390" y="19050"/>
                </a:lnTo>
                <a:lnTo>
                  <a:pt x="190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1061719" y="6426200"/>
            <a:ext cx="119380" cy="1371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7620" y="5918200"/>
            <a:ext cx="1337310" cy="698500"/>
          </a:xfrm>
          <a:custGeom>
            <a:avLst/>
            <a:gdLst/>
            <a:ahLst/>
            <a:cxnLst/>
            <a:rect l="l" t="t" r="r" b="b"/>
            <a:pathLst>
              <a:path w="1337310" h="698500">
                <a:moveTo>
                  <a:pt x="1316679" y="662940"/>
                </a:moveTo>
                <a:lnTo>
                  <a:pt x="1129030" y="662940"/>
                </a:lnTo>
                <a:lnTo>
                  <a:pt x="1282700" y="698500"/>
                </a:lnTo>
                <a:lnTo>
                  <a:pt x="1316679" y="662940"/>
                </a:lnTo>
                <a:close/>
              </a:path>
              <a:path w="1337310" h="698500">
                <a:moveTo>
                  <a:pt x="171450" y="0"/>
                </a:moveTo>
                <a:lnTo>
                  <a:pt x="123190" y="0"/>
                </a:lnTo>
                <a:lnTo>
                  <a:pt x="49530" y="40640"/>
                </a:lnTo>
                <a:lnTo>
                  <a:pt x="0" y="165100"/>
                </a:lnTo>
                <a:lnTo>
                  <a:pt x="53340" y="284480"/>
                </a:lnTo>
                <a:lnTo>
                  <a:pt x="938530" y="688340"/>
                </a:lnTo>
                <a:lnTo>
                  <a:pt x="1129030" y="662940"/>
                </a:lnTo>
                <a:lnTo>
                  <a:pt x="1316679" y="662940"/>
                </a:lnTo>
                <a:lnTo>
                  <a:pt x="1332455" y="646430"/>
                </a:lnTo>
                <a:lnTo>
                  <a:pt x="967740" y="646430"/>
                </a:lnTo>
                <a:lnTo>
                  <a:pt x="971808" y="627380"/>
                </a:lnTo>
                <a:lnTo>
                  <a:pt x="904240" y="627380"/>
                </a:lnTo>
                <a:lnTo>
                  <a:pt x="85089" y="245109"/>
                </a:lnTo>
                <a:lnTo>
                  <a:pt x="63500" y="170179"/>
                </a:lnTo>
                <a:lnTo>
                  <a:pt x="81280" y="74930"/>
                </a:lnTo>
                <a:lnTo>
                  <a:pt x="171450" y="0"/>
                </a:lnTo>
                <a:close/>
              </a:path>
              <a:path w="1337310" h="698500">
                <a:moveTo>
                  <a:pt x="1121410" y="624840"/>
                </a:moveTo>
                <a:lnTo>
                  <a:pt x="967740" y="646430"/>
                </a:lnTo>
                <a:lnTo>
                  <a:pt x="1332455" y="646430"/>
                </a:lnTo>
                <a:lnTo>
                  <a:pt x="1336096" y="642620"/>
                </a:lnTo>
                <a:lnTo>
                  <a:pt x="1252220" y="642620"/>
                </a:lnTo>
                <a:lnTo>
                  <a:pt x="1121410" y="624840"/>
                </a:lnTo>
                <a:close/>
              </a:path>
              <a:path w="1337310" h="698500">
                <a:moveTo>
                  <a:pt x="1134110" y="406400"/>
                </a:moveTo>
                <a:lnTo>
                  <a:pt x="1087120" y="417830"/>
                </a:lnTo>
                <a:lnTo>
                  <a:pt x="1141730" y="527050"/>
                </a:lnTo>
                <a:lnTo>
                  <a:pt x="1252220" y="642620"/>
                </a:lnTo>
                <a:lnTo>
                  <a:pt x="1336096" y="642620"/>
                </a:lnTo>
                <a:lnTo>
                  <a:pt x="1337310" y="641350"/>
                </a:lnTo>
                <a:lnTo>
                  <a:pt x="1192530" y="527050"/>
                </a:lnTo>
                <a:lnTo>
                  <a:pt x="1134110" y="406400"/>
                </a:lnTo>
                <a:close/>
              </a:path>
              <a:path w="1337310" h="698500">
                <a:moveTo>
                  <a:pt x="1061720" y="426720"/>
                </a:moveTo>
                <a:lnTo>
                  <a:pt x="985520" y="438150"/>
                </a:lnTo>
                <a:lnTo>
                  <a:pt x="924560" y="521970"/>
                </a:lnTo>
                <a:lnTo>
                  <a:pt x="904240" y="627380"/>
                </a:lnTo>
                <a:lnTo>
                  <a:pt x="971808" y="627380"/>
                </a:lnTo>
                <a:lnTo>
                  <a:pt x="995680" y="515620"/>
                </a:lnTo>
                <a:lnTo>
                  <a:pt x="1061720" y="426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167639" y="5985509"/>
            <a:ext cx="127000" cy="265430"/>
          </a:xfrm>
          <a:custGeom>
            <a:avLst/>
            <a:gdLst/>
            <a:ahLst/>
            <a:cxnLst/>
            <a:rect l="l" t="t" r="r" b="b"/>
            <a:pathLst>
              <a:path w="127000" h="265429">
                <a:moveTo>
                  <a:pt x="92710" y="0"/>
                </a:moveTo>
                <a:lnTo>
                  <a:pt x="15240" y="83819"/>
                </a:lnTo>
                <a:lnTo>
                  <a:pt x="0" y="181609"/>
                </a:lnTo>
                <a:lnTo>
                  <a:pt x="26670" y="247649"/>
                </a:lnTo>
                <a:lnTo>
                  <a:pt x="74930" y="265429"/>
                </a:lnTo>
                <a:lnTo>
                  <a:pt x="60960" y="120649"/>
                </a:lnTo>
                <a:lnTo>
                  <a:pt x="127000" y="12699"/>
                </a:lnTo>
                <a:lnTo>
                  <a:pt x="927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712469" y="5539740"/>
            <a:ext cx="511809" cy="943610"/>
          </a:xfrm>
          <a:custGeom>
            <a:avLst/>
            <a:gdLst/>
            <a:ahLst/>
            <a:cxnLst/>
            <a:rect l="l" t="t" r="r" b="b"/>
            <a:pathLst>
              <a:path w="511809" h="943610">
                <a:moveTo>
                  <a:pt x="319316" y="48260"/>
                </a:moveTo>
                <a:lnTo>
                  <a:pt x="180339" y="48260"/>
                </a:lnTo>
                <a:lnTo>
                  <a:pt x="283210" y="77470"/>
                </a:lnTo>
                <a:lnTo>
                  <a:pt x="441960" y="866140"/>
                </a:lnTo>
                <a:lnTo>
                  <a:pt x="511810" y="943610"/>
                </a:lnTo>
                <a:lnTo>
                  <a:pt x="319316" y="48260"/>
                </a:lnTo>
                <a:close/>
              </a:path>
              <a:path w="511809" h="943610">
                <a:moveTo>
                  <a:pt x="205739" y="0"/>
                </a:moveTo>
                <a:lnTo>
                  <a:pt x="64770" y="30480"/>
                </a:lnTo>
                <a:lnTo>
                  <a:pt x="0" y="99060"/>
                </a:lnTo>
                <a:lnTo>
                  <a:pt x="173989" y="711200"/>
                </a:lnTo>
                <a:lnTo>
                  <a:pt x="243839" y="734060"/>
                </a:lnTo>
                <a:lnTo>
                  <a:pt x="60959" y="111760"/>
                </a:lnTo>
                <a:lnTo>
                  <a:pt x="95250" y="58420"/>
                </a:lnTo>
                <a:lnTo>
                  <a:pt x="180339" y="48260"/>
                </a:lnTo>
                <a:lnTo>
                  <a:pt x="319316" y="48260"/>
                </a:lnTo>
                <a:lnTo>
                  <a:pt x="318770" y="45720"/>
                </a:lnTo>
                <a:lnTo>
                  <a:pt x="205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916939" y="5793740"/>
            <a:ext cx="152400" cy="401320"/>
          </a:xfrm>
          <a:custGeom>
            <a:avLst/>
            <a:gdLst/>
            <a:ahLst/>
            <a:cxnLst/>
            <a:rect l="l" t="t" r="r" b="b"/>
            <a:pathLst>
              <a:path w="152400" h="401320">
                <a:moveTo>
                  <a:pt x="50800" y="0"/>
                </a:moveTo>
                <a:lnTo>
                  <a:pt x="0" y="21590"/>
                </a:lnTo>
                <a:lnTo>
                  <a:pt x="60959" y="154940"/>
                </a:lnTo>
                <a:lnTo>
                  <a:pt x="90169" y="252730"/>
                </a:lnTo>
                <a:lnTo>
                  <a:pt x="92709" y="401320"/>
                </a:lnTo>
                <a:lnTo>
                  <a:pt x="152400" y="401320"/>
                </a:lnTo>
                <a:lnTo>
                  <a:pt x="148590" y="287020"/>
                </a:lnTo>
                <a:lnTo>
                  <a:pt x="128269" y="165100"/>
                </a:lnTo>
                <a:lnTo>
                  <a:pt x="78740" y="46990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520700" y="5761990"/>
            <a:ext cx="309880" cy="215900"/>
          </a:xfrm>
          <a:custGeom>
            <a:avLst/>
            <a:gdLst/>
            <a:ahLst/>
            <a:cxnLst/>
            <a:rect l="l" t="t" r="r" b="b"/>
            <a:pathLst>
              <a:path w="309880" h="215900">
                <a:moveTo>
                  <a:pt x="236220" y="0"/>
                </a:moveTo>
                <a:lnTo>
                  <a:pt x="204470" y="13970"/>
                </a:lnTo>
                <a:lnTo>
                  <a:pt x="200659" y="53340"/>
                </a:lnTo>
                <a:lnTo>
                  <a:pt x="0" y="135890"/>
                </a:lnTo>
                <a:lnTo>
                  <a:pt x="0" y="177800"/>
                </a:lnTo>
                <a:lnTo>
                  <a:pt x="224790" y="180340"/>
                </a:lnTo>
                <a:lnTo>
                  <a:pt x="254000" y="215900"/>
                </a:lnTo>
                <a:lnTo>
                  <a:pt x="309880" y="213360"/>
                </a:lnTo>
                <a:lnTo>
                  <a:pt x="303530" y="152400"/>
                </a:lnTo>
                <a:lnTo>
                  <a:pt x="91440" y="140970"/>
                </a:lnTo>
                <a:lnTo>
                  <a:pt x="264159" y="71120"/>
                </a:lnTo>
                <a:lnTo>
                  <a:pt x="236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1043939" y="5617209"/>
            <a:ext cx="748030" cy="335280"/>
          </a:xfrm>
          <a:custGeom>
            <a:avLst/>
            <a:gdLst/>
            <a:ahLst/>
            <a:cxnLst/>
            <a:rect l="l" t="t" r="r" b="b"/>
            <a:pathLst>
              <a:path w="748030" h="335279">
                <a:moveTo>
                  <a:pt x="722841" y="44449"/>
                </a:moveTo>
                <a:lnTo>
                  <a:pt x="668020" y="44449"/>
                </a:lnTo>
                <a:lnTo>
                  <a:pt x="709929" y="114299"/>
                </a:lnTo>
                <a:lnTo>
                  <a:pt x="685799" y="191769"/>
                </a:lnTo>
                <a:lnTo>
                  <a:pt x="41909" y="303529"/>
                </a:lnTo>
                <a:lnTo>
                  <a:pt x="45719" y="335279"/>
                </a:lnTo>
                <a:lnTo>
                  <a:pt x="718820" y="223519"/>
                </a:lnTo>
                <a:lnTo>
                  <a:pt x="748029" y="143509"/>
                </a:lnTo>
                <a:lnTo>
                  <a:pt x="736599" y="60959"/>
                </a:lnTo>
                <a:lnTo>
                  <a:pt x="722841" y="44449"/>
                </a:lnTo>
                <a:close/>
              </a:path>
              <a:path w="748030" h="335279">
                <a:moveTo>
                  <a:pt x="685799" y="0"/>
                </a:moveTo>
                <a:lnTo>
                  <a:pt x="0" y="102869"/>
                </a:lnTo>
                <a:lnTo>
                  <a:pt x="0" y="146049"/>
                </a:lnTo>
                <a:lnTo>
                  <a:pt x="668020" y="44449"/>
                </a:lnTo>
                <a:lnTo>
                  <a:pt x="722841" y="44449"/>
                </a:lnTo>
                <a:lnTo>
                  <a:pt x="6857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1137919" y="5723890"/>
            <a:ext cx="389890" cy="137160"/>
          </a:xfrm>
          <a:custGeom>
            <a:avLst/>
            <a:gdLst/>
            <a:ahLst/>
            <a:cxnLst/>
            <a:rect l="l" t="t" r="r" b="b"/>
            <a:pathLst>
              <a:path w="389890" h="137160">
                <a:moveTo>
                  <a:pt x="381567" y="41910"/>
                </a:moveTo>
                <a:lnTo>
                  <a:pt x="331470" y="41910"/>
                </a:lnTo>
                <a:lnTo>
                  <a:pt x="213360" y="87630"/>
                </a:lnTo>
                <a:lnTo>
                  <a:pt x="113030" y="100330"/>
                </a:lnTo>
                <a:lnTo>
                  <a:pt x="0" y="100330"/>
                </a:lnTo>
                <a:lnTo>
                  <a:pt x="53340" y="137160"/>
                </a:lnTo>
                <a:lnTo>
                  <a:pt x="176530" y="132080"/>
                </a:lnTo>
                <a:lnTo>
                  <a:pt x="334010" y="92710"/>
                </a:lnTo>
                <a:lnTo>
                  <a:pt x="381567" y="41910"/>
                </a:lnTo>
                <a:close/>
              </a:path>
              <a:path w="389890" h="137160">
                <a:moveTo>
                  <a:pt x="201930" y="0"/>
                </a:moveTo>
                <a:lnTo>
                  <a:pt x="87630" y="10160"/>
                </a:lnTo>
                <a:lnTo>
                  <a:pt x="12700" y="60960"/>
                </a:lnTo>
                <a:lnTo>
                  <a:pt x="90170" y="76200"/>
                </a:lnTo>
                <a:lnTo>
                  <a:pt x="219710" y="41910"/>
                </a:lnTo>
                <a:lnTo>
                  <a:pt x="381567" y="41910"/>
                </a:lnTo>
                <a:lnTo>
                  <a:pt x="389890" y="33020"/>
                </a:lnTo>
                <a:lnTo>
                  <a:pt x="353060" y="2540"/>
                </a:lnTo>
                <a:lnTo>
                  <a:pt x="2019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8680450" y="4159250"/>
            <a:ext cx="325120" cy="2265680"/>
          </a:xfrm>
          <a:custGeom>
            <a:avLst/>
            <a:gdLst/>
            <a:ahLst/>
            <a:cxnLst/>
            <a:rect l="l" t="t" r="r" b="b"/>
            <a:pathLst>
              <a:path w="325120" h="2265679">
                <a:moveTo>
                  <a:pt x="325120" y="0"/>
                </a:moveTo>
                <a:lnTo>
                  <a:pt x="241300" y="292100"/>
                </a:lnTo>
                <a:lnTo>
                  <a:pt x="143509" y="417830"/>
                </a:lnTo>
                <a:lnTo>
                  <a:pt x="33020" y="494030"/>
                </a:lnTo>
                <a:lnTo>
                  <a:pt x="0" y="655319"/>
                </a:lnTo>
                <a:lnTo>
                  <a:pt x="12700" y="801369"/>
                </a:lnTo>
                <a:lnTo>
                  <a:pt x="143509" y="1099820"/>
                </a:lnTo>
                <a:lnTo>
                  <a:pt x="172720" y="1211580"/>
                </a:lnTo>
                <a:lnTo>
                  <a:pt x="156209" y="1289050"/>
                </a:lnTo>
                <a:lnTo>
                  <a:pt x="76200" y="1351280"/>
                </a:lnTo>
                <a:lnTo>
                  <a:pt x="54609" y="1435100"/>
                </a:lnTo>
                <a:lnTo>
                  <a:pt x="76200" y="1560830"/>
                </a:lnTo>
                <a:lnTo>
                  <a:pt x="168909" y="1762760"/>
                </a:lnTo>
                <a:lnTo>
                  <a:pt x="190500" y="1930400"/>
                </a:lnTo>
                <a:lnTo>
                  <a:pt x="165100" y="2042160"/>
                </a:lnTo>
                <a:lnTo>
                  <a:pt x="33020" y="2189480"/>
                </a:lnTo>
                <a:lnTo>
                  <a:pt x="41909" y="2265680"/>
                </a:lnTo>
                <a:lnTo>
                  <a:pt x="143509" y="2180590"/>
                </a:lnTo>
                <a:lnTo>
                  <a:pt x="223520" y="2076450"/>
                </a:lnTo>
                <a:lnTo>
                  <a:pt x="257809" y="1882139"/>
                </a:lnTo>
                <a:lnTo>
                  <a:pt x="220979" y="1700530"/>
                </a:lnTo>
                <a:lnTo>
                  <a:pt x="130809" y="1511300"/>
                </a:lnTo>
                <a:lnTo>
                  <a:pt x="127000" y="1421130"/>
                </a:lnTo>
                <a:lnTo>
                  <a:pt x="228600" y="1323340"/>
                </a:lnTo>
                <a:lnTo>
                  <a:pt x="223520" y="1149350"/>
                </a:lnTo>
                <a:lnTo>
                  <a:pt x="114300" y="877569"/>
                </a:lnTo>
                <a:lnTo>
                  <a:pt x="67309" y="723900"/>
                </a:lnTo>
                <a:lnTo>
                  <a:pt x="72390" y="577850"/>
                </a:lnTo>
                <a:lnTo>
                  <a:pt x="165100" y="521969"/>
                </a:lnTo>
                <a:lnTo>
                  <a:pt x="250190" y="424180"/>
                </a:lnTo>
                <a:lnTo>
                  <a:pt x="313690" y="264160"/>
                </a:lnTo>
                <a:lnTo>
                  <a:pt x="32512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8740140" y="2115820"/>
            <a:ext cx="326390" cy="2592070"/>
          </a:xfrm>
          <a:custGeom>
            <a:avLst/>
            <a:gdLst/>
            <a:ahLst/>
            <a:cxnLst/>
            <a:rect l="l" t="t" r="r" b="b"/>
            <a:pathLst>
              <a:path w="326390" h="2592070">
                <a:moveTo>
                  <a:pt x="326389" y="0"/>
                </a:moveTo>
                <a:lnTo>
                  <a:pt x="241300" y="335279"/>
                </a:lnTo>
                <a:lnTo>
                  <a:pt x="144779" y="478789"/>
                </a:lnTo>
                <a:lnTo>
                  <a:pt x="34289" y="566419"/>
                </a:lnTo>
                <a:lnTo>
                  <a:pt x="0" y="749300"/>
                </a:lnTo>
                <a:lnTo>
                  <a:pt x="13969" y="916939"/>
                </a:lnTo>
                <a:lnTo>
                  <a:pt x="144779" y="1259839"/>
                </a:lnTo>
                <a:lnTo>
                  <a:pt x="173989" y="1386839"/>
                </a:lnTo>
                <a:lnTo>
                  <a:pt x="157479" y="1475739"/>
                </a:lnTo>
                <a:lnTo>
                  <a:pt x="77469" y="1545589"/>
                </a:lnTo>
                <a:lnTo>
                  <a:pt x="55879" y="1643379"/>
                </a:lnTo>
                <a:lnTo>
                  <a:pt x="77469" y="1786889"/>
                </a:lnTo>
                <a:lnTo>
                  <a:pt x="170179" y="2018029"/>
                </a:lnTo>
                <a:lnTo>
                  <a:pt x="191769" y="2208529"/>
                </a:lnTo>
                <a:lnTo>
                  <a:pt x="166369" y="2338069"/>
                </a:lnTo>
                <a:lnTo>
                  <a:pt x="34289" y="2505710"/>
                </a:lnTo>
                <a:lnTo>
                  <a:pt x="43179" y="2592069"/>
                </a:lnTo>
                <a:lnTo>
                  <a:pt x="144779" y="2495549"/>
                </a:lnTo>
                <a:lnTo>
                  <a:pt x="224789" y="2376169"/>
                </a:lnTo>
                <a:lnTo>
                  <a:pt x="259079" y="2153919"/>
                </a:lnTo>
                <a:lnTo>
                  <a:pt x="220979" y="1946909"/>
                </a:lnTo>
                <a:lnTo>
                  <a:pt x="132079" y="1731009"/>
                </a:lnTo>
                <a:lnTo>
                  <a:pt x="127000" y="1626869"/>
                </a:lnTo>
                <a:lnTo>
                  <a:pt x="229869" y="1515109"/>
                </a:lnTo>
                <a:lnTo>
                  <a:pt x="224789" y="1315719"/>
                </a:lnTo>
                <a:lnTo>
                  <a:pt x="115569" y="1004569"/>
                </a:lnTo>
                <a:lnTo>
                  <a:pt x="68579" y="828039"/>
                </a:lnTo>
                <a:lnTo>
                  <a:pt x="72389" y="660400"/>
                </a:lnTo>
                <a:lnTo>
                  <a:pt x="166369" y="596900"/>
                </a:lnTo>
                <a:lnTo>
                  <a:pt x="251459" y="485139"/>
                </a:lnTo>
                <a:lnTo>
                  <a:pt x="313689" y="303529"/>
                </a:lnTo>
                <a:lnTo>
                  <a:pt x="326389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8491219" y="1775460"/>
            <a:ext cx="341630" cy="354330"/>
          </a:xfrm>
          <a:custGeom>
            <a:avLst/>
            <a:gdLst/>
            <a:ahLst/>
            <a:cxnLst/>
            <a:rect l="l" t="t" r="r" b="b"/>
            <a:pathLst>
              <a:path w="341629" h="354330">
                <a:moveTo>
                  <a:pt x="25400" y="0"/>
                </a:moveTo>
                <a:lnTo>
                  <a:pt x="0" y="41910"/>
                </a:lnTo>
                <a:lnTo>
                  <a:pt x="152400" y="153669"/>
                </a:lnTo>
                <a:lnTo>
                  <a:pt x="330200" y="354329"/>
                </a:lnTo>
                <a:lnTo>
                  <a:pt x="341629" y="323850"/>
                </a:lnTo>
                <a:lnTo>
                  <a:pt x="189229" y="137160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7852409" y="102870"/>
            <a:ext cx="280670" cy="146050"/>
          </a:xfrm>
          <a:custGeom>
            <a:avLst/>
            <a:gdLst/>
            <a:ahLst/>
            <a:cxnLst/>
            <a:rect l="l" t="t" r="r" b="b"/>
            <a:pathLst>
              <a:path w="280670" h="146050">
                <a:moveTo>
                  <a:pt x="210820" y="0"/>
                </a:moveTo>
                <a:lnTo>
                  <a:pt x="91440" y="33020"/>
                </a:lnTo>
                <a:lnTo>
                  <a:pt x="196850" y="59689"/>
                </a:lnTo>
                <a:lnTo>
                  <a:pt x="39370" y="109220"/>
                </a:lnTo>
                <a:lnTo>
                  <a:pt x="0" y="146050"/>
                </a:lnTo>
                <a:lnTo>
                  <a:pt x="156210" y="113029"/>
                </a:lnTo>
                <a:lnTo>
                  <a:pt x="280670" y="105409"/>
                </a:lnTo>
                <a:lnTo>
                  <a:pt x="2108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8054340" y="520700"/>
            <a:ext cx="372110" cy="715010"/>
          </a:xfrm>
          <a:custGeom>
            <a:avLst/>
            <a:gdLst/>
            <a:ahLst/>
            <a:cxnLst/>
            <a:rect l="l" t="t" r="r" b="b"/>
            <a:pathLst>
              <a:path w="372109" h="715010">
                <a:moveTo>
                  <a:pt x="21589" y="87629"/>
                </a:moveTo>
                <a:lnTo>
                  <a:pt x="43179" y="278129"/>
                </a:lnTo>
                <a:lnTo>
                  <a:pt x="149859" y="520700"/>
                </a:lnTo>
                <a:lnTo>
                  <a:pt x="264159" y="688339"/>
                </a:lnTo>
                <a:lnTo>
                  <a:pt x="336550" y="715010"/>
                </a:lnTo>
                <a:lnTo>
                  <a:pt x="363812" y="656589"/>
                </a:lnTo>
                <a:lnTo>
                  <a:pt x="297179" y="656589"/>
                </a:lnTo>
                <a:lnTo>
                  <a:pt x="224789" y="591820"/>
                </a:lnTo>
                <a:lnTo>
                  <a:pt x="100329" y="345439"/>
                </a:lnTo>
                <a:lnTo>
                  <a:pt x="21589" y="87629"/>
                </a:lnTo>
                <a:close/>
              </a:path>
              <a:path w="372109" h="715010">
                <a:moveTo>
                  <a:pt x="104227" y="39370"/>
                </a:moveTo>
                <a:lnTo>
                  <a:pt x="50800" y="39370"/>
                </a:lnTo>
                <a:lnTo>
                  <a:pt x="138429" y="152400"/>
                </a:lnTo>
                <a:lnTo>
                  <a:pt x="229869" y="316229"/>
                </a:lnTo>
                <a:lnTo>
                  <a:pt x="306069" y="544829"/>
                </a:lnTo>
                <a:lnTo>
                  <a:pt x="297179" y="656589"/>
                </a:lnTo>
                <a:lnTo>
                  <a:pt x="363812" y="656589"/>
                </a:lnTo>
                <a:lnTo>
                  <a:pt x="372109" y="638810"/>
                </a:lnTo>
                <a:lnTo>
                  <a:pt x="320039" y="439420"/>
                </a:lnTo>
                <a:lnTo>
                  <a:pt x="220979" y="214629"/>
                </a:lnTo>
                <a:lnTo>
                  <a:pt x="139700" y="73660"/>
                </a:lnTo>
                <a:lnTo>
                  <a:pt x="104227" y="39370"/>
                </a:lnTo>
                <a:close/>
              </a:path>
              <a:path w="372109" h="715010">
                <a:moveTo>
                  <a:pt x="63500" y="0"/>
                </a:moveTo>
                <a:lnTo>
                  <a:pt x="3809" y="0"/>
                </a:lnTo>
                <a:lnTo>
                  <a:pt x="0" y="67310"/>
                </a:lnTo>
                <a:lnTo>
                  <a:pt x="50800" y="39370"/>
                </a:lnTo>
                <a:lnTo>
                  <a:pt x="104227" y="3937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7772400" y="270509"/>
            <a:ext cx="681990" cy="1480820"/>
          </a:xfrm>
          <a:custGeom>
            <a:avLst/>
            <a:gdLst/>
            <a:ahLst/>
            <a:cxnLst/>
            <a:rect l="l" t="t" r="r" b="b"/>
            <a:pathLst>
              <a:path w="681990" h="1480820">
                <a:moveTo>
                  <a:pt x="0" y="0"/>
                </a:moveTo>
                <a:lnTo>
                  <a:pt x="668020" y="1480820"/>
                </a:lnTo>
                <a:lnTo>
                  <a:pt x="681990" y="1394460"/>
                </a:lnTo>
                <a:lnTo>
                  <a:pt x="41909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7729219" y="39369"/>
            <a:ext cx="1168400" cy="2086610"/>
          </a:xfrm>
          <a:custGeom>
            <a:avLst/>
            <a:gdLst/>
            <a:ahLst/>
            <a:cxnLst/>
            <a:rect l="l" t="t" r="r" b="b"/>
            <a:pathLst>
              <a:path w="1168400" h="2086610">
                <a:moveTo>
                  <a:pt x="1104354" y="1868169"/>
                </a:moveTo>
                <a:lnTo>
                  <a:pt x="1060450" y="1868169"/>
                </a:lnTo>
                <a:lnTo>
                  <a:pt x="1111250" y="2030729"/>
                </a:lnTo>
                <a:lnTo>
                  <a:pt x="1096009" y="2085339"/>
                </a:lnTo>
                <a:lnTo>
                  <a:pt x="1168400" y="2086609"/>
                </a:lnTo>
                <a:lnTo>
                  <a:pt x="1104354" y="1868169"/>
                </a:lnTo>
                <a:close/>
              </a:path>
              <a:path w="1168400" h="2086610">
                <a:moveTo>
                  <a:pt x="1112276" y="1739900"/>
                </a:moveTo>
                <a:lnTo>
                  <a:pt x="1040129" y="1739900"/>
                </a:lnTo>
                <a:lnTo>
                  <a:pt x="979170" y="1789429"/>
                </a:lnTo>
                <a:lnTo>
                  <a:pt x="1028700" y="1827529"/>
                </a:lnTo>
                <a:lnTo>
                  <a:pt x="914400" y="1864359"/>
                </a:lnTo>
                <a:lnTo>
                  <a:pt x="958850" y="1897379"/>
                </a:lnTo>
                <a:lnTo>
                  <a:pt x="1060450" y="1868169"/>
                </a:lnTo>
                <a:lnTo>
                  <a:pt x="1104354" y="1868169"/>
                </a:lnTo>
                <a:lnTo>
                  <a:pt x="1097279" y="1844039"/>
                </a:lnTo>
                <a:lnTo>
                  <a:pt x="1112276" y="1739900"/>
                </a:lnTo>
                <a:close/>
              </a:path>
              <a:path w="1168400" h="2086610">
                <a:moveTo>
                  <a:pt x="1071019" y="1577339"/>
                </a:moveTo>
                <a:lnTo>
                  <a:pt x="877570" y="1577339"/>
                </a:lnTo>
                <a:lnTo>
                  <a:pt x="998220" y="1597659"/>
                </a:lnTo>
                <a:lnTo>
                  <a:pt x="815339" y="1675129"/>
                </a:lnTo>
                <a:lnTo>
                  <a:pt x="748029" y="1774189"/>
                </a:lnTo>
                <a:lnTo>
                  <a:pt x="975359" y="1677669"/>
                </a:lnTo>
                <a:lnTo>
                  <a:pt x="1116672" y="1677669"/>
                </a:lnTo>
                <a:lnTo>
                  <a:pt x="1071019" y="1577339"/>
                </a:lnTo>
                <a:close/>
              </a:path>
              <a:path w="1168400" h="2086610">
                <a:moveTo>
                  <a:pt x="1116672" y="1677669"/>
                </a:moveTo>
                <a:lnTo>
                  <a:pt x="975359" y="1677669"/>
                </a:lnTo>
                <a:lnTo>
                  <a:pt x="934720" y="1747519"/>
                </a:lnTo>
                <a:lnTo>
                  <a:pt x="1040129" y="1739900"/>
                </a:lnTo>
                <a:lnTo>
                  <a:pt x="1112276" y="1739900"/>
                </a:lnTo>
                <a:lnTo>
                  <a:pt x="1120139" y="1685289"/>
                </a:lnTo>
                <a:lnTo>
                  <a:pt x="1116672" y="1677669"/>
                </a:lnTo>
                <a:close/>
              </a:path>
              <a:path w="1168400" h="2086610">
                <a:moveTo>
                  <a:pt x="381020" y="60959"/>
                </a:moveTo>
                <a:lnTo>
                  <a:pt x="130809" y="60959"/>
                </a:lnTo>
                <a:lnTo>
                  <a:pt x="322579" y="63500"/>
                </a:lnTo>
                <a:lnTo>
                  <a:pt x="972820" y="1499869"/>
                </a:lnTo>
                <a:lnTo>
                  <a:pt x="822959" y="1558289"/>
                </a:lnTo>
                <a:lnTo>
                  <a:pt x="750570" y="1638300"/>
                </a:lnTo>
                <a:lnTo>
                  <a:pt x="877570" y="1577339"/>
                </a:lnTo>
                <a:lnTo>
                  <a:pt x="1071019" y="1577339"/>
                </a:lnTo>
                <a:lnTo>
                  <a:pt x="381020" y="60959"/>
                </a:lnTo>
                <a:close/>
              </a:path>
              <a:path w="1168400" h="2086610">
                <a:moveTo>
                  <a:pt x="127000" y="0"/>
                </a:moveTo>
                <a:lnTo>
                  <a:pt x="0" y="96520"/>
                </a:lnTo>
                <a:lnTo>
                  <a:pt x="130809" y="60959"/>
                </a:lnTo>
                <a:lnTo>
                  <a:pt x="381020" y="60959"/>
                </a:lnTo>
                <a:lnTo>
                  <a:pt x="361950" y="19050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8392159" y="1452880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40">
                <a:moveTo>
                  <a:pt x="285750" y="0"/>
                </a:moveTo>
                <a:lnTo>
                  <a:pt x="152400" y="11430"/>
                </a:lnTo>
                <a:lnTo>
                  <a:pt x="0" y="107950"/>
                </a:lnTo>
                <a:lnTo>
                  <a:pt x="29210" y="142240"/>
                </a:lnTo>
                <a:lnTo>
                  <a:pt x="102870" y="71120"/>
                </a:lnTo>
                <a:lnTo>
                  <a:pt x="302260" y="29210"/>
                </a:lnTo>
                <a:lnTo>
                  <a:pt x="2857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8322309" y="1310639"/>
            <a:ext cx="320040" cy="154940"/>
          </a:xfrm>
          <a:custGeom>
            <a:avLst/>
            <a:gdLst/>
            <a:ahLst/>
            <a:cxnLst/>
            <a:rect l="l" t="t" r="r" b="b"/>
            <a:pathLst>
              <a:path w="320040" h="154940">
                <a:moveTo>
                  <a:pt x="290830" y="0"/>
                </a:moveTo>
                <a:lnTo>
                  <a:pt x="135890" y="31750"/>
                </a:lnTo>
                <a:lnTo>
                  <a:pt x="0" y="105410"/>
                </a:lnTo>
                <a:lnTo>
                  <a:pt x="17780" y="154939"/>
                </a:lnTo>
                <a:lnTo>
                  <a:pt x="132080" y="69850"/>
                </a:lnTo>
                <a:lnTo>
                  <a:pt x="320040" y="62230"/>
                </a:lnTo>
                <a:lnTo>
                  <a:pt x="2908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7890509" y="372109"/>
            <a:ext cx="330200" cy="148590"/>
          </a:xfrm>
          <a:custGeom>
            <a:avLst/>
            <a:gdLst/>
            <a:ahLst/>
            <a:cxnLst/>
            <a:rect l="l" t="t" r="r" b="b"/>
            <a:pathLst>
              <a:path w="330200" h="148590">
                <a:moveTo>
                  <a:pt x="302260" y="0"/>
                </a:moveTo>
                <a:lnTo>
                  <a:pt x="121920" y="26669"/>
                </a:lnTo>
                <a:lnTo>
                  <a:pt x="0" y="105410"/>
                </a:lnTo>
                <a:lnTo>
                  <a:pt x="21590" y="148589"/>
                </a:lnTo>
                <a:lnTo>
                  <a:pt x="125730" y="68579"/>
                </a:lnTo>
                <a:lnTo>
                  <a:pt x="330200" y="55879"/>
                </a:lnTo>
                <a:lnTo>
                  <a:pt x="3022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7834630" y="260350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29">
                <a:moveTo>
                  <a:pt x="300990" y="0"/>
                </a:moveTo>
                <a:lnTo>
                  <a:pt x="87629" y="41909"/>
                </a:lnTo>
                <a:lnTo>
                  <a:pt x="0" y="107950"/>
                </a:lnTo>
                <a:lnTo>
                  <a:pt x="29210" y="151129"/>
                </a:lnTo>
                <a:lnTo>
                  <a:pt x="114300" y="78740"/>
                </a:lnTo>
                <a:lnTo>
                  <a:pt x="325120" y="40640"/>
                </a:lnTo>
                <a:lnTo>
                  <a:pt x="3009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7730490" y="133350"/>
            <a:ext cx="67310" cy="152400"/>
          </a:xfrm>
          <a:custGeom>
            <a:avLst/>
            <a:gdLst/>
            <a:ahLst/>
            <a:cxnLst/>
            <a:rect l="l" t="t" r="r" b="b"/>
            <a:pathLst>
              <a:path w="67309" h="152400">
                <a:moveTo>
                  <a:pt x="0" y="0"/>
                </a:moveTo>
                <a:lnTo>
                  <a:pt x="67309" y="152400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 txBox="1">
            <a:spLocks noGrp="1"/>
          </p:cNvSpPr>
          <p:nvPr>
            <p:ph type="title"/>
          </p:nvPr>
        </p:nvSpPr>
        <p:spPr>
          <a:xfrm>
            <a:off x="1501139" y="1022350"/>
            <a:ext cx="524065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200" b="1" spc="-5" dirty="0" smtClean="0">
                <a:solidFill>
                  <a:srgbClr val="98FF66"/>
                </a:solidFill>
              </a:rPr>
              <a:t>Simple Future Tense</a:t>
            </a:r>
            <a:endParaRPr sz="3200" b="1" spc="-5" dirty="0">
              <a:solidFill>
                <a:srgbClr val="98FF66"/>
              </a:solidFill>
            </a:endParaRPr>
          </a:p>
        </p:txBody>
      </p:sp>
      <p:sp>
        <p:nvSpPr>
          <p:cNvPr id="263" name="object 263"/>
          <p:cNvSpPr txBox="1"/>
          <p:nvPr/>
        </p:nvSpPr>
        <p:spPr>
          <a:xfrm>
            <a:off x="763269" y="2006600"/>
            <a:ext cx="7727950" cy="4075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5600" algn="l"/>
              </a:tabLst>
            </a:pPr>
            <a:r>
              <a:rPr lang="en-US" sz="1400" dirty="0"/>
              <a:t>`</a:t>
            </a:r>
            <a:r>
              <a:rPr lang="en-US" sz="2400" dirty="0"/>
              <a:t>Could you tell brother to meet me at the library tomorrow? `Sure, I____ him.'</a:t>
            </a:r>
            <a:br>
              <a:rPr lang="en-US" sz="2400" dirty="0"/>
            </a:br>
            <a:r>
              <a:rPr lang="en-US" sz="2400" dirty="0"/>
              <a:t>A. would have told</a:t>
            </a:r>
            <a:br>
              <a:rPr lang="en-US" sz="2400" dirty="0"/>
            </a:br>
            <a:r>
              <a:rPr lang="en-US" sz="2400" dirty="0"/>
              <a:t>B. am telling                    </a:t>
            </a:r>
            <a:br>
              <a:rPr lang="en-US" sz="2400" dirty="0"/>
            </a:br>
            <a:r>
              <a:rPr lang="en-US" sz="2400" dirty="0"/>
              <a:t>C. be telling</a:t>
            </a:r>
            <a:br>
              <a:rPr lang="en-US" sz="2400" dirty="0"/>
            </a:br>
            <a:r>
              <a:rPr lang="en-US" sz="2400" dirty="0"/>
              <a:t>D. will tell                        </a:t>
            </a:r>
            <a:br>
              <a:rPr lang="en-US" sz="2400" dirty="0"/>
            </a:br>
            <a:r>
              <a:rPr lang="en-US" sz="2400" dirty="0"/>
              <a:t>E. will be telling</a:t>
            </a:r>
            <a:br>
              <a:rPr lang="en-US" sz="2400" dirty="0"/>
            </a:br>
            <a:r>
              <a:rPr lang="en-US" sz="2400" dirty="0" err="1"/>
              <a:t>Jawaban</a:t>
            </a:r>
            <a:r>
              <a:rPr lang="en-US" sz="2400" dirty="0"/>
              <a:t> : D</a:t>
            </a:r>
            <a:br>
              <a:rPr lang="en-US" sz="2400" dirty="0"/>
            </a:br>
            <a:r>
              <a:rPr lang="en-US" sz="2400" dirty="0" err="1"/>
              <a:t>Pembahasan</a:t>
            </a:r>
            <a:r>
              <a:rPr lang="en-US" sz="2400" dirty="0"/>
              <a:t>:</a:t>
            </a:r>
            <a:br>
              <a:rPr lang="en-US" sz="2400" dirty="0"/>
            </a:br>
            <a:r>
              <a:rPr lang="en-US" sz="2400" dirty="0" err="1"/>
              <a:t>Ungkapan</a:t>
            </a:r>
            <a:r>
              <a:rPr lang="en-US" sz="2400" dirty="0"/>
              <a:t> </a:t>
            </a:r>
            <a:r>
              <a:rPr lang="en-US" sz="2400" dirty="0" err="1"/>
              <a:t>spontan</a:t>
            </a:r>
            <a:r>
              <a:rPr lang="en-US" sz="2400" dirty="0"/>
              <a:t> yang </a:t>
            </a:r>
            <a:r>
              <a:rPr lang="en-US" sz="2400" dirty="0" err="1"/>
              <a:t>menyatakan</a:t>
            </a:r>
            <a:r>
              <a:rPr lang="en-US" sz="2400" dirty="0"/>
              <a:t> </a:t>
            </a:r>
            <a:r>
              <a:rPr lang="en-US" sz="2400" dirty="0" err="1"/>
              <a:t>sesuatu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dinyatakan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Simple Future : S'+ shall/will + V1.</a:t>
            </a:r>
            <a:endParaRPr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5D5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270" y="3048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5D5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-1270" y="6096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5E5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1270" y="9143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5F5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1270" y="12318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606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1270" y="15367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616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1270" y="18542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626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1270" y="21590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636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270" y="24637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64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270" y="27812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66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270" y="30860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66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270" y="34035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676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270" y="37084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686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270" y="40259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696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270" y="43306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6A6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270" y="46481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6B6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270" y="49530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6C6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270" y="52578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6D6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270" y="55753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6E6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270" y="58800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6F6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270" y="61975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707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270" y="65024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717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270" y="68199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727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270" y="71246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737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270" y="74421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747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270" y="77470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757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270" y="80518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767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270" y="83693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777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270" y="86741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787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270" y="89916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797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270" y="92963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7A7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270" y="96138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7B7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270" y="99186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7C7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270" y="102361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7D7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270" y="105410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7E7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270" y="108458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7F7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270" y="111633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8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270" y="114681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818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270" y="117856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828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270" y="120903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838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270" y="124078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848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270" y="127126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858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270" y="130301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868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270" y="133350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878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270" y="136398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888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270" y="139573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898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270" y="142621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8A8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270" y="145796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8B8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270" y="148843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8C8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270" y="152018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8D8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270" y="155066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8E8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270" y="158241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8F8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270" y="161290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909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270" y="164337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919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270" y="167512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929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270" y="170561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939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270" y="173736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949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270" y="176783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959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270" y="179832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969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270" y="183007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979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270" y="186182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989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270" y="189230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99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270" y="192277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9A9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270" y="195452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9B9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270" y="198501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9C9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270" y="201676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9D9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270" y="204723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9E9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270" y="207772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9F9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-1270" y="210947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A0A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-1270" y="213995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A1A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-1270" y="217170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A2A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-1270" y="220217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A3A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-1270" y="223392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A4A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-1270" y="226441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A5A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-1270" y="229616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A6A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-1270" y="232663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A6A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-1270" y="235712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A7A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-1270" y="238887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A8A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-1270" y="241935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A9A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-1270" y="245110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AAA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-1270" y="248157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ABA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-1270" y="251332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ACA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-1270" y="254381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ADA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-1270" y="257556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AEA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-1270" y="260603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AFA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-1270" y="263652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B0B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-1270" y="266827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B1B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-1270" y="269875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B2B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-1270" y="273050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B3B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-1270" y="276097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B4B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-1270" y="279272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B5B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-1270" y="282321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B6B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-1270" y="285368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B7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-1270" y="288543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B8B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-1270" y="291592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B9B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-1270" y="294767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BA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-1270" y="297815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BBB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-1270" y="300990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BCB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-1270" y="304037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BDB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-1270" y="307212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BEB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-1270" y="310261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BFB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-1270" y="313308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C0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-1270" y="316483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C1C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-1270" y="319532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C2C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-1270" y="322707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C3C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-1270" y="325755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C4C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-1270" y="328930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C5C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-1270" y="331977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C6C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-1270" y="335025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C7C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-1270" y="338200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C8C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-1270" y="341249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C9C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-1270" y="344424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-1270" y="347472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CAC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-1270" y="350647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C9C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-1270" y="353695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C8C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-1270" y="356742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C7C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-1270" y="359917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C6C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-1270" y="362965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C5C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-1270" y="366140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C4C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-1270" y="369189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C3C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-1270" y="372364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C2C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-1270" y="375412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49"/>
                </a:moveTo>
                <a:lnTo>
                  <a:pt x="9145270" y="31749"/>
                </a:lnTo>
                <a:lnTo>
                  <a:pt x="914527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C1C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-1270" y="378587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C0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-1270" y="381635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BFB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-1270" y="384682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BEB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-1270" y="387857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BDB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-1270" y="390905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BCB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-1270" y="394080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BBB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-1270" y="397129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BA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-1270" y="400304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B9B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-1270" y="403352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49"/>
                </a:moveTo>
                <a:lnTo>
                  <a:pt x="9145270" y="31749"/>
                </a:lnTo>
                <a:lnTo>
                  <a:pt x="914527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B8B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-1270" y="406527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B7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-1270" y="409575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B6B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-1270" y="412622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B5B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-1270" y="415797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B4B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-1270" y="418845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B3B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-1270" y="422020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B2B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-1270" y="425069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B1B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-1270" y="428244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B0B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-1270" y="431292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49"/>
                </a:moveTo>
                <a:lnTo>
                  <a:pt x="9145270" y="31749"/>
                </a:lnTo>
                <a:lnTo>
                  <a:pt x="914527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AFA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-1270" y="434467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AEA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-1270" y="437515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ADA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-1270" y="440562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ACA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-1270" y="443737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ABA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-1270" y="446785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AAA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-1270" y="449960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A9A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-1270" y="453009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A8A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-1270" y="456057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49"/>
                </a:moveTo>
                <a:lnTo>
                  <a:pt x="9145270" y="31749"/>
                </a:lnTo>
                <a:lnTo>
                  <a:pt x="914527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A7A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-1270" y="459232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49"/>
                </a:moveTo>
                <a:lnTo>
                  <a:pt x="9145270" y="31749"/>
                </a:lnTo>
                <a:lnTo>
                  <a:pt x="914527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A6A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-1270" y="462407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A5A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-1270" y="465455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A4A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-1270" y="468502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A3A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-1270" y="471677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A2A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-1270" y="474725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A1A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-1270" y="477900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A0A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-1270" y="480949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9F9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-1270" y="483997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49"/>
                </a:moveTo>
                <a:lnTo>
                  <a:pt x="9145270" y="31749"/>
                </a:lnTo>
                <a:lnTo>
                  <a:pt x="914527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9E9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-1270" y="487172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49"/>
                </a:moveTo>
                <a:lnTo>
                  <a:pt x="9145270" y="31749"/>
                </a:lnTo>
                <a:lnTo>
                  <a:pt x="914527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9D9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-1270" y="490347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9C9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-1270" y="493395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9B9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-1270" y="496442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9A9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-1270" y="499617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99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-1270" y="502665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989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-1270" y="505840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979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-1270" y="508889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969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-1270" y="511937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49"/>
                </a:moveTo>
                <a:lnTo>
                  <a:pt x="9145270" y="31749"/>
                </a:lnTo>
                <a:lnTo>
                  <a:pt x="914527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959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-1270" y="515112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949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-1270" y="518160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939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-1270" y="521335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929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-1270" y="524382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919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-1270" y="527557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909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-1270" y="530605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49"/>
                </a:moveTo>
                <a:lnTo>
                  <a:pt x="9145270" y="31749"/>
                </a:lnTo>
                <a:lnTo>
                  <a:pt x="914527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8F8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-1270" y="533780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8E8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-1270" y="536829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8D8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-1270" y="539877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49"/>
                </a:moveTo>
                <a:lnTo>
                  <a:pt x="9145270" y="31749"/>
                </a:lnTo>
                <a:lnTo>
                  <a:pt x="914527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8C8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-1270" y="543052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8B8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-1270" y="546100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8A8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-1270" y="549275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898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-1270" y="552322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888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-1270" y="555497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878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-1270" y="558545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49"/>
                </a:moveTo>
                <a:lnTo>
                  <a:pt x="9145270" y="31749"/>
                </a:lnTo>
                <a:lnTo>
                  <a:pt x="914527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868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-1270" y="561720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858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-1270" y="564769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848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-1270" y="567817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49"/>
                </a:moveTo>
                <a:lnTo>
                  <a:pt x="9145270" y="31749"/>
                </a:lnTo>
                <a:lnTo>
                  <a:pt x="914527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838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-1270" y="570992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828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-1270" y="574040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828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-1270" y="577215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818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-1270" y="580262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8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-1270" y="583437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7F7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-1270" y="586485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49"/>
                </a:moveTo>
                <a:lnTo>
                  <a:pt x="9145270" y="31749"/>
                </a:lnTo>
                <a:lnTo>
                  <a:pt x="914527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7E7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-1270" y="589660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7D7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-1270" y="592709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7C7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-1270" y="595757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49"/>
                </a:moveTo>
                <a:lnTo>
                  <a:pt x="9145270" y="31749"/>
                </a:lnTo>
                <a:lnTo>
                  <a:pt x="914527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7B7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-1270" y="598932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7A7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-1270" y="601980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797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-1270" y="605155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787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-1270" y="608202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777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-1270" y="611377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767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-1270" y="614425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49"/>
                </a:moveTo>
                <a:lnTo>
                  <a:pt x="9145270" y="31749"/>
                </a:lnTo>
                <a:lnTo>
                  <a:pt x="914527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757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-1270" y="617600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747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-1270" y="620649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737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-1270" y="623697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49"/>
                </a:moveTo>
                <a:lnTo>
                  <a:pt x="9145270" y="31749"/>
                </a:lnTo>
                <a:lnTo>
                  <a:pt x="914527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727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-1270" y="626872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717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-1270" y="629920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707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-1270" y="633095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6F6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-1270" y="636142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6E6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-1270" y="639190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49"/>
                </a:moveTo>
                <a:lnTo>
                  <a:pt x="9145270" y="31749"/>
                </a:lnTo>
                <a:lnTo>
                  <a:pt x="914527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6D6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-1270" y="642365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49"/>
                </a:moveTo>
                <a:lnTo>
                  <a:pt x="9145270" y="31749"/>
                </a:lnTo>
                <a:lnTo>
                  <a:pt x="914527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6C6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-1270" y="645540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6B6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-1270" y="648589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6A6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-1270" y="651636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49"/>
                </a:moveTo>
                <a:lnTo>
                  <a:pt x="9145270" y="31749"/>
                </a:lnTo>
                <a:lnTo>
                  <a:pt x="914527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696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-1270" y="654811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686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-1270" y="657860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676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-1270" y="661035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66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-1270" y="664083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66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-1270" y="667130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64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-1270" y="670305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636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-1270" y="673354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49"/>
                </a:moveTo>
                <a:lnTo>
                  <a:pt x="9145270" y="31749"/>
                </a:lnTo>
                <a:lnTo>
                  <a:pt x="914527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626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-1270" y="676529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616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-1270" y="679576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49"/>
                </a:moveTo>
                <a:lnTo>
                  <a:pt x="9145270" y="31749"/>
                </a:lnTo>
                <a:lnTo>
                  <a:pt x="914527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606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-1270" y="682751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5F5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-1270" y="6858000"/>
            <a:ext cx="9145270" cy="0"/>
          </a:xfrm>
          <a:custGeom>
            <a:avLst/>
            <a:gdLst/>
            <a:ahLst/>
            <a:cxnLst/>
            <a:rect l="l" t="t" r="r" b="b"/>
            <a:pathLst>
              <a:path w="9145270">
                <a:moveTo>
                  <a:pt x="0" y="0"/>
                </a:moveTo>
                <a:lnTo>
                  <a:pt x="9145270" y="0"/>
                </a:lnTo>
              </a:path>
            </a:pathLst>
          </a:custGeom>
          <a:ln w="3175">
            <a:solidFill>
              <a:srgbClr val="5D5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7717790" y="69850"/>
            <a:ext cx="1139190" cy="2030730"/>
          </a:xfrm>
          <a:custGeom>
            <a:avLst/>
            <a:gdLst/>
            <a:ahLst/>
            <a:cxnLst/>
            <a:rect l="l" t="t" r="r" b="b"/>
            <a:pathLst>
              <a:path w="1139190" h="2030730">
                <a:moveTo>
                  <a:pt x="115569" y="0"/>
                </a:moveTo>
                <a:lnTo>
                  <a:pt x="0" y="76200"/>
                </a:lnTo>
                <a:lnTo>
                  <a:pt x="753109" y="1715770"/>
                </a:lnTo>
                <a:lnTo>
                  <a:pt x="941069" y="1858010"/>
                </a:lnTo>
                <a:lnTo>
                  <a:pt x="1097279" y="2030729"/>
                </a:lnTo>
                <a:lnTo>
                  <a:pt x="1139189" y="2026920"/>
                </a:lnTo>
                <a:lnTo>
                  <a:pt x="1078229" y="1795779"/>
                </a:lnTo>
                <a:lnTo>
                  <a:pt x="1093469" y="1657350"/>
                </a:lnTo>
                <a:lnTo>
                  <a:pt x="355600" y="12700"/>
                </a:lnTo>
                <a:lnTo>
                  <a:pt x="1155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7814309" y="111760"/>
            <a:ext cx="1130300" cy="2043430"/>
          </a:xfrm>
          <a:custGeom>
            <a:avLst/>
            <a:gdLst/>
            <a:ahLst/>
            <a:cxnLst/>
            <a:rect l="l" t="t" r="r" b="b"/>
            <a:pathLst>
              <a:path w="1130300" h="2043430">
                <a:moveTo>
                  <a:pt x="114300" y="0"/>
                </a:moveTo>
                <a:lnTo>
                  <a:pt x="0" y="60960"/>
                </a:lnTo>
                <a:lnTo>
                  <a:pt x="758190" y="1720850"/>
                </a:lnTo>
                <a:lnTo>
                  <a:pt x="923290" y="1845310"/>
                </a:lnTo>
                <a:lnTo>
                  <a:pt x="1087120" y="2034540"/>
                </a:lnTo>
                <a:lnTo>
                  <a:pt x="1130300" y="2043430"/>
                </a:lnTo>
                <a:lnTo>
                  <a:pt x="1061720" y="1803400"/>
                </a:lnTo>
                <a:lnTo>
                  <a:pt x="1084580" y="1649730"/>
                </a:lnTo>
                <a:lnTo>
                  <a:pt x="341630" y="10160"/>
                </a:lnTo>
                <a:lnTo>
                  <a:pt x="11430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7866380" y="231140"/>
            <a:ext cx="972819" cy="1530350"/>
          </a:xfrm>
          <a:custGeom>
            <a:avLst/>
            <a:gdLst/>
            <a:ahLst/>
            <a:cxnLst/>
            <a:rect l="l" t="t" r="r" b="b"/>
            <a:pathLst>
              <a:path w="972820" h="1530350">
                <a:moveTo>
                  <a:pt x="340360" y="0"/>
                </a:moveTo>
                <a:lnTo>
                  <a:pt x="90170" y="33019"/>
                </a:lnTo>
                <a:lnTo>
                  <a:pt x="0" y="74929"/>
                </a:lnTo>
                <a:lnTo>
                  <a:pt x="662940" y="1530349"/>
                </a:lnTo>
                <a:lnTo>
                  <a:pt x="797560" y="1416049"/>
                </a:lnTo>
                <a:lnTo>
                  <a:pt x="972820" y="1394459"/>
                </a:lnTo>
                <a:lnTo>
                  <a:pt x="34036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38100" y="5563870"/>
            <a:ext cx="1729739" cy="1031240"/>
          </a:xfrm>
          <a:custGeom>
            <a:avLst/>
            <a:gdLst/>
            <a:ahLst/>
            <a:cxnLst/>
            <a:rect l="l" t="t" r="r" b="b"/>
            <a:pathLst>
              <a:path w="1729739" h="1031240">
                <a:moveTo>
                  <a:pt x="1255712" y="996949"/>
                </a:moveTo>
                <a:lnTo>
                  <a:pt x="1094740" y="996949"/>
                </a:lnTo>
                <a:lnTo>
                  <a:pt x="1247140" y="1031239"/>
                </a:lnTo>
                <a:lnTo>
                  <a:pt x="1259840" y="1000759"/>
                </a:lnTo>
                <a:lnTo>
                  <a:pt x="1255712" y="996949"/>
                </a:lnTo>
                <a:close/>
              </a:path>
              <a:path w="1729739" h="1031240">
                <a:moveTo>
                  <a:pt x="111759" y="372109"/>
                </a:moveTo>
                <a:lnTo>
                  <a:pt x="36830" y="403859"/>
                </a:lnTo>
                <a:lnTo>
                  <a:pt x="0" y="505459"/>
                </a:lnTo>
                <a:lnTo>
                  <a:pt x="43180" y="618489"/>
                </a:lnTo>
                <a:lnTo>
                  <a:pt x="904240" y="1022349"/>
                </a:lnTo>
                <a:lnTo>
                  <a:pt x="1094740" y="996949"/>
                </a:lnTo>
                <a:lnTo>
                  <a:pt x="1255712" y="996949"/>
                </a:lnTo>
                <a:lnTo>
                  <a:pt x="1127760" y="878839"/>
                </a:lnTo>
                <a:lnTo>
                  <a:pt x="1103210" y="706119"/>
                </a:lnTo>
                <a:lnTo>
                  <a:pt x="882650" y="706119"/>
                </a:lnTo>
                <a:lnTo>
                  <a:pt x="111759" y="372109"/>
                </a:lnTo>
                <a:close/>
              </a:path>
              <a:path w="1729739" h="1031240">
                <a:moveTo>
                  <a:pt x="861060" y="0"/>
                </a:moveTo>
                <a:lnTo>
                  <a:pt x="760730" y="22859"/>
                </a:lnTo>
                <a:lnTo>
                  <a:pt x="704850" y="83819"/>
                </a:lnTo>
                <a:lnTo>
                  <a:pt x="744220" y="226059"/>
                </a:lnTo>
                <a:lnTo>
                  <a:pt x="524510" y="350519"/>
                </a:lnTo>
                <a:lnTo>
                  <a:pt x="781050" y="375919"/>
                </a:lnTo>
                <a:lnTo>
                  <a:pt x="882650" y="706119"/>
                </a:lnTo>
                <a:lnTo>
                  <a:pt x="1103210" y="706119"/>
                </a:lnTo>
                <a:lnTo>
                  <a:pt x="1056640" y="378459"/>
                </a:lnTo>
                <a:lnTo>
                  <a:pt x="1699260" y="261619"/>
                </a:lnTo>
                <a:lnTo>
                  <a:pt x="1727810" y="167639"/>
                </a:lnTo>
                <a:lnTo>
                  <a:pt x="1013460" y="167639"/>
                </a:lnTo>
                <a:lnTo>
                  <a:pt x="967740" y="25399"/>
                </a:lnTo>
                <a:lnTo>
                  <a:pt x="861060" y="0"/>
                </a:lnTo>
                <a:close/>
              </a:path>
              <a:path w="1729739" h="1031240">
                <a:moveTo>
                  <a:pt x="1666239" y="80009"/>
                </a:moveTo>
                <a:lnTo>
                  <a:pt x="1013460" y="167639"/>
                </a:lnTo>
                <a:lnTo>
                  <a:pt x="1727810" y="167639"/>
                </a:lnTo>
                <a:lnTo>
                  <a:pt x="1729739" y="161289"/>
                </a:lnTo>
                <a:lnTo>
                  <a:pt x="1666239" y="80009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1621789" y="5687059"/>
            <a:ext cx="113030" cy="204470"/>
          </a:xfrm>
          <a:custGeom>
            <a:avLst/>
            <a:gdLst/>
            <a:ahLst/>
            <a:cxnLst/>
            <a:rect l="l" t="t" r="r" b="b"/>
            <a:pathLst>
              <a:path w="113030" h="204470">
                <a:moveTo>
                  <a:pt x="95249" y="0"/>
                </a:moveTo>
                <a:lnTo>
                  <a:pt x="0" y="5079"/>
                </a:lnTo>
                <a:lnTo>
                  <a:pt x="6349" y="204469"/>
                </a:lnTo>
                <a:lnTo>
                  <a:pt x="113029" y="184149"/>
                </a:lnTo>
                <a:lnTo>
                  <a:pt x="95249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31750" y="5990590"/>
            <a:ext cx="1257300" cy="651510"/>
          </a:xfrm>
          <a:custGeom>
            <a:avLst/>
            <a:gdLst/>
            <a:ahLst/>
            <a:cxnLst/>
            <a:rect l="l" t="t" r="r" b="b"/>
            <a:pathLst>
              <a:path w="1257300" h="651509">
                <a:moveTo>
                  <a:pt x="1253370" y="624840"/>
                </a:moveTo>
                <a:lnTo>
                  <a:pt x="1070610" y="624840"/>
                </a:lnTo>
                <a:lnTo>
                  <a:pt x="1240790" y="651510"/>
                </a:lnTo>
                <a:lnTo>
                  <a:pt x="1257300" y="628650"/>
                </a:lnTo>
                <a:lnTo>
                  <a:pt x="1253370" y="624840"/>
                </a:lnTo>
                <a:close/>
              </a:path>
              <a:path w="1257300" h="651509">
                <a:moveTo>
                  <a:pt x="107950" y="0"/>
                </a:moveTo>
                <a:lnTo>
                  <a:pt x="35560" y="25400"/>
                </a:lnTo>
                <a:lnTo>
                  <a:pt x="0" y="119380"/>
                </a:lnTo>
                <a:lnTo>
                  <a:pt x="33019" y="236220"/>
                </a:lnTo>
                <a:lnTo>
                  <a:pt x="908050" y="643890"/>
                </a:lnTo>
                <a:lnTo>
                  <a:pt x="1070610" y="624840"/>
                </a:lnTo>
                <a:lnTo>
                  <a:pt x="1253370" y="624840"/>
                </a:lnTo>
                <a:lnTo>
                  <a:pt x="1131570" y="506730"/>
                </a:lnTo>
                <a:lnTo>
                  <a:pt x="1055370" y="411480"/>
                </a:lnTo>
                <a:lnTo>
                  <a:pt x="10795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204470" y="6045200"/>
            <a:ext cx="834390" cy="593090"/>
          </a:xfrm>
          <a:custGeom>
            <a:avLst/>
            <a:gdLst/>
            <a:ahLst/>
            <a:cxnLst/>
            <a:rect l="l" t="t" r="r" b="b"/>
            <a:pathLst>
              <a:path w="834390" h="593090">
                <a:moveTo>
                  <a:pt x="62229" y="0"/>
                </a:moveTo>
                <a:lnTo>
                  <a:pt x="0" y="100329"/>
                </a:lnTo>
                <a:lnTo>
                  <a:pt x="0" y="257809"/>
                </a:lnTo>
                <a:lnTo>
                  <a:pt x="732790" y="593090"/>
                </a:lnTo>
                <a:lnTo>
                  <a:pt x="746760" y="424180"/>
                </a:lnTo>
                <a:lnTo>
                  <a:pt x="834389" y="335280"/>
                </a:lnTo>
                <a:lnTo>
                  <a:pt x="62229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769619" y="5607050"/>
            <a:ext cx="214629" cy="1930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1017269" y="6609080"/>
            <a:ext cx="120650" cy="177800"/>
          </a:xfrm>
          <a:custGeom>
            <a:avLst/>
            <a:gdLst/>
            <a:ahLst/>
            <a:cxnLst/>
            <a:rect l="l" t="t" r="r" b="b"/>
            <a:pathLst>
              <a:path w="120650" h="177800">
                <a:moveTo>
                  <a:pt x="57150" y="0"/>
                </a:moveTo>
                <a:lnTo>
                  <a:pt x="0" y="6350"/>
                </a:lnTo>
                <a:lnTo>
                  <a:pt x="120650" y="177800"/>
                </a:lnTo>
                <a:lnTo>
                  <a:pt x="120650" y="2540"/>
                </a:lnTo>
                <a:lnTo>
                  <a:pt x="57150" y="0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800100" y="5726429"/>
            <a:ext cx="306070" cy="608330"/>
          </a:xfrm>
          <a:custGeom>
            <a:avLst/>
            <a:gdLst/>
            <a:ahLst/>
            <a:cxnLst/>
            <a:rect l="l" t="t" r="r" b="b"/>
            <a:pathLst>
              <a:path w="306069" h="608329">
                <a:moveTo>
                  <a:pt x="68580" y="0"/>
                </a:moveTo>
                <a:lnTo>
                  <a:pt x="0" y="62230"/>
                </a:lnTo>
                <a:lnTo>
                  <a:pt x="120650" y="538480"/>
                </a:lnTo>
                <a:lnTo>
                  <a:pt x="220980" y="572770"/>
                </a:lnTo>
                <a:lnTo>
                  <a:pt x="306069" y="608330"/>
                </a:lnTo>
                <a:lnTo>
                  <a:pt x="184150" y="3810"/>
                </a:lnTo>
                <a:lnTo>
                  <a:pt x="6858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1060450" y="5698490"/>
            <a:ext cx="577850" cy="276860"/>
          </a:xfrm>
          <a:custGeom>
            <a:avLst/>
            <a:gdLst/>
            <a:ahLst/>
            <a:cxnLst/>
            <a:rect l="l" t="t" r="r" b="b"/>
            <a:pathLst>
              <a:path w="577850" h="276860">
                <a:moveTo>
                  <a:pt x="548640" y="0"/>
                </a:moveTo>
                <a:lnTo>
                  <a:pt x="0" y="83820"/>
                </a:lnTo>
                <a:lnTo>
                  <a:pt x="21590" y="276860"/>
                </a:lnTo>
                <a:lnTo>
                  <a:pt x="567689" y="187960"/>
                </a:lnTo>
                <a:lnTo>
                  <a:pt x="577850" y="34290"/>
                </a:lnTo>
                <a:lnTo>
                  <a:pt x="54864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551180" y="5862320"/>
            <a:ext cx="247650" cy="106680"/>
          </a:xfrm>
          <a:custGeom>
            <a:avLst/>
            <a:gdLst/>
            <a:ahLst/>
            <a:cxnLst/>
            <a:rect l="l" t="t" r="r" b="b"/>
            <a:pathLst>
              <a:path w="247650" h="106679">
                <a:moveTo>
                  <a:pt x="215900" y="0"/>
                </a:moveTo>
                <a:lnTo>
                  <a:pt x="0" y="62229"/>
                </a:lnTo>
                <a:lnTo>
                  <a:pt x="247650" y="106679"/>
                </a:lnTo>
                <a:lnTo>
                  <a:pt x="215900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791209" y="5694679"/>
            <a:ext cx="250190" cy="137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1009650" y="6567169"/>
            <a:ext cx="182880" cy="2120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1593850" y="5654040"/>
            <a:ext cx="68580" cy="1866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120650" y="5924550"/>
            <a:ext cx="944880" cy="397510"/>
          </a:xfrm>
          <a:custGeom>
            <a:avLst/>
            <a:gdLst/>
            <a:ahLst/>
            <a:cxnLst/>
            <a:rect l="l" t="t" r="r" b="b"/>
            <a:pathLst>
              <a:path w="944880" h="397510">
                <a:moveTo>
                  <a:pt x="78739" y="0"/>
                </a:moveTo>
                <a:lnTo>
                  <a:pt x="0" y="20319"/>
                </a:lnTo>
                <a:lnTo>
                  <a:pt x="854710" y="397509"/>
                </a:lnTo>
                <a:lnTo>
                  <a:pt x="944880" y="388620"/>
                </a:lnTo>
                <a:lnTo>
                  <a:pt x="78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412750" y="6168390"/>
            <a:ext cx="387350" cy="236220"/>
          </a:xfrm>
          <a:custGeom>
            <a:avLst/>
            <a:gdLst/>
            <a:ahLst/>
            <a:cxnLst/>
            <a:rect l="l" t="t" r="r" b="b"/>
            <a:pathLst>
              <a:path w="387350" h="236220">
                <a:moveTo>
                  <a:pt x="39370" y="63500"/>
                </a:moveTo>
                <a:lnTo>
                  <a:pt x="85090" y="129540"/>
                </a:lnTo>
                <a:lnTo>
                  <a:pt x="215900" y="214630"/>
                </a:lnTo>
                <a:lnTo>
                  <a:pt x="369570" y="236220"/>
                </a:lnTo>
                <a:lnTo>
                  <a:pt x="382711" y="193040"/>
                </a:lnTo>
                <a:lnTo>
                  <a:pt x="349250" y="193040"/>
                </a:lnTo>
                <a:lnTo>
                  <a:pt x="259079" y="182880"/>
                </a:lnTo>
                <a:lnTo>
                  <a:pt x="110490" y="115570"/>
                </a:lnTo>
                <a:lnTo>
                  <a:pt x="39370" y="63500"/>
                </a:lnTo>
                <a:close/>
              </a:path>
              <a:path w="387350" h="236220">
                <a:moveTo>
                  <a:pt x="0" y="0"/>
                </a:moveTo>
                <a:lnTo>
                  <a:pt x="11429" y="26670"/>
                </a:lnTo>
                <a:lnTo>
                  <a:pt x="127000" y="52070"/>
                </a:lnTo>
                <a:lnTo>
                  <a:pt x="256540" y="109220"/>
                </a:lnTo>
                <a:lnTo>
                  <a:pt x="349250" y="193040"/>
                </a:lnTo>
                <a:lnTo>
                  <a:pt x="382711" y="193040"/>
                </a:lnTo>
                <a:lnTo>
                  <a:pt x="387350" y="177800"/>
                </a:lnTo>
                <a:lnTo>
                  <a:pt x="312420" y="95250"/>
                </a:lnTo>
                <a:lnTo>
                  <a:pt x="134620" y="139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896619" y="5842000"/>
            <a:ext cx="170180" cy="377190"/>
          </a:xfrm>
          <a:custGeom>
            <a:avLst/>
            <a:gdLst/>
            <a:ahLst/>
            <a:cxnLst/>
            <a:rect l="l" t="t" r="r" b="b"/>
            <a:pathLst>
              <a:path w="170180" h="377189">
                <a:moveTo>
                  <a:pt x="19050" y="0"/>
                </a:moveTo>
                <a:lnTo>
                  <a:pt x="0" y="44450"/>
                </a:lnTo>
                <a:lnTo>
                  <a:pt x="24130" y="271780"/>
                </a:lnTo>
                <a:lnTo>
                  <a:pt x="77470" y="377190"/>
                </a:lnTo>
                <a:lnTo>
                  <a:pt x="170180" y="355600"/>
                </a:lnTo>
                <a:lnTo>
                  <a:pt x="85090" y="257809"/>
                </a:lnTo>
                <a:lnTo>
                  <a:pt x="63500" y="151130"/>
                </a:lnTo>
                <a:lnTo>
                  <a:pt x="72390" y="19050"/>
                </a:lnTo>
                <a:lnTo>
                  <a:pt x="190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1061719" y="6426200"/>
            <a:ext cx="119380" cy="1371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7620" y="5918200"/>
            <a:ext cx="1337310" cy="698500"/>
          </a:xfrm>
          <a:custGeom>
            <a:avLst/>
            <a:gdLst/>
            <a:ahLst/>
            <a:cxnLst/>
            <a:rect l="l" t="t" r="r" b="b"/>
            <a:pathLst>
              <a:path w="1337310" h="698500">
                <a:moveTo>
                  <a:pt x="1316679" y="662940"/>
                </a:moveTo>
                <a:lnTo>
                  <a:pt x="1129030" y="662940"/>
                </a:lnTo>
                <a:lnTo>
                  <a:pt x="1282700" y="698500"/>
                </a:lnTo>
                <a:lnTo>
                  <a:pt x="1316679" y="662940"/>
                </a:lnTo>
                <a:close/>
              </a:path>
              <a:path w="1337310" h="698500">
                <a:moveTo>
                  <a:pt x="171450" y="0"/>
                </a:moveTo>
                <a:lnTo>
                  <a:pt x="123190" y="0"/>
                </a:lnTo>
                <a:lnTo>
                  <a:pt x="49530" y="40640"/>
                </a:lnTo>
                <a:lnTo>
                  <a:pt x="0" y="165100"/>
                </a:lnTo>
                <a:lnTo>
                  <a:pt x="53340" y="284480"/>
                </a:lnTo>
                <a:lnTo>
                  <a:pt x="938530" y="688340"/>
                </a:lnTo>
                <a:lnTo>
                  <a:pt x="1129030" y="662940"/>
                </a:lnTo>
                <a:lnTo>
                  <a:pt x="1316679" y="662940"/>
                </a:lnTo>
                <a:lnTo>
                  <a:pt x="1332455" y="646430"/>
                </a:lnTo>
                <a:lnTo>
                  <a:pt x="967740" y="646430"/>
                </a:lnTo>
                <a:lnTo>
                  <a:pt x="971808" y="627380"/>
                </a:lnTo>
                <a:lnTo>
                  <a:pt x="904240" y="627380"/>
                </a:lnTo>
                <a:lnTo>
                  <a:pt x="85089" y="245109"/>
                </a:lnTo>
                <a:lnTo>
                  <a:pt x="63500" y="170179"/>
                </a:lnTo>
                <a:lnTo>
                  <a:pt x="81280" y="74930"/>
                </a:lnTo>
                <a:lnTo>
                  <a:pt x="171450" y="0"/>
                </a:lnTo>
                <a:close/>
              </a:path>
              <a:path w="1337310" h="698500">
                <a:moveTo>
                  <a:pt x="1121410" y="624840"/>
                </a:moveTo>
                <a:lnTo>
                  <a:pt x="967740" y="646430"/>
                </a:lnTo>
                <a:lnTo>
                  <a:pt x="1332455" y="646430"/>
                </a:lnTo>
                <a:lnTo>
                  <a:pt x="1336096" y="642620"/>
                </a:lnTo>
                <a:lnTo>
                  <a:pt x="1252220" y="642620"/>
                </a:lnTo>
                <a:lnTo>
                  <a:pt x="1121410" y="624840"/>
                </a:lnTo>
                <a:close/>
              </a:path>
              <a:path w="1337310" h="698500">
                <a:moveTo>
                  <a:pt x="1134110" y="406400"/>
                </a:moveTo>
                <a:lnTo>
                  <a:pt x="1087120" y="417830"/>
                </a:lnTo>
                <a:lnTo>
                  <a:pt x="1141730" y="527050"/>
                </a:lnTo>
                <a:lnTo>
                  <a:pt x="1252220" y="642620"/>
                </a:lnTo>
                <a:lnTo>
                  <a:pt x="1336096" y="642620"/>
                </a:lnTo>
                <a:lnTo>
                  <a:pt x="1337310" y="641350"/>
                </a:lnTo>
                <a:lnTo>
                  <a:pt x="1192530" y="527050"/>
                </a:lnTo>
                <a:lnTo>
                  <a:pt x="1134110" y="406400"/>
                </a:lnTo>
                <a:close/>
              </a:path>
              <a:path w="1337310" h="698500">
                <a:moveTo>
                  <a:pt x="1061720" y="426720"/>
                </a:moveTo>
                <a:lnTo>
                  <a:pt x="985520" y="438150"/>
                </a:lnTo>
                <a:lnTo>
                  <a:pt x="924560" y="521970"/>
                </a:lnTo>
                <a:lnTo>
                  <a:pt x="904240" y="627380"/>
                </a:lnTo>
                <a:lnTo>
                  <a:pt x="971808" y="627380"/>
                </a:lnTo>
                <a:lnTo>
                  <a:pt x="995680" y="515620"/>
                </a:lnTo>
                <a:lnTo>
                  <a:pt x="1061720" y="426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167639" y="5985509"/>
            <a:ext cx="127000" cy="265430"/>
          </a:xfrm>
          <a:custGeom>
            <a:avLst/>
            <a:gdLst/>
            <a:ahLst/>
            <a:cxnLst/>
            <a:rect l="l" t="t" r="r" b="b"/>
            <a:pathLst>
              <a:path w="127000" h="265429">
                <a:moveTo>
                  <a:pt x="92710" y="0"/>
                </a:moveTo>
                <a:lnTo>
                  <a:pt x="15240" y="83819"/>
                </a:lnTo>
                <a:lnTo>
                  <a:pt x="0" y="181609"/>
                </a:lnTo>
                <a:lnTo>
                  <a:pt x="26670" y="247649"/>
                </a:lnTo>
                <a:lnTo>
                  <a:pt x="74930" y="265429"/>
                </a:lnTo>
                <a:lnTo>
                  <a:pt x="60960" y="120649"/>
                </a:lnTo>
                <a:lnTo>
                  <a:pt x="127000" y="12699"/>
                </a:lnTo>
                <a:lnTo>
                  <a:pt x="927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712469" y="5539740"/>
            <a:ext cx="511809" cy="943610"/>
          </a:xfrm>
          <a:custGeom>
            <a:avLst/>
            <a:gdLst/>
            <a:ahLst/>
            <a:cxnLst/>
            <a:rect l="l" t="t" r="r" b="b"/>
            <a:pathLst>
              <a:path w="511809" h="943610">
                <a:moveTo>
                  <a:pt x="319316" y="48260"/>
                </a:moveTo>
                <a:lnTo>
                  <a:pt x="180339" y="48260"/>
                </a:lnTo>
                <a:lnTo>
                  <a:pt x="283210" y="77470"/>
                </a:lnTo>
                <a:lnTo>
                  <a:pt x="441960" y="866140"/>
                </a:lnTo>
                <a:lnTo>
                  <a:pt x="511810" y="943610"/>
                </a:lnTo>
                <a:lnTo>
                  <a:pt x="319316" y="48260"/>
                </a:lnTo>
                <a:close/>
              </a:path>
              <a:path w="511809" h="943610">
                <a:moveTo>
                  <a:pt x="205739" y="0"/>
                </a:moveTo>
                <a:lnTo>
                  <a:pt x="64770" y="30480"/>
                </a:lnTo>
                <a:lnTo>
                  <a:pt x="0" y="99060"/>
                </a:lnTo>
                <a:lnTo>
                  <a:pt x="173989" y="711200"/>
                </a:lnTo>
                <a:lnTo>
                  <a:pt x="243839" y="734060"/>
                </a:lnTo>
                <a:lnTo>
                  <a:pt x="60959" y="111760"/>
                </a:lnTo>
                <a:lnTo>
                  <a:pt x="95250" y="58420"/>
                </a:lnTo>
                <a:lnTo>
                  <a:pt x="180339" y="48260"/>
                </a:lnTo>
                <a:lnTo>
                  <a:pt x="319316" y="48260"/>
                </a:lnTo>
                <a:lnTo>
                  <a:pt x="318770" y="45720"/>
                </a:lnTo>
                <a:lnTo>
                  <a:pt x="205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916939" y="5793740"/>
            <a:ext cx="152400" cy="401320"/>
          </a:xfrm>
          <a:custGeom>
            <a:avLst/>
            <a:gdLst/>
            <a:ahLst/>
            <a:cxnLst/>
            <a:rect l="l" t="t" r="r" b="b"/>
            <a:pathLst>
              <a:path w="152400" h="401320">
                <a:moveTo>
                  <a:pt x="50800" y="0"/>
                </a:moveTo>
                <a:lnTo>
                  <a:pt x="0" y="21590"/>
                </a:lnTo>
                <a:lnTo>
                  <a:pt x="60959" y="154940"/>
                </a:lnTo>
                <a:lnTo>
                  <a:pt x="90169" y="252730"/>
                </a:lnTo>
                <a:lnTo>
                  <a:pt x="92709" y="401320"/>
                </a:lnTo>
                <a:lnTo>
                  <a:pt x="152400" y="401320"/>
                </a:lnTo>
                <a:lnTo>
                  <a:pt x="148590" y="287020"/>
                </a:lnTo>
                <a:lnTo>
                  <a:pt x="128269" y="165100"/>
                </a:lnTo>
                <a:lnTo>
                  <a:pt x="78740" y="46990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520700" y="5761990"/>
            <a:ext cx="309880" cy="215900"/>
          </a:xfrm>
          <a:custGeom>
            <a:avLst/>
            <a:gdLst/>
            <a:ahLst/>
            <a:cxnLst/>
            <a:rect l="l" t="t" r="r" b="b"/>
            <a:pathLst>
              <a:path w="309880" h="215900">
                <a:moveTo>
                  <a:pt x="236220" y="0"/>
                </a:moveTo>
                <a:lnTo>
                  <a:pt x="204470" y="13970"/>
                </a:lnTo>
                <a:lnTo>
                  <a:pt x="200659" y="53340"/>
                </a:lnTo>
                <a:lnTo>
                  <a:pt x="0" y="135890"/>
                </a:lnTo>
                <a:lnTo>
                  <a:pt x="0" y="177800"/>
                </a:lnTo>
                <a:lnTo>
                  <a:pt x="224790" y="180340"/>
                </a:lnTo>
                <a:lnTo>
                  <a:pt x="254000" y="215900"/>
                </a:lnTo>
                <a:lnTo>
                  <a:pt x="309880" y="213360"/>
                </a:lnTo>
                <a:lnTo>
                  <a:pt x="303530" y="152400"/>
                </a:lnTo>
                <a:lnTo>
                  <a:pt x="91440" y="140970"/>
                </a:lnTo>
                <a:lnTo>
                  <a:pt x="264159" y="71120"/>
                </a:lnTo>
                <a:lnTo>
                  <a:pt x="236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1043939" y="5617209"/>
            <a:ext cx="748030" cy="335280"/>
          </a:xfrm>
          <a:custGeom>
            <a:avLst/>
            <a:gdLst/>
            <a:ahLst/>
            <a:cxnLst/>
            <a:rect l="l" t="t" r="r" b="b"/>
            <a:pathLst>
              <a:path w="748030" h="335279">
                <a:moveTo>
                  <a:pt x="722841" y="44449"/>
                </a:moveTo>
                <a:lnTo>
                  <a:pt x="668020" y="44449"/>
                </a:lnTo>
                <a:lnTo>
                  <a:pt x="709929" y="114299"/>
                </a:lnTo>
                <a:lnTo>
                  <a:pt x="685799" y="191769"/>
                </a:lnTo>
                <a:lnTo>
                  <a:pt x="41909" y="303529"/>
                </a:lnTo>
                <a:lnTo>
                  <a:pt x="45719" y="335279"/>
                </a:lnTo>
                <a:lnTo>
                  <a:pt x="718820" y="223519"/>
                </a:lnTo>
                <a:lnTo>
                  <a:pt x="748029" y="143509"/>
                </a:lnTo>
                <a:lnTo>
                  <a:pt x="736599" y="60959"/>
                </a:lnTo>
                <a:lnTo>
                  <a:pt x="722841" y="44449"/>
                </a:lnTo>
                <a:close/>
              </a:path>
              <a:path w="748030" h="335279">
                <a:moveTo>
                  <a:pt x="685799" y="0"/>
                </a:moveTo>
                <a:lnTo>
                  <a:pt x="0" y="102869"/>
                </a:lnTo>
                <a:lnTo>
                  <a:pt x="0" y="146049"/>
                </a:lnTo>
                <a:lnTo>
                  <a:pt x="668020" y="44449"/>
                </a:lnTo>
                <a:lnTo>
                  <a:pt x="722841" y="44449"/>
                </a:lnTo>
                <a:lnTo>
                  <a:pt x="6857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1137919" y="5723890"/>
            <a:ext cx="389890" cy="137160"/>
          </a:xfrm>
          <a:custGeom>
            <a:avLst/>
            <a:gdLst/>
            <a:ahLst/>
            <a:cxnLst/>
            <a:rect l="l" t="t" r="r" b="b"/>
            <a:pathLst>
              <a:path w="389890" h="137160">
                <a:moveTo>
                  <a:pt x="381567" y="41910"/>
                </a:moveTo>
                <a:lnTo>
                  <a:pt x="331470" y="41910"/>
                </a:lnTo>
                <a:lnTo>
                  <a:pt x="213360" y="87630"/>
                </a:lnTo>
                <a:lnTo>
                  <a:pt x="113030" y="100330"/>
                </a:lnTo>
                <a:lnTo>
                  <a:pt x="0" y="100330"/>
                </a:lnTo>
                <a:lnTo>
                  <a:pt x="53340" y="137160"/>
                </a:lnTo>
                <a:lnTo>
                  <a:pt x="176530" y="132080"/>
                </a:lnTo>
                <a:lnTo>
                  <a:pt x="334010" y="92710"/>
                </a:lnTo>
                <a:lnTo>
                  <a:pt x="381567" y="41910"/>
                </a:lnTo>
                <a:close/>
              </a:path>
              <a:path w="389890" h="137160">
                <a:moveTo>
                  <a:pt x="201930" y="0"/>
                </a:moveTo>
                <a:lnTo>
                  <a:pt x="87630" y="10160"/>
                </a:lnTo>
                <a:lnTo>
                  <a:pt x="12700" y="60960"/>
                </a:lnTo>
                <a:lnTo>
                  <a:pt x="90170" y="76200"/>
                </a:lnTo>
                <a:lnTo>
                  <a:pt x="219710" y="41910"/>
                </a:lnTo>
                <a:lnTo>
                  <a:pt x="381567" y="41910"/>
                </a:lnTo>
                <a:lnTo>
                  <a:pt x="389890" y="33020"/>
                </a:lnTo>
                <a:lnTo>
                  <a:pt x="353060" y="2540"/>
                </a:lnTo>
                <a:lnTo>
                  <a:pt x="2019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8680450" y="4159250"/>
            <a:ext cx="325120" cy="2265680"/>
          </a:xfrm>
          <a:custGeom>
            <a:avLst/>
            <a:gdLst/>
            <a:ahLst/>
            <a:cxnLst/>
            <a:rect l="l" t="t" r="r" b="b"/>
            <a:pathLst>
              <a:path w="325120" h="2265679">
                <a:moveTo>
                  <a:pt x="325120" y="0"/>
                </a:moveTo>
                <a:lnTo>
                  <a:pt x="241300" y="292100"/>
                </a:lnTo>
                <a:lnTo>
                  <a:pt x="143509" y="417830"/>
                </a:lnTo>
                <a:lnTo>
                  <a:pt x="33020" y="494030"/>
                </a:lnTo>
                <a:lnTo>
                  <a:pt x="0" y="655319"/>
                </a:lnTo>
                <a:lnTo>
                  <a:pt x="12700" y="801369"/>
                </a:lnTo>
                <a:lnTo>
                  <a:pt x="143509" y="1099820"/>
                </a:lnTo>
                <a:lnTo>
                  <a:pt x="172720" y="1211580"/>
                </a:lnTo>
                <a:lnTo>
                  <a:pt x="156209" y="1289050"/>
                </a:lnTo>
                <a:lnTo>
                  <a:pt x="76200" y="1351280"/>
                </a:lnTo>
                <a:lnTo>
                  <a:pt x="54609" y="1435100"/>
                </a:lnTo>
                <a:lnTo>
                  <a:pt x="76200" y="1560830"/>
                </a:lnTo>
                <a:lnTo>
                  <a:pt x="168909" y="1762760"/>
                </a:lnTo>
                <a:lnTo>
                  <a:pt x="190500" y="1930400"/>
                </a:lnTo>
                <a:lnTo>
                  <a:pt x="165100" y="2042160"/>
                </a:lnTo>
                <a:lnTo>
                  <a:pt x="33020" y="2189480"/>
                </a:lnTo>
                <a:lnTo>
                  <a:pt x="41909" y="2265680"/>
                </a:lnTo>
                <a:lnTo>
                  <a:pt x="143509" y="2180590"/>
                </a:lnTo>
                <a:lnTo>
                  <a:pt x="223520" y="2076450"/>
                </a:lnTo>
                <a:lnTo>
                  <a:pt x="257809" y="1882139"/>
                </a:lnTo>
                <a:lnTo>
                  <a:pt x="220979" y="1700530"/>
                </a:lnTo>
                <a:lnTo>
                  <a:pt x="130809" y="1511300"/>
                </a:lnTo>
                <a:lnTo>
                  <a:pt x="127000" y="1421130"/>
                </a:lnTo>
                <a:lnTo>
                  <a:pt x="228600" y="1323340"/>
                </a:lnTo>
                <a:lnTo>
                  <a:pt x="223520" y="1149350"/>
                </a:lnTo>
                <a:lnTo>
                  <a:pt x="114300" y="877569"/>
                </a:lnTo>
                <a:lnTo>
                  <a:pt x="67309" y="723900"/>
                </a:lnTo>
                <a:lnTo>
                  <a:pt x="72390" y="577850"/>
                </a:lnTo>
                <a:lnTo>
                  <a:pt x="165100" y="521969"/>
                </a:lnTo>
                <a:lnTo>
                  <a:pt x="250190" y="424180"/>
                </a:lnTo>
                <a:lnTo>
                  <a:pt x="313690" y="264160"/>
                </a:lnTo>
                <a:lnTo>
                  <a:pt x="32512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8740140" y="2115820"/>
            <a:ext cx="326390" cy="2592070"/>
          </a:xfrm>
          <a:custGeom>
            <a:avLst/>
            <a:gdLst/>
            <a:ahLst/>
            <a:cxnLst/>
            <a:rect l="l" t="t" r="r" b="b"/>
            <a:pathLst>
              <a:path w="326390" h="2592070">
                <a:moveTo>
                  <a:pt x="326389" y="0"/>
                </a:moveTo>
                <a:lnTo>
                  <a:pt x="241300" y="335279"/>
                </a:lnTo>
                <a:lnTo>
                  <a:pt x="144779" y="478789"/>
                </a:lnTo>
                <a:lnTo>
                  <a:pt x="34289" y="566419"/>
                </a:lnTo>
                <a:lnTo>
                  <a:pt x="0" y="749300"/>
                </a:lnTo>
                <a:lnTo>
                  <a:pt x="13969" y="916939"/>
                </a:lnTo>
                <a:lnTo>
                  <a:pt x="144779" y="1259839"/>
                </a:lnTo>
                <a:lnTo>
                  <a:pt x="173989" y="1386839"/>
                </a:lnTo>
                <a:lnTo>
                  <a:pt x="157479" y="1475739"/>
                </a:lnTo>
                <a:lnTo>
                  <a:pt x="77469" y="1545589"/>
                </a:lnTo>
                <a:lnTo>
                  <a:pt x="55879" y="1643379"/>
                </a:lnTo>
                <a:lnTo>
                  <a:pt x="77469" y="1786889"/>
                </a:lnTo>
                <a:lnTo>
                  <a:pt x="170179" y="2018029"/>
                </a:lnTo>
                <a:lnTo>
                  <a:pt x="191769" y="2208529"/>
                </a:lnTo>
                <a:lnTo>
                  <a:pt x="166369" y="2338069"/>
                </a:lnTo>
                <a:lnTo>
                  <a:pt x="34289" y="2505710"/>
                </a:lnTo>
                <a:lnTo>
                  <a:pt x="43179" y="2592069"/>
                </a:lnTo>
                <a:lnTo>
                  <a:pt x="144779" y="2495549"/>
                </a:lnTo>
                <a:lnTo>
                  <a:pt x="224789" y="2376169"/>
                </a:lnTo>
                <a:lnTo>
                  <a:pt x="259079" y="2153919"/>
                </a:lnTo>
                <a:lnTo>
                  <a:pt x="220979" y="1946909"/>
                </a:lnTo>
                <a:lnTo>
                  <a:pt x="132079" y="1731009"/>
                </a:lnTo>
                <a:lnTo>
                  <a:pt x="127000" y="1626869"/>
                </a:lnTo>
                <a:lnTo>
                  <a:pt x="229869" y="1515109"/>
                </a:lnTo>
                <a:lnTo>
                  <a:pt x="224789" y="1315719"/>
                </a:lnTo>
                <a:lnTo>
                  <a:pt x="115569" y="1004569"/>
                </a:lnTo>
                <a:lnTo>
                  <a:pt x="68579" y="828039"/>
                </a:lnTo>
                <a:lnTo>
                  <a:pt x="72389" y="660400"/>
                </a:lnTo>
                <a:lnTo>
                  <a:pt x="166369" y="596900"/>
                </a:lnTo>
                <a:lnTo>
                  <a:pt x="251459" y="485139"/>
                </a:lnTo>
                <a:lnTo>
                  <a:pt x="313689" y="303529"/>
                </a:lnTo>
                <a:lnTo>
                  <a:pt x="326389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8491219" y="1775460"/>
            <a:ext cx="341630" cy="354330"/>
          </a:xfrm>
          <a:custGeom>
            <a:avLst/>
            <a:gdLst/>
            <a:ahLst/>
            <a:cxnLst/>
            <a:rect l="l" t="t" r="r" b="b"/>
            <a:pathLst>
              <a:path w="341629" h="354330">
                <a:moveTo>
                  <a:pt x="25400" y="0"/>
                </a:moveTo>
                <a:lnTo>
                  <a:pt x="0" y="41910"/>
                </a:lnTo>
                <a:lnTo>
                  <a:pt x="152400" y="153669"/>
                </a:lnTo>
                <a:lnTo>
                  <a:pt x="330200" y="354329"/>
                </a:lnTo>
                <a:lnTo>
                  <a:pt x="341629" y="323850"/>
                </a:lnTo>
                <a:lnTo>
                  <a:pt x="189229" y="137160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7852409" y="102870"/>
            <a:ext cx="280670" cy="146050"/>
          </a:xfrm>
          <a:custGeom>
            <a:avLst/>
            <a:gdLst/>
            <a:ahLst/>
            <a:cxnLst/>
            <a:rect l="l" t="t" r="r" b="b"/>
            <a:pathLst>
              <a:path w="280670" h="146050">
                <a:moveTo>
                  <a:pt x="210820" y="0"/>
                </a:moveTo>
                <a:lnTo>
                  <a:pt x="91440" y="33020"/>
                </a:lnTo>
                <a:lnTo>
                  <a:pt x="196850" y="59689"/>
                </a:lnTo>
                <a:lnTo>
                  <a:pt x="39370" y="109220"/>
                </a:lnTo>
                <a:lnTo>
                  <a:pt x="0" y="146050"/>
                </a:lnTo>
                <a:lnTo>
                  <a:pt x="156210" y="113029"/>
                </a:lnTo>
                <a:lnTo>
                  <a:pt x="280670" y="105409"/>
                </a:lnTo>
                <a:lnTo>
                  <a:pt x="2108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8054340" y="520700"/>
            <a:ext cx="372110" cy="715010"/>
          </a:xfrm>
          <a:custGeom>
            <a:avLst/>
            <a:gdLst/>
            <a:ahLst/>
            <a:cxnLst/>
            <a:rect l="l" t="t" r="r" b="b"/>
            <a:pathLst>
              <a:path w="372109" h="715010">
                <a:moveTo>
                  <a:pt x="21589" y="87629"/>
                </a:moveTo>
                <a:lnTo>
                  <a:pt x="43179" y="278129"/>
                </a:lnTo>
                <a:lnTo>
                  <a:pt x="149859" y="520700"/>
                </a:lnTo>
                <a:lnTo>
                  <a:pt x="264159" y="688339"/>
                </a:lnTo>
                <a:lnTo>
                  <a:pt x="336550" y="715010"/>
                </a:lnTo>
                <a:lnTo>
                  <a:pt x="363812" y="656589"/>
                </a:lnTo>
                <a:lnTo>
                  <a:pt x="297179" y="656589"/>
                </a:lnTo>
                <a:lnTo>
                  <a:pt x="224789" y="591820"/>
                </a:lnTo>
                <a:lnTo>
                  <a:pt x="100329" y="345439"/>
                </a:lnTo>
                <a:lnTo>
                  <a:pt x="21589" y="87629"/>
                </a:lnTo>
                <a:close/>
              </a:path>
              <a:path w="372109" h="715010">
                <a:moveTo>
                  <a:pt x="104227" y="39370"/>
                </a:moveTo>
                <a:lnTo>
                  <a:pt x="50800" y="39370"/>
                </a:lnTo>
                <a:lnTo>
                  <a:pt x="138429" y="152400"/>
                </a:lnTo>
                <a:lnTo>
                  <a:pt x="229869" y="316229"/>
                </a:lnTo>
                <a:lnTo>
                  <a:pt x="306069" y="544829"/>
                </a:lnTo>
                <a:lnTo>
                  <a:pt x="297179" y="656589"/>
                </a:lnTo>
                <a:lnTo>
                  <a:pt x="363812" y="656589"/>
                </a:lnTo>
                <a:lnTo>
                  <a:pt x="372109" y="638810"/>
                </a:lnTo>
                <a:lnTo>
                  <a:pt x="320039" y="439420"/>
                </a:lnTo>
                <a:lnTo>
                  <a:pt x="220979" y="214629"/>
                </a:lnTo>
                <a:lnTo>
                  <a:pt x="139700" y="73660"/>
                </a:lnTo>
                <a:lnTo>
                  <a:pt x="104227" y="39370"/>
                </a:lnTo>
                <a:close/>
              </a:path>
              <a:path w="372109" h="715010">
                <a:moveTo>
                  <a:pt x="63500" y="0"/>
                </a:moveTo>
                <a:lnTo>
                  <a:pt x="3809" y="0"/>
                </a:lnTo>
                <a:lnTo>
                  <a:pt x="0" y="67310"/>
                </a:lnTo>
                <a:lnTo>
                  <a:pt x="50800" y="39370"/>
                </a:lnTo>
                <a:lnTo>
                  <a:pt x="104227" y="3937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7772400" y="270509"/>
            <a:ext cx="681990" cy="1480820"/>
          </a:xfrm>
          <a:custGeom>
            <a:avLst/>
            <a:gdLst/>
            <a:ahLst/>
            <a:cxnLst/>
            <a:rect l="l" t="t" r="r" b="b"/>
            <a:pathLst>
              <a:path w="681990" h="1480820">
                <a:moveTo>
                  <a:pt x="0" y="0"/>
                </a:moveTo>
                <a:lnTo>
                  <a:pt x="668020" y="1480820"/>
                </a:lnTo>
                <a:lnTo>
                  <a:pt x="681990" y="1394460"/>
                </a:lnTo>
                <a:lnTo>
                  <a:pt x="41909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7729219" y="39369"/>
            <a:ext cx="1168400" cy="2086610"/>
          </a:xfrm>
          <a:custGeom>
            <a:avLst/>
            <a:gdLst/>
            <a:ahLst/>
            <a:cxnLst/>
            <a:rect l="l" t="t" r="r" b="b"/>
            <a:pathLst>
              <a:path w="1168400" h="2086610">
                <a:moveTo>
                  <a:pt x="1104354" y="1868169"/>
                </a:moveTo>
                <a:lnTo>
                  <a:pt x="1060450" y="1868169"/>
                </a:lnTo>
                <a:lnTo>
                  <a:pt x="1111250" y="2030729"/>
                </a:lnTo>
                <a:lnTo>
                  <a:pt x="1096009" y="2085339"/>
                </a:lnTo>
                <a:lnTo>
                  <a:pt x="1168400" y="2086609"/>
                </a:lnTo>
                <a:lnTo>
                  <a:pt x="1104354" y="1868169"/>
                </a:lnTo>
                <a:close/>
              </a:path>
              <a:path w="1168400" h="2086610">
                <a:moveTo>
                  <a:pt x="1112276" y="1739900"/>
                </a:moveTo>
                <a:lnTo>
                  <a:pt x="1040129" y="1739900"/>
                </a:lnTo>
                <a:lnTo>
                  <a:pt x="979170" y="1789429"/>
                </a:lnTo>
                <a:lnTo>
                  <a:pt x="1028700" y="1827529"/>
                </a:lnTo>
                <a:lnTo>
                  <a:pt x="914400" y="1864359"/>
                </a:lnTo>
                <a:lnTo>
                  <a:pt x="958850" y="1897379"/>
                </a:lnTo>
                <a:lnTo>
                  <a:pt x="1060450" y="1868169"/>
                </a:lnTo>
                <a:lnTo>
                  <a:pt x="1104354" y="1868169"/>
                </a:lnTo>
                <a:lnTo>
                  <a:pt x="1097279" y="1844039"/>
                </a:lnTo>
                <a:lnTo>
                  <a:pt x="1112276" y="1739900"/>
                </a:lnTo>
                <a:close/>
              </a:path>
              <a:path w="1168400" h="2086610">
                <a:moveTo>
                  <a:pt x="1071019" y="1577339"/>
                </a:moveTo>
                <a:lnTo>
                  <a:pt x="877570" y="1577339"/>
                </a:lnTo>
                <a:lnTo>
                  <a:pt x="998220" y="1597659"/>
                </a:lnTo>
                <a:lnTo>
                  <a:pt x="815339" y="1675129"/>
                </a:lnTo>
                <a:lnTo>
                  <a:pt x="748029" y="1774189"/>
                </a:lnTo>
                <a:lnTo>
                  <a:pt x="975359" y="1677669"/>
                </a:lnTo>
                <a:lnTo>
                  <a:pt x="1116672" y="1677669"/>
                </a:lnTo>
                <a:lnTo>
                  <a:pt x="1071019" y="1577339"/>
                </a:lnTo>
                <a:close/>
              </a:path>
              <a:path w="1168400" h="2086610">
                <a:moveTo>
                  <a:pt x="1116672" y="1677669"/>
                </a:moveTo>
                <a:lnTo>
                  <a:pt x="975359" y="1677669"/>
                </a:lnTo>
                <a:lnTo>
                  <a:pt x="934720" y="1747519"/>
                </a:lnTo>
                <a:lnTo>
                  <a:pt x="1040129" y="1739900"/>
                </a:lnTo>
                <a:lnTo>
                  <a:pt x="1112276" y="1739900"/>
                </a:lnTo>
                <a:lnTo>
                  <a:pt x="1120139" y="1685289"/>
                </a:lnTo>
                <a:lnTo>
                  <a:pt x="1116672" y="1677669"/>
                </a:lnTo>
                <a:close/>
              </a:path>
              <a:path w="1168400" h="2086610">
                <a:moveTo>
                  <a:pt x="381020" y="60959"/>
                </a:moveTo>
                <a:lnTo>
                  <a:pt x="130809" y="60959"/>
                </a:lnTo>
                <a:lnTo>
                  <a:pt x="322579" y="63500"/>
                </a:lnTo>
                <a:lnTo>
                  <a:pt x="972820" y="1499869"/>
                </a:lnTo>
                <a:lnTo>
                  <a:pt x="822959" y="1558289"/>
                </a:lnTo>
                <a:lnTo>
                  <a:pt x="750570" y="1638300"/>
                </a:lnTo>
                <a:lnTo>
                  <a:pt x="877570" y="1577339"/>
                </a:lnTo>
                <a:lnTo>
                  <a:pt x="1071019" y="1577339"/>
                </a:lnTo>
                <a:lnTo>
                  <a:pt x="381020" y="60959"/>
                </a:lnTo>
                <a:close/>
              </a:path>
              <a:path w="1168400" h="2086610">
                <a:moveTo>
                  <a:pt x="127000" y="0"/>
                </a:moveTo>
                <a:lnTo>
                  <a:pt x="0" y="96520"/>
                </a:lnTo>
                <a:lnTo>
                  <a:pt x="130809" y="60959"/>
                </a:lnTo>
                <a:lnTo>
                  <a:pt x="381020" y="60959"/>
                </a:lnTo>
                <a:lnTo>
                  <a:pt x="361950" y="19050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8392159" y="1452880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40">
                <a:moveTo>
                  <a:pt x="285750" y="0"/>
                </a:moveTo>
                <a:lnTo>
                  <a:pt x="152400" y="11430"/>
                </a:lnTo>
                <a:lnTo>
                  <a:pt x="0" y="107950"/>
                </a:lnTo>
                <a:lnTo>
                  <a:pt x="29210" y="142240"/>
                </a:lnTo>
                <a:lnTo>
                  <a:pt x="102870" y="71120"/>
                </a:lnTo>
                <a:lnTo>
                  <a:pt x="302260" y="29210"/>
                </a:lnTo>
                <a:lnTo>
                  <a:pt x="2857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8322309" y="1310639"/>
            <a:ext cx="320040" cy="154940"/>
          </a:xfrm>
          <a:custGeom>
            <a:avLst/>
            <a:gdLst/>
            <a:ahLst/>
            <a:cxnLst/>
            <a:rect l="l" t="t" r="r" b="b"/>
            <a:pathLst>
              <a:path w="320040" h="154940">
                <a:moveTo>
                  <a:pt x="290830" y="0"/>
                </a:moveTo>
                <a:lnTo>
                  <a:pt x="135890" y="31750"/>
                </a:lnTo>
                <a:lnTo>
                  <a:pt x="0" y="105410"/>
                </a:lnTo>
                <a:lnTo>
                  <a:pt x="17780" y="154939"/>
                </a:lnTo>
                <a:lnTo>
                  <a:pt x="132080" y="69850"/>
                </a:lnTo>
                <a:lnTo>
                  <a:pt x="320040" y="62230"/>
                </a:lnTo>
                <a:lnTo>
                  <a:pt x="2908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7890509" y="372109"/>
            <a:ext cx="330200" cy="148590"/>
          </a:xfrm>
          <a:custGeom>
            <a:avLst/>
            <a:gdLst/>
            <a:ahLst/>
            <a:cxnLst/>
            <a:rect l="l" t="t" r="r" b="b"/>
            <a:pathLst>
              <a:path w="330200" h="148590">
                <a:moveTo>
                  <a:pt x="302260" y="0"/>
                </a:moveTo>
                <a:lnTo>
                  <a:pt x="121920" y="26669"/>
                </a:lnTo>
                <a:lnTo>
                  <a:pt x="0" y="105410"/>
                </a:lnTo>
                <a:lnTo>
                  <a:pt x="21590" y="148589"/>
                </a:lnTo>
                <a:lnTo>
                  <a:pt x="125730" y="68579"/>
                </a:lnTo>
                <a:lnTo>
                  <a:pt x="330200" y="55879"/>
                </a:lnTo>
                <a:lnTo>
                  <a:pt x="3022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7834630" y="260350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29">
                <a:moveTo>
                  <a:pt x="300990" y="0"/>
                </a:moveTo>
                <a:lnTo>
                  <a:pt x="87629" y="41909"/>
                </a:lnTo>
                <a:lnTo>
                  <a:pt x="0" y="107950"/>
                </a:lnTo>
                <a:lnTo>
                  <a:pt x="29210" y="151129"/>
                </a:lnTo>
                <a:lnTo>
                  <a:pt x="114300" y="78740"/>
                </a:lnTo>
                <a:lnTo>
                  <a:pt x="325120" y="40640"/>
                </a:lnTo>
                <a:lnTo>
                  <a:pt x="3009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7730490" y="133350"/>
            <a:ext cx="67310" cy="152400"/>
          </a:xfrm>
          <a:custGeom>
            <a:avLst/>
            <a:gdLst/>
            <a:ahLst/>
            <a:cxnLst/>
            <a:rect l="l" t="t" r="r" b="b"/>
            <a:pathLst>
              <a:path w="67309" h="152400">
                <a:moveTo>
                  <a:pt x="0" y="0"/>
                </a:moveTo>
                <a:lnTo>
                  <a:pt x="67309" y="152400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 txBox="1">
            <a:spLocks noGrp="1"/>
          </p:cNvSpPr>
          <p:nvPr>
            <p:ph type="title"/>
          </p:nvPr>
        </p:nvSpPr>
        <p:spPr>
          <a:xfrm>
            <a:off x="2133600" y="664209"/>
            <a:ext cx="41148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5" dirty="0" smtClean="0">
                <a:solidFill>
                  <a:srgbClr val="B6ABCC"/>
                </a:solidFill>
                <a:latin typeface="Comic Sans MS"/>
                <a:cs typeface="Comic Sans MS"/>
              </a:rPr>
              <a:t>Simple Future Tense</a:t>
            </a:r>
            <a:endParaRPr sz="3200" b="1" spc="-5" dirty="0">
              <a:solidFill>
                <a:srgbClr val="B6ABCC"/>
              </a:solidFill>
              <a:latin typeface="Comic Sans MS"/>
              <a:cs typeface="Comic Sans MS"/>
            </a:endParaRPr>
          </a:p>
        </p:txBody>
      </p:sp>
      <p:sp>
        <p:nvSpPr>
          <p:cNvPr id="263" name="object 263"/>
          <p:cNvSpPr txBox="1"/>
          <p:nvPr/>
        </p:nvSpPr>
        <p:spPr>
          <a:xfrm>
            <a:off x="763269" y="1803400"/>
            <a:ext cx="7719060" cy="33881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55"/>
              </a:lnSpc>
              <a:spcBef>
                <a:spcPts val="100"/>
              </a:spcBef>
              <a:tabLst>
                <a:tab pos="354965" algn="l"/>
                <a:tab pos="355600" algn="l"/>
              </a:tabLst>
            </a:pPr>
            <a:r>
              <a:rPr lang="en-US" sz="2400" dirty="0"/>
              <a:t>`Oh, dear! I forgot to bring my dictionary.'</a:t>
            </a:r>
            <a:br>
              <a:rPr lang="en-US" sz="2400" dirty="0"/>
            </a:br>
            <a:r>
              <a:rPr lang="en-US" sz="2400" dirty="0"/>
              <a:t>`That's all right. I . . . you mine.'</a:t>
            </a:r>
            <a:br>
              <a:rPr lang="en-US" sz="2400" dirty="0"/>
            </a:br>
            <a:r>
              <a:rPr lang="en-US" sz="2400" dirty="0"/>
              <a:t>A. will be lending</a:t>
            </a:r>
            <a:br>
              <a:rPr lang="en-US" sz="2400" dirty="0"/>
            </a:br>
            <a:r>
              <a:rPr lang="en-US" sz="2400" dirty="0"/>
              <a:t>B. am lending                </a:t>
            </a:r>
            <a:br>
              <a:rPr lang="en-US" sz="2400" dirty="0"/>
            </a:br>
            <a:r>
              <a:rPr lang="en-US" sz="2400" dirty="0">
                <a:solidFill>
                  <a:srgbClr val="FF0000"/>
                </a:solidFill>
              </a:rPr>
              <a:t>C. will lend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D. am going to lend        </a:t>
            </a:r>
            <a:br>
              <a:rPr lang="en-US" sz="2400" dirty="0"/>
            </a:br>
            <a:r>
              <a:rPr lang="en-US" sz="2400" dirty="0"/>
              <a:t>E. lend</a:t>
            </a:r>
            <a:br>
              <a:rPr lang="en-US" sz="2400" dirty="0"/>
            </a:br>
            <a:r>
              <a:rPr lang="en-US" sz="2400" dirty="0" err="1"/>
              <a:t>Jawaban</a:t>
            </a:r>
            <a:r>
              <a:rPr lang="en-US" sz="2400" dirty="0"/>
              <a:t> : C</a:t>
            </a:r>
            <a:br>
              <a:rPr lang="en-US" sz="2400" dirty="0"/>
            </a:br>
            <a:r>
              <a:rPr lang="en-US" sz="2400" dirty="0" err="1"/>
              <a:t>Pembahasan</a:t>
            </a:r>
            <a:r>
              <a:rPr lang="en-US" sz="2400" dirty="0"/>
              <a:t>:</a:t>
            </a:r>
            <a:br>
              <a:rPr lang="en-US" sz="2400" dirty="0"/>
            </a:br>
            <a:r>
              <a:rPr lang="en-US" sz="2400" dirty="0" err="1"/>
              <a:t>Respon</a:t>
            </a:r>
            <a:r>
              <a:rPr lang="en-US" sz="2400" dirty="0"/>
              <a:t> yang </a:t>
            </a:r>
            <a:r>
              <a:rPr lang="en-US" sz="2400" dirty="0" err="1"/>
              <a:t>tepat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penggunaan</a:t>
            </a:r>
            <a:r>
              <a:rPr lang="en-US" sz="2400" dirty="0"/>
              <a:t> Simple Future.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menyatakan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direncanakan</a:t>
            </a:r>
            <a:r>
              <a:rPr lang="en-US" sz="2400" dirty="0"/>
              <a:t> </a:t>
            </a:r>
            <a:r>
              <a:rPr lang="en-US" sz="2400" dirty="0" err="1"/>
              <a:t>sebelumnya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will.</a:t>
            </a:r>
            <a:endParaRPr sz="24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split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40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1645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270" y="39369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1645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-1270" y="8128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164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1270" y="12192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39"/>
                </a:moveTo>
                <a:lnTo>
                  <a:pt x="9145270" y="40639"/>
                </a:lnTo>
                <a:lnTo>
                  <a:pt x="9145270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164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1270" y="162560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10"/>
                </a:moveTo>
                <a:lnTo>
                  <a:pt x="9145270" y="41910"/>
                </a:lnTo>
                <a:lnTo>
                  <a:pt x="9145270" y="0"/>
                </a:lnTo>
                <a:lnTo>
                  <a:pt x="0" y="0"/>
                </a:lnTo>
                <a:lnTo>
                  <a:pt x="0" y="41910"/>
                </a:lnTo>
                <a:close/>
              </a:path>
            </a:pathLst>
          </a:custGeom>
          <a:solidFill>
            <a:srgbClr val="1748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1270" y="20447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39"/>
                </a:moveTo>
                <a:lnTo>
                  <a:pt x="9145270" y="40639"/>
                </a:lnTo>
                <a:lnTo>
                  <a:pt x="9145270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1749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1270" y="24510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174A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1270" y="285750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184B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270" y="32765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184C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270" y="36830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40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184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270" y="408940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09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194E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270" y="45085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40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194F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270" y="491490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09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1950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270" y="53340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40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1A51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270" y="57404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40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1A52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270" y="61468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40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1A53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270" y="655319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09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1B54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270" y="69723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40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1B55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270" y="73786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40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1B56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270" y="778509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09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1C57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270" y="82041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40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1C58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270" y="861060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09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1C59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270" y="90296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40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1D5A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270" y="94361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40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1D5B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270" y="984250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09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1D5C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270" y="102616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40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1E5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270" y="106680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40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1E5E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270" y="1107439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09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1E5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270" y="114935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40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1F6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270" y="118998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40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1F6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270" y="123063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40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1F62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270" y="1271269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09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2063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270" y="131318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40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064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270" y="1353819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09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2066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270" y="139573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40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166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270" y="143636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40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167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270" y="1477010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09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2168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270" y="151891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40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269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270" y="155956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40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26A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270" y="1600200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226B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270" y="164211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36C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270" y="1682750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236D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270" y="172466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36E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270" y="176530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46F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270" y="180593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470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270" y="1846579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2471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270" y="188848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572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270" y="192912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573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270" y="1969770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2574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270" y="201167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675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270" y="205232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676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270" y="2092960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267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270" y="213487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778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270" y="2175510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2779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270" y="221742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77A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270" y="225806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87B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270" y="2298700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287C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270" y="234061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87C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270" y="238125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97D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270" y="242188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97E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270" y="2462529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297F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270" y="250443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A80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270" y="2545079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2A81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270" y="258698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A82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270" y="262762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B83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270" y="2668270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2B84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270" y="271017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B85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270" y="275082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C86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-1270" y="2791460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2C87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-1270" y="283337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C88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-1270" y="287401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D8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-1270" y="2914650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2D8A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-1270" y="295656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D8B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-1270" y="299720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E8C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-1270" y="3037839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2E8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-1270" y="307975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E8E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-1270" y="312038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F8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-1270" y="3161029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2F9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-1270" y="320293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F9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-1270" y="324357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3092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-1270" y="3284220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3093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-1270" y="332612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3094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-1270" y="336677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3195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-1270" y="3407409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3196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-1270" y="344932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3398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-1270" y="3489959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3397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-1270" y="353187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3396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-1270" y="357250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3195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-1270" y="361315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39"/>
                </a:moveTo>
                <a:lnTo>
                  <a:pt x="9145270" y="40639"/>
                </a:lnTo>
                <a:lnTo>
                  <a:pt x="9145270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3194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-1270" y="3653790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10"/>
                </a:moveTo>
                <a:lnTo>
                  <a:pt x="9145270" y="41910"/>
                </a:lnTo>
                <a:lnTo>
                  <a:pt x="9145270" y="0"/>
                </a:lnTo>
                <a:lnTo>
                  <a:pt x="0" y="0"/>
                </a:lnTo>
                <a:lnTo>
                  <a:pt x="0" y="41910"/>
                </a:lnTo>
                <a:close/>
              </a:path>
            </a:pathLst>
          </a:custGeom>
          <a:solidFill>
            <a:srgbClr val="3193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-1270" y="369570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39"/>
                </a:moveTo>
                <a:lnTo>
                  <a:pt x="9145270" y="40639"/>
                </a:lnTo>
                <a:lnTo>
                  <a:pt x="9145270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3092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-1270" y="373634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309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-1270" y="3776979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309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-1270" y="381889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F8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-1270" y="3859529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2F8E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-1270" y="390144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F8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-1270" y="394207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E8C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-1270" y="3982720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2E8B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-1270" y="402462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E8A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-1270" y="406527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D8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-1270" y="4105909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2D88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-1270" y="414782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D87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-1270" y="418845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39"/>
                </a:moveTo>
                <a:lnTo>
                  <a:pt x="9145270" y="40639"/>
                </a:lnTo>
                <a:lnTo>
                  <a:pt x="9145270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2C86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-1270" y="422910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39"/>
                </a:moveTo>
                <a:lnTo>
                  <a:pt x="9145270" y="40639"/>
                </a:lnTo>
                <a:lnTo>
                  <a:pt x="9145270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2C85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-1270" y="4269740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10"/>
                </a:moveTo>
                <a:lnTo>
                  <a:pt x="9145270" y="41910"/>
                </a:lnTo>
                <a:lnTo>
                  <a:pt x="9145270" y="0"/>
                </a:lnTo>
                <a:lnTo>
                  <a:pt x="0" y="0"/>
                </a:lnTo>
                <a:lnTo>
                  <a:pt x="0" y="41910"/>
                </a:lnTo>
                <a:close/>
              </a:path>
            </a:pathLst>
          </a:custGeom>
          <a:solidFill>
            <a:srgbClr val="2C84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-1270" y="431165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39"/>
                </a:moveTo>
                <a:lnTo>
                  <a:pt x="9145270" y="40639"/>
                </a:lnTo>
                <a:lnTo>
                  <a:pt x="9145270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2B83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-1270" y="4352290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10"/>
                </a:moveTo>
                <a:lnTo>
                  <a:pt x="9145270" y="41910"/>
                </a:lnTo>
                <a:lnTo>
                  <a:pt x="9145270" y="0"/>
                </a:lnTo>
                <a:lnTo>
                  <a:pt x="0" y="0"/>
                </a:lnTo>
                <a:lnTo>
                  <a:pt x="0" y="41910"/>
                </a:lnTo>
                <a:close/>
              </a:path>
            </a:pathLst>
          </a:custGeom>
          <a:solidFill>
            <a:srgbClr val="2B82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-1270" y="439420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39"/>
                </a:moveTo>
                <a:lnTo>
                  <a:pt x="9145270" y="40639"/>
                </a:lnTo>
                <a:lnTo>
                  <a:pt x="9145270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2B81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-1270" y="443484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A80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-1270" y="4475479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2A7F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-1270" y="451739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A7E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-1270" y="455802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97D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-1270" y="4598670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297C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-1270" y="464057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97B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-1270" y="468122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87A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-1270" y="4721859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2879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-1270" y="476377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878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-1270" y="480440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39"/>
                </a:moveTo>
                <a:lnTo>
                  <a:pt x="9145270" y="40639"/>
                </a:lnTo>
                <a:lnTo>
                  <a:pt x="9145270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277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-1270" y="4845050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10"/>
                </a:moveTo>
                <a:lnTo>
                  <a:pt x="9145270" y="41910"/>
                </a:lnTo>
                <a:lnTo>
                  <a:pt x="9145270" y="0"/>
                </a:lnTo>
                <a:lnTo>
                  <a:pt x="0" y="0"/>
                </a:lnTo>
                <a:lnTo>
                  <a:pt x="0" y="41910"/>
                </a:lnTo>
                <a:close/>
              </a:path>
            </a:pathLst>
          </a:custGeom>
          <a:solidFill>
            <a:srgbClr val="2776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-1270" y="488695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39"/>
                </a:moveTo>
                <a:lnTo>
                  <a:pt x="9145270" y="40639"/>
                </a:lnTo>
                <a:lnTo>
                  <a:pt x="9145270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277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-1270" y="492760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39"/>
                </a:moveTo>
                <a:lnTo>
                  <a:pt x="9145270" y="40639"/>
                </a:lnTo>
                <a:lnTo>
                  <a:pt x="9145270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2674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-1270" y="4968240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10"/>
                </a:moveTo>
                <a:lnTo>
                  <a:pt x="9145270" y="41910"/>
                </a:lnTo>
                <a:lnTo>
                  <a:pt x="9145270" y="0"/>
                </a:lnTo>
                <a:lnTo>
                  <a:pt x="0" y="0"/>
                </a:lnTo>
                <a:lnTo>
                  <a:pt x="0" y="41910"/>
                </a:lnTo>
                <a:close/>
              </a:path>
            </a:pathLst>
          </a:custGeom>
          <a:solidFill>
            <a:srgbClr val="2673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-1270" y="501015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39"/>
                </a:moveTo>
                <a:lnTo>
                  <a:pt x="9145270" y="40639"/>
                </a:lnTo>
                <a:lnTo>
                  <a:pt x="9145270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2672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-1270" y="505079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571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-1270" y="5091429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2570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-1270" y="513334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56F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-1270" y="5173979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246E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-1270" y="521589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46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-1270" y="525652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46C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-1270" y="529717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39"/>
                </a:moveTo>
                <a:lnTo>
                  <a:pt x="9145270" y="40639"/>
                </a:lnTo>
                <a:lnTo>
                  <a:pt x="9145270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236B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-1270" y="5337809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10"/>
                </a:moveTo>
                <a:lnTo>
                  <a:pt x="9145270" y="41910"/>
                </a:lnTo>
                <a:lnTo>
                  <a:pt x="9145270" y="0"/>
                </a:lnTo>
                <a:lnTo>
                  <a:pt x="0" y="0"/>
                </a:lnTo>
                <a:lnTo>
                  <a:pt x="0" y="41910"/>
                </a:lnTo>
                <a:close/>
              </a:path>
            </a:pathLst>
          </a:custGeom>
          <a:solidFill>
            <a:srgbClr val="236A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-1270" y="537972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39"/>
                </a:moveTo>
                <a:lnTo>
                  <a:pt x="9145270" y="40639"/>
                </a:lnTo>
                <a:lnTo>
                  <a:pt x="9145270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2369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-1270" y="542035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39"/>
                </a:moveTo>
                <a:lnTo>
                  <a:pt x="9145270" y="40639"/>
                </a:lnTo>
                <a:lnTo>
                  <a:pt x="9145270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2268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-1270" y="5461000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10"/>
                </a:moveTo>
                <a:lnTo>
                  <a:pt x="9145270" y="41910"/>
                </a:lnTo>
                <a:lnTo>
                  <a:pt x="9145270" y="0"/>
                </a:lnTo>
                <a:lnTo>
                  <a:pt x="0" y="0"/>
                </a:lnTo>
                <a:lnTo>
                  <a:pt x="0" y="41910"/>
                </a:lnTo>
                <a:close/>
              </a:path>
            </a:pathLst>
          </a:custGeom>
          <a:solidFill>
            <a:srgbClr val="2267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-1270" y="550290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39"/>
                </a:moveTo>
                <a:lnTo>
                  <a:pt x="9145270" y="40639"/>
                </a:lnTo>
                <a:lnTo>
                  <a:pt x="9145270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2266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-1270" y="5543550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10"/>
                </a:moveTo>
                <a:lnTo>
                  <a:pt x="9145270" y="41910"/>
                </a:lnTo>
                <a:lnTo>
                  <a:pt x="9145270" y="0"/>
                </a:lnTo>
                <a:lnTo>
                  <a:pt x="0" y="0"/>
                </a:lnTo>
                <a:lnTo>
                  <a:pt x="0" y="41910"/>
                </a:lnTo>
                <a:close/>
              </a:path>
            </a:pathLst>
          </a:custGeom>
          <a:solidFill>
            <a:srgbClr val="2166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-1270" y="558545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39"/>
                </a:moveTo>
                <a:lnTo>
                  <a:pt x="9145270" y="40639"/>
                </a:lnTo>
                <a:lnTo>
                  <a:pt x="9145270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2164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-1270" y="562610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39"/>
                </a:moveTo>
                <a:lnTo>
                  <a:pt x="9145270" y="40639"/>
                </a:lnTo>
                <a:lnTo>
                  <a:pt x="9145270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2163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-1270" y="5666740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10"/>
                </a:moveTo>
                <a:lnTo>
                  <a:pt x="9145270" y="41910"/>
                </a:lnTo>
                <a:lnTo>
                  <a:pt x="9145270" y="0"/>
                </a:lnTo>
                <a:lnTo>
                  <a:pt x="0" y="0"/>
                </a:lnTo>
                <a:lnTo>
                  <a:pt x="0" y="41910"/>
                </a:lnTo>
                <a:close/>
              </a:path>
            </a:pathLst>
          </a:custGeom>
          <a:solidFill>
            <a:srgbClr val="2062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-1270" y="570865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39"/>
                </a:moveTo>
                <a:lnTo>
                  <a:pt x="9145270" y="40639"/>
                </a:lnTo>
                <a:lnTo>
                  <a:pt x="9145270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206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-1270" y="574929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39"/>
                </a:moveTo>
                <a:lnTo>
                  <a:pt x="9145270" y="40639"/>
                </a:lnTo>
                <a:lnTo>
                  <a:pt x="9145270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206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-1270" y="5789929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10"/>
                </a:moveTo>
                <a:lnTo>
                  <a:pt x="9145270" y="41910"/>
                </a:lnTo>
                <a:lnTo>
                  <a:pt x="9145270" y="0"/>
                </a:lnTo>
                <a:lnTo>
                  <a:pt x="0" y="0"/>
                </a:lnTo>
                <a:lnTo>
                  <a:pt x="0" y="41910"/>
                </a:lnTo>
                <a:close/>
              </a:path>
            </a:pathLst>
          </a:custGeom>
          <a:solidFill>
            <a:srgbClr val="1F6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-1270" y="583184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39"/>
                </a:moveTo>
                <a:lnTo>
                  <a:pt x="9145270" y="40639"/>
                </a:lnTo>
                <a:lnTo>
                  <a:pt x="9145270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1F5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-1270" y="587247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1F5E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-1270" y="5913120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1E5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-1270" y="595502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1E5C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-1270" y="599567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39"/>
                </a:moveTo>
                <a:lnTo>
                  <a:pt x="9145270" y="40639"/>
                </a:lnTo>
                <a:lnTo>
                  <a:pt x="9145270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1E5B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-1270" y="6036309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1D5A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-1270" y="607822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39"/>
                </a:moveTo>
                <a:lnTo>
                  <a:pt x="9145270" y="40639"/>
                </a:lnTo>
                <a:lnTo>
                  <a:pt x="9145270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1D59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-1270" y="611885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39"/>
                </a:moveTo>
                <a:lnTo>
                  <a:pt x="9145270" y="40639"/>
                </a:lnTo>
                <a:lnTo>
                  <a:pt x="9145270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1D58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-1270" y="6159500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1C57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-1270" y="620140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39"/>
                </a:moveTo>
                <a:lnTo>
                  <a:pt x="9145270" y="40639"/>
                </a:lnTo>
                <a:lnTo>
                  <a:pt x="9145270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1C56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-1270" y="624205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1C55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-1270" y="6282690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10"/>
                </a:moveTo>
                <a:lnTo>
                  <a:pt x="9145270" y="41910"/>
                </a:lnTo>
                <a:lnTo>
                  <a:pt x="9145270" y="0"/>
                </a:lnTo>
                <a:lnTo>
                  <a:pt x="0" y="0"/>
                </a:lnTo>
                <a:lnTo>
                  <a:pt x="0" y="41910"/>
                </a:lnTo>
                <a:close/>
              </a:path>
            </a:pathLst>
          </a:custGeom>
          <a:solidFill>
            <a:srgbClr val="1B54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-1270" y="632460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1B53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-1270" y="636524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1B52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-1270" y="6405879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10"/>
                </a:moveTo>
                <a:lnTo>
                  <a:pt x="9145270" y="41910"/>
                </a:lnTo>
                <a:lnTo>
                  <a:pt x="9145270" y="0"/>
                </a:lnTo>
                <a:lnTo>
                  <a:pt x="0" y="0"/>
                </a:lnTo>
                <a:lnTo>
                  <a:pt x="0" y="41910"/>
                </a:lnTo>
                <a:close/>
              </a:path>
            </a:pathLst>
          </a:custGeom>
          <a:solidFill>
            <a:srgbClr val="1A51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-1270" y="644779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1A50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-1270" y="648842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40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1A4F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-1270" y="6529069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09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194E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-1270" y="657098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40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194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-1270" y="661161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40">
                <a:moveTo>
                  <a:pt x="0" y="40639"/>
                </a:moveTo>
                <a:lnTo>
                  <a:pt x="9145270" y="40639"/>
                </a:lnTo>
                <a:lnTo>
                  <a:pt x="9145270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194C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-1270" y="6652259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09">
                <a:moveTo>
                  <a:pt x="0" y="41910"/>
                </a:moveTo>
                <a:lnTo>
                  <a:pt x="9145270" y="41910"/>
                </a:lnTo>
                <a:lnTo>
                  <a:pt x="9145270" y="0"/>
                </a:lnTo>
                <a:lnTo>
                  <a:pt x="0" y="0"/>
                </a:lnTo>
                <a:lnTo>
                  <a:pt x="0" y="41910"/>
                </a:lnTo>
                <a:close/>
              </a:path>
            </a:pathLst>
          </a:custGeom>
          <a:solidFill>
            <a:srgbClr val="184B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-1270" y="669416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40">
                <a:moveTo>
                  <a:pt x="0" y="40639"/>
                </a:moveTo>
                <a:lnTo>
                  <a:pt x="9145270" y="40639"/>
                </a:lnTo>
                <a:lnTo>
                  <a:pt x="9145270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184A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-1270" y="673480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40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1849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-1270" y="6775450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09">
                <a:moveTo>
                  <a:pt x="0" y="41910"/>
                </a:moveTo>
                <a:lnTo>
                  <a:pt x="9145270" y="41910"/>
                </a:lnTo>
                <a:lnTo>
                  <a:pt x="9145270" y="0"/>
                </a:lnTo>
                <a:lnTo>
                  <a:pt x="0" y="0"/>
                </a:lnTo>
                <a:lnTo>
                  <a:pt x="0" y="41910"/>
                </a:lnTo>
                <a:close/>
              </a:path>
            </a:pathLst>
          </a:custGeom>
          <a:solidFill>
            <a:srgbClr val="1748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-1270" y="681735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40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174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-1270" y="6858000"/>
            <a:ext cx="9145270" cy="0"/>
          </a:xfrm>
          <a:custGeom>
            <a:avLst/>
            <a:gdLst/>
            <a:ahLst/>
            <a:cxnLst/>
            <a:rect l="l" t="t" r="r" b="b"/>
            <a:pathLst>
              <a:path w="9145270">
                <a:moveTo>
                  <a:pt x="0" y="0"/>
                </a:moveTo>
                <a:lnTo>
                  <a:pt x="9145270" y="0"/>
                </a:lnTo>
              </a:path>
            </a:pathLst>
          </a:custGeom>
          <a:ln w="3175">
            <a:solidFill>
              <a:srgbClr val="1645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7717790" y="69850"/>
            <a:ext cx="1139190" cy="2030730"/>
          </a:xfrm>
          <a:custGeom>
            <a:avLst/>
            <a:gdLst/>
            <a:ahLst/>
            <a:cxnLst/>
            <a:rect l="l" t="t" r="r" b="b"/>
            <a:pathLst>
              <a:path w="1139190" h="2030730">
                <a:moveTo>
                  <a:pt x="115569" y="0"/>
                </a:moveTo>
                <a:lnTo>
                  <a:pt x="0" y="76200"/>
                </a:lnTo>
                <a:lnTo>
                  <a:pt x="753109" y="1715770"/>
                </a:lnTo>
                <a:lnTo>
                  <a:pt x="941069" y="1858010"/>
                </a:lnTo>
                <a:lnTo>
                  <a:pt x="1097279" y="2030729"/>
                </a:lnTo>
                <a:lnTo>
                  <a:pt x="1139189" y="2026920"/>
                </a:lnTo>
                <a:lnTo>
                  <a:pt x="1078229" y="1795779"/>
                </a:lnTo>
                <a:lnTo>
                  <a:pt x="1093469" y="1657350"/>
                </a:lnTo>
                <a:lnTo>
                  <a:pt x="355600" y="12700"/>
                </a:lnTo>
                <a:lnTo>
                  <a:pt x="1155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7814309" y="111760"/>
            <a:ext cx="1130300" cy="2043430"/>
          </a:xfrm>
          <a:custGeom>
            <a:avLst/>
            <a:gdLst/>
            <a:ahLst/>
            <a:cxnLst/>
            <a:rect l="l" t="t" r="r" b="b"/>
            <a:pathLst>
              <a:path w="1130300" h="2043430">
                <a:moveTo>
                  <a:pt x="114300" y="0"/>
                </a:moveTo>
                <a:lnTo>
                  <a:pt x="0" y="60960"/>
                </a:lnTo>
                <a:lnTo>
                  <a:pt x="758190" y="1720850"/>
                </a:lnTo>
                <a:lnTo>
                  <a:pt x="923290" y="1845310"/>
                </a:lnTo>
                <a:lnTo>
                  <a:pt x="1087120" y="2034540"/>
                </a:lnTo>
                <a:lnTo>
                  <a:pt x="1130300" y="2043430"/>
                </a:lnTo>
                <a:lnTo>
                  <a:pt x="1061720" y="1803400"/>
                </a:lnTo>
                <a:lnTo>
                  <a:pt x="1084580" y="1649730"/>
                </a:lnTo>
                <a:lnTo>
                  <a:pt x="341630" y="10160"/>
                </a:lnTo>
                <a:lnTo>
                  <a:pt x="11430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7866380" y="231140"/>
            <a:ext cx="972819" cy="1530350"/>
          </a:xfrm>
          <a:custGeom>
            <a:avLst/>
            <a:gdLst/>
            <a:ahLst/>
            <a:cxnLst/>
            <a:rect l="l" t="t" r="r" b="b"/>
            <a:pathLst>
              <a:path w="972820" h="1530350">
                <a:moveTo>
                  <a:pt x="340360" y="0"/>
                </a:moveTo>
                <a:lnTo>
                  <a:pt x="90170" y="33019"/>
                </a:lnTo>
                <a:lnTo>
                  <a:pt x="0" y="74929"/>
                </a:lnTo>
                <a:lnTo>
                  <a:pt x="662940" y="1530349"/>
                </a:lnTo>
                <a:lnTo>
                  <a:pt x="797560" y="1416049"/>
                </a:lnTo>
                <a:lnTo>
                  <a:pt x="972820" y="1394459"/>
                </a:lnTo>
                <a:lnTo>
                  <a:pt x="34036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38100" y="5563870"/>
            <a:ext cx="1729739" cy="1031240"/>
          </a:xfrm>
          <a:custGeom>
            <a:avLst/>
            <a:gdLst/>
            <a:ahLst/>
            <a:cxnLst/>
            <a:rect l="l" t="t" r="r" b="b"/>
            <a:pathLst>
              <a:path w="1729739" h="1031240">
                <a:moveTo>
                  <a:pt x="1255712" y="996949"/>
                </a:moveTo>
                <a:lnTo>
                  <a:pt x="1094740" y="996949"/>
                </a:lnTo>
                <a:lnTo>
                  <a:pt x="1247140" y="1031239"/>
                </a:lnTo>
                <a:lnTo>
                  <a:pt x="1259840" y="1000759"/>
                </a:lnTo>
                <a:lnTo>
                  <a:pt x="1255712" y="996949"/>
                </a:lnTo>
                <a:close/>
              </a:path>
              <a:path w="1729739" h="1031240">
                <a:moveTo>
                  <a:pt x="111759" y="372109"/>
                </a:moveTo>
                <a:lnTo>
                  <a:pt x="36830" y="403859"/>
                </a:lnTo>
                <a:lnTo>
                  <a:pt x="0" y="505459"/>
                </a:lnTo>
                <a:lnTo>
                  <a:pt x="43180" y="618489"/>
                </a:lnTo>
                <a:lnTo>
                  <a:pt x="904240" y="1022349"/>
                </a:lnTo>
                <a:lnTo>
                  <a:pt x="1094740" y="996949"/>
                </a:lnTo>
                <a:lnTo>
                  <a:pt x="1255712" y="996949"/>
                </a:lnTo>
                <a:lnTo>
                  <a:pt x="1127760" y="878839"/>
                </a:lnTo>
                <a:lnTo>
                  <a:pt x="1103210" y="706119"/>
                </a:lnTo>
                <a:lnTo>
                  <a:pt x="882650" y="706119"/>
                </a:lnTo>
                <a:lnTo>
                  <a:pt x="111759" y="372109"/>
                </a:lnTo>
                <a:close/>
              </a:path>
              <a:path w="1729739" h="1031240">
                <a:moveTo>
                  <a:pt x="861060" y="0"/>
                </a:moveTo>
                <a:lnTo>
                  <a:pt x="760730" y="22859"/>
                </a:lnTo>
                <a:lnTo>
                  <a:pt x="704850" y="83819"/>
                </a:lnTo>
                <a:lnTo>
                  <a:pt x="744220" y="226059"/>
                </a:lnTo>
                <a:lnTo>
                  <a:pt x="524510" y="350519"/>
                </a:lnTo>
                <a:lnTo>
                  <a:pt x="781050" y="375919"/>
                </a:lnTo>
                <a:lnTo>
                  <a:pt x="882650" y="706119"/>
                </a:lnTo>
                <a:lnTo>
                  <a:pt x="1103210" y="706119"/>
                </a:lnTo>
                <a:lnTo>
                  <a:pt x="1056640" y="378459"/>
                </a:lnTo>
                <a:lnTo>
                  <a:pt x="1699260" y="261619"/>
                </a:lnTo>
                <a:lnTo>
                  <a:pt x="1727810" y="167639"/>
                </a:lnTo>
                <a:lnTo>
                  <a:pt x="1013460" y="167639"/>
                </a:lnTo>
                <a:lnTo>
                  <a:pt x="967740" y="25399"/>
                </a:lnTo>
                <a:lnTo>
                  <a:pt x="861060" y="0"/>
                </a:lnTo>
                <a:close/>
              </a:path>
              <a:path w="1729739" h="1031240">
                <a:moveTo>
                  <a:pt x="1666239" y="80009"/>
                </a:moveTo>
                <a:lnTo>
                  <a:pt x="1013460" y="167639"/>
                </a:lnTo>
                <a:lnTo>
                  <a:pt x="1727810" y="167639"/>
                </a:lnTo>
                <a:lnTo>
                  <a:pt x="1729739" y="161289"/>
                </a:lnTo>
                <a:lnTo>
                  <a:pt x="1666239" y="80009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1621789" y="5687059"/>
            <a:ext cx="113030" cy="204470"/>
          </a:xfrm>
          <a:custGeom>
            <a:avLst/>
            <a:gdLst/>
            <a:ahLst/>
            <a:cxnLst/>
            <a:rect l="l" t="t" r="r" b="b"/>
            <a:pathLst>
              <a:path w="113030" h="204470">
                <a:moveTo>
                  <a:pt x="95249" y="0"/>
                </a:moveTo>
                <a:lnTo>
                  <a:pt x="0" y="5079"/>
                </a:lnTo>
                <a:lnTo>
                  <a:pt x="6349" y="204469"/>
                </a:lnTo>
                <a:lnTo>
                  <a:pt x="113029" y="184149"/>
                </a:lnTo>
                <a:lnTo>
                  <a:pt x="95249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31750" y="5990590"/>
            <a:ext cx="1257300" cy="651510"/>
          </a:xfrm>
          <a:custGeom>
            <a:avLst/>
            <a:gdLst/>
            <a:ahLst/>
            <a:cxnLst/>
            <a:rect l="l" t="t" r="r" b="b"/>
            <a:pathLst>
              <a:path w="1257300" h="651509">
                <a:moveTo>
                  <a:pt x="1253370" y="624840"/>
                </a:moveTo>
                <a:lnTo>
                  <a:pt x="1070610" y="624840"/>
                </a:lnTo>
                <a:lnTo>
                  <a:pt x="1240790" y="651510"/>
                </a:lnTo>
                <a:lnTo>
                  <a:pt x="1257300" y="628650"/>
                </a:lnTo>
                <a:lnTo>
                  <a:pt x="1253370" y="624840"/>
                </a:lnTo>
                <a:close/>
              </a:path>
              <a:path w="1257300" h="651509">
                <a:moveTo>
                  <a:pt x="107950" y="0"/>
                </a:moveTo>
                <a:lnTo>
                  <a:pt x="35560" y="25400"/>
                </a:lnTo>
                <a:lnTo>
                  <a:pt x="0" y="119380"/>
                </a:lnTo>
                <a:lnTo>
                  <a:pt x="33019" y="236220"/>
                </a:lnTo>
                <a:lnTo>
                  <a:pt x="908050" y="643890"/>
                </a:lnTo>
                <a:lnTo>
                  <a:pt x="1070610" y="624840"/>
                </a:lnTo>
                <a:lnTo>
                  <a:pt x="1253370" y="624840"/>
                </a:lnTo>
                <a:lnTo>
                  <a:pt x="1131570" y="506730"/>
                </a:lnTo>
                <a:lnTo>
                  <a:pt x="1055370" y="411480"/>
                </a:lnTo>
                <a:lnTo>
                  <a:pt x="10795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204470" y="6045200"/>
            <a:ext cx="834390" cy="593090"/>
          </a:xfrm>
          <a:custGeom>
            <a:avLst/>
            <a:gdLst/>
            <a:ahLst/>
            <a:cxnLst/>
            <a:rect l="l" t="t" r="r" b="b"/>
            <a:pathLst>
              <a:path w="834390" h="593090">
                <a:moveTo>
                  <a:pt x="62229" y="0"/>
                </a:moveTo>
                <a:lnTo>
                  <a:pt x="0" y="100329"/>
                </a:lnTo>
                <a:lnTo>
                  <a:pt x="0" y="257809"/>
                </a:lnTo>
                <a:lnTo>
                  <a:pt x="732790" y="593090"/>
                </a:lnTo>
                <a:lnTo>
                  <a:pt x="746760" y="424180"/>
                </a:lnTo>
                <a:lnTo>
                  <a:pt x="834389" y="335280"/>
                </a:lnTo>
                <a:lnTo>
                  <a:pt x="62229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769619" y="5607050"/>
            <a:ext cx="214629" cy="1930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1017269" y="6609080"/>
            <a:ext cx="120650" cy="177800"/>
          </a:xfrm>
          <a:custGeom>
            <a:avLst/>
            <a:gdLst/>
            <a:ahLst/>
            <a:cxnLst/>
            <a:rect l="l" t="t" r="r" b="b"/>
            <a:pathLst>
              <a:path w="120650" h="177800">
                <a:moveTo>
                  <a:pt x="57150" y="0"/>
                </a:moveTo>
                <a:lnTo>
                  <a:pt x="0" y="6350"/>
                </a:lnTo>
                <a:lnTo>
                  <a:pt x="120650" y="177800"/>
                </a:lnTo>
                <a:lnTo>
                  <a:pt x="120650" y="2540"/>
                </a:lnTo>
                <a:lnTo>
                  <a:pt x="57150" y="0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800100" y="5726429"/>
            <a:ext cx="306070" cy="608330"/>
          </a:xfrm>
          <a:custGeom>
            <a:avLst/>
            <a:gdLst/>
            <a:ahLst/>
            <a:cxnLst/>
            <a:rect l="l" t="t" r="r" b="b"/>
            <a:pathLst>
              <a:path w="306069" h="608329">
                <a:moveTo>
                  <a:pt x="68580" y="0"/>
                </a:moveTo>
                <a:lnTo>
                  <a:pt x="0" y="62230"/>
                </a:lnTo>
                <a:lnTo>
                  <a:pt x="120650" y="538480"/>
                </a:lnTo>
                <a:lnTo>
                  <a:pt x="220980" y="572770"/>
                </a:lnTo>
                <a:lnTo>
                  <a:pt x="306069" y="608330"/>
                </a:lnTo>
                <a:lnTo>
                  <a:pt x="184150" y="3810"/>
                </a:lnTo>
                <a:lnTo>
                  <a:pt x="6858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1060450" y="5698490"/>
            <a:ext cx="577850" cy="276860"/>
          </a:xfrm>
          <a:custGeom>
            <a:avLst/>
            <a:gdLst/>
            <a:ahLst/>
            <a:cxnLst/>
            <a:rect l="l" t="t" r="r" b="b"/>
            <a:pathLst>
              <a:path w="577850" h="276860">
                <a:moveTo>
                  <a:pt x="548640" y="0"/>
                </a:moveTo>
                <a:lnTo>
                  <a:pt x="0" y="83820"/>
                </a:lnTo>
                <a:lnTo>
                  <a:pt x="21590" y="276860"/>
                </a:lnTo>
                <a:lnTo>
                  <a:pt x="567689" y="187960"/>
                </a:lnTo>
                <a:lnTo>
                  <a:pt x="577850" y="34290"/>
                </a:lnTo>
                <a:lnTo>
                  <a:pt x="54864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551180" y="5862320"/>
            <a:ext cx="247650" cy="106680"/>
          </a:xfrm>
          <a:custGeom>
            <a:avLst/>
            <a:gdLst/>
            <a:ahLst/>
            <a:cxnLst/>
            <a:rect l="l" t="t" r="r" b="b"/>
            <a:pathLst>
              <a:path w="247650" h="106679">
                <a:moveTo>
                  <a:pt x="215900" y="0"/>
                </a:moveTo>
                <a:lnTo>
                  <a:pt x="0" y="62229"/>
                </a:lnTo>
                <a:lnTo>
                  <a:pt x="247650" y="106679"/>
                </a:lnTo>
                <a:lnTo>
                  <a:pt x="215900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791209" y="5694679"/>
            <a:ext cx="250190" cy="137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1009650" y="6567169"/>
            <a:ext cx="182880" cy="2120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1593850" y="5654040"/>
            <a:ext cx="68580" cy="1866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120650" y="5924550"/>
            <a:ext cx="944880" cy="397510"/>
          </a:xfrm>
          <a:custGeom>
            <a:avLst/>
            <a:gdLst/>
            <a:ahLst/>
            <a:cxnLst/>
            <a:rect l="l" t="t" r="r" b="b"/>
            <a:pathLst>
              <a:path w="944880" h="397510">
                <a:moveTo>
                  <a:pt x="78739" y="0"/>
                </a:moveTo>
                <a:lnTo>
                  <a:pt x="0" y="20319"/>
                </a:lnTo>
                <a:lnTo>
                  <a:pt x="854710" y="397509"/>
                </a:lnTo>
                <a:lnTo>
                  <a:pt x="944880" y="388620"/>
                </a:lnTo>
                <a:lnTo>
                  <a:pt x="78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412750" y="6168390"/>
            <a:ext cx="387350" cy="236220"/>
          </a:xfrm>
          <a:custGeom>
            <a:avLst/>
            <a:gdLst/>
            <a:ahLst/>
            <a:cxnLst/>
            <a:rect l="l" t="t" r="r" b="b"/>
            <a:pathLst>
              <a:path w="387350" h="236220">
                <a:moveTo>
                  <a:pt x="39370" y="63500"/>
                </a:moveTo>
                <a:lnTo>
                  <a:pt x="85090" y="129540"/>
                </a:lnTo>
                <a:lnTo>
                  <a:pt x="215900" y="214630"/>
                </a:lnTo>
                <a:lnTo>
                  <a:pt x="369570" y="236220"/>
                </a:lnTo>
                <a:lnTo>
                  <a:pt x="382711" y="193040"/>
                </a:lnTo>
                <a:lnTo>
                  <a:pt x="349250" y="193040"/>
                </a:lnTo>
                <a:lnTo>
                  <a:pt x="259079" y="182880"/>
                </a:lnTo>
                <a:lnTo>
                  <a:pt x="110490" y="115570"/>
                </a:lnTo>
                <a:lnTo>
                  <a:pt x="39370" y="63500"/>
                </a:lnTo>
                <a:close/>
              </a:path>
              <a:path w="387350" h="236220">
                <a:moveTo>
                  <a:pt x="0" y="0"/>
                </a:moveTo>
                <a:lnTo>
                  <a:pt x="11429" y="26670"/>
                </a:lnTo>
                <a:lnTo>
                  <a:pt x="127000" y="52070"/>
                </a:lnTo>
                <a:lnTo>
                  <a:pt x="256540" y="109220"/>
                </a:lnTo>
                <a:lnTo>
                  <a:pt x="349250" y="193040"/>
                </a:lnTo>
                <a:lnTo>
                  <a:pt x="382711" y="193040"/>
                </a:lnTo>
                <a:lnTo>
                  <a:pt x="387350" y="177800"/>
                </a:lnTo>
                <a:lnTo>
                  <a:pt x="312420" y="95250"/>
                </a:lnTo>
                <a:lnTo>
                  <a:pt x="134620" y="139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896619" y="5842000"/>
            <a:ext cx="170180" cy="377190"/>
          </a:xfrm>
          <a:custGeom>
            <a:avLst/>
            <a:gdLst/>
            <a:ahLst/>
            <a:cxnLst/>
            <a:rect l="l" t="t" r="r" b="b"/>
            <a:pathLst>
              <a:path w="170180" h="377189">
                <a:moveTo>
                  <a:pt x="19050" y="0"/>
                </a:moveTo>
                <a:lnTo>
                  <a:pt x="0" y="44450"/>
                </a:lnTo>
                <a:lnTo>
                  <a:pt x="24130" y="271780"/>
                </a:lnTo>
                <a:lnTo>
                  <a:pt x="77470" y="377190"/>
                </a:lnTo>
                <a:lnTo>
                  <a:pt x="170180" y="355600"/>
                </a:lnTo>
                <a:lnTo>
                  <a:pt x="85090" y="257809"/>
                </a:lnTo>
                <a:lnTo>
                  <a:pt x="63500" y="151130"/>
                </a:lnTo>
                <a:lnTo>
                  <a:pt x="72390" y="19050"/>
                </a:lnTo>
                <a:lnTo>
                  <a:pt x="190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1061719" y="6426200"/>
            <a:ext cx="119380" cy="1371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7620" y="5918200"/>
            <a:ext cx="1337310" cy="698500"/>
          </a:xfrm>
          <a:custGeom>
            <a:avLst/>
            <a:gdLst/>
            <a:ahLst/>
            <a:cxnLst/>
            <a:rect l="l" t="t" r="r" b="b"/>
            <a:pathLst>
              <a:path w="1337310" h="698500">
                <a:moveTo>
                  <a:pt x="1316679" y="662940"/>
                </a:moveTo>
                <a:lnTo>
                  <a:pt x="1129030" y="662940"/>
                </a:lnTo>
                <a:lnTo>
                  <a:pt x="1282700" y="698500"/>
                </a:lnTo>
                <a:lnTo>
                  <a:pt x="1316679" y="662940"/>
                </a:lnTo>
                <a:close/>
              </a:path>
              <a:path w="1337310" h="698500">
                <a:moveTo>
                  <a:pt x="171450" y="0"/>
                </a:moveTo>
                <a:lnTo>
                  <a:pt x="123190" y="0"/>
                </a:lnTo>
                <a:lnTo>
                  <a:pt x="49530" y="40640"/>
                </a:lnTo>
                <a:lnTo>
                  <a:pt x="0" y="165100"/>
                </a:lnTo>
                <a:lnTo>
                  <a:pt x="53340" y="284480"/>
                </a:lnTo>
                <a:lnTo>
                  <a:pt x="938530" y="688340"/>
                </a:lnTo>
                <a:lnTo>
                  <a:pt x="1129030" y="662940"/>
                </a:lnTo>
                <a:lnTo>
                  <a:pt x="1316679" y="662940"/>
                </a:lnTo>
                <a:lnTo>
                  <a:pt x="1332455" y="646430"/>
                </a:lnTo>
                <a:lnTo>
                  <a:pt x="967740" y="646430"/>
                </a:lnTo>
                <a:lnTo>
                  <a:pt x="971808" y="627380"/>
                </a:lnTo>
                <a:lnTo>
                  <a:pt x="904240" y="627380"/>
                </a:lnTo>
                <a:lnTo>
                  <a:pt x="85089" y="245109"/>
                </a:lnTo>
                <a:lnTo>
                  <a:pt x="63500" y="170179"/>
                </a:lnTo>
                <a:lnTo>
                  <a:pt x="81280" y="74930"/>
                </a:lnTo>
                <a:lnTo>
                  <a:pt x="171450" y="0"/>
                </a:lnTo>
                <a:close/>
              </a:path>
              <a:path w="1337310" h="698500">
                <a:moveTo>
                  <a:pt x="1121410" y="624840"/>
                </a:moveTo>
                <a:lnTo>
                  <a:pt x="967740" y="646430"/>
                </a:lnTo>
                <a:lnTo>
                  <a:pt x="1332455" y="646430"/>
                </a:lnTo>
                <a:lnTo>
                  <a:pt x="1336096" y="642620"/>
                </a:lnTo>
                <a:lnTo>
                  <a:pt x="1252220" y="642620"/>
                </a:lnTo>
                <a:lnTo>
                  <a:pt x="1121410" y="624840"/>
                </a:lnTo>
                <a:close/>
              </a:path>
              <a:path w="1337310" h="698500">
                <a:moveTo>
                  <a:pt x="1134110" y="406400"/>
                </a:moveTo>
                <a:lnTo>
                  <a:pt x="1087120" y="417830"/>
                </a:lnTo>
                <a:lnTo>
                  <a:pt x="1141730" y="527050"/>
                </a:lnTo>
                <a:lnTo>
                  <a:pt x="1252220" y="642620"/>
                </a:lnTo>
                <a:lnTo>
                  <a:pt x="1336096" y="642620"/>
                </a:lnTo>
                <a:lnTo>
                  <a:pt x="1337310" y="641350"/>
                </a:lnTo>
                <a:lnTo>
                  <a:pt x="1192530" y="527050"/>
                </a:lnTo>
                <a:lnTo>
                  <a:pt x="1134110" y="406400"/>
                </a:lnTo>
                <a:close/>
              </a:path>
              <a:path w="1337310" h="698500">
                <a:moveTo>
                  <a:pt x="1061720" y="426720"/>
                </a:moveTo>
                <a:lnTo>
                  <a:pt x="985520" y="438150"/>
                </a:lnTo>
                <a:lnTo>
                  <a:pt x="924560" y="521970"/>
                </a:lnTo>
                <a:lnTo>
                  <a:pt x="904240" y="627380"/>
                </a:lnTo>
                <a:lnTo>
                  <a:pt x="971808" y="627380"/>
                </a:lnTo>
                <a:lnTo>
                  <a:pt x="995680" y="515620"/>
                </a:lnTo>
                <a:lnTo>
                  <a:pt x="1061720" y="426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167639" y="5985509"/>
            <a:ext cx="127000" cy="265430"/>
          </a:xfrm>
          <a:custGeom>
            <a:avLst/>
            <a:gdLst/>
            <a:ahLst/>
            <a:cxnLst/>
            <a:rect l="l" t="t" r="r" b="b"/>
            <a:pathLst>
              <a:path w="127000" h="265429">
                <a:moveTo>
                  <a:pt x="92710" y="0"/>
                </a:moveTo>
                <a:lnTo>
                  <a:pt x="15240" y="83819"/>
                </a:lnTo>
                <a:lnTo>
                  <a:pt x="0" y="181609"/>
                </a:lnTo>
                <a:lnTo>
                  <a:pt x="26670" y="247649"/>
                </a:lnTo>
                <a:lnTo>
                  <a:pt x="74930" y="265429"/>
                </a:lnTo>
                <a:lnTo>
                  <a:pt x="60960" y="120649"/>
                </a:lnTo>
                <a:lnTo>
                  <a:pt x="127000" y="12699"/>
                </a:lnTo>
                <a:lnTo>
                  <a:pt x="927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712469" y="5539740"/>
            <a:ext cx="511809" cy="943610"/>
          </a:xfrm>
          <a:custGeom>
            <a:avLst/>
            <a:gdLst/>
            <a:ahLst/>
            <a:cxnLst/>
            <a:rect l="l" t="t" r="r" b="b"/>
            <a:pathLst>
              <a:path w="511809" h="943610">
                <a:moveTo>
                  <a:pt x="319316" y="48260"/>
                </a:moveTo>
                <a:lnTo>
                  <a:pt x="180339" y="48260"/>
                </a:lnTo>
                <a:lnTo>
                  <a:pt x="283210" y="77470"/>
                </a:lnTo>
                <a:lnTo>
                  <a:pt x="441960" y="866140"/>
                </a:lnTo>
                <a:lnTo>
                  <a:pt x="511810" y="943610"/>
                </a:lnTo>
                <a:lnTo>
                  <a:pt x="319316" y="48260"/>
                </a:lnTo>
                <a:close/>
              </a:path>
              <a:path w="511809" h="943610">
                <a:moveTo>
                  <a:pt x="205739" y="0"/>
                </a:moveTo>
                <a:lnTo>
                  <a:pt x="64770" y="30480"/>
                </a:lnTo>
                <a:lnTo>
                  <a:pt x="0" y="99060"/>
                </a:lnTo>
                <a:lnTo>
                  <a:pt x="173989" y="711200"/>
                </a:lnTo>
                <a:lnTo>
                  <a:pt x="243839" y="734060"/>
                </a:lnTo>
                <a:lnTo>
                  <a:pt x="60959" y="111760"/>
                </a:lnTo>
                <a:lnTo>
                  <a:pt x="95250" y="58420"/>
                </a:lnTo>
                <a:lnTo>
                  <a:pt x="180339" y="48260"/>
                </a:lnTo>
                <a:lnTo>
                  <a:pt x="319316" y="48260"/>
                </a:lnTo>
                <a:lnTo>
                  <a:pt x="318770" y="45720"/>
                </a:lnTo>
                <a:lnTo>
                  <a:pt x="205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916939" y="5793740"/>
            <a:ext cx="152400" cy="401320"/>
          </a:xfrm>
          <a:custGeom>
            <a:avLst/>
            <a:gdLst/>
            <a:ahLst/>
            <a:cxnLst/>
            <a:rect l="l" t="t" r="r" b="b"/>
            <a:pathLst>
              <a:path w="152400" h="401320">
                <a:moveTo>
                  <a:pt x="50800" y="0"/>
                </a:moveTo>
                <a:lnTo>
                  <a:pt x="0" y="21590"/>
                </a:lnTo>
                <a:lnTo>
                  <a:pt x="60959" y="154940"/>
                </a:lnTo>
                <a:lnTo>
                  <a:pt x="90169" y="252730"/>
                </a:lnTo>
                <a:lnTo>
                  <a:pt x="92709" y="401320"/>
                </a:lnTo>
                <a:lnTo>
                  <a:pt x="152400" y="401320"/>
                </a:lnTo>
                <a:lnTo>
                  <a:pt x="148590" y="287020"/>
                </a:lnTo>
                <a:lnTo>
                  <a:pt x="128269" y="165100"/>
                </a:lnTo>
                <a:lnTo>
                  <a:pt x="78740" y="46990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520700" y="5761990"/>
            <a:ext cx="309880" cy="215900"/>
          </a:xfrm>
          <a:custGeom>
            <a:avLst/>
            <a:gdLst/>
            <a:ahLst/>
            <a:cxnLst/>
            <a:rect l="l" t="t" r="r" b="b"/>
            <a:pathLst>
              <a:path w="309880" h="215900">
                <a:moveTo>
                  <a:pt x="236220" y="0"/>
                </a:moveTo>
                <a:lnTo>
                  <a:pt x="204470" y="13970"/>
                </a:lnTo>
                <a:lnTo>
                  <a:pt x="200659" y="53340"/>
                </a:lnTo>
                <a:lnTo>
                  <a:pt x="0" y="135890"/>
                </a:lnTo>
                <a:lnTo>
                  <a:pt x="0" y="177800"/>
                </a:lnTo>
                <a:lnTo>
                  <a:pt x="224790" y="180340"/>
                </a:lnTo>
                <a:lnTo>
                  <a:pt x="254000" y="215900"/>
                </a:lnTo>
                <a:lnTo>
                  <a:pt x="309880" y="213360"/>
                </a:lnTo>
                <a:lnTo>
                  <a:pt x="303530" y="152400"/>
                </a:lnTo>
                <a:lnTo>
                  <a:pt x="91440" y="140970"/>
                </a:lnTo>
                <a:lnTo>
                  <a:pt x="264159" y="71120"/>
                </a:lnTo>
                <a:lnTo>
                  <a:pt x="236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1043939" y="5617209"/>
            <a:ext cx="748030" cy="335280"/>
          </a:xfrm>
          <a:custGeom>
            <a:avLst/>
            <a:gdLst/>
            <a:ahLst/>
            <a:cxnLst/>
            <a:rect l="l" t="t" r="r" b="b"/>
            <a:pathLst>
              <a:path w="748030" h="335279">
                <a:moveTo>
                  <a:pt x="722841" y="44449"/>
                </a:moveTo>
                <a:lnTo>
                  <a:pt x="668020" y="44449"/>
                </a:lnTo>
                <a:lnTo>
                  <a:pt x="709929" y="114299"/>
                </a:lnTo>
                <a:lnTo>
                  <a:pt x="685799" y="191769"/>
                </a:lnTo>
                <a:lnTo>
                  <a:pt x="41909" y="303529"/>
                </a:lnTo>
                <a:lnTo>
                  <a:pt x="45719" y="335279"/>
                </a:lnTo>
                <a:lnTo>
                  <a:pt x="718820" y="223519"/>
                </a:lnTo>
                <a:lnTo>
                  <a:pt x="748029" y="143509"/>
                </a:lnTo>
                <a:lnTo>
                  <a:pt x="736599" y="60959"/>
                </a:lnTo>
                <a:lnTo>
                  <a:pt x="722841" y="44449"/>
                </a:lnTo>
                <a:close/>
              </a:path>
              <a:path w="748030" h="335279">
                <a:moveTo>
                  <a:pt x="685799" y="0"/>
                </a:moveTo>
                <a:lnTo>
                  <a:pt x="0" y="102869"/>
                </a:lnTo>
                <a:lnTo>
                  <a:pt x="0" y="146049"/>
                </a:lnTo>
                <a:lnTo>
                  <a:pt x="668020" y="44449"/>
                </a:lnTo>
                <a:lnTo>
                  <a:pt x="722841" y="44449"/>
                </a:lnTo>
                <a:lnTo>
                  <a:pt x="6857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1137919" y="5723890"/>
            <a:ext cx="389890" cy="137160"/>
          </a:xfrm>
          <a:custGeom>
            <a:avLst/>
            <a:gdLst/>
            <a:ahLst/>
            <a:cxnLst/>
            <a:rect l="l" t="t" r="r" b="b"/>
            <a:pathLst>
              <a:path w="389890" h="137160">
                <a:moveTo>
                  <a:pt x="381567" y="41910"/>
                </a:moveTo>
                <a:lnTo>
                  <a:pt x="331470" y="41910"/>
                </a:lnTo>
                <a:lnTo>
                  <a:pt x="213360" y="87630"/>
                </a:lnTo>
                <a:lnTo>
                  <a:pt x="113030" y="100330"/>
                </a:lnTo>
                <a:lnTo>
                  <a:pt x="0" y="100330"/>
                </a:lnTo>
                <a:lnTo>
                  <a:pt x="53340" y="137160"/>
                </a:lnTo>
                <a:lnTo>
                  <a:pt x="176530" y="132080"/>
                </a:lnTo>
                <a:lnTo>
                  <a:pt x="334010" y="92710"/>
                </a:lnTo>
                <a:lnTo>
                  <a:pt x="381567" y="41910"/>
                </a:lnTo>
                <a:close/>
              </a:path>
              <a:path w="389890" h="137160">
                <a:moveTo>
                  <a:pt x="201930" y="0"/>
                </a:moveTo>
                <a:lnTo>
                  <a:pt x="87630" y="10160"/>
                </a:lnTo>
                <a:lnTo>
                  <a:pt x="12700" y="60960"/>
                </a:lnTo>
                <a:lnTo>
                  <a:pt x="90170" y="76200"/>
                </a:lnTo>
                <a:lnTo>
                  <a:pt x="219710" y="41910"/>
                </a:lnTo>
                <a:lnTo>
                  <a:pt x="381567" y="41910"/>
                </a:lnTo>
                <a:lnTo>
                  <a:pt x="389890" y="33020"/>
                </a:lnTo>
                <a:lnTo>
                  <a:pt x="353060" y="2540"/>
                </a:lnTo>
                <a:lnTo>
                  <a:pt x="2019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8680450" y="4159250"/>
            <a:ext cx="325120" cy="2265680"/>
          </a:xfrm>
          <a:custGeom>
            <a:avLst/>
            <a:gdLst/>
            <a:ahLst/>
            <a:cxnLst/>
            <a:rect l="l" t="t" r="r" b="b"/>
            <a:pathLst>
              <a:path w="325120" h="2265679">
                <a:moveTo>
                  <a:pt x="325120" y="0"/>
                </a:moveTo>
                <a:lnTo>
                  <a:pt x="241300" y="292100"/>
                </a:lnTo>
                <a:lnTo>
                  <a:pt x="143509" y="417830"/>
                </a:lnTo>
                <a:lnTo>
                  <a:pt x="33020" y="494030"/>
                </a:lnTo>
                <a:lnTo>
                  <a:pt x="0" y="655319"/>
                </a:lnTo>
                <a:lnTo>
                  <a:pt x="12700" y="801369"/>
                </a:lnTo>
                <a:lnTo>
                  <a:pt x="143509" y="1099820"/>
                </a:lnTo>
                <a:lnTo>
                  <a:pt x="172720" y="1211580"/>
                </a:lnTo>
                <a:lnTo>
                  <a:pt x="156209" y="1289050"/>
                </a:lnTo>
                <a:lnTo>
                  <a:pt x="76200" y="1351280"/>
                </a:lnTo>
                <a:lnTo>
                  <a:pt x="54609" y="1435100"/>
                </a:lnTo>
                <a:lnTo>
                  <a:pt x="76200" y="1560830"/>
                </a:lnTo>
                <a:lnTo>
                  <a:pt x="168909" y="1762760"/>
                </a:lnTo>
                <a:lnTo>
                  <a:pt x="190500" y="1930400"/>
                </a:lnTo>
                <a:lnTo>
                  <a:pt x="165100" y="2042160"/>
                </a:lnTo>
                <a:lnTo>
                  <a:pt x="33020" y="2189480"/>
                </a:lnTo>
                <a:lnTo>
                  <a:pt x="41909" y="2265680"/>
                </a:lnTo>
                <a:lnTo>
                  <a:pt x="143509" y="2180590"/>
                </a:lnTo>
                <a:lnTo>
                  <a:pt x="223520" y="2076450"/>
                </a:lnTo>
                <a:lnTo>
                  <a:pt x="257809" y="1882139"/>
                </a:lnTo>
                <a:lnTo>
                  <a:pt x="220979" y="1700530"/>
                </a:lnTo>
                <a:lnTo>
                  <a:pt x="130809" y="1511300"/>
                </a:lnTo>
                <a:lnTo>
                  <a:pt x="127000" y="1421130"/>
                </a:lnTo>
                <a:lnTo>
                  <a:pt x="228600" y="1323340"/>
                </a:lnTo>
                <a:lnTo>
                  <a:pt x="223520" y="1149350"/>
                </a:lnTo>
                <a:lnTo>
                  <a:pt x="114300" y="877569"/>
                </a:lnTo>
                <a:lnTo>
                  <a:pt x="67309" y="723900"/>
                </a:lnTo>
                <a:lnTo>
                  <a:pt x="72390" y="577850"/>
                </a:lnTo>
                <a:lnTo>
                  <a:pt x="165100" y="521969"/>
                </a:lnTo>
                <a:lnTo>
                  <a:pt x="250190" y="424180"/>
                </a:lnTo>
                <a:lnTo>
                  <a:pt x="313690" y="264160"/>
                </a:lnTo>
                <a:lnTo>
                  <a:pt x="32512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8740140" y="2115820"/>
            <a:ext cx="326390" cy="2592070"/>
          </a:xfrm>
          <a:custGeom>
            <a:avLst/>
            <a:gdLst/>
            <a:ahLst/>
            <a:cxnLst/>
            <a:rect l="l" t="t" r="r" b="b"/>
            <a:pathLst>
              <a:path w="326390" h="2592070">
                <a:moveTo>
                  <a:pt x="326389" y="0"/>
                </a:moveTo>
                <a:lnTo>
                  <a:pt x="241300" y="335279"/>
                </a:lnTo>
                <a:lnTo>
                  <a:pt x="144779" y="478789"/>
                </a:lnTo>
                <a:lnTo>
                  <a:pt x="34289" y="566419"/>
                </a:lnTo>
                <a:lnTo>
                  <a:pt x="0" y="749300"/>
                </a:lnTo>
                <a:lnTo>
                  <a:pt x="13969" y="916939"/>
                </a:lnTo>
                <a:lnTo>
                  <a:pt x="144779" y="1259839"/>
                </a:lnTo>
                <a:lnTo>
                  <a:pt x="173989" y="1386839"/>
                </a:lnTo>
                <a:lnTo>
                  <a:pt x="157479" y="1475739"/>
                </a:lnTo>
                <a:lnTo>
                  <a:pt x="77469" y="1545589"/>
                </a:lnTo>
                <a:lnTo>
                  <a:pt x="55879" y="1643379"/>
                </a:lnTo>
                <a:lnTo>
                  <a:pt x="77469" y="1786889"/>
                </a:lnTo>
                <a:lnTo>
                  <a:pt x="170179" y="2018029"/>
                </a:lnTo>
                <a:lnTo>
                  <a:pt x="191769" y="2208529"/>
                </a:lnTo>
                <a:lnTo>
                  <a:pt x="166369" y="2338069"/>
                </a:lnTo>
                <a:lnTo>
                  <a:pt x="34289" y="2505710"/>
                </a:lnTo>
                <a:lnTo>
                  <a:pt x="43179" y="2592069"/>
                </a:lnTo>
                <a:lnTo>
                  <a:pt x="144779" y="2495549"/>
                </a:lnTo>
                <a:lnTo>
                  <a:pt x="224789" y="2376169"/>
                </a:lnTo>
                <a:lnTo>
                  <a:pt x="259079" y="2153919"/>
                </a:lnTo>
                <a:lnTo>
                  <a:pt x="220979" y="1946909"/>
                </a:lnTo>
                <a:lnTo>
                  <a:pt x="132079" y="1731009"/>
                </a:lnTo>
                <a:lnTo>
                  <a:pt x="127000" y="1626869"/>
                </a:lnTo>
                <a:lnTo>
                  <a:pt x="229869" y="1515109"/>
                </a:lnTo>
                <a:lnTo>
                  <a:pt x="224789" y="1315719"/>
                </a:lnTo>
                <a:lnTo>
                  <a:pt x="115569" y="1004569"/>
                </a:lnTo>
                <a:lnTo>
                  <a:pt x="68579" y="828039"/>
                </a:lnTo>
                <a:lnTo>
                  <a:pt x="72389" y="660400"/>
                </a:lnTo>
                <a:lnTo>
                  <a:pt x="166369" y="596900"/>
                </a:lnTo>
                <a:lnTo>
                  <a:pt x="251459" y="485139"/>
                </a:lnTo>
                <a:lnTo>
                  <a:pt x="313689" y="303529"/>
                </a:lnTo>
                <a:lnTo>
                  <a:pt x="326389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8491219" y="1775460"/>
            <a:ext cx="341630" cy="354330"/>
          </a:xfrm>
          <a:custGeom>
            <a:avLst/>
            <a:gdLst/>
            <a:ahLst/>
            <a:cxnLst/>
            <a:rect l="l" t="t" r="r" b="b"/>
            <a:pathLst>
              <a:path w="341629" h="354330">
                <a:moveTo>
                  <a:pt x="25400" y="0"/>
                </a:moveTo>
                <a:lnTo>
                  <a:pt x="0" y="41910"/>
                </a:lnTo>
                <a:lnTo>
                  <a:pt x="152400" y="153669"/>
                </a:lnTo>
                <a:lnTo>
                  <a:pt x="330200" y="354329"/>
                </a:lnTo>
                <a:lnTo>
                  <a:pt x="341629" y="323850"/>
                </a:lnTo>
                <a:lnTo>
                  <a:pt x="189229" y="137160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7852409" y="102870"/>
            <a:ext cx="280670" cy="146050"/>
          </a:xfrm>
          <a:custGeom>
            <a:avLst/>
            <a:gdLst/>
            <a:ahLst/>
            <a:cxnLst/>
            <a:rect l="l" t="t" r="r" b="b"/>
            <a:pathLst>
              <a:path w="280670" h="146050">
                <a:moveTo>
                  <a:pt x="210820" y="0"/>
                </a:moveTo>
                <a:lnTo>
                  <a:pt x="91440" y="33020"/>
                </a:lnTo>
                <a:lnTo>
                  <a:pt x="196850" y="59689"/>
                </a:lnTo>
                <a:lnTo>
                  <a:pt x="39370" y="109220"/>
                </a:lnTo>
                <a:lnTo>
                  <a:pt x="0" y="146050"/>
                </a:lnTo>
                <a:lnTo>
                  <a:pt x="156210" y="113029"/>
                </a:lnTo>
                <a:lnTo>
                  <a:pt x="280670" y="105409"/>
                </a:lnTo>
                <a:lnTo>
                  <a:pt x="2108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8054340" y="520700"/>
            <a:ext cx="372110" cy="715010"/>
          </a:xfrm>
          <a:custGeom>
            <a:avLst/>
            <a:gdLst/>
            <a:ahLst/>
            <a:cxnLst/>
            <a:rect l="l" t="t" r="r" b="b"/>
            <a:pathLst>
              <a:path w="372109" h="715010">
                <a:moveTo>
                  <a:pt x="21589" y="87629"/>
                </a:moveTo>
                <a:lnTo>
                  <a:pt x="43179" y="278129"/>
                </a:lnTo>
                <a:lnTo>
                  <a:pt x="149859" y="520700"/>
                </a:lnTo>
                <a:lnTo>
                  <a:pt x="264159" y="688339"/>
                </a:lnTo>
                <a:lnTo>
                  <a:pt x="336550" y="715010"/>
                </a:lnTo>
                <a:lnTo>
                  <a:pt x="363812" y="656589"/>
                </a:lnTo>
                <a:lnTo>
                  <a:pt x="297179" y="656589"/>
                </a:lnTo>
                <a:lnTo>
                  <a:pt x="224789" y="591820"/>
                </a:lnTo>
                <a:lnTo>
                  <a:pt x="100329" y="345439"/>
                </a:lnTo>
                <a:lnTo>
                  <a:pt x="21589" y="87629"/>
                </a:lnTo>
                <a:close/>
              </a:path>
              <a:path w="372109" h="715010">
                <a:moveTo>
                  <a:pt x="104227" y="39370"/>
                </a:moveTo>
                <a:lnTo>
                  <a:pt x="50800" y="39370"/>
                </a:lnTo>
                <a:lnTo>
                  <a:pt x="138429" y="152400"/>
                </a:lnTo>
                <a:lnTo>
                  <a:pt x="229869" y="316229"/>
                </a:lnTo>
                <a:lnTo>
                  <a:pt x="306069" y="544829"/>
                </a:lnTo>
                <a:lnTo>
                  <a:pt x="297179" y="656589"/>
                </a:lnTo>
                <a:lnTo>
                  <a:pt x="363812" y="656589"/>
                </a:lnTo>
                <a:lnTo>
                  <a:pt x="372109" y="638810"/>
                </a:lnTo>
                <a:lnTo>
                  <a:pt x="320039" y="439420"/>
                </a:lnTo>
                <a:lnTo>
                  <a:pt x="220979" y="214629"/>
                </a:lnTo>
                <a:lnTo>
                  <a:pt x="139700" y="73660"/>
                </a:lnTo>
                <a:lnTo>
                  <a:pt x="104227" y="39370"/>
                </a:lnTo>
                <a:close/>
              </a:path>
              <a:path w="372109" h="715010">
                <a:moveTo>
                  <a:pt x="63500" y="0"/>
                </a:moveTo>
                <a:lnTo>
                  <a:pt x="3809" y="0"/>
                </a:lnTo>
                <a:lnTo>
                  <a:pt x="0" y="67310"/>
                </a:lnTo>
                <a:lnTo>
                  <a:pt x="50800" y="39370"/>
                </a:lnTo>
                <a:lnTo>
                  <a:pt x="104227" y="3937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7772400" y="270509"/>
            <a:ext cx="681990" cy="1480820"/>
          </a:xfrm>
          <a:custGeom>
            <a:avLst/>
            <a:gdLst/>
            <a:ahLst/>
            <a:cxnLst/>
            <a:rect l="l" t="t" r="r" b="b"/>
            <a:pathLst>
              <a:path w="681990" h="1480820">
                <a:moveTo>
                  <a:pt x="0" y="0"/>
                </a:moveTo>
                <a:lnTo>
                  <a:pt x="668020" y="1480820"/>
                </a:lnTo>
                <a:lnTo>
                  <a:pt x="681990" y="1394460"/>
                </a:lnTo>
                <a:lnTo>
                  <a:pt x="41909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7729219" y="39369"/>
            <a:ext cx="1168400" cy="2086610"/>
          </a:xfrm>
          <a:custGeom>
            <a:avLst/>
            <a:gdLst/>
            <a:ahLst/>
            <a:cxnLst/>
            <a:rect l="l" t="t" r="r" b="b"/>
            <a:pathLst>
              <a:path w="1168400" h="2086610">
                <a:moveTo>
                  <a:pt x="1104354" y="1868169"/>
                </a:moveTo>
                <a:lnTo>
                  <a:pt x="1060450" y="1868169"/>
                </a:lnTo>
                <a:lnTo>
                  <a:pt x="1111250" y="2030729"/>
                </a:lnTo>
                <a:lnTo>
                  <a:pt x="1096009" y="2085339"/>
                </a:lnTo>
                <a:lnTo>
                  <a:pt x="1168400" y="2086609"/>
                </a:lnTo>
                <a:lnTo>
                  <a:pt x="1104354" y="1868169"/>
                </a:lnTo>
                <a:close/>
              </a:path>
              <a:path w="1168400" h="2086610">
                <a:moveTo>
                  <a:pt x="1112276" y="1739900"/>
                </a:moveTo>
                <a:lnTo>
                  <a:pt x="1040129" y="1739900"/>
                </a:lnTo>
                <a:lnTo>
                  <a:pt x="979170" y="1789429"/>
                </a:lnTo>
                <a:lnTo>
                  <a:pt x="1028700" y="1827529"/>
                </a:lnTo>
                <a:lnTo>
                  <a:pt x="914400" y="1864359"/>
                </a:lnTo>
                <a:lnTo>
                  <a:pt x="958850" y="1897379"/>
                </a:lnTo>
                <a:lnTo>
                  <a:pt x="1060450" y="1868169"/>
                </a:lnTo>
                <a:lnTo>
                  <a:pt x="1104354" y="1868169"/>
                </a:lnTo>
                <a:lnTo>
                  <a:pt x="1097279" y="1844039"/>
                </a:lnTo>
                <a:lnTo>
                  <a:pt x="1112276" y="1739900"/>
                </a:lnTo>
                <a:close/>
              </a:path>
              <a:path w="1168400" h="2086610">
                <a:moveTo>
                  <a:pt x="1071019" y="1577339"/>
                </a:moveTo>
                <a:lnTo>
                  <a:pt x="877570" y="1577339"/>
                </a:lnTo>
                <a:lnTo>
                  <a:pt x="998220" y="1597659"/>
                </a:lnTo>
                <a:lnTo>
                  <a:pt x="815339" y="1675129"/>
                </a:lnTo>
                <a:lnTo>
                  <a:pt x="748029" y="1774189"/>
                </a:lnTo>
                <a:lnTo>
                  <a:pt x="975359" y="1677669"/>
                </a:lnTo>
                <a:lnTo>
                  <a:pt x="1116672" y="1677669"/>
                </a:lnTo>
                <a:lnTo>
                  <a:pt x="1071019" y="1577339"/>
                </a:lnTo>
                <a:close/>
              </a:path>
              <a:path w="1168400" h="2086610">
                <a:moveTo>
                  <a:pt x="1116672" y="1677669"/>
                </a:moveTo>
                <a:lnTo>
                  <a:pt x="975359" y="1677669"/>
                </a:lnTo>
                <a:lnTo>
                  <a:pt x="934720" y="1747519"/>
                </a:lnTo>
                <a:lnTo>
                  <a:pt x="1040129" y="1739900"/>
                </a:lnTo>
                <a:lnTo>
                  <a:pt x="1112276" y="1739900"/>
                </a:lnTo>
                <a:lnTo>
                  <a:pt x="1120139" y="1685289"/>
                </a:lnTo>
                <a:lnTo>
                  <a:pt x="1116672" y="1677669"/>
                </a:lnTo>
                <a:close/>
              </a:path>
              <a:path w="1168400" h="2086610">
                <a:moveTo>
                  <a:pt x="381020" y="60959"/>
                </a:moveTo>
                <a:lnTo>
                  <a:pt x="130809" y="60959"/>
                </a:lnTo>
                <a:lnTo>
                  <a:pt x="322579" y="63500"/>
                </a:lnTo>
                <a:lnTo>
                  <a:pt x="972820" y="1499869"/>
                </a:lnTo>
                <a:lnTo>
                  <a:pt x="822959" y="1558289"/>
                </a:lnTo>
                <a:lnTo>
                  <a:pt x="750570" y="1638300"/>
                </a:lnTo>
                <a:lnTo>
                  <a:pt x="877570" y="1577339"/>
                </a:lnTo>
                <a:lnTo>
                  <a:pt x="1071019" y="1577339"/>
                </a:lnTo>
                <a:lnTo>
                  <a:pt x="381020" y="60959"/>
                </a:lnTo>
                <a:close/>
              </a:path>
              <a:path w="1168400" h="2086610">
                <a:moveTo>
                  <a:pt x="127000" y="0"/>
                </a:moveTo>
                <a:lnTo>
                  <a:pt x="0" y="96520"/>
                </a:lnTo>
                <a:lnTo>
                  <a:pt x="130809" y="60959"/>
                </a:lnTo>
                <a:lnTo>
                  <a:pt x="381020" y="60959"/>
                </a:lnTo>
                <a:lnTo>
                  <a:pt x="361950" y="19050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8392159" y="1452880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40">
                <a:moveTo>
                  <a:pt x="285750" y="0"/>
                </a:moveTo>
                <a:lnTo>
                  <a:pt x="152400" y="11430"/>
                </a:lnTo>
                <a:lnTo>
                  <a:pt x="0" y="107950"/>
                </a:lnTo>
                <a:lnTo>
                  <a:pt x="29210" y="142240"/>
                </a:lnTo>
                <a:lnTo>
                  <a:pt x="102870" y="71120"/>
                </a:lnTo>
                <a:lnTo>
                  <a:pt x="302260" y="29210"/>
                </a:lnTo>
                <a:lnTo>
                  <a:pt x="2857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8322309" y="1310639"/>
            <a:ext cx="320040" cy="154940"/>
          </a:xfrm>
          <a:custGeom>
            <a:avLst/>
            <a:gdLst/>
            <a:ahLst/>
            <a:cxnLst/>
            <a:rect l="l" t="t" r="r" b="b"/>
            <a:pathLst>
              <a:path w="320040" h="154940">
                <a:moveTo>
                  <a:pt x="290830" y="0"/>
                </a:moveTo>
                <a:lnTo>
                  <a:pt x="135890" y="31750"/>
                </a:lnTo>
                <a:lnTo>
                  <a:pt x="0" y="105410"/>
                </a:lnTo>
                <a:lnTo>
                  <a:pt x="17780" y="154939"/>
                </a:lnTo>
                <a:lnTo>
                  <a:pt x="132080" y="69850"/>
                </a:lnTo>
                <a:lnTo>
                  <a:pt x="320040" y="62230"/>
                </a:lnTo>
                <a:lnTo>
                  <a:pt x="2908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7890509" y="372109"/>
            <a:ext cx="330200" cy="148590"/>
          </a:xfrm>
          <a:custGeom>
            <a:avLst/>
            <a:gdLst/>
            <a:ahLst/>
            <a:cxnLst/>
            <a:rect l="l" t="t" r="r" b="b"/>
            <a:pathLst>
              <a:path w="330200" h="148590">
                <a:moveTo>
                  <a:pt x="302260" y="0"/>
                </a:moveTo>
                <a:lnTo>
                  <a:pt x="121920" y="26669"/>
                </a:lnTo>
                <a:lnTo>
                  <a:pt x="0" y="105410"/>
                </a:lnTo>
                <a:lnTo>
                  <a:pt x="21590" y="148589"/>
                </a:lnTo>
                <a:lnTo>
                  <a:pt x="125730" y="68579"/>
                </a:lnTo>
                <a:lnTo>
                  <a:pt x="330200" y="55879"/>
                </a:lnTo>
                <a:lnTo>
                  <a:pt x="3022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7834630" y="260350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29">
                <a:moveTo>
                  <a:pt x="300990" y="0"/>
                </a:moveTo>
                <a:lnTo>
                  <a:pt x="87629" y="41909"/>
                </a:lnTo>
                <a:lnTo>
                  <a:pt x="0" y="107950"/>
                </a:lnTo>
                <a:lnTo>
                  <a:pt x="29210" y="151129"/>
                </a:lnTo>
                <a:lnTo>
                  <a:pt x="114300" y="78740"/>
                </a:lnTo>
                <a:lnTo>
                  <a:pt x="325120" y="40640"/>
                </a:lnTo>
                <a:lnTo>
                  <a:pt x="3009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7730490" y="133350"/>
            <a:ext cx="67310" cy="152400"/>
          </a:xfrm>
          <a:custGeom>
            <a:avLst/>
            <a:gdLst/>
            <a:ahLst/>
            <a:cxnLst/>
            <a:rect l="l" t="t" r="r" b="b"/>
            <a:pathLst>
              <a:path w="67309" h="152400">
                <a:moveTo>
                  <a:pt x="0" y="0"/>
                </a:moveTo>
                <a:lnTo>
                  <a:pt x="67309" y="152400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 txBox="1">
            <a:spLocks noGrp="1"/>
          </p:cNvSpPr>
          <p:nvPr>
            <p:ph type="title"/>
          </p:nvPr>
        </p:nvSpPr>
        <p:spPr>
          <a:xfrm>
            <a:off x="1922779" y="1022350"/>
            <a:ext cx="439674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dirty="0" smtClean="0">
                <a:solidFill>
                  <a:srgbClr val="000000"/>
                </a:solidFill>
              </a:rPr>
              <a:t>Simple Future Tense</a:t>
            </a:r>
            <a:endParaRPr sz="3200" b="1" dirty="0">
              <a:solidFill>
                <a:srgbClr val="000000"/>
              </a:solidFill>
            </a:endParaRPr>
          </a:p>
        </p:txBody>
      </p:sp>
      <p:sp>
        <p:nvSpPr>
          <p:cNvPr id="209" name="object 209"/>
          <p:cNvSpPr txBox="1"/>
          <p:nvPr/>
        </p:nvSpPr>
        <p:spPr>
          <a:xfrm>
            <a:off x="800100" y="1642110"/>
            <a:ext cx="7976871" cy="4832092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065" marR="5080">
              <a:spcBef>
                <a:spcPts val="240"/>
              </a:spcBef>
              <a:tabLst>
                <a:tab pos="354965" algn="l"/>
                <a:tab pos="355600" algn="l"/>
              </a:tabLst>
            </a:pPr>
            <a:r>
              <a:rPr lang="en-US" sz="2400" dirty="0"/>
              <a:t>"What is your plan for this weekend?"</a:t>
            </a:r>
            <a:br>
              <a:rPr lang="en-US" sz="2400" dirty="0"/>
            </a:br>
            <a:r>
              <a:rPr lang="en-US" sz="2400" dirty="0"/>
              <a:t>°I . . . my brother."</a:t>
            </a:r>
            <a:br>
              <a:rPr lang="en-US" sz="2400" dirty="0"/>
            </a:br>
            <a:r>
              <a:rPr lang="en-US" sz="2400" dirty="0"/>
              <a:t>A. will visit</a:t>
            </a:r>
            <a:br>
              <a:rPr lang="en-US" sz="2400" dirty="0"/>
            </a:br>
            <a:r>
              <a:rPr lang="en-US" sz="2400" dirty="0"/>
              <a:t>B. will have visited</a:t>
            </a:r>
            <a:br>
              <a:rPr lang="en-US" sz="2400" dirty="0"/>
            </a:br>
            <a:r>
              <a:rPr lang="en-US" sz="2400" dirty="0"/>
              <a:t>C. will have been visiting</a:t>
            </a:r>
            <a:br>
              <a:rPr lang="en-US" sz="2400" dirty="0"/>
            </a:br>
            <a:r>
              <a:rPr lang="en-US" sz="2400" dirty="0"/>
              <a:t>D. have visited</a:t>
            </a:r>
            <a:br>
              <a:rPr lang="en-US" sz="2400" dirty="0"/>
            </a:br>
            <a:r>
              <a:rPr lang="en-US" sz="2400" dirty="0"/>
              <a:t>E. visited</a:t>
            </a:r>
            <a:br>
              <a:rPr lang="en-US" sz="2400" dirty="0"/>
            </a:br>
            <a:r>
              <a:rPr lang="en-US" sz="2400" dirty="0" err="1"/>
              <a:t>Jawaban</a:t>
            </a:r>
            <a:r>
              <a:rPr lang="en-US" sz="2400" dirty="0"/>
              <a:t> : A</a:t>
            </a:r>
            <a:br>
              <a:rPr lang="en-US" sz="2400" dirty="0"/>
            </a:br>
            <a:r>
              <a:rPr lang="en-US" sz="2400" dirty="0" err="1"/>
              <a:t>Pembahasan</a:t>
            </a:r>
            <a:r>
              <a:rPr lang="en-US" sz="2400" dirty="0"/>
              <a:t>:</a:t>
            </a:r>
            <a:br>
              <a:rPr lang="en-US" sz="2400" dirty="0"/>
            </a:br>
            <a:r>
              <a:rPr lang="en-US" sz="2400" dirty="0" err="1"/>
              <a:t>Kalimat</a:t>
            </a:r>
            <a:r>
              <a:rPr lang="en-US" sz="2400" dirty="0"/>
              <a:t> </a:t>
            </a:r>
            <a:r>
              <a:rPr lang="en-US" sz="2400" dirty="0" err="1"/>
              <a:t>pertanyaan</a:t>
            </a:r>
            <a:r>
              <a:rPr lang="en-US" sz="2400" dirty="0"/>
              <a:t>: "What is your plan for this weekend?"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arti</a:t>
            </a:r>
            <a:r>
              <a:rPr lang="en-US" sz="2400" dirty="0"/>
              <a:t> "</a:t>
            </a:r>
            <a:r>
              <a:rPr lang="en-US" sz="2400" dirty="0" err="1"/>
              <a:t>Apa</a:t>
            </a:r>
            <a:r>
              <a:rPr lang="en-US" sz="2400" dirty="0"/>
              <a:t> </a:t>
            </a:r>
            <a:r>
              <a:rPr lang="en-US" sz="2400" dirty="0" err="1"/>
              <a:t>rencana</a:t>
            </a:r>
            <a:r>
              <a:rPr lang="en-US" sz="2400" dirty="0"/>
              <a:t>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akhir</a:t>
            </a:r>
            <a:r>
              <a:rPr lang="en-US" sz="2400" dirty="0"/>
              <a:t> </a:t>
            </a:r>
            <a:r>
              <a:rPr lang="en-US" sz="2400" dirty="0" err="1"/>
              <a:t>pekan</a:t>
            </a:r>
            <a:r>
              <a:rPr lang="en-US" sz="2400" dirty="0"/>
              <a:t> </a:t>
            </a:r>
            <a:r>
              <a:rPr lang="en-US" sz="2400" dirty="0" err="1"/>
              <a:t>nanti</a:t>
            </a:r>
            <a:r>
              <a:rPr lang="en-US" sz="2400" dirty="0"/>
              <a:t>?" Tense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menyatakan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rencana</a:t>
            </a:r>
            <a:r>
              <a:rPr lang="en-US" sz="2400" dirty="0"/>
              <a:t> di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mendatang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simple future (S + will/shall + V1).</a:t>
            </a:r>
            <a:endParaRPr sz="24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blinds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40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1645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270" y="39369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1645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-1270" y="8128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164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1270" y="12192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39"/>
                </a:moveTo>
                <a:lnTo>
                  <a:pt x="9145270" y="40639"/>
                </a:lnTo>
                <a:lnTo>
                  <a:pt x="9145270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164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1270" y="162560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10"/>
                </a:moveTo>
                <a:lnTo>
                  <a:pt x="9145270" y="41910"/>
                </a:lnTo>
                <a:lnTo>
                  <a:pt x="9145270" y="0"/>
                </a:lnTo>
                <a:lnTo>
                  <a:pt x="0" y="0"/>
                </a:lnTo>
                <a:lnTo>
                  <a:pt x="0" y="41910"/>
                </a:lnTo>
                <a:close/>
              </a:path>
            </a:pathLst>
          </a:custGeom>
          <a:solidFill>
            <a:srgbClr val="1748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1270" y="20447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39"/>
                </a:moveTo>
                <a:lnTo>
                  <a:pt x="9145270" y="40639"/>
                </a:lnTo>
                <a:lnTo>
                  <a:pt x="9145270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1749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1270" y="24510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174A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1270" y="285750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184B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270" y="32765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184C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270" y="36830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40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184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270" y="408940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09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194E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270" y="45085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40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194F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270" y="491490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09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1950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270" y="53340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40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1A51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270" y="57404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40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1A52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270" y="61468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40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1A53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270" y="655319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09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1B54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270" y="69723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40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1B55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270" y="73786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40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1B56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270" y="778509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09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1C57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270" y="82041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40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1C58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270" y="861060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09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1C59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270" y="90296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40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1D5A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270" y="94361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40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1D5B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270" y="984250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09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1D5C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270" y="102616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40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1E5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270" y="106680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40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1E5E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270" y="1107439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09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1E5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270" y="114935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40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1F6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270" y="118998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40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1F6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270" y="123063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40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1F62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270" y="1271269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09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2063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270" y="131318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40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064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270" y="1353819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09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2066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270" y="139573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40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166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270" y="143636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40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167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270" y="1477010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09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2168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270" y="151891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40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269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270" y="155956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40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26A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270" y="1600200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226B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270" y="164211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36C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270" y="1682750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236D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270" y="172466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36E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270" y="176530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46F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270" y="180593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470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270" y="1846579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2471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270" y="188848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572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270" y="192912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573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270" y="1969770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2574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270" y="201167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675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270" y="205232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676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270" y="2092960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267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270" y="213487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778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270" y="2175510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2779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270" y="221742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77A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270" y="225806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87B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270" y="2298700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287C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270" y="234061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87C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270" y="238125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97D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270" y="242188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97E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270" y="2462529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297F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270" y="250443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A80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270" y="2545079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2A81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270" y="258698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A82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270" y="262762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B83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270" y="2668270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2B84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270" y="271017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B85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270" y="275082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C86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-1270" y="2791460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2C87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-1270" y="283337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C88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-1270" y="287401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D8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-1270" y="2914650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2D8A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-1270" y="295656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D8B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-1270" y="299720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E8C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-1270" y="3037839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2E8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-1270" y="307975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E8E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-1270" y="312038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F8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-1270" y="3161029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2F9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-1270" y="320293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F9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-1270" y="324357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3092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-1270" y="3284220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3093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-1270" y="332612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3094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-1270" y="336677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3195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-1270" y="3407409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3196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-1270" y="344932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3398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-1270" y="3489959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3397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-1270" y="353187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3396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-1270" y="357250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3195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-1270" y="361315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39"/>
                </a:moveTo>
                <a:lnTo>
                  <a:pt x="9145270" y="40639"/>
                </a:lnTo>
                <a:lnTo>
                  <a:pt x="9145270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3194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-1270" y="3653790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10"/>
                </a:moveTo>
                <a:lnTo>
                  <a:pt x="9145270" y="41910"/>
                </a:lnTo>
                <a:lnTo>
                  <a:pt x="9145270" y="0"/>
                </a:lnTo>
                <a:lnTo>
                  <a:pt x="0" y="0"/>
                </a:lnTo>
                <a:lnTo>
                  <a:pt x="0" y="41910"/>
                </a:lnTo>
                <a:close/>
              </a:path>
            </a:pathLst>
          </a:custGeom>
          <a:solidFill>
            <a:srgbClr val="3193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-1270" y="369570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39"/>
                </a:moveTo>
                <a:lnTo>
                  <a:pt x="9145270" y="40639"/>
                </a:lnTo>
                <a:lnTo>
                  <a:pt x="9145270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3092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-1270" y="373634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3091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-1270" y="3776979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309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-1270" y="381889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F8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-1270" y="3859529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2F8E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-1270" y="390144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F8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-1270" y="394207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E8C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-1270" y="3982720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2E8B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-1270" y="402462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E8A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-1270" y="406527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D89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-1270" y="4105909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2D88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-1270" y="414782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D87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-1270" y="418845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39"/>
                </a:moveTo>
                <a:lnTo>
                  <a:pt x="9145270" y="40639"/>
                </a:lnTo>
                <a:lnTo>
                  <a:pt x="9145270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2C86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-1270" y="422910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39"/>
                </a:moveTo>
                <a:lnTo>
                  <a:pt x="9145270" y="40639"/>
                </a:lnTo>
                <a:lnTo>
                  <a:pt x="9145270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2C85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-1270" y="4269740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10"/>
                </a:moveTo>
                <a:lnTo>
                  <a:pt x="9145270" y="41910"/>
                </a:lnTo>
                <a:lnTo>
                  <a:pt x="9145270" y="0"/>
                </a:lnTo>
                <a:lnTo>
                  <a:pt x="0" y="0"/>
                </a:lnTo>
                <a:lnTo>
                  <a:pt x="0" y="41910"/>
                </a:lnTo>
                <a:close/>
              </a:path>
            </a:pathLst>
          </a:custGeom>
          <a:solidFill>
            <a:srgbClr val="2C84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-1270" y="431165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39"/>
                </a:moveTo>
                <a:lnTo>
                  <a:pt x="9145270" y="40639"/>
                </a:lnTo>
                <a:lnTo>
                  <a:pt x="9145270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2B83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-1270" y="4352290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10"/>
                </a:moveTo>
                <a:lnTo>
                  <a:pt x="9145270" y="41910"/>
                </a:lnTo>
                <a:lnTo>
                  <a:pt x="9145270" y="0"/>
                </a:lnTo>
                <a:lnTo>
                  <a:pt x="0" y="0"/>
                </a:lnTo>
                <a:lnTo>
                  <a:pt x="0" y="41910"/>
                </a:lnTo>
                <a:close/>
              </a:path>
            </a:pathLst>
          </a:custGeom>
          <a:solidFill>
            <a:srgbClr val="2B82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-1270" y="439420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39"/>
                </a:moveTo>
                <a:lnTo>
                  <a:pt x="9145270" y="40639"/>
                </a:lnTo>
                <a:lnTo>
                  <a:pt x="9145270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2B81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-1270" y="443484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A80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-1270" y="4475479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2A7F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-1270" y="451739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A7E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-1270" y="455802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97D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-1270" y="4598670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297C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-1270" y="464057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97B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-1270" y="468122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87A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-1270" y="4721859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2879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-1270" y="476377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878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-1270" y="480440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39"/>
                </a:moveTo>
                <a:lnTo>
                  <a:pt x="9145270" y="40639"/>
                </a:lnTo>
                <a:lnTo>
                  <a:pt x="9145270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2777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-1270" y="4845050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10"/>
                </a:moveTo>
                <a:lnTo>
                  <a:pt x="9145270" y="41910"/>
                </a:lnTo>
                <a:lnTo>
                  <a:pt x="9145270" y="0"/>
                </a:lnTo>
                <a:lnTo>
                  <a:pt x="0" y="0"/>
                </a:lnTo>
                <a:lnTo>
                  <a:pt x="0" y="41910"/>
                </a:lnTo>
                <a:close/>
              </a:path>
            </a:pathLst>
          </a:custGeom>
          <a:solidFill>
            <a:srgbClr val="2776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-1270" y="488695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39"/>
                </a:moveTo>
                <a:lnTo>
                  <a:pt x="9145270" y="40639"/>
                </a:lnTo>
                <a:lnTo>
                  <a:pt x="9145270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2775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-1270" y="492760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39"/>
                </a:moveTo>
                <a:lnTo>
                  <a:pt x="9145270" y="40639"/>
                </a:lnTo>
                <a:lnTo>
                  <a:pt x="9145270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2674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-1270" y="4968240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10"/>
                </a:moveTo>
                <a:lnTo>
                  <a:pt x="9145270" y="41910"/>
                </a:lnTo>
                <a:lnTo>
                  <a:pt x="9145270" y="0"/>
                </a:lnTo>
                <a:lnTo>
                  <a:pt x="0" y="0"/>
                </a:lnTo>
                <a:lnTo>
                  <a:pt x="0" y="41910"/>
                </a:lnTo>
                <a:close/>
              </a:path>
            </a:pathLst>
          </a:custGeom>
          <a:solidFill>
            <a:srgbClr val="2673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-1270" y="501015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39"/>
                </a:moveTo>
                <a:lnTo>
                  <a:pt x="9145270" y="40639"/>
                </a:lnTo>
                <a:lnTo>
                  <a:pt x="9145270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2672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-1270" y="505079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571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-1270" y="5091429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2570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-1270" y="513334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56F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-1270" y="5173979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246E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-1270" y="521589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46D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-1270" y="525652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246C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-1270" y="529717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39"/>
                </a:moveTo>
                <a:lnTo>
                  <a:pt x="9145270" y="40639"/>
                </a:lnTo>
                <a:lnTo>
                  <a:pt x="9145270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236B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-1270" y="5337809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10"/>
                </a:moveTo>
                <a:lnTo>
                  <a:pt x="9145270" y="41910"/>
                </a:lnTo>
                <a:lnTo>
                  <a:pt x="9145270" y="0"/>
                </a:lnTo>
                <a:lnTo>
                  <a:pt x="0" y="0"/>
                </a:lnTo>
                <a:lnTo>
                  <a:pt x="0" y="41910"/>
                </a:lnTo>
                <a:close/>
              </a:path>
            </a:pathLst>
          </a:custGeom>
          <a:solidFill>
            <a:srgbClr val="236A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-1270" y="537972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39"/>
                </a:moveTo>
                <a:lnTo>
                  <a:pt x="9145270" y="40639"/>
                </a:lnTo>
                <a:lnTo>
                  <a:pt x="9145270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2369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-1270" y="542035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39"/>
                </a:moveTo>
                <a:lnTo>
                  <a:pt x="9145270" y="40639"/>
                </a:lnTo>
                <a:lnTo>
                  <a:pt x="9145270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2268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-1270" y="5461000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10"/>
                </a:moveTo>
                <a:lnTo>
                  <a:pt x="9145270" y="41910"/>
                </a:lnTo>
                <a:lnTo>
                  <a:pt x="9145270" y="0"/>
                </a:lnTo>
                <a:lnTo>
                  <a:pt x="0" y="0"/>
                </a:lnTo>
                <a:lnTo>
                  <a:pt x="0" y="41910"/>
                </a:lnTo>
                <a:close/>
              </a:path>
            </a:pathLst>
          </a:custGeom>
          <a:solidFill>
            <a:srgbClr val="2267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-1270" y="550290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39"/>
                </a:moveTo>
                <a:lnTo>
                  <a:pt x="9145270" y="40639"/>
                </a:lnTo>
                <a:lnTo>
                  <a:pt x="9145270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2266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-1270" y="5543550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10"/>
                </a:moveTo>
                <a:lnTo>
                  <a:pt x="9145270" y="41910"/>
                </a:lnTo>
                <a:lnTo>
                  <a:pt x="9145270" y="0"/>
                </a:lnTo>
                <a:lnTo>
                  <a:pt x="0" y="0"/>
                </a:lnTo>
                <a:lnTo>
                  <a:pt x="0" y="41910"/>
                </a:lnTo>
                <a:close/>
              </a:path>
            </a:pathLst>
          </a:custGeom>
          <a:solidFill>
            <a:srgbClr val="2166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-1270" y="558545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39"/>
                </a:moveTo>
                <a:lnTo>
                  <a:pt x="9145270" y="40639"/>
                </a:lnTo>
                <a:lnTo>
                  <a:pt x="9145270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2164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-1270" y="562610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39"/>
                </a:moveTo>
                <a:lnTo>
                  <a:pt x="9145270" y="40639"/>
                </a:lnTo>
                <a:lnTo>
                  <a:pt x="9145270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2163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-1270" y="5666740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10"/>
                </a:moveTo>
                <a:lnTo>
                  <a:pt x="9145270" y="41910"/>
                </a:lnTo>
                <a:lnTo>
                  <a:pt x="9145270" y="0"/>
                </a:lnTo>
                <a:lnTo>
                  <a:pt x="0" y="0"/>
                </a:lnTo>
                <a:lnTo>
                  <a:pt x="0" y="41910"/>
                </a:lnTo>
                <a:close/>
              </a:path>
            </a:pathLst>
          </a:custGeom>
          <a:solidFill>
            <a:srgbClr val="2062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-1270" y="570865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39"/>
                </a:moveTo>
                <a:lnTo>
                  <a:pt x="9145270" y="40639"/>
                </a:lnTo>
                <a:lnTo>
                  <a:pt x="9145270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2061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-1270" y="574929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39"/>
                </a:moveTo>
                <a:lnTo>
                  <a:pt x="9145270" y="40639"/>
                </a:lnTo>
                <a:lnTo>
                  <a:pt x="9145270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2061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-1270" y="5789929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10"/>
                </a:moveTo>
                <a:lnTo>
                  <a:pt x="9145270" y="41910"/>
                </a:lnTo>
                <a:lnTo>
                  <a:pt x="9145270" y="0"/>
                </a:lnTo>
                <a:lnTo>
                  <a:pt x="0" y="0"/>
                </a:lnTo>
                <a:lnTo>
                  <a:pt x="0" y="41910"/>
                </a:lnTo>
                <a:close/>
              </a:path>
            </a:pathLst>
          </a:custGeom>
          <a:solidFill>
            <a:srgbClr val="1F6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-1270" y="583184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39"/>
                </a:moveTo>
                <a:lnTo>
                  <a:pt x="9145270" y="40639"/>
                </a:lnTo>
                <a:lnTo>
                  <a:pt x="9145270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1F5F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-1270" y="587247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1F5E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-1270" y="5913120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1E5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-1270" y="595502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1E5C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-1270" y="599567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39"/>
                </a:moveTo>
                <a:lnTo>
                  <a:pt x="9145270" y="40639"/>
                </a:lnTo>
                <a:lnTo>
                  <a:pt x="9145270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1E5B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-1270" y="6036309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1D5A3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-1270" y="607822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39"/>
                </a:moveTo>
                <a:lnTo>
                  <a:pt x="9145270" y="40639"/>
                </a:lnTo>
                <a:lnTo>
                  <a:pt x="9145270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1D59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-1270" y="611885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39"/>
                </a:moveTo>
                <a:lnTo>
                  <a:pt x="9145270" y="40639"/>
                </a:lnTo>
                <a:lnTo>
                  <a:pt x="9145270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1D583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-1270" y="6159500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1C57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-1270" y="620140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39"/>
                </a:moveTo>
                <a:lnTo>
                  <a:pt x="9145270" y="40639"/>
                </a:lnTo>
                <a:lnTo>
                  <a:pt x="9145270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1C56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-1270" y="624205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1C55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-1270" y="6282690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10"/>
                </a:moveTo>
                <a:lnTo>
                  <a:pt x="9145270" y="41910"/>
                </a:lnTo>
                <a:lnTo>
                  <a:pt x="9145270" y="0"/>
                </a:lnTo>
                <a:lnTo>
                  <a:pt x="0" y="0"/>
                </a:lnTo>
                <a:lnTo>
                  <a:pt x="0" y="41910"/>
                </a:lnTo>
                <a:close/>
              </a:path>
            </a:pathLst>
          </a:custGeom>
          <a:solidFill>
            <a:srgbClr val="1B54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-1270" y="632460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1B53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-1270" y="636524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1B52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-1270" y="6405879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10">
                <a:moveTo>
                  <a:pt x="0" y="41910"/>
                </a:moveTo>
                <a:lnTo>
                  <a:pt x="9145270" y="41910"/>
                </a:lnTo>
                <a:lnTo>
                  <a:pt x="9145270" y="0"/>
                </a:lnTo>
                <a:lnTo>
                  <a:pt x="0" y="0"/>
                </a:lnTo>
                <a:lnTo>
                  <a:pt x="0" y="41910"/>
                </a:lnTo>
                <a:close/>
              </a:path>
            </a:pathLst>
          </a:custGeom>
          <a:solidFill>
            <a:srgbClr val="1A51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-1270" y="644779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39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1A50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-1270" y="648842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40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1A4F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-1270" y="6529069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09">
                <a:moveTo>
                  <a:pt x="0" y="41909"/>
                </a:moveTo>
                <a:lnTo>
                  <a:pt x="9145270" y="41909"/>
                </a:lnTo>
                <a:lnTo>
                  <a:pt x="9145270" y="0"/>
                </a:lnTo>
                <a:lnTo>
                  <a:pt x="0" y="0"/>
                </a:lnTo>
                <a:lnTo>
                  <a:pt x="0" y="41909"/>
                </a:lnTo>
                <a:close/>
              </a:path>
            </a:pathLst>
          </a:custGeom>
          <a:solidFill>
            <a:srgbClr val="194E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-1270" y="6570980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40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194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-1270" y="661161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40">
                <a:moveTo>
                  <a:pt x="0" y="40639"/>
                </a:moveTo>
                <a:lnTo>
                  <a:pt x="9145270" y="40639"/>
                </a:lnTo>
                <a:lnTo>
                  <a:pt x="9145270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194C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-1270" y="6652259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09">
                <a:moveTo>
                  <a:pt x="0" y="41910"/>
                </a:moveTo>
                <a:lnTo>
                  <a:pt x="9145270" y="41910"/>
                </a:lnTo>
                <a:lnTo>
                  <a:pt x="9145270" y="0"/>
                </a:lnTo>
                <a:lnTo>
                  <a:pt x="0" y="0"/>
                </a:lnTo>
                <a:lnTo>
                  <a:pt x="0" y="41910"/>
                </a:lnTo>
                <a:close/>
              </a:path>
            </a:pathLst>
          </a:custGeom>
          <a:solidFill>
            <a:srgbClr val="184B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-1270" y="669416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40">
                <a:moveTo>
                  <a:pt x="0" y="40639"/>
                </a:moveTo>
                <a:lnTo>
                  <a:pt x="9145270" y="40639"/>
                </a:lnTo>
                <a:lnTo>
                  <a:pt x="9145270" y="0"/>
                </a:lnTo>
                <a:lnTo>
                  <a:pt x="0" y="0"/>
                </a:lnTo>
                <a:lnTo>
                  <a:pt x="0" y="40639"/>
                </a:lnTo>
                <a:close/>
              </a:path>
            </a:pathLst>
          </a:custGeom>
          <a:solidFill>
            <a:srgbClr val="184A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-1270" y="673480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40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1849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-1270" y="6775450"/>
            <a:ext cx="9145270" cy="41910"/>
          </a:xfrm>
          <a:custGeom>
            <a:avLst/>
            <a:gdLst/>
            <a:ahLst/>
            <a:cxnLst/>
            <a:rect l="l" t="t" r="r" b="b"/>
            <a:pathLst>
              <a:path w="9145270" h="41909">
                <a:moveTo>
                  <a:pt x="0" y="41910"/>
                </a:moveTo>
                <a:lnTo>
                  <a:pt x="9145270" y="41910"/>
                </a:lnTo>
                <a:lnTo>
                  <a:pt x="9145270" y="0"/>
                </a:lnTo>
                <a:lnTo>
                  <a:pt x="0" y="0"/>
                </a:lnTo>
                <a:lnTo>
                  <a:pt x="0" y="41910"/>
                </a:lnTo>
                <a:close/>
              </a:path>
            </a:pathLst>
          </a:custGeom>
          <a:solidFill>
            <a:srgbClr val="1748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-1270" y="6817359"/>
            <a:ext cx="9145270" cy="40640"/>
          </a:xfrm>
          <a:custGeom>
            <a:avLst/>
            <a:gdLst/>
            <a:ahLst/>
            <a:cxnLst/>
            <a:rect l="l" t="t" r="r" b="b"/>
            <a:pathLst>
              <a:path w="9145270" h="40640">
                <a:moveTo>
                  <a:pt x="0" y="40640"/>
                </a:moveTo>
                <a:lnTo>
                  <a:pt x="9145270" y="40640"/>
                </a:lnTo>
                <a:lnTo>
                  <a:pt x="9145270" y="0"/>
                </a:lnTo>
                <a:lnTo>
                  <a:pt x="0" y="0"/>
                </a:lnTo>
                <a:lnTo>
                  <a:pt x="0" y="40640"/>
                </a:lnTo>
                <a:close/>
              </a:path>
            </a:pathLst>
          </a:custGeom>
          <a:solidFill>
            <a:srgbClr val="1747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-1270" y="6858000"/>
            <a:ext cx="9145270" cy="0"/>
          </a:xfrm>
          <a:custGeom>
            <a:avLst/>
            <a:gdLst/>
            <a:ahLst/>
            <a:cxnLst/>
            <a:rect l="l" t="t" r="r" b="b"/>
            <a:pathLst>
              <a:path w="9145270">
                <a:moveTo>
                  <a:pt x="0" y="0"/>
                </a:moveTo>
                <a:lnTo>
                  <a:pt x="9145270" y="0"/>
                </a:lnTo>
              </a:path>
            </a:pathLst>
          </a:custGeom>
          <a:ln w="3175">
            <a:solidFill>
              <a:srgbClr val="1645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7717790" y="69850"/>
            <a:ext cx="1139190" cy="2030730"/>
          </a:xfrm>
          <a:custGeom>
            <a:avLst/>
            <a:gdLst/>
            <a:ahLst/>
            <a:cxnLst/>
            <a:rect l="l" t="t" r="r" b="b"/>
            <a:pathLst>
              <a:path w="1139190" h="2030730">
                <a:moveTo>
                  <a:pt x="115569" y="0"/>
                </a:moveTo>
                <a:lnTo>
                  <a:pt x="0" y="76200"/>
                </a:lnTo>
                <a:lnTo>
                  <a:pt x="753109" y="1715770"/>
                </a:lnTo>
                <a:lnTo>
                  <a:pt x="941069" y="1858010"/>
                </a:lnTo>
                <a:lnTo>
                  <a:pt x="1097279" y="2030729"/>
                </a:lnTo>
                <a:lnTo>
                  <a:pt x="1139189" y="2026920"/>
                </a:lnTo>
                <a:lnTo>
                  <a:pt x="1078229" y="1795779"/>
                </a:lnTo>
                <a:lnTo>
                  <a:pt x="1093469" y="1657350"/>
                </a:lnTo>
                <a:lnTo>
                  <a:pt x="355600" y="12700"/>
                </a:lnTo>
                <a:lnTo>
                  <a:pt x="1155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7814309" y="111760"/>
            <a:ext cx="1130300" cy="2043430"/>
          </a:xfrm>
          <a:custGeom>
            <a:avLst/>
            <a:gdLst/>
            <a:ahLst/>
            <a:cxnLst/>
            <a:rect l="l" t="t" r="r" b="b"/>
            <a:pathLst>
              <a:path w="1130300" h="2043430">
                <a:moveTo>
                  <a:pt x="114300" y="0"/>
                </a:moveTo>
                <a:lnTo>
                  <a:pt x="0" y="60960"/>
                </a:lnTo>
                <a:lnTo>
                  <a:pt x="758190" y="1720850"/>
                </a:lnTo>
                <a:lnTo>
                  <a:pt x="923290" y="1845310"/>
                </a:lnTo>
                <a:lnTo>
                  <a:pt x="1087120" y="2034540"/>
                </a:lnTo>
                <a:lnTo>
                  <a:pt x="1130300" y="2043430"/>
                </a:lnTo>
                <a:lnTo>
                  <a:pt x="1061720" y="1803400"/>
                </a:lnTo>
                <a:lnTo>
                  <a:pt x="1084580" y="1649730"/>
                </a:lnTo>
                <a:lnTo>
                  <a:pt x="341630" y="10160"/>
                </a:lnTo>
                <a:lnTo>
                  <a:pt x="11430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7866380" y="231140"/>
            <a:ext cx="972819" cy="1530350"/>
          </a:xfrm>
          <a:custGeom>
            <a:avLst/>
            <a:gdLst/>
            <a:ahLst/>
            <a:cxnLst/>
            <a:rect l="l" t="t" r="r" b="b"/>
            <a:pathLst>
              <a:path w="972820" h="1530350">
                <a:moveTo>
                  <a:pt x="340360" y="0"/>
                </a:moveTo>
                <a:lnTo>
                  <a:pt x="90170" y="33019"/>
                </a:lnTo>
                <a:lnTo>
                  <a:pt x="0" y="74929"/>
                </a:lnTo>
                <a:lnTo>
                  <a:pt x="662940" y="1530349"/>
                </a:lnTo>
                <a:lnTo>
                  <a:pt x="797560" y="1416049"/>
                </a:lnTo>
                <a:lnTo>
                  <a:pt x="972820" y="1394459"/>
                </a:lnTo>
                <a:lnTo>
                  <a:pt x="34036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38100" y="5563870"/>
            <a:ext cx="1729739" cy="1031240"/>
          </a:xfrm>
          <a:custGeom>
            <a:avLst/>
            <a:gdLst/>
            <a:ahLst/>
            <a:cxnLst/>
            <a:rect l="l" t="t" r="r" b="b"/>
            <a:pathLst>
              <a:path w="1729739" h="1031240">
                <a:moveTo>
                  <a:pt x="1255712" y="996949"/>
                </a:moveTo>
                <a:lnTo>
                  <a:pt x="1094740" y="996949"/>
                </a:lnTo>
                <a:lnTo>
                  <a:pt x="1247140" y="1031239"/>
                </a:lnTo>
                <a:lnTo>
                  <a:pt x="1259840" y="1000759"/>
                </a:lnTo>
                <a:lnTo>
                  <a:pt x="1255712" y="996949"/>
                </a:lnTo>
                <a:close/>
              </a:path>
              <a:path w="1729739" h="1031240">
                <a:moveTo>
                  <a:pt x="111759" y="372109"/>
                </a:moveTo>
                <a:lnTo>
                  <a:pt x="36830" y="403859"/>
                </a:lnTo>
                <a:lnTo>
                  <a:pt x="0" y="505459"/>
                </a:lnTo>
                <a:lnTo>
                  <a:pt x="43180" y="618489"/>
                </a:lnTo>
                <a:lnTo>
                  <a:pt x="904240" y="1022349"/>
                </a:lnTo>
                <a:lnTo>
                  <a:pt x="1094740" y="996949"/>
                </a:lnTo>
                <a:lnTo>
                  <a:pt x="1255712" y="996949"/>
                </a:lnTo>
                <a:lnTo>
                  <a:pt x="1127760" y="878839"/>
                </a:lnTo>
                <a:lnTo>
                  <a:pt x="1103210" y="706119"/>
                </a:lnTo>
                <a:lnTo>
                  <a:pt x="882650" y="706119"/>
                </a:lnTo>
                <a:lnTo>
                  <a:pt x="111759" y="372109"/>
                </a:lnTo>
                <a:close/>
              </a:path>
              <a:path w="1729739" h="1031240">
                <a:moveTo>
                  <a:pt x="861060" y="0"/>
                </a:moveTo>
                <a:lnTo>
                  <a:pt x="760730" y="22859"/>
                </a:lnTo>
                <a:lnTo>
                  <a:pt x="704850" y="83819"/>
                </a:lnTo>
                <a:lnTo>
                  <a:pt x="744220" y="226059"/>
                </a:lnTo>
                <a:lnTo>
                  <a:pt x="524510" y="350519"/>
                </a:lnTo>
                <a:lnTo>
                  <a:pt x="781050" y="375919"/>
                </a:lnTo>
                <a:lnTo>
                  <a:pt x="882650" y="706119"/>
                </a:lnTo>
                <a:lnTo>
                  <a:pt x="1103210" y="706119"/>
                </a:lnTo>
                <a:lnTo>
                  <a:pt x="1056640" y="378459"/>
                </a:lnTo>
                <a:lnTo>
                  <a:pt x="1699260" y="261619"/>
                </a:lnTo>
                <a:lnTo>
                  <a:pt x="1727810" y="167639"/>
                </a:lnTo>
                <a:lnTo>
                  <a:pt x="1013460" y="167639"/>
                </a:lnTo>
                <a:lnTo>
                  <a:pt x="967740" y="25399"/>
                </a:lnTo>
                <a:lnTo>
                  <a:pt x="861060" y="0"/>
                </a:lnTo>
                <a:close/>
              </a:path>
              <a:path w="1729739" h="1031240">
                <a:moveTo>
                  <a:pt x="1666239" y="80009"/>
                </a:moveTo>
                <a:lnTo>
                  <a:pt x="1013460" y="167639"/>
                </a:lnTo>
                <a:lnTo>
                  <a:pt x="1727810" y="167639"/>
                </a:lnTo>
                <a:lnTo>
                  <a:pt x="1729739" y="161289"/>
                </a:lnTo>
                <a:lnTo>
                  <a:pt x="1666239" y="80009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1621789" y="5687059"/>
            <a:ext cx="113030" cy="204470"/>
          </a:xfrm>
          <a:custGeom>
            <a:avLst/>
            <a:gdLst/>
            <a:ahLst/>
            <a:cxnLst/>
            <a:rect l="l" t="t" r="r" b="b"/>
            <a:pathLst>
              <a:path w="113030" h="204470">
                <a:moveTo>
                  <a:pt x="95249" y="0"/>
                </a:moveTo>
                <a:lnTo>
                  <a:pt x="0" y="5079"/>
                </a:lnTo>
                <a:lnTo>
                  <a:pt x="6349" y="204469"/>
                </a:lnTo>
                <a:lnTo>
                  <a:pt x="113029" y="184149"/>
                </a:lnTo>
                <a:lnTo>
                  <a:pt x="95249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31750" y="5990590"/>
            <a:ext cx="1257300" cy="651510"/>
          </a:xfrm>
          <a:custGeom>
            <a:avLst/>
            <a:gdLst/>
            <a:ahLst/>
            <a:cxnLst/>
            <a:rect l="l" t="t" r="r" b="b"/>
            <a:pathLst>
              <a:path w="1257300" h="651509">
                <a:moveTo>
                  <a:pt x="1253370" y="624840"/>
                </a:moveTo>
                <a:lnTo>
                  <a:pt x="1070610" y="624840"/>
                </a:lnTo>
                <a:lnTo>
                  <a:pt x="1240790" y="651510"/>
                </a:lnTo>
                <a:lnTo>
                  <a:pt x="1257300" y="628650"/>
                </a:lnTo>
                <a:lnTo>
                  <a:pt x="1253370" y="624840"/>
                </a:lnTo>
                <a:close/>
              </a:path>
              <a:path w="1257300" h="651509">
                <a:moveTo>
                  <a:pt x="107950" y="0"/>
                </a:moveTo>
                <a:lnTo>
                  <a:pt x="35560" y="25400"/>
                </a:lnTo>
                <a:lnTo>
                  <a:pt x="0" y="119380"/>
                </a:lnTo>
                <a:lnTo>
                  <a:pt x="33019" y="236220"/>
                </a:lnTo>
                <a:lnTo>
                  <a:pt x="908050" y="643890"/>
                </a:lnTo>
                <a:lnTo>
                  <a:pt x="1070610" y="624840"/>
                </a:lnTo>
                <a:lnTo>
                  <a:pt x="1253370" y="624840"/>
                </a:lnTo>
                <a:lnTo>
                  <a:pt x="1131570" y="506730"/>
                </a:lnTo>
                <a:lnTo>
                  <a:pt x="1055370" y="411480"/>
                </a:lnTo>
                <a:lnTo>
                  <a:pt x="10795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204470" y="6045200"/>
            <a:ext cx="834390" cy="593090"/>
          </a:xfrm>
          <a:custGeom>
            <a:avLst/>
            <a:gdLst/>
            <a:ahLst/>
            <a:cxnLst/>
            <a:rect l="l" t="t" r="r" b="b"/>
            <a:pathLst>
              <a:path w="834390" h="593090">
                <a:moveTo>
                  <a:pt x="62229" y="0"/>
                </a:moveTo>
                <a:lnTo>
                  <a:pt x="0" y="100329"/>
                </a:lnTo>
                <a:lnTo>
                  <a:pt x="0" y="257809"/>
                </a:lnTo>
                <a:lnTo>
                  <a:pt x="732790" y="593090"/>
                </a:lnTo>
                <a:lnTo>
                  <a:pt x="746760" y="424180"/>
                </a:lnTo>
                <a:lnTo>
                  <a:pt x="834389" y="335280"/>
                </a:lnTo>
                <a:lnTo>
                  <a:pt x="62229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769619" y="5607050"/>
            <a:ext cx="214629" cy="1930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1017269" y="6609080"/>
            <a:ext cx="120650" cy="177800"/>
          </a:xfrm>
          <a:custGeom>
            <a:avLst/>
            <a:gdLst/>
            <a:ahLst/>
            <a:cxnLst/>
            <a:rect l="l" t="t" r="r" b="b"/>
            <a:pathLst>
              <a:path w="120650" h="177800">
                <a:moveTo>
                  <a:pt x="57150" y="0"/>
                </a:moveTo>
                <a:lnTo>
                  <a:pt x="0" y="6350"/>
                </a:lnTo>
                <a:lnTo>
                  <a:pt x="120650" y="177800"/>
                </a:lnTo>
                <a:lnTo>
                  <a:pt x="120650" y="2540"/>
                </a:lnTo>
                <a:lnTo>
                  <a:pt x="57150" y="0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800100" y="5726429"/>
            <a:ext cx="306070" cy="608330"/>
          </a:xfrm>
          <a:custGeom>
            <a:avLst/>
            <a:gdLst/>
            <a:ahLst/>
            <a:cxnLst/>
            <a:rect l="l" t="t" r="r" b="b"/>
            <a:pathLst>
              <a:path w="306069" h="608329">
                <a:moveTo>
                  <a:pt x="68580" y="0"/>
                </a:moveTo>
                <a:lnTo>
                  <a:pt x="0" y="62230"/>
                </a:lnTo>
                <a:lnTo>
                  <a:pt x="120650" y="538480"/>
                </a:lnTo>
                <a:lnTo>
                  <a:pt x="220980" y="572770"/>
                </a:lnTo>
                <a:lnTo>
                  <a:pt x="306069" y="608330"/>
                </a:lnTo>
                <a:lnTo>
                  <a:pt x="184150" y="3810"/>
                </a:lnTo>
                <a:lnTo>
                  <a:pt x="6858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1060450" y="5698490"/>
            <a:ext cx="577850" cy="276860"/>
          </a:xfrm>
          <a:custGeom>
            <a:avLst/>
            <a:gdLst/>
            <a:ahLst/>
            <a:cxnLst/>
            <a:rect l="l" t="t" r="r" b="b"/>
            <a:pathLst>
              <a:path w="577850" h="276860">
                <a:moveTo>
                  <a:pt x="548640" y="0"/>
                </a:moveTo>
                <a:lnTo>
                  <a:pt x="0" y="83820"/>
                </a:lnTo>
                <a:lnTo>
                  <a:pt x="21590" y="276860"/>
                </a:lnTo>
                <a:lnTo>
                  <a:pt x="567689" y="187960"/>
                </a:lnTo>
                <a:lnTo>
                  <a:pt x="577850" y="34290"/>
                </a:lnTo>
                <a:lnTo>
                  <a:pt x="54864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551180" y="5862320"/>
            <a:ext cx="247650" cy="106680"/>
          </a:xfrm>
          <a:custGeom>
            <a:avLst/>
            <a:gdLst/>
            <a:ahLst/>
            <a:cxnLst/>
            <a:rect l="l" t="t" r="r" b="b"/>
            <a:pathLst>
              <a:path w="247650" h="106679">
                <a:moveTo>
                  <a:pt x="215900" y="0"/>
                </a:moveTo>
                <a:lnTo>
                  <a:pt x="0" y="62229"/>
                </a:lnTo>
                <a:lnTo>
                  <a:pt x="247650" y="106679"/>
                </a:lnTo>
                <a:lnTo>
                  <a:pt x="215900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791209" y="5694679"/>
            <a:ext cx="250190" cy="137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1009650" y="6567169"/>
            <a:ext cx="182880" cy="2120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1593850" y="5654040"/>
            <a:ext cx="68580" cy="1866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120650" y="5924550"/>
            <a:ext cx="944880" cy="397510"/>
          </a:xfrm>
          <a:custGeom>
            <a:avLst/>
            <a:gdLst/>
            <a:ahLst/>
            <a:cxnLst/>
            <a:rect l="l" t="t" r="r" b="b"/>
            <a:pathLst>
              <a:path w="944880" h="397510">
                <a:moveTo>
                  <a:pt x="78739" y="0"/>
                </a:moveTo>
                <a:lnTo>
                  <a:pt x="0" y="20319"/>
                </a:lnTo>
                <a:lnTo>
                  <a:pt x="854710" y="397509"/>
                </a:lnTo>
                <a:lnTo>
                  <a:pt x="944880" y="388620"/>
                </a:lnTo>
                <a:lnTo>
                  <a:pt x="78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412750" y="6168390"/>
            <a:ext cx="387350" cy="236220"/>
          </a:xfrm>
          <a:custGeom>
            <a:avLst/>
            <a:gdLst/>
            <a:ahLst/>
            <a:cxnLst/>
            <a:rect l="l" t="t" r="r" b="b"/>
            <a:pathLst>
              <a:path w="387350" h="236220">
                <a:moveTo>
                  <a:pt x="39370" y="63500"/>
                </a:moveTo>
                <a:lnTo>
                  <a:pt x="85090" y="129540"/>
                </a:lnTo>
                <a:lnTo>
                  <a:pt x="215900" y="214630"/>
                </a:lnTo>
                <a:lnTo>
                  <a:pt x="369570" y="236220"/>
                </a:lnTo>
                <a:lnTo>
                  <a:pt x="382711" y="193040"/>
                </a:lnTo>
                <a:lnTo>
                  <a:pt x="349250" y="193040"/>
                </a:lnTo>
                <a:lnTo>
                  <a:pt x="259079" y="182880"/>
                </a:lnTo>
                <a:lnTo>
                  <a:pt x="110490" y="115570"/>
                </a:lnTo>
                <a:lnTo>
                  <a:pt x="39370" y="63500"/>
                </a:lnTo>
                <a:close/>
              </a:path>
              <a:path w="387350" h="236220">
                <a:moveTo>
                  <a:pt x="0" y="0"/>
                </a:moveTo>
                <a:lnTo>
                  <a:pt x="11429" y="26670"/>
                </a:lnTo>
                <a:lnTo>
                  <a:pt x="127000" y="52070"/>
                </a:lnTo>
                <a:lnTo>
                  <a:pt x="256540" y="109220"/>
                </a:lnTo>
                <a:lnTo>
                  <a:pt x="349250" y="193040"/>
                </a:lnTo>
                <a:lnTo>
                  <a:pt x="382711" y="193040"/>
                </a:lnTo>
                <a:lnTo>
                  <a:pt x="387350" y="177800"/>
                </a:lnTo>
                <a:lnTo>
                  <a:pt x="312420" y="95250"/>
                </a:lnTo>
                <a:lnTo>
                  <a:pt x="134620" y="139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896619" y="5842000"/>
            <a:ext cx="170180" cy="377190"/>
          </a:xfrm>
          <a:custGeom>
            <a:avLst/>
            <a:gdLst/>
            <a:ahLst/>
            <a:cxnLst/>
            <a:rect l="l" t="t" r="r" b="b"/>
            <a:pathLst>
              <a:path w="170180" h="377189">
                <a:moveTo>
                  <a:pt x="19050" y="0"/>
                </a:moveTo>
                <a:lnTo>
                  <a:pt x="0" y="44450"/>
                </a:lnTo>
                <a:lnTo>
                  <a:pt x="24130" y="271780"/>
                </a:lnTo>
                <a:lnTo>
                  <a:pt x="77470" y="377190"/>
                </a:lnTo>
                <a:lnTo>
                  <a:pt x="170180" y="355600"/>
                </a:lnTo>
                <a:lnTo>
                  <a:pt x="85090" y="257809"/>
                </a:lnTo>
                <a:lnTo>
                  <a:pt x="63500" y="151130"/>
                </a:lnTo>
                <a:lnTo>
                  <a:pt x="72390" y="19050"/>
                </a:lnTo>
                <a:lnTo>
                  <a:pt x="190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1061719" y="6426200"/>
            <a:ext cx="119380" cy="1371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7620" y="5918200"/>
            <a:ext cx="1337310" cy="698500"/>
          </a:xfrm>
          <a:custGeom>
            <a:avLst/>
            <a:gdLst/>
            <a:ahLst/>
            <a:cxnLst/>
            <a:rect l="l" t="t" r="r" b="b"/>
            <a:pathLst>
              <a:path w="1337310" h="698500">
                <a:moveTo>
                  <a:pt x="1316679" y="662940"/>
                </a:moveTo>
                <a:lnTo>
                  <a:pt x="1129030" y="662940"/>
                </a:lnTo>
                <a:lnTo>
                  <a:pt x="1282700" y="698500"/>
                </a:lnTo>
                <a:lnTo>
                  <a:pt x="1316679" y="662940"/>
                </a:lnTo>
                <a:close/>
              </a:path>
              <a:path w="1337310" h="698500">
                <a:moveTo>
                  <a:pt x="171450" y="0"/>
                </a:moveTo>
                <a:lnTo>
                  <a:pt x="123190" y="0"/>
                </a:lnTo>
                <a:lnTo>
                  <a:pt x="49530" y="40640"/>
                </a:lnTo>
                <a:lnTo>
                  <a:pt x="0" y="165100"/>
                </a:lnTo>
                <a:lnTo>
                  <a:pt x="53340" y="284480"/>
                </a:lnTo>
                <a:lnTo>
                  <a:pt x="938530" y="688340"/>
                </a:lnTo>
                <a:lnTo>
                  <a:pt x="1129030" y="662940"/>
                </a:lnTo>
                <a:lnTo>
                  <a:pt x="1316679" y="662940"/>
                </a:lnTo>
                <a:lnTo>
                  <a:pt x="1332455" y="646430"/>
                </a:lnTo>
                <a:lnTo>
                  <a:pt x="967740" y="646430"/>
                </a:lnTo>
                <a:lnTo>
                  <a:pt x="971808" y="627380"/>
                </a:lnTo>
                <a:lnTo>
                  <a:pt x="904240" y="627380"/>
                </a:lnTo>
                <a:lnTo>
                  <a:pt x="85089" y="245109"/>
                </a:lnTo>
                <a:lnTo>
                  <a:pt x="63500" y="170179"/>
                </a:lnTo>
                <a:lnTo>
                  <a:pt x="81280" y="74930"/>
                </a:lnTo>
                <a:lnTo>
                  <a:pt x="171450" y="0"/>
                </a:lnTo>
                <a:close/>
              </a:path>
              <a:path w="1337310" h="698500">
                <a:moveTo>
                  <a:pt x="1121410" y="624840"/>
                </a:moveTo>
                <a:lnTo>
                  <a:pt x="967740" y="646430"/>
                </a:lnTo>
                <a:lnTo>
                  <a:pt x="1332455" y="646430"/>
                </a:lnTo>
                <a:lnTo>
                  <a:pt x="1336096" y="642620"/>
                </a:lnTo>
                <a:lnTo>
                  <a:pt x="1252220" y="642620"/>
                </a:lnTo>
                <a:lnTo>
                  <a:pt x="1121410" y="624840"/>
                </a:lnTo>
                <a:close/>
              </a:path>
              <a:path w="1337310" h="698500">
                <a:moveTo>
                  <a:pt x="1134110" y="406400"/>
                </a:moveTo>
                <a:lnTo>
                  <a:pt x="1087120" y="417830"/>
                </a:lnTo>
                <a:lnTo>
                  <a:pt x="1141730" y="527050"/>
                </a:lnTo>
                <a:lnTo>
                  <a:pt x="1252220" y="642620"/>
                </a:lnTo>
                <a:lnTo>
                  <a:pt x="1336096" y="642620"/>
                </a:lnTo>
                <a:lnTo>
                  <a:pt x="1337310" y="641350"/>
                </a:lnTo>
                <a:lnTo>
                  <a:pt x="1192530" y="527050"/>
                </a:lnTo>
                <a:lnTo>
                  <a:pt x="1134110" y="406400"/>
                </a:lnTo>
                <a:close/>
              </a:path>
              <a:path w="1337310" h="698500">
                <a:moveTo>
                  <a:pt x="1061720" y="426720"/>
                </a:moveTo>
                <a:lnTo>
                  <a:pt x="985520" y="438150"/>
                </a:lnTo>
                <a:lnTo>
                  <a:pt x="924560" y="521970"/>
                </a:lnTo>
                <a:lnTo>
                  <a:pt x="904240" y="627380"/>
                </a:lnTo>
                <a:lnTo>
                  <a:pt x="971808" y="627380"/>
                </a:lnTo>
                <a:lnTo>
                  <a:pt x="995680" y="515620"/>
                </a:lnTo>
                <a:lnTo>
                  <a:pt x="1061720" y="426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167639" y="5985509"/>
            <a:ext cx="127000" cy="265430"/>
          </a:xfrm>
          <a:custGeom>
            <a:avLst/>
            <a:gdLst/>
            <a:ahLst/>
            <a:cxnLst/>
            <a:rect l="l" t="t" r="r" b="b"/>
            <a:pathLst>
              <a:path w="127000" h="265429">
                <a:moveTo>
                  <a:pt x="92710" y="0"/>
                </a:moveTo>
                <a:lnTo>
                  <a:pt x="15240" y="83819"/>
                </a:lnTo>
                <a:lnTo>
                  <a:pt x="0" y="181609"/>
                </a:lnTo>
                <a:lnTo>
                  <a:pt x="26670" y="247649"/>
                </a:lnTo>
                <a:lnTo>
                  <a:pt x="74930" y="265429"/>
                </a:lnTo>
                <a:lnTo>
                  <a:pt x="60960" y="120649"/>
                </a:lnTo>
                <a:lnTo>
                  <a:pt x="127000" y="12699"/>
                </a:lnTo>
                <a:lnTo>
                  <a:pt x="927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712469" y="5539740"/>
            <a:ext cx="511809" cy="943610"/>
          </a:xfrm>
          <a:custGeom>
            <a:avLst/>
            <a:gdLst/>
            <a:ahLst/>
            <a:cxnLst/>
            <a:rect l="l" t="t" r="r" b="b"/>
            <a:pathLst>
              <a:path w="511809" h="943610">
                <a:moveTo>
                  <a:pt x="319316" y="48260"/>
                </a:moveTo>
                <a:lnTo>
                  <a:pt x="180339" y="48260"/>
                </a:lnTo>
                <a:lnTo>
                  <a:pt x="283210" y="77470"/>
                </a:lnTo>
                <a:lnTo>
                  <a:pt x="441960" y="866140"/>
                </a:lnTo>
                <a:lnTo>
                  <a:pt x="511810" y="943610"/>
                </a:lnTo>
                <a:lnTo>
                  <a:pt x="319316" y="48260"/>
                </a:lnTo>
                <a:close/>
              </a:path>
              <a:path w="511809" h="943610">
                <a:moveTo>
                  <a:pt x="205739" y="0"/>
                </a:moveTo>
                <a:lnTo>
                  <a:pt x="64770" y="30480"/>
                </a:lnTo>
                <a:lnTo>
                  <a:pt x="0" y="99060"/>
                </a:lnTo>
                <a:lnTo>
                  <a:pt x="173989" y="711200"/>
                </a:lnTo>
                <a:lnTo>
                  <a:pt x="243839" y="734060"/>
                </a:lnTo>
                <a:lnTo>
                  <a:pt x="60959" y="111760"/>
                </a:lnTo>
                <a:lnTo>
                  <a:pt x="95250" y="58420"/>
                </a:lnTo>
                <a:lnTo>
                  <a:pt x="180339" y="48260"/>
                </a:lnTo>
                <a:lnTo>
                  <a:pt x="319316" y="48260"/>
                </a:lnTo>
                <a:lnTo>
                  <a:pt x="318770" y="45720"/>
                </a:lnTo>
                <a:lnTo>
                  <a:pt x="205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916939" y="5793740"/>
            <a:ext cx="152400" cy="401320"/>
          </a:xfrm>
          <a:custGeom>
            <a:avLst/>
            <a:gdLst/>
            <a:ahLst/>
            <a:cxnLst/>
            <a:rect l="l" t="t" r="r" b="b"/>
            <a:pathLst>
              <a:path w="152400" h="401320">
                <a:moveTo>
                  <a:pt x="50800" y="0"/>
                </a:moveTo>
                <a:lnTo>
                  <a:pt x="0" y="21590"/>
                </a:lnTo>
                <a:lnTo>
                  <a:pt x="60959" y="154940"/>
                </a:lnTo>
                <a:lnTo>
                  <a:pt x="90169" y="252730"/>
                </a:lnTo>
                <a:lnTo>
                  <a:pt x="92709" y="401320"/>
                </a:lnTo>
                <a:lnTo>
                  <a:pt x="152400" y="401320"/>
                </a:lnTo>
                <a:lnTo>
                  <a:pt x="148590" y="287020"/>
                </a:lnTo>
                <a:lnTo>
                  <a:pt x="128269" y="165100"/>
                </a:lnTo>
                <a:lnTo>
                  <a:pt x="78740" y="46990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520700" y="5761990"/>
            <a:ext cx="309880" cy="215900"/>
          </a:xfrm>
          <a:custGeom>
            <a:avLst/>
            <a:gdLst/>
            <a:ahLst/>
            <a:cxnLst/>
            <a:rect l="l" t="t" r="r" b="b"/>
            <a:pathLst>
              <a:path w="309880" h="215900">
                <a:moveTo>
                  <a:pt x="236220" y="0"/>
                </a:moveTo>
                <a:lnTo>
                  <a:pt x="204470" y="13970"/>
                </a:lnTo>
                <a:lnTo>
                  <a:pt x="200659" y="53340"/>
                </a:lnTo>
                <a:lnTo>
                  <a:pt x="0" y="135890"/>
                </a:lnTo>
                <a:lnTo>
                  <a:pt x="0" y="177800"/>
                </a:lnTo>
                <a:lnTo>
                  <a:pt x="224790" y="180340"/>
                </a:lnTo>
                <a:lnTo>
                  <a:pt x="254000" y="215900"/>
                </a:lnTo>
                <a:lnTo>
                  <a:pt x="309880" y="213360"/>
                </a:lnTo>
                <a:lnTo>
                  <a:pt x="303530" y="152400"/>
                </a:lnTo>
                <a:lnTo>
                  <a:pt x="91440" y="140970"/>
                </a:lnTo>
                <a:lnTo>
                  <a:pt x="264159" y="71120"/>
                </a:lnTo>
                <a:lnTo>
                  <a:pt x="236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1043939" y="5617209"/>
            <a:ext cx="748030" cy="335280"/>
          </a:xfrm>
          <a:custGeom>
            <a:avLst/>
            <a:gdLst/>
            <a:ahLst/>
            <a:cxnLst/>
            <a:rect l="l" t="t" r="r" b="b"/>
            <a:pathLst>
              <a:path w="748030" h="335279">
                <a:moveTo>
                  <a:pt x="722841" y="44449"/>
                </a:moveTo>
                <a:lnTo>
                  <a:pt x="668020" y="44449"/>
                </a:lnTo>
                <a:lnTo>
                  <a:pt x="709929" y="114299"/>
                </a:lnTo>
                <a:lnTo>
                  <a:pt x="685799" y="191769"/>
                </a:lnTo>
                <a:lnTo>
                  <a:pt x="41909" y="303529"/>
                </a:lnTo>
                <a:lnTo>
                  <a:pt x="45719" y="335279"/>
                </a:lnTo>
                <a:lnTo>
                  <a:pt x="718820" y="223519"/>
                </a:lnTo>
                <a:lnTo>
                  <a:pt x="748029" y="143509"/>
                </a:lnTo>
                <a:lnTo>
                  <a:pt x="736599" y="60959"/>
                </a:lnTo>
                <a:lnTo>
                  <a:pt x="722841" y="44449"/>
                </a:lnTo>
                <a:close/>
              </a:path>
              <a:path w="748030" h="335279">
                <a:moveTo>
                  <a:pt x="685799" y="0"/>
                </a:moveTo>
                <a:lnTo>
                  <a:pt x="0" y="102869"/>
                </a:lnTo>
                <a:lnTo>
                  <a:pt x="0" y="146049"/>
                </a:lnTo>
                <a:lnTo>
                  <a:pt x="668020" y="44449"/>
                </a:lnTo>
                <a:lnTo>
                  <a:pt x="722841" y="44449"/>
                </a:lnTo>
                <a:lnTo>
                  <a:pt x="6857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1137919" y="5723890"/>
            <a:ext cx="389890" cy="137160"/>
          </a:xfrm>
          <a:custGeom>
            <a:avLst/>
            <a:gdLst/>
            <a:ahLst/>
            <a:cxnLst/>
            <a:rect l="l" t="t" r="r" b="b"/>
            <a:pathLst>
              <a:path w="389890" h="137160">
                <a:moveTo>
                  <a:pt x="381567" y="41910"/>
                </a:moveTo>
                <a:lnTo>
                  <a:pt x="331470" y="41910"/>
                </a:lnTo>
                <a:lnTo>
                  <a:pt x="213360" y="87630"/>
                </a:lnTo>
                <a:lnTo>
                  <a:pt x="113030" y="100330"/>
                </a:lnTo>
                <a:lnTo>
                  <a:pt x="0" y="100330"/>
                </a:lnTo>
                <a:lnTo>
                  <a:pt x="53340" y="137160"/>
                </a:lnTo>
                <a:lnTo>
                  <a:pt x="176530" y="132080"/>
                </a:lnTo>
                <a:lnTo>
                  <a:pt x="334010" y="92710"/>
                </a:lnTo>
                <a:lnTo>
                  <a:pt x="381567" y="41910"/>
                </a:lnTo>
                <a:close/>
              </a:path>
              <a:path w="389890" h="137160">
                <a:moveTo>
                  <a:pt x="201930" y="0"/>
                </a:moveTo>
                <a:lnTo>
                  <a:pt x="87630" y="10160"/>
                </a:lnTo>
                <a:lnTo>
                  <a:pt x="12700" y="60960"/>
                </a:lnTo>
                <a:lnTo>
                  <a:pt x="90170" y="76200"/>
                </a:lnTo>
                <a:lnTo>
                  <a:pt x="219710" y="41910"/>
                </a:lnTo>
                <a:lnTo>
                  <a:pt x="381567" y="41910"/>
                </a:lnTo>
                <a:lnTo>
                  <a:pt x="389890" y="33020"/>
                </a:lnTo>
                <a:lnTo>
                  <a:pt x="353060" y="2540"/>
                </a:lnTo>
                <a:lnTo>
                  <a:pt x="2019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8680450" y="4159250"/>
            <a:ext cx="325120" cy="2265680"/>
          </a:xfrm>
          <a:custGeom>
            <a:avLst/>
            <a:gdLst/>
            <a:ahLst/>
            <a:cxnLst/>
            <a:rect l="l" t="t" r="r" b="b"/>
            <a:pathLst>
              <a:path w="325120" h="2265679">
                <a:moveTo>
                  <a:pt x="325120" y="0"/>
                </a:moveTo>
                <a:lnTo>
                  <a:pt x="241300" y="292100"/>
                </a:lnTo>
                <a:lnTo>
                  <a:pt x="143509" y="417830"/>
                </a:lnTo>
                <a:lnTo>
                  <a:pt x="33020" y="494030"/>
                </a:lnTo>
                <a:lnTo>
                  <a:pt x="0" y="655319"/>
                </a:lnTo>
                <a:lnTo>
                  <a:pt x="12700" y="801369"/>
                </a:lnTo>
                <a:lnTo>
                  <a:pt x="143509" y="1099820"/>
                </a:lnTo>
                <a:lnTo>
                  <a:pt x="172720" y="1211580"/>
                </a:lnTo>
                <a:lnTo>
                  <a:pt x="156209" y="1289050"/>
                </a:lnTo>
                <a:lnTo>
                  <a:pt x="76200" y="1351280"/>
                </a:lnTo>
                <a:lnTo>
                  <a:pt x="54609" y="1435100"/>
                </a:lnTo>
                <a:lnTo>
                  <a:pt x="76200" y="1560830"/>
                </a:lnTo>
                <a:lnTo>
                  <a:pt x="168909" y="1762760"/>
                </a:lnTo>
                <a:lnTo>
                  <a:pt x="190500" y="1930400"/>
                </a:lnTo>
                <a:lnTo>
                  <a:pt x="165100" y="2042160"/>
                </a:lnTo>
                <a:lnTo>
                  <a:pt x="33020" y="2189480"/>
                </a:lnTo>
                <a:lnTo>
                  <a:pt x="41909" y="2265680"/>
                </a:lnTo>
                <a:lnTo>
                  <a:pt x="143509" y="2180590"/>
                </a:lnTo>
                <a:lnTo>
                  <a:pt x="223520" y="2076450"/>
                </a:lnTo>
                <a:lnTo>
                  <a:pt x="257809" y="1882139"/>
                </a:lnTo>
                <a:lnTo>
                  <a:pt x="220979" y="1700530"/>
                </a:lnTo>
                <a:lnTo>
                  <a:pt x="130809" y="1511300"/>
                </a:lnTo>
                <a:lnTo>
                  <a:pt x="127000" y="1421130"/>
                </a:lnTo>
                <a:lnTo>
                  <a:pt x="228600" y="1323340"/>
                </a:lnTo>
                <a:lnTo>
                  <a:pt x="223520" y="1149350"/>
                </a:lnTo>
                <a:lnTo>
                  <a:pt x="114300" y="877569"/>
                </a:lnTo>
                <a:lnTo>
                  <a:pt x="67309" y="723900"/>
                </a:lnTo>
                <a:lnTo>
                  <a:pt x="72390" y="577850"/>
                </a:lnTo>
                <a:lnTo>
                  <a:pt x="165100" y="521969"/>
                </a:lnTo>
                <a:lnTo>
                  <a:pt x="250190" y="424180"/>
                </a:lnTo>
                <a:lnTo>
                  <a:pt x="313690" y="264160"/>
                </a:lnTo>
                <a:lnTo>
                  <a:pt x="32512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8740140" y="2115820"/>
            <a:ext cx="326390" cy="2592070"/>
          </a:xfrm>
          <a:custGeom>
            <a:avLst/>
            <a:gdLst/>
            <a:ahLst/>
            <a:cxnLst/>
            <a:rect l="l" t="t" r="r" b="b"/>
            <a:pathLst>
              <a:path w="326390" h="2592070">
                <a:moveTo>
                  <a:pt x="326389" y="0"/>
                </a:moveTo>
                <a:lnTo>
                  <a:pt x="241300" y="335279"/>
                </a:lnTo>
                <a:lnTo>
                  <a:pt x="144779" y="478789"/>
                </a:lnTo>
                <a:lnTo>
                  <a:pt x="34289" y="566419"/>
                </a:lnTo>
                <a:lnTo>
                  <a:pt x="0" y="749300"/>
                </a:lnTo>
                <a:lnTo>
                  <a:pt x="13969" y="916939"/>
                </a:lnTo>
                <a:lnTo>
                  <a:pt x="144779" y="1259839"/>
                </a:lnTo>
                <a:lnTo>
                  <a:pt x="173989" y="1386839"/>
                </a:lnTo>
                <a:lnTo>
                  <a:pt x="157479" y="1475739"/>
                </a:lnTo>
                <a:lnTo>
                  <a:pt x="77469" y="1545589"/>
                </a:lnTo>
                <a:lnTo>
                  <a:pt x="55879" y="1643379"/>
                </a:lnTo>
                <a:lnTo>
                  <a:pt x="77469" y="1786889"/>
                </a:lnTo>
                <a:lnTo>
                  <a:pt x="170179" y="2018029"/>
                </a:lnTo>
                <a:lnTo>
                  <a:pt x="191769" y="2208529"/>
                </a:lnTo>
                <a:lnTo>
                  <a:pt x="166369" y="2338069"/>
                </a:lnTo>
                <a:lnTo>
                  <a:pt x="34289" y="2505710"/>
                </a:lnTo>
                <a:lnTo>
                  <a:pt x="43179" y="2592069"/>
                </a:lnTo>
                <a:lnTo>
                  <a:pt x="144779" y="2495549"/>
                </a:lnTo>
                <a:lnTo>
                  <a:pt x="224789" y="2376169"/>
                </a:lnTo>
                <a:lnTo>
                  <a:pt x="259079" y="2153919"/>
                </a:lnTo>
                <a:lnTo>
                  <a:pt x="220979" y="1946909"/>
                </a:lnTo>
                <a:lnTo>
                  <a:pt x="132079" y="1731009"/>
                </a:lnTo>
                <a:lnTo>
                  <a:pt x="127000" y="1626869"/>
                </a:lnTo>
                <a:lnTo>
                  <a:pt x="229869" y="1515109"/>
                </a:lnTo>
                <a:lnTo>
                  <a:pt x="224789" y="1315719"/>
                </a:lnTo>
                <a:lnTo>
                  <a:pt x="115569" y="1004569"/>
                </a:lnTo>
                <a:lnTo>
                  <a:pt x="68579" y="828039"/>
                </a:lnTo>
                <a:lnTo>
                  <a:pt x="72389" y="660400"/>
                </a:lnTo>
                <a:lnTo>
                  <a:pt x="166369" y="596900"/>
                </a:lnTo>
                <a:lnTo>
                  <a:pt x="251459" y="485139"/>
                </a:lnTo>
                <a:lnTo>
                  <a:pt x="313689" y="303529"/>
                </a:lnTo>
                <a:lnTo>
                  <a:pt x="326389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8491219" y="1775460"/>
            <a:ext cx="341630" cy="354330"/>
          </a:xfrm>
          <a:custGeom>
            <a:avLst/>
            <a:gdLst/>
            <a:ahLst/>
            <a:cxnLst/>
            <a:rect l="l" t="t" r="r" b="b"/>
            <a:pathLst>
              <a:path w="341629" h="354330">
                <a:moveTo>
                  <a:pt x="25400" y="0"/>
                </a:moveTo>
                <a:lnTo>
                  <a:pt x="0" y="41910"/>
                </a:lnTo>
                <a:lnTo>
                  <a:pt x="152400" y="153669"/>
                </a:lnTo>
                <a:lnTo>
                  <a:pt x="330200" y="354329"/>
                </a:lnTo>
                <a:lnTo>
                  <a:pt x="341629" y="323850"/>
                </a:lnTo>
                <a:lnTo>
                  <a:pt x="189229" y="137160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7852409" y="102870"/>
            <a:ext cx="280670" cy="146050"/>
          </a:xfrm>
          <a:custGeom>
            <a:avLst/>
            <a:gdLst/>
            <a:ahLst/>
            <a:cxnLst/>
            <a:rect l="l" t="t" r="r" b="b"/>
            <a:pathLst>
              <a:path w="280670" h="146050">
                <a:moveTo>
                  <a:pt x="210820" y="0"/>
                </a:moveTo>
                <a:lnTo>
                  <a:pt x="91440" y="33020"/>
                </a:lnTo>
                <a:lnTo>
                  <a:pt x="196850" y="59689"/>
                </a:lnTo>
                <a:lnTo>
                  <a:pt x="39370" y="109220"/>
                </a:lnTo>
                <a:lnTo>
                  <a:pt x="0" y="146050"/>
                </a:lnTo>
                <a:lnTo>
                  <a:pt x="156210" y="113029"/>
                </a:lnTo>
                <a:lnTo>
                  <a:pt x="280670" y="105409"/>
                </a:lnTo>
                <a:lnTo>
                  <a:pt x="2108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8054340" y="520700"/>
            <a:ext cx="372110" cy="715010"/>
          </a:xfrm>
          <a:custGeom>
            <a:avLst/>
            <a:gdLst/>
            <a:ahLst/>
            <a:cxnLst/>
            <a:rect l="l" t="t" r="r" b="b"/>
            <a:pathLst>
              <a:path w="372109" h="715010">
                <a:moveTo>
                  <a:pt x="21589" y="87629"/>
                </a:moveTo>
                <a:lnTo>
                  <a:pt x="43179" y="278129"/>
                </a:lnTo>
                <a:lnTo>
                  <a:pt x="149859" y="520700"/>
                </a:lnTo>
                <a:lnTo>
                  <a:pt x="264159" y="688339"/>
                </a:lnTo>
                <a:lnTo>
                  <a:pt x="336550" y="715010"/>
                </a:lnTo>
                <a:lnTo>
                  <a:pt x="363812" y="656589"/>
                </a:lnTo>
                <a:lnTo>
                  <a:pt x="297179" y="656589"/>
                </a:lnTo>
                <a:lnTo>
                  <a:pt x="224789" y="591820"/>
                </a:lnTo>
                <a:lnTo>
                  <a:pt x="100329" y="345439"/>
                </a:lnTo>
                <a:lnTo>
                  <a:pt x="21589" y="87629"/>
                </a:lnTo>
                <a:close/>
              </a:path>
              <a:path w="372109" h="715010">
                <a:moveTo>
                  <a:pt x="104227" y="39370"/>
                </a:moveTo>
                <a:lnTo>
                  <a:pt x="50800" y="39370"/>
                </a:lnTo>
                <a:lnTo>
                  <a:pt x="138429" y="152400"/>
                </a:lnTo>
                <a:lnTo>
                  <a:pt x="229869" y="316229"/>
                </a:lnTo>
                <a:lnTo>
                  <a:pt x="306069" y="544829"/>
                </a:lnTo>
                <a:lnTo>
                  <a:pt x="297179" y="656589"/>
                </a:lnTo>
                <a:lnTo>
                  <a:pt x="363812" y="656589"/>
                </a:lnTo>
                <a:lnTo>
                  <a:pt x="372109" y="638810"/>
                </a:lnTo>
                <a:lnTo>
                  <a:pt x="320039" y="439420"/>
                </a:lnTo>
                <a:lnTo>
                  <a:pt x="220979" y="214629"/>
                </a:lnTo>
                <a:lnTo>
                  <a:pt x="139700" y="73660"/>
                </a:lnTo>
                <a:lnTo>
                  <a:pt x="104227" y="39370"/>
                </a:lnTo>
                <a:close/>
              </a:path>
              <a:path w="372109" h="715010">
                <a:moveTo>
                  <a:pt x="63500" y="0"/>
                </a:moveTo>
                <a:lnTo>
                  <a:pt x="3809" y="0"/>
                </a:lnTo>
                <a:lnTo>
                  <a:pt x="0" y="67310"/>
                </a:lnTo>
                <a:lnTo>
                  <a:pt x="50800" y="39370"/>
                </a:lnTo>
                <a:lnTo>
                  <a:pt x="104227" y="3937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7772400" y="270509"/>
            <a:ext cx="681990" cy="1480820"/>
          </a:xfrm>
          <a:custGeom>
            <a:avLst/>
            <a:gdLst/>
            <a:ahLst/>
            <a:cxnLst/>
            <a:rect l="l" t="t" r="r" b="b"/>
            <a:pathLst>
              <a:path w="681990" h="1480820">
                <a:moveTo>
                  <a:pt x="0" y="0"/>
                </a:moveTo>
                <a:lnTo>
                  <a:pt x="668020" y="1480820"/>
                </a:lnTo>
                <a:lnTo>
                  <a:pt x="681990" y="1394460"/>
                </a:lnTo>
                <a:lnTo>
                  <a:pt x="41909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7729219" y="39369"/>
            <a:ext cx="1168400" cy="2086610"/>
          </a:xfrm>
          <a:custGeom>
            <a:avLst/>
            <a:gdLst/>
            <a:ahLst/>
            <a:cxnLst/>
            <a:rect l="l" t="t" r="r" b="b"/>
            <a:pathLst>
              <a:path w="1168400" h="2086610">
                <a:moveTo>
                  <a:pt x="1104354" y="1868169"/>
                </a:moveTo>
                <a:lnTo>
                  <a:pt x="1060450" y="1868169"/>
                </a:lnTo>
                <a:lnTo>
                  <a:pt x="1111250" y="2030729"/>
                </a:lnTo>
                <a:lnTo>
                  <a:pt x="1096009" y="2085339"/>
                </a:lnTo>
                <a:lnTo>
                  <a:pt x="1168400" y="2086609"/>
                </a:lnTo>
                <a:lnTo>
                  <a:pt x="1104354" y="1868169"/>
                </a:lnTo>
                <a:close/>
              </a:path>
              <a:path w="1168400" h="2086610">
                <a:moveTo>
                  <a:pt x="1112276" y="1739900"/>
                </a:moveTo>
                <a:lnTo>
                  <a:pt x="1040129" y="1739900"/>
                </a:lnTo>
                <a:lnTo>
                  <a:pt x="979170" y="1789429"/>
                </a:lnTo>
                <a:lnTo>
                  <a:pt x="1028700" y="1827529"/>
                </a:lnTo>
                <a:lnTo>
                  <a:pt x="914400" y="1864359"/>
                </a:lnTo>
                <a:lnTo>
                  <a:pt x="958850" y="1897379"/>
                </a:lnTo>
                <a:lnTo>
                  <a:pt x="1060450" y="1868169"/>
                </a:lnTo>
                <a:lnTo>
                  <a:pt x="1104354" y="1868169"/>
                </a:lnTo>
                <a:lnTo>
                  <a:pt x="1097279" y="1844039"/>
                </a:lnTo>
                <a:lnTo>
                  <a:pt x="1112276" y="1739900"/>
                </a:lnTo>
                <a:close/>
              </a:path>
              <a:path w="1168400" h="2086610">
                <a:moveTo>
                  <a:pt x="1071019" y="1577339"/>
                </a:moveTo>
                <a:lnTo>
                  <a:pt x="877570" y="1577339"/>
                </a:lnTo>
                <a:lnTo>
                  <a:pt x="998220" y="1597659"/>
                </a:lnTo>
                <a:lnTo>
                  <a:pt x="815339" y="1675129"/>
                </a:lnTo>
                <a:lnTo>
                  <a:pt x="748029" y="1774189"/>
                </a:lnTo>
                <a:lnTo>
                  <a:pt x="975359" y="1677669"/>
                </a:lnTo>
                <a:lnTo>
                  <a:pt x="1116672" y="1677669"/>
                </a:lnTo>
                <a:lnTo>
                  <a:pt x="1071019" y="1577339"/>
                </a:lnTo>
                <a:close/>
              </a:path>
              <a:path w="1168400" h="2086610">
                <a:moveTo>
                  <a:pt x="1116672" y="1677669"/>
                </a:moveTo>
                <a:lnTo>
                  <a:pt x="975359" y="1677669"/>
                </a:lnTo>
                <a:lnTo>
                  <a:pt x="934720" y="1747519"/>
                </a:lnTo>
                <a:lnTo>
                  <a:pt x="1040129" y="1739900"/>
                </a:lnTo>
                <a:lnTo>
                  <a:pt x="1112276" y="1739900"/>
                </a:lnTo>
                <a:lnTo>
                  <a:pt x="1120139" y="1685289"/>
                </a:lnTo>
                <a:lnTo>
                  <a:pt x="1116672" y="1677669"/>
                </a:lnTo>
                <a:close/>
              </a:path>
              <a:path w="1168400" h="2086610">
                <a:moveTo>
                  <a:pt x="381020" y="60959"/>
                </a:moveTo>
                <a:lnTo>
                  <a:pt x="130809" y="60959"/>
                </a:lnTo>
                <a:lnTo>
                  <a:pt x="322579" y="63500"/>
                </a:lnTo>
                <a:lnTo>
                  <a:pt x="972820" y="1499869"/>
                </a:lnTo>
                <a:lnTo>
                  <a:pt x="822959" y="1558289"/>
                </a:lnTo>
                <a:lnTo>
                  <a:pt x="750570" y="1638300"/>
                </a:lnTo>
                <a:lnTo>
                  <a:pt x="877570" y="1577339"/>
                </a:lnTo>
                <a:lnTo>
                  <a:pt x="1071019" y="1577339"/>
                </a:lnTo>
                <a:lnTo>
                  <a:pt x="381020" y="60959"/>
                </a:lnTo>
                <a:close/>
              </a:path>
              <a:path w="1168400" h="2086610">
                <a:moveTo>
                  <a:pt x="127000" y="0"/>
                </a:moveTo>
                <a:lnTo>
                  <a:pt x="0" y="96520"/>
                </a:lnTo>
                <a:lnTo>
                  <a:pt x="130809" y="60959"/>
                </a:lnTo>
                <a:lnTo>
                  <a:pt x="381020" y="60959"/>
                </a:lnTo>
                <a:lnTo>
                  <a:pt x="361950" y="19050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8392159" y="1452880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40">
                <a:moveTo>
                  <a:pt x="285750" y="0"/>
                </a:moveTo>
                <a:lnTo>
                  <a:pt x="152400" y="11430"/>
                </a:lnTo>
                <a:lnTo>
                  <a:pt x="0" y="107950"/>
                </a:lnTo>
                <a:lnTo>
                  <a:pt x="29210" y="142240"/>
                </a:lnTo>
                <a:lnTo>
                  <a:pt x="102870" y="71120"/>
                </a:lnTo>
                <a:lnTo>
                  <a:pt x="302260" y="29210"/>
                </a:lnTo>
                <a:lnTo>
                  <a:pt x="2857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8322309" y="1310639"/>
            <a:ext cx="320040" cy="154940"/>
          </a:xfrm>
          <a:custGeom>
            <a:avLst/>
            <a:gdLst/>
            <a:ahLst/>
            <a:cxnLst/>
            <a:rect l="l" t="t" r="r" b="b"/>
            <a:pathLst>
              <a:path w="320040" h="154940">
                <a:moveTo>
                  <a:pt x="290830" y="0"/>
                </a:moveTo>
                <a:lnTo>
                  <a:pt x="135890" y="31750"/>
                </a:lnTo>
                <a:lnTo>
                  <a:pt x="0" y="105410"/>
                </a:lnTo>
                <a:lnTo>
                  <a:pt x="17780" y="154939"/>
                </a:lnTo>
                <a:lnTo>
                  <a:pt x="132080" y="69850"/>
                </a:lnTo>
                <a:lnTo>
                  <a:pt x="320040" y="62230"/>
                </a:lnTo>
                <a:lnTo>
                  <a:pt x="2908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7890509" y="372109"/>
            <a:ext cx="330200" cy="148590"/>
          </a:xfrm>
          <a:custGeom>
            <a:avLst/>
            <a:gdLst/>
            <a:ahLst/>
            <a:cxnLst/>
            <a:rect l="l" t="t" r="r" b="b"/>
            <a:pathLst>
              <a:path w="330200" h="148590">
                <a:moveTo>
                  <a:pt x="302260" y="0"/>
                </a:moveTo>
                <a:lnTo>
                  <a:pt x="121920" y="26669"/>
                </a:lnTo>
                <a:lnTo>
                  <a:pt x="0" y="105410"/>
                </a:lnTo>
                <a:lnTo>
                  <a:pt x="21590" y="148589"/>
                </a:lnTo>
                <a:lnTo>
                  <a:pt x="125730" y="68579"/>
                </a:lnTo>
                <a:lnTo>
                  <a:pt x="330200" y="55879"/>
                </a:lnTo>
                <a:lnTo>
                  <a:pt x="3022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7834630" y="260350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29">
                <a:moveTo>
                  <a:pt x="300990" y="0"/>
                </a:moveTo>
                <a:lnTo>
                  <a:pt x="87629" y="41909"/>
                </a:lnTo>
                <a:lnTo>
                  <a:pt x="0" y="107950"/>
                </a:lnTo>
                <a:lnTo>
                  <a:pt x="29210" y="151129"/>
                </a:lnTo>
                <a:lnTo>
                  <a:pt x="114300" y="78740"/>
                </a:lnTo>
                <a:lnTo>
                  <a:pt x="325120" y="40640"/>
                </a:lnTo>
                <a:lnTo>
                  <a:pt x="3009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7730490" y="133350"/>
            <a:ext cx="67310" cy="152400"/>
          </a:xfrm>
          <a:custGeom>
            <a:avLst/>
            <a:gdLst/>
            <a:ahLst/>
            <a:cxnLst/>
            <a:rect l="l" t="t" r="r" b="b"/>
            <a:pathLst>
              <a:path w="67309" h="152400">
                <a:moveTo>
                  <a:pt x="0" y="0"/>
                </a:moveTo>
                <a:lnTo>
                  <a:pt x="67309" y="152400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 txBox="1">
            <a:spLocks noGrp="1"/>
          </p:cNvSpPr>
          <p:nvPr>
            <p:ph type="title"/>
          </p:nvPr>
        </p:nvSpPr>
        <p:spPr>
          <a:xfrm>
            <a:off x="1922779" y="1022350"/>
            <a:ext cx="439674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dirty="0" smtClean="0">
                <a:solidFill>
                  <a:srgbClr val="000000"/>
                </a:solidFill>
              </a:rPr>
              <a:t>Simple Future Tense</a:t>
            </a:r>
            <a:endParaRPr sz="3200" b="1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209" name="object 209"/>
          <p:cNvSpPr txBox="1"/>
          <p:nvPr/>
        </p:nvSpPr>
        <p:spPr>
          <a:xfrm>
            <a:off x="762000" y="2082800"/>
            <a:ext cx="7496809" cy="387798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 marR="5080">
              <a:lnSpc>
                <a:spcPts val="2690"/>
              </a:lnSpc>
              <a:spcBef>
                <a:spcPts val="745"/>
              </a:spcBef>
              <a:tabLst>
                <a:tab pos="354965" algn="l"/>
                <a:tab pos="355600" algn="l"/>
              </a:tabLst>
            </a:pPr>
            <a:r>
              <a:rPr lang="en-US" sz="2400" dirty="0" err="1"/>
              <a:t>Yusniar</a:t>
            </a:r>
            <a:r>
              <a:rPr lang="en-US" sz="2400" dirty="0"/>
              <a:t>     : “I plan to see ‘the ghost’ with Tina.”</a:t>
            </a:r>
            <a:br>
              <a:rPr lang="en-US" sz="2400" dirty="0"/>
            </a:br>
            <a:r>
              <a:rPr lang="en-US" sz="2400" dirty="0" err="1"/>
              <a:t>Supriadi</a:t>
            </a:r>
            <a:r>
              <a:rPr lang="en-US" sz="2400" dirty="0"/>
              <a:t>    : “When...it?”</a:t>
            </a:r>
            <a:br>
              <a:rPr lang="en-US" sz="2400" dirty="0"/>
            </a:br>
            <a:r>
              <a:rPr lang="en-US" sz="2400" dirty="0"/>
              <a:t>A. you see</a:t>
            </a:r>
            <a:br>
              <a:rPr lang="en-US" sz="2400" dirty="0"/>
            </a:br>
            <a:r>
              <a:rPr lang="en-US" sz="2400" dirty="0"/>
              <a:t>B. have you seen                        </a:t>
            </a:r>
            <a:br>
              <a:rPr lang="en-US" sz="2400" dirty="0"/>
            </a:br>
            <a:r>
              <a:rPr lang="en-US" sz="2400" dirty="0"/>
              <a:t>C. Are you going to see</a:t>
            </a:r>
            <a:br>
              <a:rPr lang="en-US" sz="2400" dirty="0"/>
            </a:br>
            <a:r>
              <a:rPr lang="en-US" sz="2400" dirty="0"/>
              <a:t>D. did you want to see                </a:t>
            </a:r>
            <a:br>
              <a:rPr lang="en-US" sz="2400" dirty="0"/>
            </a:br>
            <a:r>
              <a:rPr lang="en-US" sz="2400" dirty="0"/>
              <a:t>E. Were you going to see</a:t>
            </a:r>
            <a:br>
              <a:rPr lang="en-US" sz="2400" dirty="0"/>
            </a:br>
            <a:r>
              <a:rPr lang="en-US" sz="2400" dirty="0" err="1"/>
              <a:t>Jawaban</a:t>
            </a:r>
            <a:r>
              <a:rPr lang="en-US" sz="2400" dirty="0"/>
              <a:t> : C</a:t>
            </a:r>
            <a:br>
              <a:rPr lang="en-US" sz="2400" dirty="0"/>
            </a:br>
            <a:r>
              <a:rPr lang="en-US" sz="2400" dirty="0" err="1"/>
              <a:t>Pembahasan</a:t>
            </a:r>
            <a:r>
              <a:rPr lang="en-US" sz="2400" dirty="0"/>
              <a:t>:</a:t>
            </a:r>
            <a:br>
              <a:rPr lang="en-US" sz="2400" dirty="0"/>
            </a:br>
            <a:r>
              <a:rPr lang="en-US" sz="2400" dirty="0" err="1"/>
              <a:t>Kalimat</a:t>
            </a:r>
            <a:r>
              <a:rPr lang="en-US" sz="2400" dirty="0"/>
              <a:t> </a:t>
            </a:r>
            <a:r>
              <a:rPr lang="en-US" sz="2400" dirty="0" err="1"/>
              <a:t>diatas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future tense.</a:t>
            </a:r>
            <a:br>
              <a:rPr lang="en-US" sz="2400" dirty="0"/>
            </a:br>
            <a:r>
              <a:rPr lang="en-US" sz="2400" dirty="0"/>
              <a:t>S + </a:t>
            </a:r>
            <a:r>
              <a:rPr lang="en-US" sz="2400" dirty="0">
                <a:solidFill>
                  <a:srgbClr val="C00000"/>
                </a:solidFill>
              </a:rPr>
              <a:t>to </a:t>
            </a:r>
            <a:r>
              <a:rPr lang="en-US" sz="2400" dirty="0">
                <a:solidFill>
                  <a:srgbClr val="FF0000"/>
                </a:solidFill>
              </a:rPr>
              <a:t>be + going to + V.</a:t>
            </a:r>
            <a:r>
              <a:rPr lang="en-US" sz="2400" dirty="0"/>
              <a:t>  ... are you going to see it?</a:t>
            </a:r>
            <a:endParaRPr sz="24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744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270" y="22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44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-1270" y="48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54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1270" y="736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764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1270" y="977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774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1270" y="121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84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1270" y="147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794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1270" y="171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A4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270" y="196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B4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270" y="222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7C4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270" y="246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7D4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270" y="270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E4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270" y="295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F4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270" y="321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804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270" y="345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814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270" y="369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824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270" y="394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834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270" y="4203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844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270" y="444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854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270" y="468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865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270" y="494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875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270" y="518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885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270" y="543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895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270" y="568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8A5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270" y="593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8B5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270" y="6172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8C5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270" y="6426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8D5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270" y="6680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8E5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270" y="692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8F5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270" y="7162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905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270" y="7416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915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270" y="7658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925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270" y="791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935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270" y="815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945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270" y="840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955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270" y="8648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965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270" y="8902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975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270" y="9156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985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270" y="939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995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270" y="9639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9A5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270" y="9893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9B5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270" y="10147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9C5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270" y="10388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9D5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270" y="10629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9E5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270" y="10883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9F5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270" y="11125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A05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270" y="11379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A16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270" y="1162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A26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270" y="1187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A36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270" y="12115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A46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270" y="12369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A56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270" y="12623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A66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270" y="12865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A76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270" y="13106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A8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270" y="13360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A9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270" y="13601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AA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270" y="13855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AB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270" y="1409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AC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270" y="1435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AD6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270" y="14592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AE6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270" y="1484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AF6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270" y="1510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B06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270" y="15341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B16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270" y="15582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26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270" y="15836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36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270" y="16090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B46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270" y="16332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B56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270" y="1657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66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-1270" y="1682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B76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-1270" y="17068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86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-1270" y="17322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B96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-1270" y="17564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A6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-1270" y="17818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BB6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-1270" y="18059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C7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-1270" y="1831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D7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-1270" y="1856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BE7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-1270" y="18808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BF7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-1270" y="19050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C07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-1270" y="19304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C17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-1270" y="19545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C27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-1270" y="19799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C37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-1270" y="20040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C47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-1270" y="20294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C57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-1270" y="20535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C67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-1270" y="20789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C77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-1270" y="21031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C87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-1270" y="21285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C97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-1270" y="21526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CA7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-1270" y="2178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CC7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-1270" y="2203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CC7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-1270" y="22275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CD7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-1270" y="22517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CE7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-1270" y="22771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CF7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-1270" y="23012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D07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-1270" y="23266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D07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-1270" y="23507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D17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-1270" y="23761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D27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-1270" y="24003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D37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-1270" y="24257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D47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-1270" y="24498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D57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-1270" y="24752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D6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-1270" y="24993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D78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-1270" y="25247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D88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-1270" y="25488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D98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-1270" y="25742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DA8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-1270" y="25984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DB8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-1270" y="26238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DC8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-1270" y="26479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DD8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-1270" y="26733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DE8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-1270" y="26974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DF8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-1270" y="27228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E08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-1270" y="27470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E18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-1270" y="27724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E28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-1270" y="27965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E38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-1270" y="28219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E48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-1270" y="28460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E58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-1270" y="28714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E68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-1270" y="28956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E78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-1270" y="29210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E88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-1270" y="29451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E98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-1270" y="29705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EA8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-1270" y="29946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EB8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-1270" y="30200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EC8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-1270" y="30441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ED8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-1270" y="30695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EE8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-1270" y="30937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EF8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-1270" y="31191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F08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-1270" y="31432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19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-1270" y="31686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F29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-1270" y="31927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39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-1270" y="32181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F49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-1270" y="32423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59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-1270" y="32677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F69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-1270" y="32918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79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-1270" y="33172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F89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-1270" y="33413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99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-1270" y="33667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FA9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-1270" y="33909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B9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-1270" y="34163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FC9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-1270" y="34404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F9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-1270" y="34658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FD9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-1270" y="34899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C9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-1270" y="35153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FB9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-1270" y="35394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A9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-1270" y="35648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F99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-1270" y="35890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89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-1270" y="36144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F79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-1270" y="36385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69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-1270" y="36639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F59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-1270" y="36880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49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-1270" y="37134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F39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-1270" y="37376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29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-1270" y="37630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F19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-1270" y="37871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09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-1270" y="38125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EF8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-1270" y="38366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EE8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-1270" y="38620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ED8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-1270" y="38862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EC8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-1270" y="39116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EB8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-1270" y="39357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EA8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-1270" y="39611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E98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-1270" y="3985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E88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-1270" y="40106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E78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-1270" y="40347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E68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-1270" y="40601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E58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-1270" y="40843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E48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-1270" y="41097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E38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-1270" y="4133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E28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-1270" y="4159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E18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-1270" y="41833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E08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-1270" y="42087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DF8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-1270" y="4232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DE8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-1270" y="4258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DD8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-1270" y="42824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DC8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-1270" y="43078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DB8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-1270" y="4331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DA8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-1270" y="43573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D98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-1270" y="43815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D88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-1270" y="44069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D78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-1270" y="44310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D6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-1270" y="44564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D5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-1270" y="4480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D47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-1270" y="4505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D37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-1270" y="45300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D27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-1270" y="45554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D17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-1270" y="45796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D07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-1270" y="46050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CF7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-1270" y="46291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CE7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-1270" y="46545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CD7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-1270" y="46786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CC7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-1270" y="47040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CC7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-1270" y="47282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CA7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-1270" y="47536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C97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-1270" y="47777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C87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-1270" y="48031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C77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-1270" y="48272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C67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-1270" y="48526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C57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-1270" y="48768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C47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-1270" y="49022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C37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-1270" y="49263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C27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-1270" y="49517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C17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-1270" y="4975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C07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-1270" y="50012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BF7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-1270" y="50253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E7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-1270" y="50507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BD7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-1270" y="5074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BC7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-1270" y="5100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BB7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-1270" y="5124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A6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-1270" y="51498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B96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-1270" y="51739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86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-1270" y="5199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B76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-1270" y="5223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66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-1270" y="52489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B56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-1270" y="52730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46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-1270" y="5298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B36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-1270" y="5322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B26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-1270" y="53479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B16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-1270" y="53721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B06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-1270" y="5397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AF6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-1270" y="54216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AE6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-1270" y="54470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AD6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-1270" y="5471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AC6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-1270" y="54965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AB6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-1270" y="55206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AA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-1270" y="5546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A9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-1270" y="55702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A8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-1270" y="55956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A7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-1270" y="56197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A66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-1270" y="5645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A56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-1270" y="56692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A46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-1270" y="56946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A36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-1270" y="57188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A26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-1270" y="5744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A26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-1270" y="57683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A16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-1270" y="57937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A05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-1270" y="58178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9F5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-1270" y="58432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9E5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-1270" y="58674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9D5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-1270" y="5892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9C5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-1270" y="59169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9B5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-1270" y="59423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9A5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-1270" y="59664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995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-1270" y="59918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985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-1270" y="60159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975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-1270" y="60413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965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-1270" y="60655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955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-1270" y="60909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945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-1270" y="6115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935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-1270" y="6140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925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-1270" y="61645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915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-1270" y="61899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905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-1270" y="62141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8F5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-1270" y="62395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8E5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-1270" y="62636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8D54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-1270" y="62890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8C5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-1270" y="63131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8B5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-1270" y="63385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8A5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-1270" y="6362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895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-1270" y="6388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885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-1270" y="64122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875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-1270" y="64376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865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-1270" y="64617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854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-1270" y="64871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844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-1270" y="65112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834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-1270" y="65366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824E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-1270" y="65608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814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-1270" y="65862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804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-1270" y="6610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F4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-1270" y="6635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7E4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-1270" y="66598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D4B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-1270" y="66852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7C4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-1270" y="67094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7B4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-1270" y="67348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7A4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-1270" y="67589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94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-1270" y="67843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7848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-1270" y="68084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774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-1270" y="68338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764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-1270" y="6858000"/>
            <a:ext cx="9145270" cy="0"/>
          </a:xfrm>
          <a:custGeom>
            <a:avLst/>
            <a:gdLst/>
            <a:ahLst/>
            <a:cxnLst/>
            <a:rect l="l" t="t" r="r" b="b"/>
            <a:pathLst>
              <a:path w="9145270">
                <a:moveTo>
                  <a:pt x="0" y="0"/>
                </a:moveTo>
                <a:lnTo>
                  <a:pt x="9145270" y="0"/>
                </a:lnTo>
              </a:path>
            </a:pathLst>
          </a:custGeom>
          <a:ln w="3175">
            <a:solidFill>
              <a:srgbClr val="7445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7717790" y="69850"/>
            <a:ext cx="1139190" cy="2030730"/>
          </a:xfrm>
          <a:custGeom>
            <a:avLst/>
            <a:gdLst/>
            <a:ahLst/>
            <a:cxnLst/>
            <a:rect l="l" t="t" r="r" b="b"/>
            <a:pathLst>
              <a:path w="1139190" h="2030730">
                <a:moveTo>
                  <a:pt x="115569" y="0"/>
                </a:moveTo>
                <a:lnTo>
                  <a:pt x="0" y="76200"/>
                </a:lnTo>
                <a:lnTo>
                  <a:pt x="753109" y="1715770"/>
                </a:lnTo>
                <a:lnTo>
                  <a:pt x="941069" y="1858010"/>
                </a:lnTo>
                <a:lnTo>
                  <a:pt x="1097279" y="2030729"/>
                </a:lnTo>
                <a:lnTo>
                  <a:pt x="1139189" y="2026920"/>
                </a:lnTo>
                <a:lnTo>
                  <a:pt x="1078229" y="1795779"/>
                </a:lnTo>
                <a:lnTo>
                  <a:pt x="1093469" y="1657350"/>
                </a:lnTo>
                <a:lnTo>
                  <a:pt x="355600" y="12700"/>
                </a:lnTo>
                <a:lnTo>
                  <a:pt x="1155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7814309" y="111760"/>
            <a:ext cx="1130300" cy="2043430"/>
          </a:xfrm>
          <a:custGeom>
            <a:avLst/>
            <a:gdLst/>
            <a:ahLst/>
            <a:cxnLst/>
            <a:rect l="l" t="t" r="r" b="b"/>
            <a:pathLst>
              <a:path w="1130300" h="2043430">
                <a:moveTo>
                  <a:pt x="114300" y="0"/>
                </a:moveTo>
                <a:lnTo>
                  <a:pt x="0" y="60960"/>
                </a:lnTo>
                <a:lnTo>
                  <a:pt x="758190" y="1720850"/>
                </a:lnTo>
                <a:lnTo>
                  <a:pt x="923290" y="1845310"/>
                </a:lnTo>
                <a:lnTo>
                  <a:pt x="1087120" y="2034540"/>
                </a:lnTo>
                <a:lnTo>
                  <a:pt x="1130300" y="2043430"/>
                </a:lnTo>
                <a:lnTo>
                  <a:pt x="1061720" y="1803400"/>
                </a:lnTo>
                <a:lnTo>
                  <a:pt x="1084580" y="1649730"/>
                </a:lnTo>
                <a:lnTo>
                  <a:pt x="341630" y="10160"/>
                </a:lnTo>
                <a:lnTo>
                  <a:pt x="11430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7866380" y="231140"/>
            <a:ext cx="972819" cy="1530350"/>
          </a:xfrm>
          <a:custGeom>
            <a:avLst/>
            <a:gdLst/>
            <a:ahLst/>
            <a:cxnLst/>
            <a:rect l="l" t="t" r="r" b="b"/>
            <a:pathLst>
              <a:path w="972820" h="1530350">
                <a:moveTo>
                  <a:pt x="340360" y="0"/>
                </a:moveTo>
                <a:lnTo>
                  <a:pt x="90170" y="33019"/>
                </a:lnTo>
                <a:lnTo>
                  <a:pt x="0" y="74929"/>
                </a:lnTo>
                <a:lnTo>
                  <a:pt x="662940" y="1530349"/>
                </a:lnTo>
                <a:lnTo>
                  <a:pt x="797560" y="1416049"/>
                </a:lnTo>
                <a:lnTo>
                  <a:pt x="972820" y="1394459"/>
                </a:lnTo>
                <a:lnTo>
                  <a:pt x="34036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38100" y="5563870"/>
            <a:ext cx="1729739" cy="1031240"/>
          </a:xfrm>
          <a:custGeom>
            <a:avLst/>
            <a:gdLst/>
            <a:ahLst/>
            <a:cxnLst/>
            <a:rect l="l" t="t" r="r" b="b"/>
            <a:pathLst>
              <a:path w="1729739" h="1031240">
                <a:moveTo>
                  <a:pt x="1255712" y="996949"/>
                </a:moveTo>
                <a:lnTo>
                  <a:pt x="1094740" y="996949"/>
                </a:lnTo>
                <a:lnTo>
                  <a:pt x="1247140" y="1031239"/>
                </a:lnTo>
                <a:lnTo>
                  <a:pt x="1259840" y="1000759"/>
                </a:lnTo>
                <a:lnTo>
                  <a:pt x="1255712" y="996949"/>
                </a:lnTo>
                <a:close/>
              </a:path>
              <a:path w="1729739" h="1031240">
                <a:moveTo>
                  <a:pt x="111759" y="372109"/>
                </a:moveTo>
                <a:lnTo>
                  <a:pt x="36830" y="403859"/>
                </a:lnTo>
                <a:lnTo>
                  <a:pt x="0" y="505459"/>
                </a:lnTo>
                <a:lnTo>
                  <a:pt x="43180" y="618489"/>
                </a:lnTo>
                <a:lnTo>
                  <a:pt x="904240" y="1022349"/>
                </a:lnTo>
                <a:lnTo>
                  <a:pt x="1094740" y="996949"/>
                </a:lnTo>
                <a:lnTo>
                  <a:pt x="1255712" y="996949"/>
                </a:lnTo>
                <a:lnTo>
                  <a:pt x="1127760" y="878839"/>
                </a:lnTo>
                <a:lnTo>
                  <a:pt x="1103210" y="706119"/>
                </a:lnTo>
                <a:lnTo>
                  <a:pt x="882650" y="706119"/>
                </a:lnTo>
                <a:lnTo>
                  <a:pt x="111759" y="372109"/>
                </a:lnTo>
                <a:close/>
              </a:path>
              <a:path w="1729739" h="1031240">
                <a:moveTo>
                  <a:pt x="861060" y="0"/>
                </a:moveTo>
                <a:lnTo>
                  <a:pt x="760730" y="22859"/>
                </a:lnTo>
                <a:lnTo>
                  <a:pt x="704850" y="83819"/>
                </a:lnTo>
                <a:lnTo>
                  <a:pt x="744220" y="226059"/>
                </a:lnTo>
                <a:lnTo>
                  <a:pt x="524510" y="350519"/>
                </a:lnTo>
                <a:lnTo>
                  <a:pt x="781050" y="375919"/>
                </a:lnTo>
                <a:lnTo>
                  <a:pt x="882650" y="706119"/>
                </a:lnTo>
                <a:lnTo>
                  <a:pt x="1103210" y="706119"/>
                </a:lnTo>
                <a:lnTo>
                  <a:pt x="1056640" y="378459"/>
                </a:lnTo>
                <a:lnTo>
                  <a:pt x="1699260" y="261619"/>
                </a:lnTo>
                <a:lnTo>
                  <a:pt x="1727810" y="167639"/>
                </a:lnTo>
                <a:lnTo>
                  <a:pt x="1013460" y="167639"/>
                </a:lnTo>
                <a:lnTo>
                  <a:pt x="967740" y="25399"/>
                </a:lnTo>
                <a:lnTo>
                  <a:pt x="861060" y="0"/>
                </a:lnTo>
                <a:close/>
              </a:path>
              <a:path w="1729739" h="1031240">
                <a:moveTo>
                  <a:pt x="1666239" y="80009"/>
                </a:moveTo>
                <a:lnTo>
                  <a:pt x="1013460" y="167639"/>
                </a:lnTo>
                <a:lnTo>
                  <a:pt x="1727810" y="167639"/>
                </a:lnTo>
                <a:lnTo>
                  <a:pt x="1729739" y="161289"/>
                </a:lnTo>
                <a:lnTo>
                  <a:pt x="1666239" y="80009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1621789" y="5687059"/>
            <a:ext cx="113030" cy="204470"/>
          </a:xfrm>
          <a:custGeom>
            <a:avLst/>
            <a:gdLst/>
            <a:ahLst/>
            <a:cxnLst/>
            <a:rect l="l" t="t" r="r" b="b"/>
            <a:pathLst>
              <a:path w="113030" h="204470">
                <a:moveTo>
                  <a:pt x="95249" y="0"/>
                </a:moveTo>
                <a:lnTo>
                  <a:pt x="0" y="5079"/>
                </a:lnTo>
                <a:lnTo>
                  <a:pt x="6349" y="204469"/>
                </a:lnTo>
                <a:lnTo>
                  <a:pt x="113029" y="184149"/>
                </a:lnTo>
                <a:lnTo>
                  <a:pt x="95249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31750" y="5990590"/>
            <a:ext cx="1257300" cy="651510"/>
          </a:xfrm>
          <a:custGeom>
            <a:avLst/>
            <a:gdLst/>
            <a:ahLst/>
            <a:cxnLst/>
            <a:rect l="l" t="t" r="r" b="b"/>
            <a:pathLst>
              <a:path w="1257300" h="651509">
                <a:moveTo>
                  <a:pt x="1253370" y="624840"/>
                </a:moveTo>
                <a:lnTo>
                  <a:pt x="1070610" y="624840"/>
                </a:lnTo>
                <a:lnTo>
                  <a:pt x="1240790" y="651510"/>
                </a:lnTo>
                <a:lnTo>
                  <a:pt x="1257300" y="628650"/>
                </a:lnTo>
                <a:lnTo>
                  <a:pt x="1253370" y="624840"/>
                </a:lnTo>
                <a:close/>
              </a:path>
              <a:path w="1257300" h="651509">
                <a:moveTo>
                  <a:pt x="107950" y="0"/>
                </a:moveTo>
                <a:lnTo>
                  <a:pt x="35560" y="25400"/>
                </a:lnTo>
                <a:lnTo>
                  <a:pt x="0" y="119380"/>
                </a:lnTo>
                <a:lnTo>
                  <a:pt x="33019" y="236220"/>
                </a:lnTo>
                <a:lnTo>
                  <a:pt x="908050" y="643890"/>
                </a:lnTo>
                <a:lnTo>
                  <a:pt x="1070610" y="624840"/>
                </a:lnTo>
                <a:lnTo>
                  <a:pt x="1253370" y="624840"/>
                </a:lnTo>
                <a:lnTo>
                  <a:pt x="1131570" y="506730"/>
                </a:lnTo>
                <a:lnTo>
                  <a:pt x="1055370" y="411480"/>
                </a:lnTo>
                <a:lnTo>
                  <a:pt x="10795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204470" y="6045200"/>
            <a:ext cx="834390" cy="593090"/>
          </a:xfrm>
          <a:custGeom>
            <a:avLst/>
            <a:gdLst/>
            <a:ahLst/>
            <a:cxnLst/>
            <a:rect l="l" t="t" r="r" b="b"/>
            <a:pathLst>
              <a:path w="834390" h="593090">
                <a:moveTo>
                  <a:pt x="62229" y="0"/>
                </a:moveTo>
                <a:lnTo>
                  <a:pt x="0" y="100329"/>
                </a:lnTo>
                <a:lnTo>
                  <a:pt x="0" y="257809"/>
                </a:lnTo>
                <a:lnTo>
                  <a:pt x="732790" y="593090"/>
                </a:lnTo>
                <a:lnTo>
                  <a:pt x="746760" y="424180"/>
                </a:lnTo>
                <a:lnTo>
                  <a:pt x="834389" y="335280"/>
                </a:lnTo>
                <a:lnTo>
                  <a:pt x="62229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769619" y="5607050"/>
            <a:ext cx="214629" cy="1930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1017269" y="6609080"/>
            <a:ext cx="120650" cy="177800"/>
          </a:xfrm>
          <a:custGeom>
            <a:avLst/>
            <a:gdLst/>
            <a:ahLst/>
            <a:cxnLst/>
            <a:rect l="l" t="t" r="r" b="b"/>
            <a:pathLst>
              <a:path w="120650" h="177800">
                <a:moveTo>
                  <a:pt x="57150" y="0"/>
                </a:moveTo>
                <a:lnTo>
                  <a:pt x="0" y="6350"/>
                </a:lnTo>
                <a:lnTo>
                  <a:pt x="120650" y="177800"/>
                </a:lnTo>
                <a:lnTo>
                  <a:pt x="120650" y="2540"/>
                </a:lnTo>
                <a:lnTo>
                  <a:pt x="57150" y="0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800100" y="5726429"/>
            <a:ext cx="306070" cy="608330"/>
          </a:xfrm>
          <a:custGeom>
            <a:avLst/>
            <a:gdLst/>
            <a:ahLst/>
            <a:cxnLst/>
            <a:rect l="l" t="t" r="r" b="b"/>
            <a:pathLst>
              <a:path w="306069" h="608329">
                <a:moveTo>
                  <a:pt x="68580" y="0"/>
                </a:moveTo>
                <a:lnTo>
                  <a:pt x="0" y="62230"/>
                </a:lnTo>
                <a:lnTo>
                  <a:pt x="120650" y="538480"/>
                </a:lnTo>
                <a:lnTo>
                  <a:pt x="220980" y="572770"/>
                </a:lnTo>
                <a:lnTo>
                  <a:pt x="306069" y="608330"/>
                </a:lnTo>
                <a:lnTo>
                  <a:pt x="184150" y="3810"/>
                </a:lnTo>
                <a:lnTo>
                  <a:pt x="6858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1060450" y="5698490"/>
            <a:ext cx="577850" cy="276860"/>
          </a:xfrm>
          <a:custGeom>
            <a:avLst/>
            <a:gdLst/>
            <a:ahLst/>
            <a:cxnLst/>
            <a:rect l="l" t="t" r="r" b="b"/>
            <a:pathLst>
              <a:path w="577850" h="276860">
                <a:moveTo>
                  <a:pt x="548640" y="0"/>
                </a:moveTo>
                <a:lnTo>
                  <a:pt x="0" y="83820"/>
                </a:lnTo>
                <a:lnTo>
                  <a:pt x="21590" y="276860"/>
                </a:lnTo>
                <a:lnTo>
                  <a:pt x="567689" y="187960"/>
                </a:lnTo>
                <a:lnTo>
                  <a:pt x="577850" y="34290"/>
                </a:lnTo>
                <a:lnTo>
                  <a:pt x="54864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551180" y="5862320"/>
            <a:ext cx="247650" cy="106680"/>
          </a:xfrm>
          <a:custGeom>
            <a:avLst/>
            <a:gdLst/>
            <a:ahLst/>
            <a:cxnLst/>
            <a:rect l="l" t="t" r="r" b="b"/>
            <a:pathLst>
              <a:path w="247650" h="106679">
                <a:moveTo>
                  <a:pt x="215900" y="0"/>
                </a:moveTo>
                <a:lnTo>
                  <a:pt x="0" y="62229"/>
                </a:lnTo>
                <a:lnTo>
                  <a:pt x="247650" y="106679"/>
                </a:lnTo>
                <a:lnTo>
                  <a:pt x="215900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791209" y="5694679"/>
            <a:ext cx="250190" cy="137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1009650" y="6567169"/>
            <a:ext cx="182880" cy="2120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1593850" y="5654040"/>
            <a:ext cx="68580" cy="1866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120650" y="5924550"/>
            <a:ext cx="944880" cy="397510"/>
          </a:xfrm>
          <a:custGeom>
            <a:avLst/>
            <a:gdLst/>
            <a:ahLst/>
            <a:cxnLst/>
            <a:rect l="l" t="t" r="r" b="b"/>
            <a:pathLst>
              <a:path w="944880" h="397510">
                <a:moveTo>
                  <a:pt x="78739" y="0"/>
                </a:moveTo>
                <a:lnTo>
                  <a:pt x="0" y="20319"/>
                </a:lnTo>
                <a:lnTo>
                  <a:pt x="854710" y="397509"/>
                </a:lnTo>
                <a:lnTo>
                  <a:pt x="944880" y="388620"/>
                </a:lnTo>
                <a:lnTo>
                  <a:pt x="78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412750" y="6168390"/>
            <a:ext cx="387350" cy="236220"/>
          </a:xfrm>
          <a:custGeom>
            <a:avLst/>
            <a:gdLst/>
            <a:ahLst/>
            <a:cxnLst/>
            <a:rect l="l" t="t" r="r" b="b"/>
            <a:pathLst>
              <a:path w="387350" h="236220">
                <a:moveTo>
                  <a:pt x="39370" y="63500"/>
                </a:moveTo>
                <a:lnTo>
                  <a:pt x="85090" y="129540"/>
                </a:lnTo>
                <a:lnTo>
                  <a:pt x="215900" y="214630"/>
                </a:lnTo>
                <a:lnTo>
                  <a:pt x="369570" y="236220"/>
                </a:lnTo>
                <a:lnTo>
                  <a:pt x="382711" y="193040"/>
                </a:lnTo>
                <a:lnTo>
                  <a:pt x="349250" y="193040"/>
                </a:lnTo>
                <a:lnTo>
                  <a:pt x="259079" y="182880"/>
                </a:lnTo>
                <a:lnTo>
                  <a:pt x="110490" y="115570"/>
                </a:lnTo>
                <a:lnTo>
                  <a:pt x="39370" y="63500"/>
                </a:lnTo>
                <a:close/>
              </a:path>
              <a:path w="387350" h="236220">
                <a:moveTo>
                  <a:pt x="0" y="0"/>
                </a:moveTo>
                <a:lnTo>
                  <a:pt x="11429" y="26670"/>
                </a:lnTo>
                <a:lnTo>
                  <a:pt x="127000" y="52070"/>
                </a:lnTo>
                <a:lnTo>
                  <a:pt x="256540" y="109220"/>
                </a:lnTo>
                <a:lnTo>
                  <a:pt x="349250" y="193040"/>
                </a:lnTo>
                <a:lnTo>
                  <a:pt x="382711" y="193040"/>
                </a:lnTo>
                <a:lnTo>
                  <a:pt x="387350" y="177800"/>
                </a:lnTo>
                <a:lnTo>
                  <a:pt x="312420" y="95250"/>
                </a:lnTo>
                <a:lnTo>
                  <a:pt x="134620" y="139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896619" y="5842000"/>
            <a:ext cx="170180" cy="377190"/>
          </a:xfrm>
          <a:custGeom>
            <a:avLst/>
            <a:gdLst/>
            <a:ahLst/>
            <a:cxnLst/>
            <a:rect l="l" t="t" r="r" b="b"/>
            <a:pathLst>
              <a:path w="170180" h="377189">
                <a:moveTo>
                  <a:pt x="19050" y="0"/>
                </a:moveTo>
                <a:lnTo>
                  <a:pt x="0" y="44450"/>
                </a:lnTo>
                <a:lnTo>
                  <a:pt x="24130" y="271780"/>
                </a:lnTo>
                <a:lnTo>
                  <a:pt x="77470" y="377190"/>
                </a:lnTo>
                <a:lnTo>
                  <a:pt x="170180" y="355600"/>
                </a:lnTo>
                <a:lnTo>
                  <a:pt x="85090" y="257809"/>
                </a:lnTo>
                <a:lnTo>
                  <a:pt x="63500" y="151130"/>
                </a:lnTo>
                <a:lnTo>
                  <a:pt x="72390" y="19050"/>
                </a:lnTo>
                <a:lnTo>
                  <a:pt x="190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1061719" y="6426200"/>
            <a:ext cx="119380" cy="1371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7620" y="5918200"/>
            <a:ext cx="1337310" cy="698500"/>
          </a:xfrm>
          <a:custGeom>
            <a:avLst/>
            <a:gdLst/>
            <a:ahLst/>
            <a:cxnLst/>
            <a:rect l="l" t="t" r="r" b="b"/>
            <a:pathLst>
              <a:path w="1337310" h="698500">
                <a:moveTo>
                  <a:pt x="1316679" y="662940"/>
                </a:moveTo>
                <a:lnTo>
                  <a:pt x="1129030" y="662940"/>
                </a:lnTo>
                <a:lnTo>
                  <a:pt x="1282700" y="698500"/>
                </a:lnTo>
                <a:lnTo>
                  <a:pt x="1316679" y="662940"/>
                </a:lnTo>
                <a:close/>
              </a:path>
              <a:path w="1337310" h="698500">
                <a:moveTo>
                  <a:pt x="171450" y="0"/>
                </a:moveTo>
                <a:lnTo>
                  <a:pt x="123190" y="0"/>
                </a:lnTo>
                <a:lnTo>
                  <a:pt x="49530" y="40640"/>
                </a:lnTo>
                <a:lnTo>
                  <a:pt x="0" y="165100"/>
                </a:lnTo>
                <a:lnTo>
                  <a:pt x="53340" y="284480"/>
                </a:lnTo>
                <a:lnTo>
                  <a:pt x="938530" y="688340"/>
                </a:lnTo>
                <a:lnTo>
                  <a:pt x="1129030" y="662940"/>
                </a:lnTo>
                <a:lnTo>
                  <a:pt x="1316679" y="662940"/>
                </a:lnTo>
                <a:lnTo>
                  <a:pt x="1332455" y="646430"/>
                </a:lnTo>
                <a:lnTo>
                  <a:pt x="967740" y="646430"/>
                </a:lnTo>
                <a:lnTo>
                  <a:pt x="971808" y="627380"/>
                </a:lnTo>
                <a:lnTo>
                  <a:pt x="904240" y="627380"/>
                </a:lnTo>
                <a:lnTo>
                  <a:pt x="85089" y="245109"/>
                </a:lnTo>
                <a:lnTo>
                  <a:pt x="63500" y="170179"/>
                </a:lnTo>
                <a:lnTo>
                  <a:pt x="81280" y="74930"/>
                </a:lnTo>
                <a:lnTo>
                  <a:pt x="171450" y="0"/>
                </a:lnTo>
                <a:close/>
              </a:path>
              <a:path w="1337310" h="698500">
                <a:moveTo>
                  <a:pt x="1121410" y="624840"/>
                </a:moveTo>
                <a:lnTo>
                  <a:pt x="967740" y="646430"/>
                </a:lnTo>
                <a:lnTo>
                  <a:pt x="1332455" y="646430"/>
                </a:lnTo>
                <a:lnTo>
                  <a:pt x="1336096" y="642620"/>
                </a:lnTo>
                <a:lnTo>
                  <a:pt x="1252220" y="642620"/>
                </a:lnTo>
                <a:lnTo>
                  <a:pt x="1121410" y="624840"/>
                </a:lnTo>
                <a:close/>
              </a:path>
              <a:path w="1337310" h="698500">
                <a:moveTo>
                  <a:pt x="1134110" y="406400"/>
                </a:moveTo>
                <a:lnTo>
                  <a:pt x="1087120" y="417830"/>
                </a:lnTo>
                <a:lnTo>
                  <a:pt x="1141730" y="527050"/>
                </a:lnTo>
                <a:lnTo>
                  <a:pt x="1252220" y="642620"/>
                </a:lnTo>
                <a:lnTo>
                  <a:pt x="1336096" y="642620"/>
                </a:lnTo>
                <a:lnTo>
                  <a:pt x="1337310" y="641350"/>
                </a:lnTo>
                <a:lnTo>
                  <a:pt x="1192530" y="527050"/>
                </a:lnTo>
                <a:lnTo>
                  <a:pt x="1134110" y="406400"/>
                </a:lnTo>
                <a:close/>
              </a:path>
              <a:path w="1337310" h="698500">
                <a:moveTo>
                  <a:pt x="1061720" y="426720"/>
                </a:moveTo>
                <a:lnTo>
                  <a:pt x="985520" y="438150"/>
                </a:lnTo>
                <a:lnTo>
                  <a:pt x="924560" y="521970"/>
                </a:lnTo>
                <a:lnTo>
                  <a:pt x="904240" y="627380"/>
                </a:lnTo>
                <a:lnTo>
                  <a:pt x="971808" y="627380"/>
                </a:lnTo>
                <a:lnTo>
                  <a:pt x="995680" y="515620"/>
                </a:lnTo>
                <a:lnTo>
                  <a:pt x="1061720" y="426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167639" y="5985509"/>
            <a:ext cx="127000" cy="265430"/>
          </a:xfrm>
          <a:custGeom>
            <a:avLst/>
            <a:gdLst/>
            <a:ahLst/>
            <a:cxnLst/>
            <a:rect l="l" t="t" r="r" b="b"/>
            <a:pathLst>
              <a:path w="127000" h="265429">
                <a:moveTo>
                  <a:pt x="92710" y="0"/>
                </a:moveTo>
                <a:lnTo>
                  <a:pt x="15240" y="83819"/>
                </a:lnTo>
                <a:lnTo>
                  <a:pt x="0" y="181609"/>
                </a:lnTo>
                <a:lnTo>
                  <a:pt x="26670" y="247649"/>
                </a:lnTo>
                <a:lnTo>
                  <a:pt x="74930" y="265429"/>
                </a:lnTo>
                <a:lnTo>
                  <a:pt x="60960" y="120649"/>
                </a:lnTo>
                <a:lnTo>
                  <a:pt x="127000" y="12699"/>
                </a:lnTo>
                <a:lnTo>
                  <a:pt x="927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712469" y="5539740"/>
            <a:ext cx="511809" cy="943610"/>
          </a:xfrm>
          <a:custGeom>
            <a:avLst/>
            <a:gdLst/>
            <a:ahLst/>
            <a:cxnLst/>
            <a:rect l="l" t="t" r="r" b="b"/>
            <a:pathLst>
              <a:path w="511809" h="943610">
                <a:moveTo>
                  <a:pt x="319316" y="48260"/>
                </a:moveTo>
                <a:lnTo>
                  <a:pt x="180339" y="48260"/>
                </a:lnTo>
                <a:lnTo>
                  <a:pt x="283210" y="77470"/>
                </a:lnTo>
                <a:lnTo>
                  <a:pt x="441960" y="866140"/>
                </a:lnTo>
                <a:lnTo>
                  <a:pt x="511810" y="943610"/>
                </a:lnTo>
                <a:lnTo>
                  <a:pt x="319316" y="48260"/>
                </a:lnTo>
                <a:close/>
              </a:path>
              <a:path w="511809" h="943610">
                <a:moveTo>
                  <a:pt x="205739" y="0"/>
                </a:moveTo>
                <a:lnTo>
                  <a:pt x="64770" y="30480"/>
                </a:lnTo>
                <a:lnTo>
                  <a:pt x="0" y="99060"/>
                </a:lnTo>
                <a:lnTo>
                  <a:pt x="173989" y="711200"/>
                </a:lnTo>
                <a:lnTo>
                  <a:pt x="243839" y="734060"/>
                </a:lnTo>
                <a:lnTo>
                  <a:pt x="60959" y="111760"/>
                </a:lnTo>
                <a:lnTo>
                  <a:pt x="95250" y="58420"/>
                </a:lnTo>
                <a:lnTo>
                  <a:pt x="180339" y="48260"/>
                </a:lnTo>
                <a:lnTo>
                  <a:pt x="319316" y="48260"/>
                </a:lnTo>
                <a:lnTo>
                  <a:pt x="318770" y="45720"/>
                </a:lnTo>
                <a:lnTo>
                  <a:pt x="205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916939" y="5793740"/>
            <a:ext cx="152400" cy="401320"/>
          </a:xfrm>
          <a:custGeom>
            <a:avLst/>
            <a:gdLst/>
            <a:ahLst/>
            <a:cxnLst/>
            <a:rect l="l" t="t" r="r" b="b"/>
            <a:pathLst>
              <a:path w="152400" h="401320">
                <a:moveTo>
                  <a:pt x="50800" y="0"/>
                </a:moveTo>
                <a:lnTo>
                  <a:pt x="0" y="21590"/>
                </a:lnTo>
                <a:lnTo>
                  <a:pt x="60959" y="154940"/>
                </a:lnTo>
                <a:lnTo>
                  <a:pt x="90169" y="252730"/>
                </a:lnTo>
                <a:lnTo>
                  <a:pt x="92709" y="401320"/>
                </a:lnTo>
                <a:lnTo>
                  <a:pt x="152400" y="401320"/>
                </a:lnTo>
                <a:lnTo>
                  <a:pt x="148590" y="287020"/>
                </a:lnTo>
                <a:lnTo>
                  <a:pt x="128269" y="165100"/>
                </a:lnTo>
                <a:lnTo>
                  <a:pt x="78740" y="46990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520700" y="5761990"/>
            <a:ext cx="309880" cy="215900"/>
          </a:xfrm>
          <a:custGeom>
            <a:avLst/>
            <a:gdLst/>
            <a:ahLst/>
            <a:cxnLst/>
            <a:rect l="l" t="t" r="r" b="b"/>
            <a:pathLst>
              <a:path w="309880" h="215900">
                <a:moveTo>
                  <a:pt x="236220" y="0"/>
                </a:moveTo>
                <a:lnTo>
                  <a:pt x="204470" y="13970"/>
                </a:lnTo>
                <a:lnTo>
                  <a:pt x="200659" y="53340"/>
                </a:lnTo>
                <a:lnTo>
                  <a:pt x="0" y="135890"/>
                </a:lnTo>
                <a:lnTo>
                  <a:pt x="0" y="177800"/>
                </a:lnTo>
                <a:lnTo>
                  <a:pt x="224790" y="180340"/>
                </a:lnTo>
                <a:lnTo>
                  <a:pt x="254000" y="215900"/>
                </a:lnTo>
                <a:lnTo>
                  <a:pt x="309880" y="213360"/>
                </a:lnTo>
                <a:lnTo>
                  <a:pt x="303530" y="152400"/>
                </a:lnTo>
                <a:lnTo>
                  <a:pt x="91440" y="140970"/>
                </a:lnTo>
                <a:lnTo>
                  <a:pt x="264159" y="71120"/>
                </a:lnTo>
                <a:lnTo>
                  <a:pt x="236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1043939" y="5617209"/>
            <a:ext cx="748030" cy="335280"/>
          </a:xfrm>
          <a:custGeom>
            <a:avLst/>
            <a:gdLst/>
            <a:ahLst/>
            <a:cxnLst/>
            <a:rect l="l" t="t" r="r" b="b"/>
            <a:pathLst>
              <a:path w="748030" h="335279">
                <a:moveTo>
                  <a:pt x="722841" y="44449"/>
                </a:moveTo>
                <a:lnTo>
                  <a:pt x="668020" y="44449"/>
                </a:lnTo>
                <a:lnTo>
                  <a:pt x="709929" y="114299"/>
                </a:lnTo>
                <a:lnTo>
                  <a:pt x="685799" y="191769"/>
                </a:lnTo>
                <a:lnTo>
                  <a:pt x="41909" y="303529"/>
                </a:lnTo>
                <a:lnTo>
                  <a:pt x="45719" y="335279"/>
                </a:lnTo>
                <a:lnTo>
                  <a:pt x="718820" y="223519"/>
                </a:lnTo>
                <a:lnTo>
                  <a:pt x="748029" y="143509"/>
                </a:lnTo>
                <a:lnTo>
                  <a:pt x="736599" y="60959"/>
                </a:lnTo>
                <a:lnTo>
                  <a:pt x="722841" y="44449"/>
                </a:lnTo>
                <a:close/>
              </a:path>
              <a:path w="748030" h="335279">
                <a:moveTo>
                  <a:pt x="685799" y="0"/>
                </a:moveTo>
                <a:lnTo>
                  <a:pt x="0" y="102869"/>
                </a:lnTo>
                <a:lnTo>
                  <a:pt x="0" y="146049"/>
                </a:lnTo>
                <a:lnTo>
                  <a:pt x="668020" y="44449"/>
                </a:lnTo>
                <a:lnTo>
                  <a:pt x="722841" y="44449"/>
                </a:lnTo>
                <a:lnTo>
                  <a:pt x="6857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1137919" y="5723890"/>
            <a:ext cx="389890" cy="137160"/>
          </a:xfrm>
          <a:custGeom>
            <a:avLst/>
            <a:gdLst/>
            <a:ahLst/>
            <a:cxnLst/>
            <a:rect l="l" t="t" r="r" b="b"/>
            <a:pathLst>
              <a:path w="389890" h="137160">
                <a:moveTo>
                  <a:pt x="381567" y="41910"/>
                </a:moveTo>
                <a:lnTo>
                  <a:pt x="331470" y="41910"/>
                </a:lnTo>
                <a:lnTo>
                  <a:pt x="213360" y="87630"/>
                </a:lnTo>
                <a:lnTo>
                  <a:pt x="113030" y="100330"/>
                </a:lnTo>
                <a:lnTo>
                  <a:pt x="0" y="100330"/>
                </a:lnTo>
                <a:lnTo>
                  <a:pt x="53340" y="137160"/>
                </a:lnTo>
                <a:lnTo>
                  <a:pt x="176530" y="132080"/>
                </a:lnTo>
                <a:lnTo>
                  <a:pt x="334010" y="92710"/>
                </a:lnTo>
                <a:lnTo>
                  <a:pt x="381567" y="41910"/>
                </a:lnTo>
                <a:close/>
              </a:path>
              <a:path w="389890" h="137160">
                <a:moveTo>
                  <a:pt x="201930" y="0"/>
                </a:moveTo>
                <a:lnTo>
                  <a:pt x="87630" y="10160"/>
                </a:lnTo>
                <a:lnTo>
                  <a:pt x="12700" y="60960"/>
                </a:lnTo>
                <a:lnTo>
                  <a:pt x="90170" y="76200"/>
                </a:lnTo>
                <a:lnTo>
                  <a:pt x="219710" y="41910"/>
                </a:lnTo>
                <a:lnTo>
                  <a:pt x="381567" y="41910"/>
                </a:lnTo>
                <a:lnTo>
                  <a:pt x="389890" y="33020"/>
                </a:lnTo>
                <a:lnTo>
                  <a:pt x="353060" y="2540"/>
                </a:lnTo>
                <a:lnTo>
                  <a:pt x="2019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8680450" y="4159250"/>
            <a:ext cx="325120" cy="2265680"/>
          </a:xfrm>
          <a:custGeom>
            <a:avLst/>
            <a:gdLst/>
            <a:ahLst/>
            <a:cxnLst/>
            <a:rect l="l" t="t" r="r" b="b"/>
            <a:pathLst>
              <a:path w="325120" h="2265679">
                <a:moveTo>
                  <a:pt x="325120" y="0"/>
                </a:moveTo>
                <a:lnTo>
                  <a:pt x="241300" y="292100"/>
                </a:lnTo>
                <a:lnTo>
                  <a:pt x="143509" y="417830"/>
                </a:lnTo>
                <a:lnTo>
                  <a:pt x="33020" y="494030"/>
                </a:lnTo>
                <a:lnTo>
                  <a:pt x="0" y="655319"/>
                </a:lnTo>
                <a:lnTo>
                  <a:pt x="12700" y="801369"/>
                </a:lnTo>
                <a:lnTo>
                  <a:pt x="143509" y="1099820"/>
                </a:lnTo>
                <a:lnTo>
                  <a:pt x="172720" y="1211580"/>
                </a:lnTo>
                <a:lnTo>
                  <a:pt x="156209" y="1289050"/>
                </a:lnTo>
                <a:lnTo>
                  <a:pt x="76200" y="1351280"/>
                </a:lnTo>
                <a:lnTo>
                  <a:pt x="54609" y="1435100"/>
                </a:lnTo>
                <a:lnTo>
                  <a:pt x="76200" y="1560830"/>
                </a:lnTo>
                <a:lnTo>
                  <a:pt x="168909" y="1762760"/>
                </a:lnTo>
                <a:lnTo>
                  <a:pt x="190500" y="1930400"/>
                </a:lnTo>
                <a:lnTo>
                  <a:pt x="165100" y="2042160"/>
                </a:lnTo>
                <a:lnTo>
                  <a:pt x="33020" y="2189480"/>
                </a:lnTo>
                <a:lnTo>
                  <a:pt x="41909" y="2265680"/>
                </a:lnTo>
                <a:lnTo>
                  <a:pt x="143509" y="2180590"/>
                </a:lnTo>
                <a:lnTo>
                  <a:pt x="223520" y="2076450"/>
                </a:lnTo>
                <a:lnTo>
                  <a:pt x="257809" y="1882139"/>
                </a:lnTo>
                <a:lnTo>
                  <a:pt x="220979" y="1700530"/>
                </a:lnTo>
                <a:lnTo>
                  <a:pt x="130809" y="1511300"/>
                </a:lnTo>
                <a:lnTo>
                  <a:pt x="127000" y="1421130"/>
                </a:lnTo>
                <a:lnTo>
                  <a:pt x="228600" y="1323340"/>
                </a:lnTo>
                <a:lnTo>
                  <a:pt x="223520" y="1149350"/>
                </a:lnTo>
                <a:lnTo>
                  <a:pt x="114300" y="877569"/>
                </a:lnTo>
                <a:lnTo>
                  <a:pt x="67309" y="723900"/>
                </a:lnTo>
                <a:lnTo>
                  <a:pt x="72390" y="577850"/>
                </a:lnTo>
                <a:lnTo>
                  <a:pt x="165100" y="521969"/>
                </a:lnTo>
                <a:lnTo>
                  <a:pt x="250190" y="424180"/>
                </a:lnTo>
                <a:lnTo>
                  <a:pt x="313690" y="264160"/>
                </a:lnTo>
                <a:lnTo>
                  <a:pt x="32512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8740140" y="2115820"/>
            <a:ext cx="326390" cy="2592070"/>
          </a:xfrm>
          <a:custGeom>
            <a:avLst/>
            <a:gdLst/>
            <a:ahLst/>
            <a:cxnLst/>
            <a:rect l="l" t="t" r="r" b="b"/>
            <a:pathLst>
              <a:path w="326390" h="2592070">
                <a:moveTo>
                  <a:pt x="326389" y="0"/>
                </a:moveTo>
                <a:lnTo>
                  <a:pt x="241300" y="335279"/>
                </a:lnTo>
                <a:lnTo>
                  <a:pt x="144779" y="478789"/>
                </a:lnTo>
                <a:lnTo>
                  <a:pt x="34289" y="566419"/>
                </a:lnTo>
                <a:lnTo>
                  <a:pt x="0" y="749300"/>
                </a:lnTo>
                <a:lnTo>
                  <a:pt x="13969" y="916939"/>
                </a:lnTo>
                <a:lnTo>
                  <a:pt x="144779" y="1259839"/>
                </a:lnTo>
                <a:lnTo>
                  <a:pt x="173989" y="1386839"/>
                </a:lnTo>
                <a:lnTo>
                  <a:pt x="157479" y="1475739"/>
                </a:lnTo>
                <a:lnTo>
                  <a:pt x="77469" y="1545589"/>
                </a:lnTo>
                <a:lnTo>
                  <a:pt x="55879" y="1643379"/>
                </a:lnTo>
                <a:lnTo>
                  <a:pt x="77469" y="1786889"/>
                </a:lnTo>
                <a:lnTo>
                  <a:pt x="170179" y="2018029"/>
                </a:lnTo>
                <a:lnTo>
                  <a:pt x="191769" y="2208529"/>
                </a:lnTo>
                <a:lnTo>
                  <a:pt x="166369" y="2338069"/>
                </a:lnTo>
                <a:lnTo>
                  <a:pt x="34289" y="2505710"/>
                </a:lnTo>
                <a:lnTo>
                  <a:pt x="43179" y="2592069"/>
                </a:lnTo>
                <a:lnTo>
                  <a:pt x="144779" y="2495549"/>
                </a:lnTo>
                <a:lnTo>
                  <a:pt x="224789" y="2376169"/>
                </a:lnTo>
                <a:lnTo>
                  <a:pt x="259079" y="2153919"/>
                </a:lnTo>
                <a:lnTo>
                  <a:pt x="220979" y="1946909"/>
                </a:lnTo>
                <a:lnTo>
                  <a:pt x="132079" y="1731009"/>
                </a:lnTo>
                <a:lnTo>
                  <a:pt x="127000" y="1626869"/>
                </a:lnTo>
                <a:lnTo>
                  <a:pt x="229869" y="1515109"/>
                </a:lnTo>
                <a:lnTo>
                  <a:pt x="224789" y="1315719"/>
                </a:lnTo>
                <a:lnTo>
                  <a:pt x="115569" y="1004569"/>
                </a:lnTo>
                <a:lnTo>
                  <a:pt x="68579" y="828039"/>
                </a:lnTo>
                <a:lnTo>
                  <a:pt x="72389" y="660400"/>
                </a:lnTo>
                <a:lnTo>
                  <a:pt x="166369" y="596900"/>
                </a:lnTo>
                <a:lnTo>
                  <a:pt x="251459" y="485139"/>
                </a:lnTo>
                <a:lnTo>
                  <a:pt x="313689" y="303529"/>
                </a:lnTo>
                <a:lnTo>
                  <a:pt x="326389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8491219" y="1775460"/>
            <a:ext cx="341630" cy="354330"/>
          </a:xfrm>
          <a:custGeom>
            <a:avLst/>
            <a:gdLst/>
            <a:ahLst/>
            <a:cxnLst/>
            <a:rect l="l" t="t" r="r" b="b"/>
            <a:pathLst>
              <a:path w="341629" h="354330">
                <a:moveTo>
                  <a:pt x="25400" y="0"/>
                </a:moveTo>
                <a:lnTo>
                  <a:pt x="0" y="41910"/>
                </a:lnTo>
                <a:lnTo>
                  <a:pt x="152400" y="153669"/>
                </a:lnTo>
                <a:lnTo>
                  <a:pt x="330200" y="354329"/>
                </a:lnTo>
                <a:lnTo>
                  <a:pt x="341629" y="323850"/>
                </a:lnTo>
                <a:lnTo>
                  <a:pt x="189229" y="137160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7852409" y="102870"/>
            <a:ext cx="280670" cy="146050"/>
          </a:xfrm>
          <a:custGeom>
            <a:avLst/>
            <a:gdLst/>
            <a:ahLst/>
            <a:cxnLst/>
            <a:rect l="l" t="t" r="r" b="b"/>
            <a:pathLst>
              <a:path w="280670" h="146050">
                <a:moveTo>
                  <a:pt x="210820" y="0"/>
                </a:moveTo>
                <a:lnTo>
                  <a:pt x="91440" y="33020"/>
                </a:lnTo>
                <a:lnTo>
                  <a:pt x="196850" y="59689"/>
                </a:lnTo>
                <a:lnTo>
                  <a:pt x="39370" y="109220"/>
                </a:lnTo>
                <a:lnTo>
                  <a:pt x="0" y="146050"/>
                </a:lnTo>
                <a:lnTo>
                  <a:pt x="156210" y="113029"/>
                </a:lnTo>
                <a:lnTo>
                  <a:pt x="280670" y="105409"/>
                </a:lnTo>
                <a:lnTo>
                  <a:pt x="2108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8054340" y="520700"/>
            <a:ext cx="372110" cy="715010"/>
          </a:xfrm>
          <a:custGeom>
            <a:avLst/>
            <a:gdLst/>
            <a:ahLst/>
            <a:cxnLst/>
            <a:rect l="l" t="t" r="r" b="b"/>
            <a:pathLst>
              <a:path w="372109" h="715010">
                <a:moveTo>
                  <a:pt x="21589" y="87629"/>
                </a:moveTo>
                <a:lnTo>
                  <a:pt x="43179" y="278129"/>
                </a:lnTo>
                <a:lnTo>
                  <a:pt x="149859" y="520700"/>
                </a:lnTo>
                <a:lnTo>
                  <a:pt x="264159" y="688339"/>
                </a:lnTo>
                <a:lnTo>
                  <a:pt x="336550" y="715010"/>
                </a:lnTo>
                <a:lnTo>
                  <a:pt x="363812" y="656589"/>
                </a:lnTo>
                <a:lnTo>
                  <a:pt x="297179" y="656589"/>
                </a:lnTo>
                <a:lnTo>
                  <a:pt x="224789" y="591820"/>
                </a:lnTo>
                <a:lnTo>
                  <a:pt x="100329" y="345439"/>
                </a:lnTo>
                <a:lnTo>
                  <a:pt x="21589" y="87629"/>
                </a:lnTo>
                <a:close/>
              </a:path>
              <a:path w="372109" h="715010">
                <a:moveTo>
                  <a:pt x="104227" y="39370"/>
                </a:moveTo>
                <a:lnTo>
                  <a:pt x="50800" y="39370"/>
                </a:lnTo>
                <a:lnTo>
                  <a:pt x="138429" y="152400"/>
                </a:lnTo>
                <a:lnTo>
                  <a:pt x="229869" y="316229"/>
                </a:lnTo>
                <a:lnTo>
                  <a:pt x="306069" y="544829"/>
                </a:lnTo>
                <a:lnTo>
                  <a:pt x="297179" y="656589"/>
                </a:lnTo>
                <a:lnTo>
                  <a:pt x="363812" y="656589"/>
                </a:lnTo>
                <a:lnTo>
                  <a:pt x="372109" y="638810"/>
                </a:lnTo>
                <a:lnTo>
                  <a:pt x="320039" y="439420"/>
                </a:lnTo>
                <a:lnTo>
                  <a:pt x="220979" y="214629"/>
                </a:lnTo>
                <a:lnTo>
                  <a:pt x="139700" y="73660"/>
                </a:lnTo>
                <a:lnTo>
                  <a:pt x="104227" y="39370"/>
                </a:lnTo>
                <a:close/>
              </a:path>
              <a:path w="372109" h="715010">
                <a:moveTo>
                  <a:pt x="63500" y="0"/>
                </a:moveTo>
                <a:lnTo>
                  <a:pt x="3809" y="0"/>
                </a:lnTo>
                <a:lnTo>
                  <a:pt x="0" y="67310"/>
                </a:lnTo>
                <a:lnTo>
                  <a:pt x="50800" y="39370"/>
                </a:lnTo>
                <a:lnTo>
                  <a:pt x="104227" y="3937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7772400" y="270509"/>
            <a:ext cx="681990" cy="1480820"/>
          </a:xfrm>
          <a:custGeom>
            <a:avLst/>
            <a:gdLst/>
            <a:ahLst/>
            <a:cxnLst/>
            <a:rect l="l" t="t" r="r" b="b"/>
            <a:pathLst>
              <a:path w="681990" h="1480820">
                <a:moveTo>
                  <a:pt x="0" y="0"/>
                </a:moveTo>
                <a:lnTo>
                  <a:pt x="668020" y="1480820"/>
                </a:lnTo>
                <a:lnTo>
                  <a:pt x="681990" y="1394460"/>
                </a:lnTo>
                <a:lnTo>
                  <a:pt x="41909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7729219" y="39369"/>
            <a:ext cx="1168400" cy="2086610"/>
          </a:xfrm>
          <a:custGeom>
            <a:avLst/>
            <a:gdLst/>
            <a:ahLst/>
            <a:cxnLst/>
            <a:rect l="l" t="t" r="r" b="b"/>
            <a:pathLst>
              <a:path w="1168400" h="2086610">
                <a:moveTo>
                  <a:pt x="1104354" y="1868169"/>
                </a:moveTo>
                <a:lnTo>
                  <a:pt x="1060450" y="1868169"/>
                </a:lnTo>
                <a:lnTo>
                  <a:pt x="1111250" y="2030729"/>
                </a:lnTo>
                <a:lnTo>
                  <a:pt x="1096009" y="2085339"/>
                </a:lnTo>
                <a:lnTo>
                  <a:pt x="1168400" y="2086609"/>
                </a:lnTo>
                <a:lnTo>
                  <a:pt x="1104354" y="1868169"/>
                </a:lnTo>
                <a:close/>
              </a:path>
              <a:path w="1168400" h="2086610">
                <a:moveTo>
                  <a:pt x="1112276" y="1739900"/>
                </a:moveTo>
                <a:lnTo>
                  <a:pt x="1040129" y="1739900"/>
                </a:lnTo>
                <a:lnTo>
                  <a:pt x="979170" y="1789429"/>
                </a:lnTo>
                <a:lnTo>
                  <a:pt x="1028700" y="1827529"/>
                </a:lnTo>
                <a:lnTo>
                  <a:pt x="914400" y="1864359"/>
                </a:lnTo>
                <a:lnTo>
                  <a:pt x="958850" y="1897379"/>
                </a:lnTo>
                <a:lnTo>
                  <a:pt x="1060450" y="1868169"/>
                </a:lnTo>
                <a:lnTo>
                  <a:pt x="1104354" y="1868169"/>
                </a:lnTo>
                <a:lnTo>
                  <a:pt x="1097279" y="1844039"/>
                </a:lnTo>
                <a:lnTo>
                  <a:pt x="1112276" y="1739900"/>
                </a:lnTo>
                <a:close/>
              </a:path>
              <a:path w="1168400" h="2086610">
                <a:moveTo>
                  <a:pt x="1071019" y="1577339"/>
                </a:moveTo>
                <a:lnTo>
                  <a:pt x="877570" y="1577339"/>
                </a:lnTo>
                <a:lnTo>
                  <a:pt x="998220" y="1597659"/>
                </a:lnTo>
                <a:lnTo>
                  <a:pt x="815339" y="1675129"/>
                </a:lnTo>
                <a:lnTo>
                  <a:pt x="748029" y="1774189"/>
                </a:lnTo>
                <a:lnTo>
                  <a:pt x="975359" y="1677669"/>
                </a:lnTo>
                <a:lnTo>
                  <a:pt x="1116672" y="1677669"/>
                </a:lnTo>
                <a:lnTo>
                  <a:pt x="1071019" y="1577339"/>
                </a:lnTo>
                <a:close/>
              </a:path>
              <a:path w="1168400" h="2086610">
                <a:moveTo>
                  <a:pt x="1116672" y="1677669"/>
                </a:moveTo>
                <a:lnTo>
                  <a:pt x="975359" y="1677669"/>
                </a:lnTo>
                <a:lnTo>
                  <a:pt x="934720" y="1747519"/>
                </a:lnTo>
                <a:lnTo>
                  <a:pt x="1040129" y="1739900"/>
                </a:lnTo>
                <a:lnTo>
                  <a:pt x="1112276" y="1739900"/>
                </a:lnTo>
                <a:lnTo>
                  <a:pt x="1120139" y="1685289"/>
                </a:lnTo>
                <a:lnTo>
                  <a:pt x="1116672" y="1677669"/>
                </a:lnTo>
                <a:close/>
              </a:path>
              <a:path w="1168400" h="2086610">
                <a:moveTo>
                  <a:pt x="381020" y="60959"/>
                </a:moveTo>
                <a:lnTo>
                  <a:pt x="130809" y="60959"/>
                </a:lnTo>
                <a:lnTo>
                  <a:pt x="322579" y="63500"/>
                </a:lnTo>
                <a:lnTo>
                  <a:pt x="972820" y="1499869"/>
                </a:lnTo>
                <a:lnTo>
                  <a:pt x="822959" y="1558289"/>
                </a:lnTo>
                <a:lnTo>
                  <a:pt x="750570" y="1638300"/>
                </a:lnTo>
                <a:lnTo>
                  <a:pt x="877570" y="1577339"/>
                </a:lnTo>
                <a:lnTo>
                  <a:pt x="1071019" y="1577339"/>
                </a:lnTo>
                <a:lnTo>
                  <a:pt x="381020" y="60959"/>
                </a:lnTo>
                <a:close/>
              </a:path>
              <a:path w="1168400" h="2086610">
                <a:moveTo>
                  <a:pt x="127000" y="0"/>
                </a:moveTo>
                <a:lnTo>
                  <a:pt x="0" y="96520"/>
                </a:lnTo>
                <a:lnTo>
                  <a:pt x="130809" y="60959"/>
                </a:lnTo>
                <a:lnTo>
                  <a:pt x="381020" y="60959"/>
                </a:lnTo>
                <a:lnTo>
                  <a:pt x="361950" y="19050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8392159" y="1452880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40">
                <a:moveTo>
                  <a:pt x="285750" y="0"/>
                </a:moveTo>
                <a:lnTo>
                  <a:pt x="152400" y="11430"/>
                </a:lnTo>
                <a:lnTo>
                  <a:pt x="0" y="107950"/>
                </a:lnTo>
                <a:lnTo>
                  <a:pt x="29210" y="142240"/>
                </a:lnTo>
                <a:lnTo>
                  <a:pt x="102870" y="71120"/>
                </a:lnTo>
                <a:lnTo>
                  <a:pt x="302260" y="29210"/>
                </a:lnTo>
                <a:lnTo>
                  <a:pt x="2857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8322309" y="1310639"/>
            <a:ext cx="320040" cy="154940"/>
          </a:xfrm>
          <a:custGeom>
            <a:avLst/>
            <a:gdLst/>
            <a:ahLst/>
            <a:cxnLst/>
            <a:rect l="l" t="t" r="r" b="b"/>
            <a:pathLst>
              <a:path w="320040" h="154940">
                <a:moveTo>
                  <a:pt x="290830" y="0"/>
                </a:moveTo>
                <a:lnTo>
                  <a:pt x="135890" y="31750"/>
                </a:lnTo>
                <a:lnTo>
                  <a:pt x="0" y="105410"/>
                </a:lnTo>
                <a:lnTo>
                  <a:pt x="17780" y="154939"/>
                </a:lnTo>
                <a:lnTo>
                  <a:pt x="132080" y="69850"/>
                </a:lnTo>
                <a:lnTo>
                  <a:pt x="320040" y="62230"/>
                </a:lnTo>
                <a:lnTo>
                  <a:pt x="2908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7890509" y="372109"/>
            <a:ext cx="330200" cy="148590"/>
          </a:xfrm>
          <a:custGeom>
            <a:avLst/>
            <a:gdLst/>
            <a:ahLst/>
            <a:cxnLst/>
            <a:rect l="l" t="t" r="r" b="b"/>
            <a:pathLst>
              <a:path w="330200" h="148590">
                <a:moveTo>
                  <a:pt x="302260" y="0"/>
                </a:moveTo>
                <a:lnTo>
                  <a:pt x="121920" y="26669"/>
                </a:lnTo>
                <a:lnTo>
                  <a:pt x="0" y="105410"/>
                </a:lnTo>
                <a:lnTo>
                  <a:pt x="21590" y="148589"/>
                </a:lnTo>
                <a:lnTo>
                  <a:pt x="125730" y="68579"/>
                </a:lnTo>
                <a:lnTo>
                  <a:pt x="330200" y="55879"/>
                </a:lnTo>
                <a:lnTo>
                  <a:pt x="3022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7834630" y="260350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29">
                <a:moveTo>
                  <a:pt x="300990" y="0"/>
                </a:moveTo>
                <a:lnTo>
                  <a:pt x="87629" y="41909"/>
                </a:lnTo>
                <a:lnTo>
                  <a:pt x="0" y="107950"/>
                </a:lnTo>
                <a:lnTo>
                  <a:pt x="29210" y="151129"/>
                </a:lnTo>
                <a:lnTo>
                  <a:pt x="114300" y="78740"/>
                </a:lnTo>
                <a:lnTo>
                  <a:pt x="325120" y="40640"/>
                </a:lnTo>
                <a:lnTo>
                  <a:pt x="3009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7730490" y="133350"/>
            <a:ext cx="67310" cy="152400"/>
          </a:xfrm>
          <a:custGeom>
            <a:avLst/>
            <a:gdLst/>
            <a:ahLst/>
            <a:cxnLst/>
            <a:rect l="l" t="t" r="r" b="b"/>
            <a:pathLst>
              <a:path w="67309" h="152400">
                <a:moveTo>
                  <a:pt x="0" y="0"/>
                </a:moveTo>
                <a:lnTo>
                  <a:pt x="67309" y="152400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 txBox="1">
            <a:spLocks noGrp="1"/>
          </p:cNvSpPr>
          <p:nvPr>
            <p:ph type="title"/>
          </p:nvPr>
        </p:nvSpPr>
        <p:spPr>
          <a:xfrm>
            <a:off x="1428750" y="869950"/>
            <a:ext cx="538035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200" b="1" spc="-5" dirty="0" smtClean="0">
                <a:solidFill>
                  <a:srgbClr val="7F007F"/>
                </a:solidFill>
              </a:rPr>
              <a:t>Present Perfect Tense</a:t>
            </a:r>
            <a:endParaRPr sz="3200" b="1" spc="-5" dirty="0">
              <a:solidFill>
                <a:srgbClr val="7F007F"/>
              </a:solidFill>
            </a:endParaRPr>
          </a:p>
        </p:txBody>
      </p:sp>
      <p:sp>
        <p:nvSpPr>
          <p:cNvPr id="319" name="object 319"/>
          <p:cNvSpPr txBox="1"/>
          <p:nvPr/>
        </p:nvSpPr>
        <p:spPr>
          <a:xfrm>
            <a:off x="1181099" y="1640421"/>
            <a:ext cx="7002144" cy="481413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32790">
              <a:lnSpc>
                <a:spcPct val="100000"/>
              </a:lnSpc>
              <a:spcBef>
                <a:spcPts val="100"/>
              </a:spcBef>
            </a:pPr>
            <a:r>
              <a:rPr lang="en-US" sz="2400" dirty="0"/>
              <a:t>`What are you looking for?’, 'My wallet; I don't know where I ... it.'</a:t>
            </a:r>
            <a:br>
              <a:rPr lang="en-US" sz="2400" dirty="0"/>
            </a:br>
            <a:r>
              <a:rPr lang="en-US" sz="2400" dirty="0"/>
              <a:t>A. have put</a:t>
            </a:r>
            <a:br>
              <a:rPr lang="en-US" sz="2400" dirty="0"/>
            </a:br>
            <a:r>
              <a:rPr lang="en-US" sz="2400" dirty="0"/>
              <a:t>B. have been putting                  </a:t>
            </a:r>
            <a:br>
              <a:rPr lang="en-US" sz="2400" dirty="0"/>
            </a:br>
            <a:r>
              <a:rPr lang="en-US" sz="2400" dirty="0"/>
              <a:t>C. had put</a:t>
            </a:r>
            <a:br>
              <a:rPr lang="en-US" sz="2400" dirty="0"/>
            </a:br>
            <a:r>
              <a:rPr lang="en-US" sz="2400" dirty="0"/>
              <a:t>D. am putting                              </a:t>
            </a:r>
            <a:br>
              <a:rPr lang="en-US" sz="2400" dirty="0"/>
            </a:br>
            <a:r>
              <a:rPr lang="en-US" sz="2400" dirty="0"/>
              <a:t>E. was putting</a:t>
            </a:r>
            <a:br>
              <a:rPr lang="en-US" sz="2400" dirty="0"/>
            </a:br>
            <a:r>
              <a:rPr lang="en-US" sz="2400" dirty="0" err="1"/>
              <a:t>Jawaban</a:t>
            </a:r>
            <a:r>
              <a:rPr lang="en-US" sz="2400" dirty="0"/>
              <a:t> : A</a:t>
            </a:r>
            <a:br>
              <a:rPr lang="en-US" sz="2400" dirty="0"/>
            </a:br>
            <a:r>
              <a:rPr lang="en-US" sz="2400" dirty="0" err="1"/>
              <a:t>Pembahasan</a:t>
            </a:r>
            <a:r>
              <a:rPr lang="en-US" sz="2400" dirty="0"/>
              <a:t>:</a:t>
            </a:r>
            <a:br>
              <a:rPr lang="en-US" sz="2400" dirty="0"/>
            </a:br>
            <a:r>
              <a:rPr lang="en-US" sz="2400" dirty="0"/>
              <a:t>Tense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mengungkapkan</a:t>
            </a:r>
            <a:r>
              <a:rPr lang="en-US" sz="2400" dirty="0"/>
              <a:t> </a:t>
            </a:r>
            <a:r>
              <a:rPr lang="en-US" sz="2400" dirty="0" err="1"/>
              <a:t>kejadian</a:t>
            </a:r>
            <a:r>
              <a:rPr lang="en-US" sz="2400" dirty="0"/>
              <a:t>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berlangsung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buktinya</a:t>
            </a:r>
            <a:r>
              <a:rPr lang="en-US" sz="2400" dirty="0"/>
              <a:t> </a:t>
            </a:r>
            <a:r>
              <a:rPr lang="en-US" sz="2400" dirty="0" err="1"/>
              <a:t>masih</a:t>
            </a:r>
            <a:r>
              <a:rPr lang="en-US" sz="2400" dirty="0"/>
              <a:t> </a:t>
            </a:r>
            <a:r>
              <a:rPr lang="en-US" sz="2400" dirty="0" err="1"/>
              <a:t>terasa</a:t>
            </a:r>
            <a:r>
              <a:rPr lang="en-US" sz="2400" dirty="0"/>
              <a:t>/ </a:t>
            </a:r>
            <a:r>
              <a:rPr lang="en-US" sz="2400" dirty="0" err="1"/>
              <a:t>terlihat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present perfect tense (have/has + V3).</a:t>
            </a:r>
            <a:br>
              <a:rPr lang="en-US" sz="2400" dirty="0"/>
            </a:br>
            <a:endParaRPr sz="24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5C23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270" y="3048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5C23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-1270" y="6096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5D23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1270" y="9271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5E24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1270" y="12446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5F24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1270" y="15493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6024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1270" y="18668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6125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1270" y="21844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6225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270" y="24892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6326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270" y="28067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6426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270" y="31242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6626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270" y="34290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6627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270" y="37465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6727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270" y="40640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6828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270" y="43688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6928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270" y="46863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6A28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270" y="50038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6B29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270" y="53085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6C29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270" y="56260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6D2A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270" y="59435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6E2A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270" y="62484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6F2A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270" y="65659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702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270" y="68834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712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270" y="71881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722B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270" y="75056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732C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270" y="78231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742C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270" y="81280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752D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270" y="84455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762D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270" y="87630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772D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270" y="90678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782E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270" y="93853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792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270" y="97028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7A2F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270" y="100076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7B2F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270" y="103251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7C2F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270" y="106426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7D3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270" y="109473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7E3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270" y="112648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7F31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270" y="115823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8031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270" y="118871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8131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270" y="122046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8233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270" y="125221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8333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270" y="128270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8433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270" y="131445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8533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270" y="134620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8633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270" y="137668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8734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270" y="140843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8834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270" y="144018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8934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270" y="147066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8A35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270" y="150241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8B35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270" y="153416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8C36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270" y="156463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8D36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270" y="159638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8E36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270" y="162813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8F37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270" y="165862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9037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270" y="169037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9138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270" y="172212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9238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270" y="175260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9338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270" y="178435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9439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270" y="181610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9539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270" y="184657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9639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270" y="187832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973A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270" y="190881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983A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270" y="194056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993B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270" y="197231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9A3B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270" y="200278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9B3B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270" y="203453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9C3C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270" y="206628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9D3C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270" y="209677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9E3D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-1270" y="212852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9F3D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-1270" y="216027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A03D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-1270" y="219075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A13E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-1270" y="222250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A23E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-1270" y="225425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A33F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-1270" y="228472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A43F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-1270" y="231647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A43F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-1270" y="234822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A540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-1270" y="237871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A640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-1270" y="241046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A740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-1270" y="244221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A841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-1270" y="247268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A941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-1270" y="250443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AA42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-1270" y="253618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AB42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-1270" y="256667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AC42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-1270" y="259842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AD43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-1270" y="263017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AE43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-1270" y="266065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AF4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-1270" y="269240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B04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-1270" y="272415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B14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-1270" y="275462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B245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-1270" y="278637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B345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-1270" y="281812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B44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-1270" y="284861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B54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-1270" y="288036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B64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-1270" y="291211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B747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-1270" y="294258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B847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-1270" y="297433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B947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-1270" y="300608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BA48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-1270" y="303657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BB48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-1270" y="306832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BC49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-1270" y="310007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BD49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-1270" y="313055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BE49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-1270" y="316230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BF4A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-1270" y="319405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80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C04A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-1270" y="322452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C14B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-1270" y="325627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C24B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-1270" y="328802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C34B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-1270" y="331850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C44C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-1270" y="335025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C54C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-1270" y="338200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C64D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-1270" y="341249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C74D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-1270" y="344424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C94E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-1270" y="347599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C84E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-1270" y="350647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C74D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-1270" y="353822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C64D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-1270" y="356997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C54D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-1270" y="360045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C44C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-1270" y="363220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C34C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-1270" y="366395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C24B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-1270" y="369442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C14B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-1270" y="372617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C04B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-1270" y="375792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BF4A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-1270" y="378840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BE4A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-1270" y="382015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BD49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-1270" y="385190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BC49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-1270" y="388239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BB49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-1270" y="391414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BA48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-1270" y="394462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49"/>
                </a:moveTo>
                <a:lnTo>
                  <a:pt x="9145270" y="31749"/>
                </a:lnTo>
                <a:lnTo>
                  <a:pt x="914527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B948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-1270" y="397637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49"/>
                </a:moveTo>
                <a:lnTo>
                  <a:pt x="9145270" y="31749"/>
                </a:lnTo>
                <a:lnTo>
                  <a:pt x="914527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B847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-1270" y="400812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B747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-1270" y="403860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B647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-1270" y="407035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B546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-1270" y="410210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B446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-1270" y="413257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B346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-1270" y="416432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B245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-1270" y="419607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B145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-1270" y="422655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B04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-1270" y="425830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AF4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-1270" y="429005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AE44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-1270" y="432054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AD43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-1270" y="435229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AC43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-1270" y="438404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AB42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-1270" y="441452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49"/>
                </a:moveTo>
                <a:lnTo>
                  <a:pt x="9145270" y="31749"/>
                </a:lnTo>
                <a:lnTo>
                  <a:pt x="914527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AA42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-1270" y="444627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49"/>
                </a:moveTo>
                <a:lnTo>
                  <a:pt x="9145270" y="31749"/>
                </a:lnTo>
                <a:lnTo>
                  <a:pt x="914527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A942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-1270" y="447802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A841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-1270" y="450850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A741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-1270" y="454025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A640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-1270" y="457200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A540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-1270" y="460247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A440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-1270" y="463422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A33F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-1270" y="466597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A23F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-1270" y="469645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A13F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-1270" y="472820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A03E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-1270" y="475995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9F3E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-1270" y="479044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9E3D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-1270" y="482219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9D3D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-1270" y="485394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9C3D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-1270" y="488442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49"/>
                </a:moveTo>
                <a:lnTo>
                  <a:pt x="9145270" y="31749"/>
                </a:lnTo>
                <a:lnTo>
                  <a:pt x="914527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9B3C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-1270" y="491617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49"/>
                </a:moveTo>
                <a:lnTo>
                  <a:pt x="9145270" y="31749"/>
                </a:lnTo>
                <a:lnTo>
                  <a:pt x="914527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9A3C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-1270" y="494792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993B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-1270" y="497840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983B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-1270" y="501015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973B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-1270" y="504190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963A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-1270" y="507237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953A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-1270" y="510412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9439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-1270" y="513587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9339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-1270" y="516635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9239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-1270" y="519810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9138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-1270" y="522985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9038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-1270" y="526034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8F38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-1270" y="529209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8E37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-1270" y="532384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8D37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-1270" y="535432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49"/>
                </a:moveTo>
                <a:lnTo>
                  <a:pt x="9145270" y="31749"/>
                </a:lnTo>
                <a:lnTo>
                  <a:pt x="914527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8C36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-1270" y="538607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49"/>
                </a:moveTo>
                <a:lnTo>
                  <a:pt x="9145270" y="31749"/>
                </a:lnTo>
                <a:lnTo>
                  <a:pt x="914527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8B36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-1270" y="541782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8A36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-1270" y="544830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8935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-1270" y="548005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8835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-1270" y="551180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8734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-1270" y="554227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8634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-1270" y="557402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8534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-1270" y="560577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8433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-1270" y="563625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49"/>
                </a:moveTo>
                <a:lnTo>
                  <a:pt x="9145270" y="31749"/>
                </a:lnTo>
                <a:lnTo>
                  <a:pt x="914527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8333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-1270" y="566800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49"/>
                </a:moveTo>
                <a:lnTo>
                  <a:pt x="9145270" y="31749"/>
                </a:lnTo>
                <a:lnTo>
                  <a:pt x="914527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8233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-1270" y="569975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8133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-1270" y="573024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8133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-1270" y="576199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8031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-1270" y="579374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7F31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-1270" y="582422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49"/>
                </a:moveTo>
                <a:lnTo>
                  <a:pt x="9145270" y="31749"/>
                </a:lnTo>
                <a:lnTo>
                  <a:pt x="914527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7E31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-1270" y="585597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7D3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-1270" y="588645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7C3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-1270" y="591820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7B2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-1270" y="594995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7A2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-1270" y="598042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792F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-1270" y="601217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782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-1270" y="604392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772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-1270" y="607440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49"/>
                </a:moveTo>
                <a:lnTo>
                  <a:pt x="9145270" y="31749"/>
                </a:lnTo>
                <a:lnTo>
                  <a:pt x="914527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762D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-1270" y="610615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49"/>
                </a:moveTo>
                <a:lnTo>
                  <a:pt x="9145270" y="31749"/>
                </a:lnTo>
                <a:lnTo>
                  <a:pt x="914527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752D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-1270" y="613790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742D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-1270" y="616839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732C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-1270" y="620014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722C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-1270" y="623189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712B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-1270" y="626237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49"/>
                </a:moveTo>
                <a:lnTo>
                  <a:pt x="9145270" y="31749"/>
                </a:lnTo>
                <a:lnTo>
                  <a:pt x="914527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702B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-1270" y="629412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49"/>
                </a:moveTo>
                <a:lnTo>
                  <a:pt x="9145270" y="31749"/>
                </a:lnTo>
                <a:lnTo>
                  <a:pt x="914527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6F2B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-1270" y="632587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6E2A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-1270" y="635635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6D2A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-1270" y="638810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6C2A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-1270" y="641985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6B29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-1270" y="645032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6A29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-1270" y="648207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6928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-1270" y="651383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6828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-1270" y="654430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6728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-1270" y="657605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6627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-1270" y="660780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80"/>
                </a:moveTo>
                <a:lnTo>
                  <a:pt x="9145270" y="30480"/>
                </a:lnTo>
                <a:lnTo>
                  <a:pt x="9145270" y="0"/>
                </a:lnTo>
                <a:lnTo>
                  <a:pt x="0" y="0"/>
                </a:lnTo>
                <a:lnTo>
                  <a:pt x="0" y="30480"/>
                </a:lnTo>
                <a:close/>
              </a:path>
            </a:pathLst>
          </a:custGeom>
          <a:solidFill>
            <a:srgbClr val="6627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-1270" y="663829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49"/>
                </a:moveTo>
                <a:lnTo>
                  <a:pt x="9145270" y="31749"/>
                </a:lnTo>
                <a:lnTo>
                  <a:pt x="914527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6426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-1270" y="667004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49"/>
                </a:moveTo>
                <a:lnTo>
                  <a:pt x="9145270" y="31749"/>
                </a:lnTo>
                <a:lnTo>
                  <a:pt x="914527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6326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-1270" y="6701790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6226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-1270" y="673226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49"/>
                </a:moveTo>
                <a:lnTo>
                  <a:pt x="9145270" y="31749"/>
                </a:lnTo>
                <a:lnTo>
                  <a:pt x="914527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6125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-1270" y="6764019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49"/>
                </a:moveTo>
                <a:lnTo>
                  <a:pt x="9145270" y="31749"/>
                </a:lnTo>
                <a:lnTo>
                  <a:pt x="9145270" y="0"/>
                </a:lnTo>
                <a:lnTo>
                  <a:pt x="0" y="0"/>
                </a:lnTo>
                <a:lnTo>
                  <a:pt x="0" y="31749"/>
                </a:lnTo>
                <a:close/>
              </a:path>
            </a:pathLst>
          </a:custGeom>
          <a:solidFill>
            <a:srgbClr val="6025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-1270" y="6795769"/>
            <a:ext cx="9145270" cy="30480"/>
          </a:xfrm>
          <a:custGeom>
            <a:avLst/>
            <a:gdLst/>
            <a:ahLst/>
            <a:cxnLst/>
            <a:rect l="l" t="t" r="r" b="b"/>
            <a:pathLst>
              <a:path w="9145270" h="30479">
                <a:moveTo>
                  <a:pt x="0" y="30479"/>
                </a:moveTo>
                <a:lnTo>
                  <a:pt x="9145270" y="30479"/>
                </a:lnTo>
                <a:lnTo>
                  <a:pt x="9145270" y="0"/>
                </a:lnTo>
                <a:lnTo>
                  <a:pt x="0" y="0"/>
                </a:lnTo>
                <a:lnTo>
                  <a:pt x="0" y="30479"/>
                </a:lnTo>
                <a:close/>
              </a:path>
            </a:pathLst>
          </a:custGeom>
          <a:solidFill>
            <a:srgbClr val="5F24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-1270" y="6826250"/>
            <a:ext cx="9145270" cy="31750"/>
          </a:xfrm>
          <a:custGeom>
            <a:avLst/>
            <a:gdLst/>
            <a:ahLst/>
            <a:cxnLst/>
            <a:rect l="l" t="t" r="r" b="b"/>
            <a:pathLst>
              <a:path w="9145270" h="31750">
                <a:moveTo>
                  <a:pt x="0" y="31750"/>
                </a:moveTo>
                <a:lnTo>
                  <a:pt x="9145270" y="31750"/>
                </a:lnTo>
                <a:lnTo>
                  <a:pt x="9145270" y="0"/>
                </a:lnTo>
                <a:lnTo>
                  <a:pt x="0" y="0"/>
                </a:lnTo>
                <a:lnTo>
                  <a:pt x="0" y="31750"/>
                </a:lnTo>
                <a:close/>
              </a:path>
            </a:pathLst>
          </a:custGeom>
          <a:solidFill>
            <a:srgbClr val="5E24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-1270" y="6858000"/>
            <a:ext cx="9145270" cy="0"/>
          </a:xfrm>
          <a:custGeom>
            <a:avLst/>
            <a:gdLst/>
            <a:ahLst/>
            <a:cxnLst/>
            <a:rect l="l" t="t" r="r" b="b"/>
            <a:pathLst>
              <a:path w="9145270">
                <a:moveTo>
                  <a:pt x="0" y="0"/>
                </a:moveTo>
                <a:lnTo>
                  <a:pt x="9145270" y="0"/>
                </a:lnTo>
              </a:path>
            </a:pathLst>
          </a:custGeom>
          <a:ln w="3175">
            <a:solidFill>
              <a:srgbClr val="5C23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7717790" y="69850"/>
            <a:ext cx="1139190" cy="2030730"/>
          </a:xfrm>
          <a:custGeom>
            <a:avLst/>
            <a:gdLst/>
            <a:ahLst/>
            <a:cxnLst/>
            <a:rect l="l" t="t" r="r" b="b"/>
            <a:pathLst>
              <a:path w="1139190" h="2030730">
                <a:moveTo>
                  <a:pt x="115569" y="0"/>
                </a:moveTo>
                <a:lnTo>
                  <a:pt x="0" y="76200"/>
                </a:lnTo>
                <a:lnTo>
                  <a:pt x="753109" y="1715770"/>
                </a:lnTo>
                <a:lnTo>
                  <a:pt x="941069" y="1858010"/>
                </a:lnTo>
                <a:lnTo>
                  <a:pt x="1097279" y="2030729"/>
                </a:lnTo>
                <a:lnTo>
                  <a:pt x="1139189" y="2026920"/>
                </a:lnTo>
                <a:lnTo>
                  <a:pt x="1078229" y="1795779"/>
                </a:lnTo>
                <a:lnTo>
                  <a:pt x="1093469" y="1657350"/>
                </a:lnTo>
                <a:lnTo>
                  <a:pt x="355600" y="12700"/>
                </a:lnTo>
                <a:lnTo>
                  <a:pt x="1155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7814309" y="111760"/>
            <a:ext cx="1130300" cy="2043430"/>
          </a:xfrm>
          <a:custGeom>
            <a:avLst/>
            <a:gdLst/>
            <a:ahLst/>
            <a:cxnLst/>
            <a:rect l="l" t="t" r="r" b="b"/>
            <a:pathLst>
              <a:path w="1130300" h="2043430">
                <a:moveTo>
                  <a:pt x="114300" y="0"/>
                </a:moveTo>
                <a:lnTo>
                  <a:pt x="0" y="60960"/>
                </a:lnTo>
                <a:lnTo>
                  <a:pt x="758190" y="1720850"/>
                </a:lnTo>
                <a:lnTo>
                  <a:pt x="923290" y="1845310"/>
                </a:lnTo>
                <a:lnTo>
                  <a:pt x="1087120" y="2034540"/>
                </a:lnTo>
                <a:lnTo>
                  <a:pt x="1130300" y="2043430"/>
                </a:lnTo>
                <a:lnTo>
                  <a:pt x="1061720" y="1803400"/>
                </a:lnTo>
                <a:lnTo>
                  <a:pt x="1084580" y="1649730"/>
                </a:lnTo>
                <a:lnTo>
                  <a:pt x="341630" y="10160"/>
                </a:lnTo>
                <a:lnTo>
                  <a:pt x="11430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7866380" y="231140"/>
            <a:ext cx="972819" cy="1530350"/>
          </a:xfrm>
          <a:custGeom>
            <a:avLst/>
            <a:gdLst/>
            <a:ahLst/>
            <a:cxnLst/>
            <a:rect l="l" t="t" r="r" b="b"/>
            <a:pathLst>
              <a:path w="972820" h="1530350">
                <a:moveTo>
                  <a:pt x="340360" y="0"/>
                </a:moveTo>
                <a:lnTo>
                  <a:pt x="90170" y="33019"/>
                </a:lnTo>
                <a:lnTo>
                  <a:pt x="0" y="74929"/>
                </a:lnTo>
                <a:lnTo>
                  <a:pt x="662940" y="1530349"/>
                </a:lnTo>
                <a:lnTo>
                  <a:pt x="797560" y="1416049"/>
                </a:lnTo>
                <a:lnTo>
                  <a:pt x="972820" y="1394459"/>
                </a:lnTo>
                <a:lnTo>
                  <a:pt x="34036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38100" y="5563870"/>
            <a:ext cx="1729739" cy="1031240"/>
          </a:xfrm>
          <a:custGeom>
            <a:avLst/>
            <a:gdLst/>
            <a:ahLst/>
            <a:cxnLst/>
            <a:rect l="l" t="t" r="r" b="b"/>
            <a:pathLst>
              <a:path w="1729739" h="1031240">
                <a:moveTo>
                  <a:pt x="1255712" y="996949"/>
                </a:moveTo>
                <a:lnTo>
                  <a:pt x="1094740" y="996949"/>
                </a:lnTo>
                <a:lnTo>
                  <a:pt x="1247140" y="1031239"/>
                </a:lnTo>
                <a:lnTo>
                  <a:pt x="1259840" y="1000759"/>
                </a:lnTo>
                <a:lnTo>
                  <a:pt x="1255712" y="996949"/>
                </a:lnTo>
                <a:close/>
              </a:path>
              <a:path w="1729739" h="1031240">
                <a:moveTo>
                  <a:pt x="111759" y="372109"/>
                </a:moveTo>
                <a:lnTo>
                  <a:pt x="36830" y="403859"/>
                </a:lnTo>
                <a:lnTo>
                  <a:pt x="0" y="505459"/>
                </a:lnTo>
                <a:lnTo>
                  <a:pt x="43180" y="618489"/>
                </a:lnTo>
                <a:lnTo>
                  <a:pt x="904240" y="1022349"/>
                </a:lnTo>
                <a:lnTo>
                  <a:pt x="1094740" y="996949"/>
                </a:lnTo>
                <a:lnTo>
                  <a:pt x="1255712" y="996949"/>
                </a:lnTo>
                <a:lnTo>
                  <a:pt x="1127760" y="878839"/>
                </a:lnTo>
                <a:lnTo>
                  <a:pt x="1103210" y="706119"/>
                </a:lnTo>
                <a:lnTo>
                  <a:pt x="882650" y="706119"/>
                </a:lnTo>
                <a:lnTo>
                  <a:pt x="111759" y="372109"/>
                </a:lnTo>
                <a:close/>
              </a:path>
              <a:path w="1729739" h="1031240">
                <a:moveTo>
                  <a:pt x="861060" y="0"/>
                </a:moveTo>
                <a:lnTo>
                  <a:pt x="760730" y="22859"/>
                </a:lnTo>
                <a:lnTo>
                  <a:pt x="704850" y="83819"/>
                </a:lnTo>
                <a:lnTo>
                  <a:pt x="744220" y="226059"/>
                </a:lnTo>
                <a:lnTo>
                  <a:pt x="524510" y="350519"/>
                </a:lnTo>
                <a:lnTo>
                  <a:pt x="781050" y="375919"/>
                </a:lnTo>
                <a:lnTo>
                  <a:pt x="882650" y="706119"/>
                </a:lnTo>
                <a:lnTo>
                  <a:pt x="1103210" y="706119"/>
                </a:lnTo>
                <a:lnTo>
                  <a:pt x="1056640" y="378459"/>
                </a:lnTo>
                <a:lnTo>
                  <a:pt x="1699260" y="261619"/>
                </a:lnTo>
                <a:lnTo>
                  <a:pt x="1727810" y="167639"/>
                </a:lnTo>
                <a:lnTo>
                  <a:pt x="1013460" y="167639"/>
                </a:lnTo>
                <a:lnTo>
                  <a:pt x="967740" y="25399"/>
                </a:lnTo>
                <a:lnTo>
                  <a:pt x="861060" y="0"/>
                </a:lnTo>
                <a:close/>
              </a:path>
              <a:path w="1729739" h="1031240">
                <a:moveTo>
                  <a:pt x="1666239" y="80009"/>
                </a:moveTo>
                <a:lnTo>
                  <a:pt x="1013460" y="167639"/>
                </a:lnTo>
                <a:lnTo>
                  <a:pt x="1727810" y="167639"/>
                </a:lnTo>
                <a:lnTo>
                  <a:pt x="1729739" y="161289"/>
                </a:lnTo>
                <a:lnTo>
                  <a:pt x="1666239" y="80009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1621789" y="5687059"/>
            <a:ext cx="113030" cy="204470"/>
          </a:xfrm>
          <a:custGeom>
            <a:avLst/>
            <a:gdLst/>
            <a:ahLst/>
            <a:cxnLst/>
            <a:rect l="l" t="t" r="r" b="b"/>
            <a:pathLst>
              <a:path w="113030" h="204470">
                <a:moveTo>
                  <a:pt x="95249" y="0"/>
                </a:moveTo>
                <a:lnTo>
                  <a:pt x="0" y="5079"/>
                </a:lnTo>
                <a:lnTo>
                  <a:pt x="6349" y="204469"/>
                </a:lnTo>
                <a:lnTo>
                  <a:pt x="113029" y="184149"/>
                </a:lnTo>
                <a:lnTo>
                  <a:pt x="95249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31750" y="5990590"/>
            <a:ext cx="1257300" cy="651510"/>
          </a:xfrm>
          <a:custGeom>
            <a:avLst/>
            <a:gdLst/>
            <a:ahLst/>
            <a:cxnLst/>
            <a:rect l="l" t="t" r="r" b="b"/>
            <a:pathLst>
              <a:path w="1257300" h="651509">
                <a:moveTo>
                  <a:pt x="1253370" y="624840"/>
                </a:moveTo>
                <a:lnTo>
                  <a:pt x="1070610" y="624840"/>
                </a:lnTo>
                <a:lnTo>
                  <a:pt x="1240790" y="651510"/>
                </a:lnTo>
                <a:lnTo>
                  <a:pt x="1257300" y="628650"/>
                </a:lnTo>
                <a:lnTo>
                  <a:pt x="1253370" y="624840"/>
                </a:lnTo>
                <a:close/>
              </a:path>
              <a:path w="1257300" h="651509">
                <a:moveTo>
                  <a:pt x="107950" y="0"/>
                </a:moveTo>
                <a:lnTo>
                  <a:pt x="35560" y="25400"/>
                </a:lnTo>
                <a:lnTo>
                  <a:pt x="0" y="119380"/>
                </a:lnTo>
                <a:lnTo>
                  <a:pt x="33019" y="236220"/>
                </a:lnTo>
                <a:lnTo>
                  <a:pt x="908050" y="643890"/>
                </a:lnTo>
                <a:lnTo>
                  <a:pt x="1070610" y="624840"/>
                </a:lnTo>
                <a:lnTo>
                  <a:pt x="1253370" y="624840"/>
                </a:lnTo>
                <a:lnTo>
                  <a:pt x="1131570" y="506730"/>
                </a:lnTo>
                <a:lnTo>
                  <a:pt x="1055370" y="411480"/>
                </a:lnTo>
                <a:lnTo>
                  <a:pt x="10795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204470" y="6045200"/>
            <a:ext cx="834390" cy="593090"/>
          </a:xfrm>
          <a:custGeom>
            <a:avLst/>
            <a:gdLst/>
            <a:ahLst/>
            <a:cxnLst/>
            <a:rect l="l" t="t" r="r" b="b"/>
            <a:pathLst>
              <a:path w="834390" h="593090">
                <a:moveTo>
                  <a:pt x="62229" y="0"/>
                </a:moveTo>
                <a:lnTo>
                  <a:pt x="0" y="100329"/>
                </a:lnTo>
                <a:lnTo>
                  <a:pt x="0" y="257809"/>
                </a:lnTo>
                <a:lnTo>
                  <a:pt x="732790" y="593090"/>
                </a:lnTo>
                <a:lnTo>
                  <a:pt x="746760" y="424180"/>
                </a:lnTo>
                <a:lnTo>
                  <a:pt x="834389" y="335280"/>
                </a:lnTo>
                <a:lnTo>
                  <a:pt x="62229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769619" y="5607050"/>
            <a:ext cx="214629" cy="1930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1017269" y="6609080"/>
            <a:ext cx="120650" cy="177800"/>
          </a:xfrm>
          <a:custGeom>
            <a:avLst/>
            <a:gdLst/>
            <a:ahLst/>
            <a:cxnLst/>
            <a:rect l="l" t="t" r="r" b="b"/>
            <a:pathLst>
              <a:path w="120650" h="177800">
                <a:moveTo>
                  <a:pt x="57150" y="0"/>
                </a:moveTo>
                <a:lnTo>
                  <a:pt x="0" y="6350"/>
                </a:lnTo>
                <a:lnTo>
                  <a:pt x="120650" y="177800"/>
                </a:lnTo>
                <a:lnTo>
                  <a:pt x="120650" y="2540"/>
                </a:lnTo>
                <a:lnTo>
                  <a:pt x="57150" y="0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800100" y="5726429"/>
            <a:ext cx="306070" cy="608330"/>
          </a:xfrm>
          <a:custGeom>
            <a:avLst/>
            <a:gdLst/>
            <a:ahLst/>
            <a:cxnLst/>
            <a:rect l="l" t="t" r="r" b="b"/>
            <a:pathLst>
              <a:path w="306069" h="608329">
                <a:moveTo>
                  <a:pt x="68580" y="0"/>
                </a:moveTo>
                <a:lnTo>
                  <a:pt x="0" y="62230"/>
                </a:lnTo>
                <a:lnTo>
                  <a:pt x="120650" y="538480"/>
                </a:lnTo>
                <a:lnTo>
                  <a:pt x="220980" y="572770"/>
                </a:lnTo>
                <a:lnTo>
                  <a:pt x="306069" y="608330"/>
                </a:lnTo>
                <a:lnTo>
                  <a:pt x="184150" y="3810"/>
                </a:lnTo>
                <a:lnTo>
                  <a:pt x="6858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1060450" y="5698490"/>
            <a:ext cx="577850" cy="276860"/>
          </a:xfrm>
          <a:custGeom>
            <a:avLst/>
            <a:gdLst/>
            <a:ahLst/>
            <a:cxnLst/>
            <a:rect l="l" t="t" r="r" b="b"/>
            <a:pathLst>
              <a:path w="577850" h="276860">
                <a:moveTo>
                  <a:pt x="548640" y="0"/>
                </a:moveTo>
                <a:lnTo>
                  <a:pt x="0" y="83820"/>
                </a:lnTo>
                <a:lnTo>
                  <a:pt x="21590" y="276860"/>
                </a:lnTo>
                <a:lnTo>
                  <a:pt x="567689" y="187960"/>
                </a:lnTo>
                <a:lnTo>
                  <a:pt x="577850" y="34290"/>
                </a:lnTo>
                <a:lnTo>
                  <a:pt x="54864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551180" y="5862320"/>
            <a:ext cx="247650" cy="106680"/>
          </a:xfrm>
          <a:custGeom>
            <a:avLst/>
            <a:gdLst/>
            <a:ahLst/>
            <a:cxnLst/>
            <a:rect l="l" t="t" r="r" b="b"/>
            <a:pathLst>
              <a:path w="247650" h="106679">
                <a:moveTo>
                  <a:pt x="215900" y="0"/>
                </a:moveTo>
                <a:lnTo>
                  <a:pt x="0" y="62229"/>
                </a:lnTo>
                <a:lnTo>
                  <a:pt x="247650" y="106679"/>
                </a:lnTo>
                <a:lnTo>
                  <a:pt x="215900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1009650" y="6567169"/>
            <a:ext cx="182880" cy="2120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791209" y="5694679"/>
            <a:ext cx="250190" cy="13715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1593850" y="5654040"/>
            <a:ext cx="68580" cy="1866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120650" y="5924550"/>
            <a:ext cx="944880" cy="397510"/>
          </a:xfrm>
          <a:custGeom>
            <a:avLst/>
            <a:gdLst/>
            <a:ahLst/>
            <a:cxnLst/>
            <a:rect l="l" t="t" r="r" b="b"/>
            <a:pathLst>
              <a:path w="944880" h="397510">
                <a:moveTo>
                  <a:pt x="78739" y="0"/>
                </a:moveTo>
                <a:lnTo>
                  <a:pt x="0" y="20319"/>
                </a:lnTo>
                <a:lnTo>
                  <a:pt x="854710" y="397509"/>
                </a:lnTo>
                <a:lnTo>
                  <a:pt x="944880" y="388620"/>
                </a:lnTo>
                <a:lnTo>
                  <a:pt x="78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412750" y="6168390"/>
            <a:ext cx="387350" cy="236220"/>
          </a:xfrm>
          <a:custGeom>
            <a:avLst/>
            <a:gdLst/>
            <a:ahLst/>
            <a:cxnLst/>
            <a:rect l="l" t="t" r="r" b="b"/>
            <a:pathLst>
              <a:path w="387350" h="236220">
                <a:moveTo>
                  <a:pt x="39370" y="63500"/>
                </a:moveTo>
                <a:lnTo>
                  <a:pt x="85090" y="129540"/>
                </a:lnTo>
                <a:lnTo>
                  <a:pt x="215900" y="214630"/>
                </a:lnTo>
                <a:lnTo>
                  <a:pt x="369570" y="236220"/>
                </a:lnTo>
                <a:lnTo>
                  <a:pt x="382711" y="193040"/>
                </a:lnTo>
                <a:lnTo>
                  <a:pt x="349250" y="193040"/>
                </a:lnTo>
                <a:lnTo>
                  <a:pt x="259079" y="182880"/>
                </a:lnTo>
                <a:lnTo>
                  <a:pt x="110490" y="115570"/>
                </a:lnTo>
                <a:lnTo>
                  <a:pt x="39370" y="63500"/>
                </a:lnTo>
                <a:close/>
              </a:path>
              <a:path w="387350" h="236220">
                <a:moveTo>
                  <a:pt x="0" y="0"/>
                </a:moveTo>
                <a:lnTo>
                  <a:pt x="11429" y="26670"/>
                </a:lnTo>
                <a:lnTo>
                  <a:pt x="127000" y="52070"/>
                </a:lnTo>
                <a:lnTo>
                  <a:pt x="256540" y="109220"/>
                </a:lnTo>
                <a:lnTo>
                  <a:pt x="349250" y="193040"/>
                </a:lnTo>
                <a:lnTo>
                  <a:pt x="382711" y="193040"/>
                </a:lnTo>
                <a:lnTo>
                  <a:pt x="387350" y="177800"/>
                </a:lnTo>
                <a:lnTo>
                  <a:pt x="312420" y="95250"/>
                </a:lnTo>
                <a:lnTo>
                  <a:pt x="134620" y="139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896619" y="5842000"/>
            <a:ext cx="170180" cy="377190"/>
          </a:xfrm>
          <a:custGeom>
            <a:avLst/>
            <a:gdLst/>
            <a:ahLst/>
            <a:cxnLst/>
            <a:rect l="l" t="t" r="r" b="b"/>
            <a:pathLst>
              <a:path w="170180" h="377189">
                <a:moveTo>
                  <a:pt x="19050" y="0"/>
                </a:moveTo>
                <a:lnTo>
                  <a:pt x="0" y="44450"/>
                </a:lnTo>
                <a:lnTo>
                  <a:pt x="24130" y="271780"/>
                </a:lnTo>
                <a:lnTo>
                  <a:pt x="77470" y="377190"/>
                </a:lnTo>
                <a:lnTo>
                  <a:pt x="170180" y="355600"/>
                </a:lnTo>
                <a:lnTo>
                  <a:pt x="85090" y="257809"/>
                </a:lnTo>
                <a:lnTo>
                  <a:pt x="63500" y="151130"/>
                </a:lnTo>
                <a:lnTo>
                  <a:pt x="72390" y="19050"/>
                </a:lnTo>
                <a:lnTo>
                  <a:pt x="190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1061719" y="6426200"/>
            <a:ext cx="119380" cy="1371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7620" y="5918200"/>
            <a:ext cx="1337310" cy="698500"/>
          </a:xfrm>
          <a:custGeom>
            <a:avLst/>
            <a:gdLst/>
            <a:ahLst/>
            <a:cxnLst/>
            <a:rect l="l" t="t" r="r" b="b"/>
            <a:pathLst>
              <a:path w="1337310" h="698500">
                <a:moveTo>
                  <a:pt x="1316679" y="662940"/>
                </a:moveTo>
                <a:lnTo>
                  <a:pt x="1129030" y="662940"/>
                </a:lnTo>
                <a:lnTo>
                  <a:pt x="1282700" y="698500"/>
                </a:lnTo>
                <a:lnTo>
                  <a:pt x="1316679" y="662940"/>
                </a:lnTo>
                <a:close/>
              </a:path>
              <a:path w="1337310" h="698500">
                <a:moveTo>
                  <a:pt x="171450" y="0"/>
                </a:moveTo>
                <a:lnTo>
                  <a:pt x="123190" y="0"/>
                </a:lnTo>
                <a:lnTo>
                  <a:pt x="49530" y="40640"/>
                </a:lnTo>
                <a:lnTo>
                  <a:pt x="0" y="165100"/>
                </a:lnTo>
                <a:lnTo>
                  <a:pt x="53340" y="284480"/>
                </a:lnTo>
                <a:lnTo>
                  <a:pt x="938530" y="688340"/>
                </a:lnTo>
                <a:lnTo>
                  <a:pt x="1129030" y="662940"/>
                </a:lnTo>
                <a:lnTo>
                  <a:pt x="1316679" y="662940"/>
                </a:lnTo>
                <a:lnTo>
                  <a:pt x="1332455" y="646430"/>
                </a:lnTo>
                <a:lnTo>
                  <a:pt x="967740" y="646430"/>
                </a:lnTo>
                <a:lnTo>
                  <a:pt x="971808" y="627380"/>
                </a:lnTo>
                <a:lnTo>
                  <a:pt x="904240" y="627380"/>
                </a:lnTo>
                <a:lnTo>
                  <a:pt x="85089" y="245109"/>
                </a:lnTo>
                <a:lnTo>
                  <a:pt x="63500" y="170179"/>
                </a:lnTo>
                <a:lnTo>
                  <a:pt x="81280" y="74930"/>
                </a:lnTo>
                <a:lnTo>
                  <a:pt x="171450" y="0"/>
                </a:lnTo>
                <a:close/>
              </a:path>
              <a:path w="1337310" h="698500">
                <a:moveTo>
                  <a:pt x="1121410" y="624840"/>
                </a:moveTo>
                <a:lnTo>
                  <a:pt x="967740" y="646430"/>
                </a:lnTo>
                <a:lnTo>
                  <a:pt x="1332455" y="646430"/>
                </a:lnTo>
                <a:lnTo>
                  <a:pt x="1336096" y="642620"/>
                </a:lnTo>
                <a:lnTo>
                  <a:pt x="1252220" y="642620"/>
                </a:lnTo>
                <a:lnTo>
                  <a:pt x="1121410" y="624840"/>
                </a:lnTo>
                <a:close/>
              </a:path>
              <a:path w="1337310" h="698500">
                <a:moveTo>
                  <a:pt x="1134110" y="406400"/>
                </a:moveTo>
                <a:lnTo>
                  <a:pt x="1087120" y="417830"/>
                </a:lnTo>
                <a:lnTo>
                  <a:pt x="1141730" y="527050"/>
                </a:lnTo>
                <a:lnTo>
                  <a:pt x="1252220" y="642620"/>
                </a:lnTo>
                <a:lnTo>
                  <a:pt x="1336096" y="642620"/>
                </a:lnTo>
                <a:lnTo>
                  <a:pt x="1337310" y="641350"/>
                </a:lnTo>
                <a:lnTo>
                  <a:pt x="1192530" y="527050"/>
                </a:lnTo>
                <a:lnTo>
                  <a:pt x="1134110" y="406400"/>
                </a:lnTo>
                <a:close/>
              </a:path>
              <a:path w="1337310" h="698500">
                <a:moveTo>
                  <a:pt x="1061720" y="426720"/>
                </a:moveTo>
                <a:lnTo>
                  <a:pt x="985520" y="438150"/>
                </a:lnTo>
                <a:lnTo>
                  <a:pt x="924560" y="521970"/>
                </a:lnTo>
                <a:lnTo>
                  <a:pt x="904240" y="627380"/>
                </a:lnTo>
                <a:lnTo>
                  <a:pt x="971808" y="627380"/>
                </a:lnTo>
                <a:lnTo>
                  <a:pt x="995680" y="515620"/>
                </a:lnTo>
                <a:lnTo>
                  <a:pt x="1061720" y="426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167639" y="5985509"/>
            <a:ext cx="127000" cy="265430"/>
          </a:xfrm>
          <a:custGeom>
            <a:avLst/>
            <a:gdLst/>
            <a:ahLst/>
            <a:cxnLst/>
            <a:rect l="l" t="t" r="r" b="b"/>
            <a:pathLst>
              <a:path w="127000" h="265429">
                <a:moveTo>
                  <a:pt x="92710" y="0"/>
                </a:moveTo>
                <a:lnTo>
                  <a:pt x="15240" y="83819"/>
                </a:lnTo>
                <a:lnTo>
                  <a:pt x="0" y="181609"/>
                </a:lnTo>
                <a:lnTo>
                  <a:pt x="26670" y="247649"/>
                </a:lnTo>
                <a:lnTo>
                  <a:pt x="74930" y="265429"/>
                </a:lnTo>
                <a:lnTo>
                  <a:pt x="60960" y="120649"/>
                </a:lnTo>
                <a:lnTo>
                  <a:pt x="127000" y="12699"/>
                </a:lnTo>
                <a:lnTo>
                  <a:pt x="927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712469" y="5539740"/>
            <a:ext cx="511809" cy="943610"/>
          </a:xfrm>
          <a:custGeom>
            <a:avLst/>
            <a:gdLst/>
            <a:ahLst/>
            <a:cxnLst/>
            <a:rect l="l" t="t" r="r" b="b"/>
            <a:pathLst>
              <a:path w="511809" h="943610">
                <a:moveTo>
                  <a:pt x="319316" y="48260"/>
                </a:moveTo>
                <a:lnTo>
                  <a:pt x="180339" y="48260"/>
                </a:lnTo>
                <a:lnTo>
                  <a:pt x="283210" y="77470"/>
                </a:lnTo>
                <a:lnTo>
                  <a:pt x="441960" y="866140"/>
                </a:lnTo>
                <a:lnTo>
                  <a:pt x="511810" y="943610"/>
                </a:lnTo>
                <a:lnTo>
                  <a:pt x="319316" y="48260"/>
                </a:lnTo>
                <a:close/>
              </a:path>
              <a:path w="511809" h="943610">
                <a:moveTo>
                  <a:pt x="205739" y="0"/>
                </a:moveTo>
                <a:lnTo>
                  <a:pt x="64770" y="30480"/>
                </a:lnTo>
                <a:lnTo>
                  <a:pt x="0" y="99060"/>
                </a:lnTo>
                <a:lnTo>
                  <a:pt x="173989" y="711200"/>
                </a:lnTo>
                <a:lnTo>
                  <a:pt x="243839" y="734060"/>
                </a:lnTo>
                <a:lnTo>
                  <a:pt x="60959" y="111760"/>
                </a:lnTo>
                <a:lnTo>
                  <a:pt x="95250" y="58420"/>
                </a:lnTo>
                <a:lnTo>
                  <a:pt x="180339" y="48260"/>
                </a:lnTo>
                <a:lnTo>
                  <a:pt x="319316" y="48260"/>
                </a:lnTo>
                <a:lnTo>
                  <a:pt x="318770" y="45720"/>
                </a:lnTo>
                <a:lnTo>
                  <a:pt x="205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916939" y="5793740"/>
            <a:ext cx="152400" cy="401320"/>
          </a:xfrm>
          <a:custGeom>
            <a:avLst/>
            <a:gdLst/>
            <a:ahLst/>
            <a:cxnLst/>
            <a:rect l="l" t="t" r="r" b="b"/>
            <a:pathLst>
              <a:path w="152400" h="401320">
                <a:moveTo>
                  <a:pt x="50800" y="0"/>
                </a:moveTo>
                <a:lnTo>
                  <a:pt x="0" y="21590"/>
                </a:lnTo>
                <a:lnTo>
                  <a:pt x="60959" y="154940"/>
                </a:lnTo>
                <a:lnTo>
                  <a:pt x="90169" y="252730"/>
                </a:lnTo>
                <a:lnTo>
                  <a:pt x="92709" y="401320"/>
                </a:lnTo>
                <a:lnTo>
                  <a:pt x="152400" y="401320"/>
                </a:lnTo>
                <a:lnTo>
                  <a:pt x="148590" y="287020"/>
                </a:lnTo>
                <a:lnTo>
                  <a:pt x="128269" y="165100"/>
                </a:lnTo>
                <a:lnTo>
                  <a:pt x="78740" y="46990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520700" y="5761990"/>
            <a:ext cx="309880" cy="215900"/>
          </a:xfrm>
          <a:custGeom>
            <a:avLst/>
            <a:gdLst/>
            <a:ahLst/>
            <a:cxnLst/>
            <a:rect l="l" t="t" r="r" b="b"/>
            <a:pathLst>
              <a:path w="309880" h="215900">
                <a:moveTo>
                  <a:pt x="236220" y="0"/>
                </a:moveTo>
                <a:lnTo>
                  <a:pt x="204470" y="13970"/>
                </a:lnTo>
                <a:lnTo>
                  <a:pt x="200659" y="53340"/>
                </a:lnTo>
                <a:lnTo>
                  <a:pt x="0" y="135890"/>
                </a:lnTo>
                <a:lnTo>
                  <a:pt x="0" y="177800"/>
                </a:lnTo>
                <a:lnTo>
                  <a:pt x="224790" y="180340"/>
                </a:lnTo>
                <a:lnTo>
                  <a:pt x="254000" y="215900"/>
                </a:lnTo>
                <a:lnTo>
                  <a:pt x="309880" y="213360"/>
                </a:lnTo>
                <a:lnTo>
                  <a:pt x="303530" y="152400"/>
                </a:lnTo>
                <a:lnTo>
                  <a:pt x="91440" y="140970"/>
                </a:lnTo>
                <a:lnTo>
                  <a:pt x="264159" y="71120"/>
                </a:lnTo>
                <a:lnTo>
                  <a:pt x="236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1043939" y="5617209"/>
            <a:ext cx="748030" cy="335280"/>
          </a:xfrm>
          <a:custGeom>
            <a:avLst/>
            <a:gdLst/>
            <a:ahLst/>
            <a:cxnLst/>
            <a:rect l="l" t="t" r="r" b="b"/>
            <a:pathLst>
              <a:path w="748030" h="335279">
                <a:moveTo>
                  <a:pt x="722841" y="44449"/>
                </a:moveTo>
                <a:lnTo>
                  <a:pt x="668020" y="44449"/>
                </a:lnTo>
                <a:lnTo>
                  <a:pt x="709929" y="114299"/>
                </a:lnTo>
                <a:lnTo>
                  <a:pt x="685799" y="191769"/>
                </a:lnTo>
                <a:lnTo>
                  <a:pt x="41909" y="303529"/>
                </a:lnTo>
                <a:lnTo>
                  <a:pt x="45719" y="335279"/>
                </a:lnTo>
                <a:lnTo>
                  <a:pt x="718820" y="223519"/>
                </a:lnTo>
                <a:lnTo>
                  <a:pt x="748029" y="143509"/>
                </a:lnTo>
                <a:lnTo>
                  <a:pt x="736599" y="60959"/>
                </a:lnTo>
                <a:lnTo>
                  <a:pt x="722841" y="44449"/>
                </a:lnTo>
                <a:close/>
              </a:path>
              <a:path w="748030" h="335279">
                <a:moveTo>
                  <a:pt x="685799" y="0"/>
                </a:moveTo>
                <a:lnTo>
                  <a:pt x="0" y="102869"/>
                </a:lnTo>
                <a:lnTo>
                  <a:pt x="0" y="146049"/>
                </a:lnTo>
                <a:lnTo>
                  <a:pt x="668020" y="44449"/>
                </a:lnTo>
                <a:lnTo>
                  <a:pt x="722841" y="44449"/>
                </a:lnTo>
                <a:lnTo>
                  <a:pt x="6857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1137919" y="5723890"/>
            <a:ext cx="389890" cy="137160"/>
          </a:xfrm>
          <a:custGeom>
            <a:avLst/>
            <a:gdLst/>
            <a:ahLst/>
            <a:cxnLst/>
            <a:rect l="l" t="t" r="r" b="b"/>
            <a:pathLst>
              <a:path w="389890" h="137160">
                <a:moveTo>
                  <a:pt x="381567" y="41910"/>
                </a:moveTo>
                <a:lnTo>
                  <a:pt x="331470" y="41910"/>
                </a:lnTo>
                <a:lnTo>
                  <a:pt x="213360" y="87630"/>
                </a:lnTo>
                <a:lnTo>
                  <a:pt x="113030" y="100330"/>
                </a:lnTo>
                <a:lnTo>
                  <a:pt x="0" y="100330"/>
                </a:lnTo>
                <a:lnTo>
                  <a:pt x="53340" y="137160"/>
                </a:lnTo>
                <a:lnTo>
                  <a:pt x="176530" y="132080"/>
                </a:lnTo>
                <a:lnTo>
                  <a:pt x="334010" y="92710"/>
                </a:lnTo>
                <a:lnTo>
                  <a:pt x="381567" y="41910"/>
                </a:lnTo>
                <a:close/>
              </a:path>
              <a:path w="389890" h="137160">
                <a:moveTo>
                  <a:pt x="201930" y="0"/>
                </a:moveTo>
                <a:lnTo>
                  <a:pt x="87630" y="10160"/>
                </a:lnTo>
                <a:lnTo>
                  <a:pt x="12700" y="60960"/>
                </a:lnTo>
                <a:lnTo>
                  <a:pt x="90170" y="76200"/>
                </a:lnTo>
                <a:lnTo>
                  <a:pt x="219710" y="41910"/>
                </a:lnTo>
                <a:lnTo>
                  <a:pt x="381567" y="41910"/>
                </a:lnTo>
                <a:lnTo>
                  <a:pt x="389890" y="33020"/>
                </a:lnTo>
                <a:lnTo>
                  <a:pt x="353060" y="2540"/>
                </a:lnTo>
                <a:lnTo>
                  <a:pt x="2019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8680450" y="4159250"/>
            <a:ext cx="325120" cy="2265680"/>
          </a:xfrm>
          <a:custGeom>
            <a:avLst/>
            <a:gdLst/>
            <a:ahLst/>
            <a:cxnLst/>
            <a:rect l="l" t="t" r="r" b="b"/>
            <a:pathLst>
              <a:path w="325120" h="2265679">
                <a:moveTo>
                  <a:pt x="325120" y="0"/>
                </a:moveTo>
                <a:lnTo>
                  <a:pt x="241300" y="292100"/>
                </a:lnTo>
                <a:lnTo>
                  <a:pt x="143509" y="417830"/>
                </a:lnTo>
                <a:lnTo>
                  <a:pt x="33020" y="494030"/>
                </a:lnTo>
                <a:lnTo>
                  <a:pt x="0" y="655319"/>
                </a:lnTo>
                <a:lnTo>
                  <a:pt x="12700" y="801369"/>
                </a:lnTo>
                <a:lnTo>
                  <a:pt x="143509" y="1099820"/>
                </a:lnTo>
                <a:lnTo>
                  <a:pt x="172720" y="1211580"/>
                </a:lnTo>
                <a:lnTo>
                  <a:pt x="156209" y="1289050"/>
                </a:lnTo>
                <a:lnTo>
                  <a:pt x="76200" y="1351280"/>
                </a:lnTo>
                <a:lnTo>
                  <a:pt x="54609" y="1435100"/>
                </a:lnTo>
                <a:lnTo>
                  <a:pt x="76200" y="1560830"/>
                </a:lnTo>
                <a:lnTo>
                  <a:pt x="168909" y="1762760"/>
                </a:lnTo>
                <a:lnTo>
                  <a:pt x="190500" y="1930400"/>
                </a:lnTo>
                <a:lnTo>
                  <a:pt x="165100" y="2042160"/>
                </a:lnTo>
                <a:lnTo>
                  <a:pt x="33020" y="2189480"/>
                </a:lnTo>
                <a:lnTo>
                  <a:pt x="41909" y="2265680"/>
                </a:lnTo>
                <a:lnTo>
                  <a:pt x="143509" y="2180590"/>
                </a:lnTo>
                <a:lnTo>
                  <a:pt x="223520" y="2076450"/>
                </a:lnTo>
                <a:lnTo>
                  <a:pt x="257809" y="1882139"/>
                </a:lnTo>
                <a:lnTo>
                  <a:pt x="220979" y="1700530"/>
                </a:lnTo>
                <a:lnTo>
                  <a:pt x="130809" y="1511300"/>
                </a:lnTo>
                <a:lnTo>
                  <a:pt x="127000" y="1421130"/>
                </a:lnTo>
                <a:lnTo>
                  <a:pt x="228600" y="1323340"/>
                </a:lnTo>
                <a:lnTo>
                  <a:pt x="223520" y="1149350"/>
                </a:lnTo>
                <a:lnTo>
                  <a:pt x="114300" y="877569"/>
                </a:lnTo>
                <a:lnTo>
                  <a:pt x="67309" y="723900"/>
                </a:lnTo>
                <a:lnTo>
                  <a:pt x="72390" y="577850"/>
                </a:lnTo>
                <a:lnTo>
                  <a:pt x="165100" y="521969"/>
                </a:lnTo>
                <a:lnTo>
                  <a:pt x="250190" y="424180"/>
                </a:lnTo>
                <a:lnTo>
                  <a:pt x="313690" y="264160"/>
                </a:lnTo>
                <a:lnTo>
                  <a:pt x="32512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8740140" y="2115820"/>
            <a:ext cx="326390" cy="2592070"/>
          </a:xfrm>
          <a:custGeom>
            <a:avLst/>
            <a:gdLst/>
            <a:ahLst/>
            <a:cxnLst/>
            <a:rect l="l" t="t" r="r" b="b"/>
            <a:pathLst>
              <a:path w="326390" h="2592070">
                <a:moveTo>
                  <a:pt x="326389" y="0"/>
                </a:moveTo>
                <a:lnTo>
                  <a:pt x="241300" y="335279"/>
                </a:lnTo>
                <a:lnTo>
                  <a:pt x="144779" y="478789"/>
                </a:lnTo>
                <a:lnTo>
                  <a:pt x="34289" y="566419"/>
                </a:lnTo>
                <a:lnTo>
                  <a:pt x="0" y="749300"/>
                </a:lnTo>
                <a:lnTo>
                  <a:pt x="13969" y="916939"/>
                </a:lnTo>
                <a:lnTo>
                  <a:pt x="144779" y="1259839"/>
                </a:lnTo>
                <a:lnTo>
                  <a:pt x="173989" y="1386839"/>
                </a:lnTo>
                <a:lnTo>
                  <a:pt x="157479" y="1475739"/>
                </a:lnTo>
                <a:lnTo>
                  <a:pt x="77469" y="1545589"/>
                </a:lnTo>
                <a:lnTo>
                  <a:pt x="55879" y="1643379"/>
                </a:lnTo>
                <a:lnTo>
                  <a:pt x="77469" y="1786889"/>
                </a:lnTo>
                <a:lnTo>
                  <a:pt x="170179" y="2018029"/>
                </a:lnTo>
                <a:lnTo>
                  <a:pt x="191769" y="2208529"/>
                </a:lnTo>
                <a:lnTo>
                  <a:pt x="166369" y="2338069"/>
                </a:lnTo>
                <a:lnTo>
                  <a:pt x="34289" y="2505710"/>
                </a:lnTo>
                <a:lnTo>
                  <a:pt x="43179" y="2592069"/>
                </a:lnTo>
                <a:lnTo>
                  <a:pt x="144779" y="2495549"/>
                </a:lnTo>
                <a:lnTo>
                  <a:pt x="224789" y="2376169"/>
                </a:lnTo>
                <a:lnTo>
                  <a:pt x="259079" y="2153919"/>
                </a:lnTo>
                <a:lnTo>
                  <a:pt x="220979" y="1946909"/>
                </a:lnTo>
                <a:lnTo>
                  <a:pt x="132079" y="1731009"/>
                </a:lnTo>
                <a:lnTo>
                  <a:pt x="127000" y="1626869"/>
                </a:lnTo>
                <a:lnTo>
                  <a:pt x="229869" y="1515109"/>
                </a:lnTo>
                <a:lnTo>
                  <a:pt x="224789" y="1315719"/>
                </a:lnTo>
                <a:lnTo>
                  <a:pt x="115569" y="1004569"/>
                </a:lnTo>
                <a:lnTo>
                  <a:pt x="68579" y="828039"/>
                </a:lnTo>
                <a:lnTo>
                  <a:pt x="72389" y="660400"/>
                </a:lnTo>
                <a:lnTo>
                  <a:pt x="166369" y="596900"/>
                </a:lnTo>
                <a:lnTo>
                  <a:pt x="251459" y="485139"/>
                </a:lnTo>
                <a:lnTo>
                  <a:pt x="313689" y="303529"/>
                </a:lnTo>
                <a:lnTo>
                  <a:pt x="326389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8491219" y="1775460"/>
            <a:ext cx="341630" cy="354330"/>
          </a:xfrm>
          <a:custGeom>
            <a:avLst/>
            <a:gdLst/>
            <a:ahLst/>
            <a:cxnLst/>
            <a:rect l="l" t="t" r="r" b="b"/>
            <a:pathLst>
              <a:path w="341629" h="354330">
                <a:moveTo>
                  <a:pt x="25400" y="0"/>
                </a:moveTo>
                <a:lnTo>
                  <a:pt x="0" y="41910"/>
                </a:lnTo>
                <a:lnTo>
                  <a:pt x="152400" y="153669"/>
                </a:lnTo>
                <a:lnTo>
                  <a:pt x="330200" y="354329"/>
                </a:lnTo>
                <a:lnTo>
                  <a:pt x="341629" y="323850"/>
                </a:lnTo>
                <a:lnTo>
                  <a:pt x="189229" y="137160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7852409" y="102870"/>
            <a:ext cx="280670" cy="146050"/>
          </a:xfrm>
          <a:custGeom>
            <a:avLst/>
            <a:gdLst/>
            <a:ahLst/>
            <a:cxnLst/>
            <a:rect l="l" t="t" r="r" b="b"/>
            <a:pathLst>
              <a:path w="280670" h="146050">
                <a:moveTo>
                  <a:pt x="210820" y="0"/>
                </a:moveTo>
                <a:lnTo>
                  <a:pt x="91440" y="33020"/>
                </a:lnTo>
                <a:lnTo>
                  <a:pt x="196850" y="59689"/>
                </a:lnTo>
                <a:lnTo>
                  <a:pt x="39370" y="109220"/>
                </a:lnTo>
                <a:lnTo>
                  <a:pt x="0" y="146050"/>
                </a:lnTo>
                <a:lnTo>
                  <a:pt x="156210" y="113029"/>
                </a:lnTo>
                <a:lnTo>
                  <a:pt x="280670" y="105409"/>
                </a:lnTo>
                <a:lnTo>
                  <a:pt x="2108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8054340" y="520700"/>
            <a:ext cx="372110" cy="715010"/>
          </a:xfrm>
          <a:custGeom>
            <a:avLst/>
            <a:gdLst/>
            <a:ahLst/>
            <a:cxnLst/>
            <a:rect l="l" t="t" r="r" b="b"/>
            <a:pathLst>
              <a:path w="372109" h="715010">
                <a:moveTo>
                  <a:pt x="21589" y="87629"/>
                </a:moveTo>
                <a:lnTo>
                  <a:pt x="43179" y="278129"/>
                </a:lnTo>
                <a:lnTo>
                  <a:pt x="149859" y="520700"/>
                </a:lnTo>
                <a:lnTo>
                  <a:pt x="264159" y="688339"/>
                </a:lnTo>
                <a:lnTo>
                  <a:pt x="336550" y="715010"/>
                </a:lnTo>
                <a:lnTo>
                  <a:pt x="363812" y="656589"/>
                </a:lnTo>
                <a:lnTo>
                  <a:pt x="297179" y="656589"/>
                </a:lnTo>
                <a:lnTo>
                  <a:pt x="224789" y="591820"/>
                </a:lnTo>
                <a:lnTo>
                  <a:pt x="100329" y="345439"/>
                </a:lnTo>
                <a:lnTo>
                  <a:pt x="21589" y="87629"/>
                </a:lnTo>
                <a:close/>
              </a:path>
              <a:path w="372109" h="715010">
                <a:moveTo>
                  <a:pt x="104227" y="39370"/>
                </a:moveTo>
                <a:lnTo>
                  <a:pt x="50800" y="39370"/>
                </a:lnTo>
                <a:lnTo>
                  <a:pt x="138429" y="152400"/>
                </a:lnTo>
                <a:lnTo>
                  <a:pt x="229869" y="316229"/>
                </a:lnTo>
                <a:lnTo>
                  <a:pt x="306069" y="544829"/>
                </a:lnTo>
                <a:lnTo>
                  <a:pt x="297179" y="656589"/>
                </a:lnTo>
                <a:lnTo>
                  <a:pt x="363812" y="656589"/>
                </a:lnTo>
                <a:lnTo>
                  <a:pt x="372109" y="638810"/>
                </a:lnTo>
                <a:lnTo>
                  <a:pt x="320039" y="439420"/>
                </a:lnTo>
                <a:lnTo>
                  <a:pt x="220979" y="214629"/>
                </a:lnTo>
                <a:lnTo>
                  <a:pt x="139700" y="73660"/>
                </a:lnTo>
                <a:lnTo>
                  <a:pt x="104227" y="39370"/>
                </a:lnTo>
                <a:close/>
              </a:path>
              <a:path w="372109" h="715010">
                <a:moveTo>
                  <a:pt x="63500" y="0"/>
                </a:moveTo>
                <a:lnTo>
                  <a:pt x="3809" y="0"/>
                </a:lnTo>
                <a:lnTo>
                  <a:pt x="0" y="67310"/>
                </a:lnTo>
                <a:lnTo>
                  <a:pt x="50800" y="39370"/>
                </a:lnTo>
                <a:lnTo>
                  <a:pt x="104227" y="3937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7772400" y="270509"/>
            <a:ext cx="681990" cy="1480820"/>
          </a:xfrm>
          <a:custGeom>
            <a:avLst/>
            <a:gdLst/>
            <a:ahLst/>
            <a:cxnLst/>
            <a:rect l="l" t="t" r="r" b="b"/>
            <a:pathLst>
              <a:path w="681990" h="1480820">
                <a:moveTo>
                  <a:pt x="0" y="0"/>
                </a:moveTo>
                <a:lnTo>
                  <a:pt x="668020" y="1480820"/>
                </a:lnTo>
                <a:lnTo>
                  <a:pt x="681990" y="1394460"/>
                </a:lnTo>
                <a:lnTo>
                  <a:pt x="41909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7729219" y="39369"/>
            <a:ext cx="1168400" cy="2086610"/>
          </a:xfrm>
          <a:custGeom>
            <a:avLst/>
            <a:gdLst/>
            <a:ahLst/>
            <a:cxnLst/>
            <a:rect l="l" t="t" r="r" b="b"/>
            <a:pathLst>
              <a:path w="1168400" h="2086610">
                <a:moveTo>
                  <a:pt x="1104354" y="1868169"/>
                </a:moveTo>
                <a:lnTo>
                  <a:pt x="1060450" y="1868169"/>
                </a:lnTo>
                <a:lnTo>
                  <a:pt x="1111250" y="2030729"/>
                </a:lnTo>
                <a:lnTo>
                  <a:pt x="1096009" y="2085339"/>
                </a:lnTo>
                <a:lnTo>
                  <a:pt x="1168400" y="2086609"/>
                </a:lnTo>
                <a:lnTo>
                  <a:pt x="1104354" y="1868169"/>
                </a:lnTo>
                <a:close/>
              </a:path>
              <a:path w="1168400" h="2086610">
                <a:moveTo>
                  <a:pt x="1112276" y="1739900"/>
                </a:moveTo>
                <a:lnTo>
                  <a:pt x="1040129" y="1739900"/>
                </a:lnTo>
                <a:lnTo>
                  <a:pt x="979170" y="1789429"/>
                </a:lnTo>
                <a:lnTo>
                  <a:pt x="1028700" y="1827529"/>
                </a:lnTo>
                <a:lnTo>
                  <a:pt x="914400" y="1864359"/>
                </a:lnTo>
                <a:lnTo>
                  <a:pt x="958850" y="1897379"/>
                </a:lnTo>
                <a:lnTo>
                  <a:pt x="1060450" y="1868169"/>
                </a:lnTo>
                <a:lnTo>
                  <a:pt x="1104354" y="1868169"/>
                </a:lnTo>
                <a:lnTo>
                  <a:pt x="1097279" y="1844039"/>
                </a:lnTo>
                <a:lnTo>
                  <a:pt x="1112276" y="1739900"/>
                </a:lnTo>
                <a:close/>
              </a:path>
              <a:path w="1168400" h="2086610">
                <a:moveTo>
                  <a:pt x="1071019" y="1577339"/>
                </a:moveTo>
                <a:lnTo>
                  <a:pt x="877570" y="1577339"/>
                </a:lnTo>
                <a:lnTo>
                  <a:pt x="998220" y="1597659"/>
                </a:lnTo>
                <a:lnTo>
                  <a:pt x="815339" y="1675129"/>
                </a:lnTo>
                <a:lnTo>
                  <a:pt x="748029" y="1774189"/>
                </a:lnTo>
                <a:lnTo>
                  <a:pt x="975359" y="1677669"/>
                </a:lnTo>
                <a:lnTo>
                  <a:pt x="1116672" y="1677669"/>
                </a:lnTo>
                <a:lnTo>
                  <a:pt x="1071019" y="1577339"/>
                </a:lnTo>
                <a:close/>
              </a:path>
              <a:path w="1168400" h="2086610">
                <a:moveTo>
                  <a:pt x="1116672" y="1677669"/>
                </a:moveTo>
                <a:lnTo>
                  <a:pt x="975359" y="1677669"/>
                </a:lnTo>
                <a:lnTo>
                  <a:pt x="934720" y="1747519"/>
                </a:lnTo>
                <a:lnTo>
                  <a:pt x="1040129" y="1739900"/>
                </a:lnTo>
                <a:lnTo>
                  <a:pt x="1112276" y="1739900"/>
                </a:lnTo>
                <a:lnTo>
                  <a:pt x="1120139" y="1685289"/>
                </a:lnTo>
                <a:lnTo>
                  <a:pt x="1116672" y="1677669"/>
                </a:lnTo>
                <a:close/>
              </a:path>
              <a:path w="1168400" h="2086610">
                <a:moveTo>
                  <a:pt x="381020" y="60959"/>
                </a:moveTo>
                <a:lnTo>
                  <a:pt x="130809" y="60959"/>
                </a:lnTo>
                <a:lnTo>
                  <a:pt x="322579" y="63500"/>
                </a:lnTo>
                <a:lnTo>
                  <a:pt x="972820" y="1499869"/>
                </a:lnTo>
                <a:lnTo>
                  <a:pt x="822959" y="1558289"/>
                </a:lnTo>
                <a:lnTo>
                  <a:pt x="750570" y="1638300"/>
                </a:lnTo>
                <a:lnTo>
                  <a:pt x="877570" y="1577339"/>
                </a:lnTo>
                <a:lnTo>
                  <a:pt x="1071019" y="1577339"/>
                </a:lnTo>
                <a:lnTo>
                  <a:pt x="381020" y="60959"/>
                </a:lnTo>
                <a:close/>
              </a:path>
              <a:path w="1168400" h="2086610">
                <a:moveTo>
                  <a:pt x="127000" y="0"/>
                </a:moveTo>
                <a:lnTo>
                  <a:pt x="0" y="96520"/>
                </a:lnTo>
                <a:lnTo>
                  <a:pt x="130809" y="60959"/>
                </a:lnTo>
                <a:lnTo>
                  <a:pt x="381020" y="60959"/>
                </a:lnTo>
                <a:lnTo>
                  <a:pt x="361950" y="19050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8392159" y="1452880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40">
                <a:moveTo>
                  <a:pt x="285750" y="0"/>
                </a:moveTo>
                <a:lnTo>
                  <a:pt x="152400" y="11430"/>
                </a:lnTo>
                <a:lnTo>
                  <a:pt x="0" y="107950"/>
                </a:lnTo>
                <a:lnTo>
                  <a:pt x="29210" y="142240"/>
                </a:lnTo>
                <a:lnTo>
                  <a:pt x="102870" y="71120"/>
                </a:lnTo>
                <a:lnTo>
                  <a:pt x="302260" y="29210"/>
                </a:lnTo>
                <a:lnTo>
                  <a:pt x="2857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8322309" y="1310639"/>
            <a:ext cx="320040" cy="154940"/>
          </a:xfrm>
          <a:custGeom>
            <a:avLst/>
            <a:gdLst/>
            <a:ahLst/>
            <a:cxnLst/>
            <a:rect l="l" t="t" r="r" b="b"/>
            <a:pathLst>
              <a:path w="320040" h="154940">
                <a:moveTo>
                  <a:pt x="290830" y="0"/>
                </a:moveTo>
                <a:lnTo>
                  <a:pt x="135890" y="31750"/>
                </a:lnTo>
                <a:lnTo>
                  <a:pt x="0" y="105410"/>
                </a:lnTo>
                <a:lnTo>
                  <a:pt x="17780" y="154939"/>
                </a:lnTo>
                <a:lnTo>
                  <a:pt x="132080" y="69850"/>
                </a:lnTo>
                <a:lnTo>
                  <a:pt x="320040" y="62230"/>
                </a:lnTo>
                <a:lnTo>
                  <a:pt x="2908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7890509" y="372109"/>
            <a:ext cx="330200" cy="148590"/>
          </a:xfrm>
          <a:custGeom>
            <a:avLst/>
            <a:gdLst/>
            <a:ahLst/>
            <a:cxnLst/>
            <a:rect l="l" t="t" r="r" b="b"/>
            <a:pathLst>
              <a:path w="330200" h="148590">
                <a:moveTo>
                  <a:pt x="302260" y="0"/>
                </a:moveTo>
                <a:lnTo>
                  <a:pt x="121920" y="26669"/>
                </a:lnTo>
                <a:lnTo>
                  <a:pt x="0" y="105410"/>
                </a:lnTo>
                <a:lnTo>
                  <a:pt x="21590" y="148589"/>
                </a:lnTo>
                <a:lnTo>
                  <a:pt x="125730" y="68579"/>
                </a:lnTo>
                <a:lnTo>
                  <a:pt x="330200" y="55879"/>
                </a:lnTo>
                <a:lnTo>
                  <a:pt x="3022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7834630" y="260350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29">
                <a:moveTo>
                  <a:pt x="300990" y="0"/>
                </a:moveTo>
                <a:lnTo>
                  <a:pt x="87629" y="41909"/>
                </a:lnTo>
                <a:lnTo>
                  <a:pt x="0" y="107950"/>
                </a:lnTo>
                <a:lnTo>
                  <a:pt x="29210" y="151129"/>
                </a:lnTo>
                <a:lnTo>
                  <a:pt x="114300" y="78740"/>
                </a:lnTo>
                <a:lnTo>
                  <a:pt x="325120" y="40640"/>
                </a:lnTo>
                <a:lnTo>
                  <a:pt x="3009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7730490" y="133350"/>
            <a:ext cx="67310" cy="152400"/>
          </a:xfrm>
          <a:custGeom>
            <a:avLst/>
            <a:gdLst/>
            <a:ahLst/>
            <a:cxnLst/>
            <a:rect l="l" t="t" r="r" b="b"/>
            <a:pathLst>
              <a:path w="67309" h="152400">
                <a:moveTo>
                  <a:pt x="0" y="0"/>
                </a:moveTo>
                <a:lnTo>
                  <a:pt x="67309" y="152400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 txBox="1">
            <a:spLocks noGrp="1"/>
          </p:cNvSpPr>
          <p:nvPr>
            <p:ph type="title"/>
          </p:nvPr>
        </p:nvSpPr>
        <p:spPr>
          <a:xfrm>
            <a:off x="1431289" y="351790"/>
            <a:ext cx="538035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5" dirty="0" smtClean="0">
                <a:solidFill>
                  <a:srgbClr val="339866"/>
                </a:solidFill>
              </a:rPr>
              <a:t>Present Perfect Tense</a:t>
            </a:r>
            <a:endParaRPr sz="3200" b="1" spc="-5" dirty="0">
              <a:solidFill>
                <a:srgbClr val="339866"/>
              </a:solidFill>
              <a:latin typeface="Comic Sans MS"/>
              <a:cs typeface="Comic Sans MS"/>
            </a:endParaRPr>
          </a:p>
        </p:txBody>
      </p:sp>
      <p:sp>
        <p:nvSpPr>
          <p:cNvPr id="261" name="object 261"/>
          <p:cNvSpPr txBox="1"/>
          <p:nvPr/>
        </p:nvSpPr>
        <p:spPr>
          <a:xfrm>
            <a:off x="167639" y="1073150"/>
            <a:ext cx="8976361" cy="5183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99640">
              <a:lnSpc>
                <a:spcPct val="100000"/>
              </a:lnSpc>
              <a:spcBef>
                <a:spcPts val="100"/>
              </a:spcBef>
            </a:pPr>
            <a:r>
              <a:rPr lang="en-US" sz="2400" dirty="0"/>
              <a:t>'Where is my dictionary? It was on my desk.' `Perhaps somebody ... it.'</a:t>
            </a:r>
            <a:br>
              <a:rPr lang="en-US" sz="2400" dirty="0"/>
            </a:br>
            <a:r>
              <a:rPr lang="en-US" sz="2400" dirty="0"/>
              <a:t>A. would take</a:t>
            </a:r>
            <a:br>
              <a:rPr lang="en-US" sz="2400" dirty="0"/>
            </a:br>
            <a:r>
              <a:rPr lang="en-US" sz="2400" dirty="0"/>
              <a:t>B. takes                            </a:t>
            </a:r>
            <a:br>
              <a:rPr lang="en-US" sz="2400" dirty="0"/>
            </a:br>
            <a:r>
              <a:rPr lang="en-US" sz="2400" dirty="0"/>
              <a:t>C. is taking</a:t>
            </a:r>
            <a:br>
              <a:rPr lang="en-US" sz="2400" dirty="0"/>
            </a:br>
            <a:r>
              <a:rPr lang="en-US" sz="2400" dirty="0"/>
              <a:t>D. has taken                    </a:t>
            </a:r>
            <a:br>
              <a:rPr lang="en-US" sz="2400" dirty="0"/>
            </a:br>
            <a:r>
              <a:rPr lang="en-US" sz="2400" dirty="0"/>
              <a:t>E. had taken</a:t>
            </a:r>
            <a:br>
              <a:rPr lang="en-US" sz="2400" dirty="0"/>
            </a:br>
            <a:r>
              <a:rPr lang="en-US" sz="2400" dirty="0" err="1"/>
              <a:t>Jawaban</a:t>
            </a:r>
            <a:r>
              <a:rPr lang="en-US" sz="2400" dirty="0"/>
              <a:t> : D</a:t>
            </a:r>
            <a:br>
              <a:rPr lang="en-US" sz="2400" dirty="0"/>
            </a:br>
            <a:r>
              <a:rPr lang="en-US" sz="2400" dirty="0" err="1"/>
              <a:t>Pembahasan</a:t>
            </a:r>
            <a:r>
              <a:rPr lang="en-US" sz="2400" dirty="0"/>
              <a:t>:</a:t>
            </a:r>
            <a:br>
              <a:rPr lang="en-US" sz="2400" dirty="0"/>
            </a:br>
            <a:r>
              <a:rPr lang="en-US" sz="2400" dirty="0" err="1"/>
              <a:t>Bila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hubungkan</a:t>
            </a:r>
            <a:r>
              <a:rPr lang="en-US" sz="2400" dirty="0"/>
              <a:t> </a:t>
            </a:r>
            <a:r>
              <a:rPr lang="en-US" sz="2400" dirty="0" err="1"/>
              <a:t>kalimat</a:t>
            </a:r>
            <a:r>
              <a:rPr lang="en-US" sz="2400" dirty="0"/>
              <a:t> </a:t>
            </a:r>
            <a:r>
              <a:rPr lang="en-US" sz="2400" dirty="0" err="1"/>
              <a:t>soal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pilihan</a:t>
            </a:r>
            <a:r>
              <a:rPr lang="en-US" sz="2400" dirty="0"/>
              <a:t> yang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kalimat</a:t>
            </a:r>
            <a:r>
              <a:rPr lang="en-US" sz="2400" dirty="0"/>
              <a:t> </a:t>
            </a:r>
            <a:r>
              <a:rPr lang="en-US" sz="2400" dirty="0" err="1"/>
              <a:t>soal</a:t>
            </a:r>
            <a:r>
              <a:rPr lang="en-US" sz="2400" dirty="0"/>
              <a:t> </a:t>
            </a:r>
            <a:r>
              <a:rPr lang="en-US" sz="2400" dirty="0" err="1"/>
              <a:t>mengehandaki</a:t>
            </a:r>
            <a:r>
              <a:rPr lang="en-US" sz="2400" dirty="0"/>
              <a:t> </a:t>
            </a:r>
            <a:r>
              <a:rPr lang="en-US" sz="2400" dirty="0" err="1"/>
              <a:t>makna</a:t>
            </a:r>
            <a:r>
              <a:rPr lang="en-US" sz="2400" dirty="0"/>
              <a:t> :"</a:t>
            </a:r>
            <a:r>
              <a:rPr lang="en-US" sz="2400" dirty="0" err="1"/>
              <a:t>Mungkin</a:t>
            </a:r>
            <a:r>
              <a:rPr lang="en-US" sz="2400" dirty="0"/>
              <a:t> </a:t>
            </a:r>
            <a:r>
              <a:rPr lang="en-US" sz="2400" dirty="0" err="1"/>
              <a:t>seseorang</a:t>
            </a:r>
            <a:r>
              <a:rPr lang="en-US" sz="2400" dirty="0"/>
              <a:t>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mengambilnya</a:t>
            </a:r>
            <a:r>
              <a:rPr lang="en-US" sz="2400" dirty="0"/>
              <a:t>. </a:t>
            </a:r>
            <a:r>
              <a:rPr lang="en-US" sz="2400" dirty="0" err="1"/>
              <a:t>Sesuatu</a:t>
            </a:r>
            <a:r>
              <a:rPr lang="en-US" sz="2400" dirty="0"/>
              <a:t>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(</a:t>
            </a:r>
            <a:r>
              <a:rPr lang="en-US" sz="2400" dirty="0" err="1"/>
              <a:t>sekarang</a:t>
            </a:r>
            <a:r>
              <a:rPr lang="en-US" sz="2400" dirty="0"/>
              <a:t>) </a:t>
            </a:r>
            <a:r>
              <a:rPr lang="en-US" sz="2400" dirty="0" err="1"/>
              <a:t>diungkapkan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present perfect (S + have/has + V3/been).</a:t>
            </a:r>
            <a:endParaRPr sz="2400" b="1" spc="-5" dirty="0" smtClean="0">
              <a:solidFill>
                <a:srgbClr val="339866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wipe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0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90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2246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270" y="33019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60">
                <a:moveTo>
                  <a:pt x="0" y="35559"/>
                </a:moveTo>
                <a:lnTo>
                  <a:pt x="9145270" y="35559"/>
                </a:lnTo>
                <a:lnTo>
                  <a:pt x="9145270" y="0"/>
                </a:lnTo>
                <a:lnTo>
                  <a:pt x="0" y="0"/>
                </a:lnTo>
                <a:lnTo>
                  <a:pt x="0" y="35559"/>
                </a:lnTo>
                <a:close/>
              </a:path>
            </a:pathLst>
          </a:custGeom>
          <a:solidFill>
            <a:srgbClr val="2246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-1270" y="68580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2247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1270" y="102870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60">
                <a:moveTo>
                  <a:pt x="0" y="35559"/>
                </a:moveTo>
                <a:lnTo>
                  <a:pt x="9145270" y="35559"/>
                </a:lnTo>
                <a:lnTo>
                  <a:pt x="9145270" y="0"/>
                </a:lnTo>
                <a:lnTo>
                  <a:pt x="0" y="0"/>
                </a:lnTo>
                <a:lnTo>
                  <a:pt x="0" y="35559"/>
                </a:lnTo>
                <a:close/>
              </a:path>
            </a:pathLst>
          </a:custGeom>
          <a:solidFill>
            <a:srgbClr val="2348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1270" y="138429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2349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1270" y="172720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60">
                <a:moveTo>
                  <a:pt x="0" y="35559"/>
                </a:moveTo>
                <a:lnTo>
                  <a:pt x="9145270" y="35559"/>
                </a:lnTo>
                <a:lnTo>
                  <a:pt x="9145270" y="0"/>
                </a:lnTo>
                <a:lnTo>
                  <a:pt x="0" y="0"/>
                </a:lnTo>
                <a:lnTo>
                  <a:pt x="0" y="35559"/>
                </a:lnTo>
                <a:close/>
              </a:path>
            </a:pathLst>
          </a:custGeom>
          <a:solidFill>
            <a:srgbClr val="244A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1270" y="208279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244B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1270" y="242570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89"/>
                </a:moveTo>
                <a:lnTo>
                  <a:pt x="9145270" y="34289"/>
                </a:lnTo>
                <a:lnTo>
                  <a:pt x="9145270" y="0"/>
                </a:lnTo>
                <a:lnTo>
                  <a:pt x="0" y="0"/>
                </a:lnTo>
                <a:lnTo>
                  <a:pt x="0" y="34289"/>
                </a:lnTo>
                <a:close/>
              </a:path>
            </a:pathLst>
          </a:custGeom>
          <a:solidFill>
            <a:srgbClr val="244B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270" y="276859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60">
                <a:moveTo>
                  <a:pt x="0" y="35560"/>
                </a:moveTo>
                <a:lnTo>
                  <a:pt x="9145270" y="35560"/>
                </a:lnTo>
                <a:lnTo>
                  <a:pt x="9145270" y="0"/>
                </a:lnTo>
                <a:lnTo>
                  <a:pt x="0" y="0"/>
                </a:lnTo>
                <a:lnTo>
                  <a:pt x="0" y="35560"/>
                </a:lnTo>
                <a:close/>
              </a:path>
            </a:pathLst>
          </a:custGeom>
          <a:solidFill>
            <a:srgbClr val="254C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270" y="312420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89"/>
                </a:moveTo>
                <a:lnTo>
                  <a:pt x="9145270" y="34289"/>
                </a:lnTo>
                <a:lnTo>
                  <a:pt x="9145270" y="0"/>
                </a:lnTo>
                <a:lnTo>
                  <a:pt x="0" y="0"/>
                </a:lnTo>
                <a:lnTo>
                  <a:pt x="0" y="34289"/>
                </a:lnTo>
                <a:close/>
              </a:path>
            </a:pathLst>
          </a:custGeom>
          <a:solidFill>
            <a:srgbClr val="254D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270" y="346709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264E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270" y="381000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59">
                <a:moveTo>
                  <a:pt x="0" y="35559"/>
                </a:moveTo>
                <a:lnTo>
                  <a:pt x="9145270" y="35559"/>
                </a:lnTo>
                <a:lnTo>
                  <a:pt x="9145270" y="0"/>
                </a:lnTo>
                <a:lnTo>
                  <a:pt x="0" y="0"/>
                </a:lnTo>
                <a:lnTo>
                  <a:pt x="0" y="35559"/>
                </a:lnTo>
                <a:close/>
              </a:path>
            </a:pathLst>
          </a:custGeom>
          <a:solidFill>
            <a:srgbClr val="264F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270" y="416559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90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2650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270" y="450850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59">
                <a:moveTo>
                  <a:pt x="0" y="35559"/>
                </a:moveTo>
                <a:lnTo>
                  <a:pt x="9145270" y="35559"/>
                </a:lnTo>
                <a:lnTo>
                  <a:pt x="9145270" y="0"/>
                </a:lnTo>
                <a:lnTo>
                  <a:pt x="0" y="0"/>
                </a:lnTo>
                <a:lnTo>
                  <a:pt x="0" y="35559"/>
                </a:lnTo>
                <a:close/>
              </a:path>
            </a:pathLst>
          </a:custGeom>
          <a:solidFill>
            <a:srgbClr val="2750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270" y="486409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90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2751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270" y="520700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59">
                <a:moveTo>
                  <a:pt x="0" y="35559"/>
                </a:moveTo>
                <a:lnTo>
                  <a:pt x="9145270" y="35559"/>
                </a:lnTo>
                <a:lnTo>
                  <a:pt x="9145270" y="0"/>
                </a:lnTo>
                <a:lnTo>
                  <a:pt x="0" y="0"/>
                </a:lnTo>
                <a:lnTo>
                  <a:pt x="0" y="35559"/>
                </a:lnTo>
                <a:close/>
              </a:path>
            </a:pathLst>
          </a:custGeom>
          <a:solidFill>
            <a:srgbClr val="2852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270" y="556259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90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2853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270" y="590550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90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295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270" y="624840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59">
                <a:moveTo>
                  <a:pt x="0" y="35559"/>
                </a:moveTo>
                <a:lnTo>
                  <a:pt x="9145270" y="35559"/>
                </a:lnTo>
                <a:lnTo>
                  <a:pt x="9145270" y="0"/>
                </a:lnTo>
                <a:lnTo>
                  <a:pt x="0" y="0"/>
                </a:lnTo>
                <a:lnTo>
                  <a:pt x="0" y="35559"/>
                </a:lnTo>
                <a:close/>
              </a:path>
            </a:pathLst>
          </a:custGeom>
          <a:solidFill>
            <a:srgbClr val="2955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270" y="660400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90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2956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270" y="694690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59">
                <a:moveTo>
                  <a:pt x="0" y="35559"/>
                </a:moveTo>
                <a:lnTo>
                  <a:pt x="9145270" y="35559"/>
                </a:lnTo>
                <a:lnTo>
                  <a:pt x="9145270" y="0"/>
                </a:lnTo>
                <a:lnTo>
                  <a:pt x="0" y="0"/>
                </a:lnTo>
                <a:lnTo>
                  <a:pt x="0" y="35559"/>
                </a:lnTo>
                <a:close/>
              </a:path>
            </a:pathLst>
          </a:custGeom>
          <a:solidFill>
            <a:srgbClr val="2A56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270" y="730250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90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2A57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270" y="764540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59">
                <a:moveTo>
                  <a:pt x="0" y="35559"/>
                </a:moveTo>
                <a:lnTo>
                  <a:pt x="9145270" y="35559"/>
                </a:lnTo>
                <a:lnTo>
                  <a:pt x="9145270" y="0"/>
                </a:lnTo>
                <a:lnTo>
                  <a:pt x="0" y="0"/>
                </a:lnTo>
                <a:lnTo>
                  <a:pt x="0" y="35559"/>
                </a:lnTo>
                <a:close/>
              </a:path>
            </a:pathLst>
          </a:custGeom>
          <a:solidFill>
            <a:srgbClr val="2B58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270" y="800100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90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2B59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270" y="834389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59">
                <a:moveTo>
                  <a:pt x="0" y="35559"/>
                </a:moveTo>
                <a:lnTo>
                  <a:pt x="9145270" y="35559"/>
                </a:lnTo>
                <a:lnTo>
                  <a:pt x="9145270" y="0"/>
                </a:lnTo>
                <a:lnTo>
                  <a:pt x="0" y="0"/>
                </a:lnTo>
                <a:lnTo>
                  <a:pt x="0" y="35559"/>
                </a:lnTo>
                <a:close/>
              </a:path>
            </a:pathLst>
          </a:custGeom>
          <a:solidFill>
            <a:srgbClr val="2B5A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270" y="869950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90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2C5B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270" y="904239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90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2C5B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270" y="938530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59">
                <a:moveTo>
                  <a:pt x="0" y="35559"/>
                </a:moveTo>
                <a:lnTo>
                  <a:pt x="9145270" y="35559"/>
                </a:lnTo>
                <a:lnTo>
                  <a:pt x="9145270" y="0"/>
                </a:lnTo>
                <a:lnTo>
                  <a:pt x="0" y="0"/>
                </a:lnTo>
                <a:lnTo>
                  <a:pt x="0" y="35559"/>
                </a:lnTo>
                <a:close/>
              </a:path>
            </a:pathLst>
          </a:custGeom>
          <a:solidFill>
            <a:srgbClr val="2D5C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270" y="974089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90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2D5D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270" y="1008380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90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2D5E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270" y="1042669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59">
                <a:moveTo>
                  <a:pt x="0" y="35559"/>
                </a:moveTo>
                <a:lnTo>
                  <a:pt x="9145270" y="35559"/>
                </a:lnTo>
                <a:lnTo>
                  <a:pt x="9145270" y="0"/>
                </a:lnTo>
                <a:lnTo>
                  <a:pt x="0" y="0"/>
                </a:lnTo>
                <a:lnTo>
                  <a:pt x="0" y="35559"/>
                </a:lnTo>
                <a:close/>
              </a:path>
            </a:pathLst>
          </a:custGeom>
          <a:solidFill>
            <a:srgbClr val="2E5F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270" y="1078230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90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2E60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270" y="1112519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59">
                <a:moveTo>
                  <a:pt x="0" y="35559"/>
                </a:moveTo>
                <a:lnTo>
                  <a:pt x="9145270" y="35559"/>
                </a:lnTo>
                <a:lnTo>
                  <a:pt x="9145270" y="0"/>
                </a:lnTo>
                <a:lnTo>
                  <a:pt x="0" y="0"/>
                </a:lnTo>
                <a:lnTo>
                  <a:pt x="0" y="35559"/>
                </a:lnTo>
                <a:close/>
              </a:path>
            </a:pathLst>
          </a:custGeom>
          <a:solidFill>
            <a:srgbClr val="2F61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270" y="1148080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90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2F61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270" y="1182369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59">
                <a:moveTo>
                  <a:pt x="0" y="35559"/>
                </a:moveTo>
                <a:lnTo>
                  <a:pt x="9145270" y="35559"/>
                </a:lnTo>
                <a:lnTo>
                  <a:pt x="9145270" y="0"/>
                </a:lnTo>
                <a:lnTo>
                  <a:pt x="0" y="0"/>
                </a:lnTo>
                <a:lnTo>
                  <a:pt x="0" y="35559"/>
                </a:lnTo>
                <a:close/>
              </a:path>
            </a:pathLst>
          </a:custGeom>
          <a:solidFill>
            <a:srgbClr val="3062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270" y="1217930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90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306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270" y="1252219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90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3064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270" y="1286510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59">
                <a:moveTo>
                  <a:pt x="0" y="35559"/>
                </a:moveTo>
                <a:lnTo>
                  <a:pt x="9145270" y="35559"/>
                </a:lnTo>
                <a:lnTo>
                  <a:pt x="9145270" y="0"/>
                </a:lnTo>
                <a:lnTo>
                  <a:pt x="0" y="0"/>
                </a:lnTo>
                <a:lnTo>
                  <a:pt x="0" y="35559"/>
                </a:lnTo>
                <a:close/>
              </a:path>
            </a:pathLst>
          </a:custGeom>
          <a:solidFill>
            <a:srgbClr val="3166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270" y="1322069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90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3166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270" y="1356360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59">
                <a:moveTo>
                  <a:pt x="0" y="35559"/>
                </a:moveTo>
                <a:lnTo>
                  <a:pt x="9145270" y="35559"/>
                </a:lnTo>
                <a:lnTo>
                  <a:pt x="9145270" y="0"/>
                </a:lnTo>
                <a:lnTo>
                  <a:pt x="0" y="0"/>
                </a:lnTo>
                <a:lnTo>
                  <a:pt x="0" y="35559"/>
                </a:lnTo>
                <a:close/>
              </a:path>
            </a:pathLst>
          </a:custGeom>
          <a:solidFill>
            <a:srgbClr val="33667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270" y="1391919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90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3367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270" y="1426210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59">
                <a:moveTo>
                  <a:pt x="0" y="35559"/>
                </a:moveTo>
                <a:lnTo>
                  <a:pt x="9145270" y="35559"/>
                </a:lnTo>
                <a:lnTo>
                  <a:pt x="9145270" y="0"/>
                </a:lnTo>
                <a:lnTo>
                  <a:pt x="0" y="0"/>
                </a:lnTo>
                <a:lnTo>
                  <a:pt x="0" y="35559"/>
                </a:lnTo>
                <a:close/>
              </a:path>
            </a:pathLst>
          </a:custGeom>
          <a:solidFill>
            <a:srgbClr val="3368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270" y="1461769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90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3369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270" y="1496060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90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336A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270" y="1530350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59">
                <a:moveTo>
                  <a:pt x="0" y="35559"/>
                </a:moveTo>
                <a:lnTo>
                  <a:pt x="9145270" y="35559"/>
                </a:lnTo>
                <a:lnTo>
                  <a:pt x="9145270" y="0"/>
                </a:lnTo>
                <a:lnTo>
                  <a:pt x="0" y="0"/>
                </a:lnTo>
                <a:lnTo>
                  <a:pt x="0" y="35559"/>
                </a:lnTo>
                <a:close/>
              </a:path>
            </a:pathLst>
          </a:custGeom>
          <a:solidFill>
            <a:srgbClr val="346B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270" y="1565910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90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346B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270" y="1600200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346C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270" y="1634489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60">
                <a:moveTo>
                  <a:pt x="0" y="35559"/>
                </a:moveTo>
                <a:lnTo>
                  <a:pt x="9145270" y="35559"/>
                </a:lnTo>
                <a:lnTo>
                  <a:pt x="9145270" y="0"/>
                </a:lnTo>
                <a:lnTo>
                  <a:pt x="0" y="0"/>
                </a:lnTo>
                <a:lnTo>
                  <a:pt x="0" y="35559"/>
                </a:lnTo>
                <a:close/>
              </a:path>
            </a:pathLst>
          </a:custGeom>
          <a:solidFill>
            <a:srgbClr val="356D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270" y="1670050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356E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270" y="1704339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60">
                <a:moveTo>
                  <a:pt x="0" y="35559"/>
                </a:moveTo>
                <a:lnTo>
                  <a:pt x="9145270" y="35559"/>
                </a:lnTo>
                <a:lnTo>
                  <a:pt x="9145270" y="0"/>
                </a:lnTo>
                <a:lnTo>
                  <a:pt x="0" y="0"/>
                </a:lnTo>
                <a:lnTo>
                  <a:pt x="0" y="35559"/>
                </a:lnTo>
                <a:close/>
              </a:path>
            </a:pathLst>
          </a:custGeom>
          <a:solidFill>
            <a:srgbClr val="366F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270" y="1739900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3670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270" y="1774189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60">
                <a:moveTo>
                  <a:pt x="0" y="35559"/>
                </a:moveTo>
                <a:lnTo>
                  <a:pt x="9145270" y="35559"/>
                </a:lnTo>
                <a:lnTo>
                  <a:pt x="9145270" y="0"/>
                </a:lnTo>
                <a:lnTo>
                  <a:pt x="0" y="0"/>
                </a:lnTo>
                <a:lnTo>
                  <a:pt x="0" y="35559"/>
                </a:lnTo>
                <a:close/>
              </a:path>
            </a:pathLst>
          </a:custGeom>
          <a:solidFill>
            <a:srgbClr val="3771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270" y="1809750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3771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270" y="1844039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3772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270" y="1878329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60">
                <a:moveTo>
                  <a:pt x="0" y="35559"/>
                </a:moveTo>
                <a:lnTo>
                  <a:pt x="9145270" y="35559"/>
                </a:lnTo>
                <a:lnTo>
                  <a:pt x="9145270" y="0"/>
                </a:lnTo>
                <a:lnTo>
                  <a:pt x="0" y="0"/>
                </a:lnTo>
                <a:lnTo>
                  <a:pt x="0" y="35559"/>
                </a:lnTo>
                <a:close/>
              </a:path>
            </a:pathLst>
          </a:custGeom>
          <a:solidFill>
            <a:srgbClr val="3873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270" y="1913889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3874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270" y="1948179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60">
                <a:moveTo>
                  <a:pt x="0" y="35559"/>
                </a:moveTo>
                <a:lnTo>
                  <a:pt x="9145270" y="35559"/>
                </a:lnTo>
                <a:lnTo>
                  <a:pt x="9145270" y="0"/>
                </a:lnTo>
                <a:lnTo>
                  <a:pt x="0" y="0"/>
                </a:lnTo>
                <a:lnTo>
                  <a:pt x="0" y="35559"/>
                </a:lnTo>
                <a:close/>
              </a:path>
            </a:pathLst>
          </a:custGeom>
          <a:solidFill>
            <a:srgbClr val="3975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270" y="1983739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3976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270" y="2018029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60">
                <a:moveTo>
                  <a:pt x="0" y="35559"/>
                </a:moveTo>
                <a:lnTo>
                  <a:pt x="9145270" y="35559"/>
                </a:lnTo>
                <a:lnTo>
                  <a:pt x="9145270" y="0"/>
                </a:lnTo>
                <a:lnTo>
                  <a:pt x="0" y="0"/>
                </a:lnTo>
                <a:lnTo>
                  <a:pt x="0" y="35559"/>
                </a:lnTo>
                <a:close/>
              </a:path>
            </a:pathLst>
          </a:custGeom>
          <a:solidFill>
            <a:srgbClr val="3976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270" y="2053589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3A77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270" y="2087879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3A78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270" y="2122170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60">
                <a:moveTo>
                  <a:pt x="0" y="35559"/>
                </a:moveTo>
                <a:lnTo>
                  <a:pt x="9145270" y="35559"/>
                </a:lnTo>
                <a:lnTo>
                  <a:pt x="9145270" y="0"/>
                </a:lnTo>
                <a:lnTo>
                  <a:pt x="0" y="0"/>
                </a:lnTo>
                <a:lnTo>
                  <a:pt x="0" y="35559"/>
                </a:lnTo>
                <a:close/>
              </a:path>
            </a:pathLst>
          </a:custGeom>
          <a:solidFill>
            <a:srgbClr val="3B798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270" y="2157729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3B7A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270" y="2192020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60">
                <a:moveTo>
                  <a:pt x="0" y="35559"/>
                </a:moveTo>
                <a:lnTo>
                  <a:pt x="9145270" y="35559"/>
                </a:lnTo>
                <a:lnTo>
                  <a:pt x="9145270" y="0"/>
                </a:lnTo>
                <a:lnTo>
                  <a:pt x="0" y="0"/>
                </a:lnTo>
                <a:lnTo>
                  <a:pt x="0" y="35559"/>
                </a:lnTo>
                <a:close/>
              </a:path>
            </a:pathLst>
          </a:custGeom>
          <a:solidFill>
            <a:srgbClr val="3B7B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270" y="2227579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3C7C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270" y="2261870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60">
                <a:moveTo>
                  <a:pt x="0" y="35559"/>
                </a:moveTo>
                <a:lnTo>
                  <a:pt x="9145270" y="35559"/>
                </a:lnTo>
                <a:lnTo>
                  <a:pt x="9145270" y="0"/>
                </a:lnTo>
                <a:lnTo>
                  <a:pt x="0" y="0"/>
                </a:lnTo>
                <a:lnTo>
                  <a:pt x="0" y="35559"/>
                </a:lnTo>
                <a:close/>
              </a:path>
            </a:pathLst>
          </a:custGeom>
          <a:solidFill>
            <a:srgbClr val="3C7C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270" y="2297429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3D7D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270" y="2331720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3D7E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-1270" y="2366010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60">
                <a:moveTo>
                  <a:pt x="0" y="35559"/>
                </a:moveTo>
                <a:lnTo>
                  <a:pt x="9145270" y="35559"/>
                </a:lnTo>
                <a:lnTo>
                  <a:pt x="9145270" y="0"/>
                </a:lnTo>
                <a:lnTo>
                  <a:pt x="0" y="0"/>
                </a:lnTo>
                <a:lnTo>
                  <a:pt x="0" y="35559"/>
                </a:lnTo>
                <a:close/>
              </a:path>
            </a:pathLst>
          </a:custGeom>
          <a:solidFill>
            <a:srgbClr val="3E7F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-1270" y="2401570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3E80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-1270" y="2435860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60">
                <a:moveTo>
                  <a:pt x="0" y="35559"/>
                </a:moveTo>
                <a:lnTo>
                  <a:pt x="9145270" y="35559"/>
                </a:lnTo>
                <a:lnTo>
                  <a:pt x="9145270" y="0"/>
                </a:lnTo>
                <a:lnTo>
                  <a:pt x="0" y="0"/>
                </a:lnTo>
                <a:lnTo>
                  <a:pt x="0" y="35559"/>
                </a:lnTo>
                <a:close/>
              </a:path>
            </a:pathLst>
          </a:custGeom>
          <a:solidFill>
            <a:srgbClr val="3E81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-1270" y="2471420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3F81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-1270" y="2505710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3F82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-1270" y="2540000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60">
                <a:moveTo>
                  <a:pt x="0" y="35559"/>
                </a:moveTo>
                <a:lnTo>
                  <a:pt x="9145270" y="35559"/>
                </a:lnTo>
                <a:lnTo>
                  <a:pt x="9145270" y="0"/>
                </a:lnTo>
                <a:lnTo>
                  <a:pt x="0" y="0"/>
                </a:lnTo>
                <a:lnTo>
                  <a:pt x="0" y="35559"/>
                </a:lnTo>
                <a:close/>
              </a:path>
            </a:pathLst>
          </a:custGeom>
          <a:solidFill>
            <a:srgbClr val="4083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-1270" y="2575560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4084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-1270" y="2609850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60">
                <a:moveTo>
                  <a:pt x="0" y="35559"/>
                </a:moveTo>
                <a:lnTo>
                  <a:pt x="9145270" y="35559"/>
                </a:lnTo>
                <a:lnTo>
                  <a:pt x="9145270" y="0"/>
                </a:lnTo>
                <a:lnTo>
                  <a:pt x="0" y="0"/>
                </a:lnTo>
                <a:lnTo>
                  <a:pt x="0" y="35559"/>
                </a:lnTo>
                <a:close/>
              </a:path>
            </a:pathLst>
          </a:custGeom>
          <a:solidFill>
            <a:srgbClr val="4085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-1270" y="2645410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4186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-1270" y="2679700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60">
                <a:moveTo>
                  <a:pt x="0" y="35559"/>
                </a:moveTo>
                <a:lnTo>
                  <a:pt x="9145270" y="35559"/>
                </a:lnTo>
                <a:lnTo>
                  <a:pt x="9145270" y="0"/>
                </a:lnTo>
                <a:lnTo>
                  <a:pt x="0" y="0"/>
                </a:lnTo>
                <a:lnTo>
                  <a:pt x="0" y="35559"/>
                </a:lnTo>
                <a:close/>
              </a:path>
            </a:pathLst>
          </a:custGeom>
          <a:solidFill>
            <a:srgbClr val="4187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-1270" y="2715260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4287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-1270" y="2749550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4288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-1270" y="2783839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60">
                <a:moveTo>
                  <a:pt x="0" y="35559"/>
                </a:moveTo>
                <a:lnTo>
                  <a:pt x="9145270" y="35559"/>
                </a:lnTo>
                <a:lnTo>
                  <a:pt x="9145270" y="0"/>
                </a:lnTo>
                <a:lnTo>
                  <a:pt x="0" y="0"/>
                </a:lnTo>
                <a:lnTo>
                  <a:pt x="0" y="35559"/>
                </a:lnTo>
                <a:close/>
              </a:path>
            </a:pathLst>
          </a:custGeom>
          <a:solidFill>
            <a:srgbClr val="4289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-1270" y="2819400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438A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-1270" y="2853689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60">
                <a:moveTo>
                  <a:pt x="0" y="35559"/>
                </a:moveTo>
                <a:lnTo>
                  <a:pt x="9145270" y="35559"/>
                </a:lnTo>
                <a:lnTo>
                  <a:pt x="9145270" y="0"/>
                </a:lnTo>
                <a:lnTo>
                  <a:pt x="0" y="0"/>
                </a:lnTo>
                <a:lnTo>
                  <a:pt x="0" y="35559"/>
                </a:lnTo>
                <a:close/>
              </a:path>
            </a:pathLst>
          </a:custGeom>
          <a:solidFill>
            <a:srgbClr val="438B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-1270" y="2889250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448C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-1270" y="2923539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60">
                <a:moveTo>
                  <a:pt x="0" y="35559"/>
                </a:moveTo>
                <a:lnTo>
                  <a:pt x="9145270" y="35559"/>
                </a:lnTo>
                <a:lnTo>
                  <a:pt x="9145270" y="0"/>
                </a:lnTo>
                <a:lnTo>
                  <a:pt x="0" y="0"/>
                </a:lnTo>
                <a:lnTo>
                  <a:pt x="0" y="35559"/>
                </a:lnTo>
                <a:close/>
              </a:path>
            </a:pathLst>
          </a:custGeom>
          <a:solidFill>
            <a:srgbClr val="448C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-1270" y="2959100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458D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-1270" y="2993389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458E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-1270" y="3027679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60">
                <a:moveTo>
                  <a:pt x="0" y="35559"/>
                </a:moveTo>
                <a:lnTo>
                  <a:pt x="9145270" y="35559"/>
                </a:lnTo>
                <a:lnTo>
                  <a:pt x="9145270" y="0"/>
                </a:lnTo>
                <a:lnTo>
                  <a:pt x="0" y="0"/>
                </a:lnTo>
                <a:lnTo>
                  <a:pt x="0" y="35559"/>
                </a:lnTo>
                <a:close/>
              </a:path>
            </a:pathLst>
          </a:custGeom>
          <a:solidFill>
            <a:srgbClr val="458F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-1270" y="3063239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4690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-1270" y="3097529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4691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-1270" y="3131820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60">
                <a:moveTo>
                  <a:pt x="0" y="35559"/>
                </a:moveTo>
                <a:lnTo>
                  <a:pt x="9145270" y="35559"/>
                </a:lnTo>
                <a:lnTo>
                  <a:pt x="9145270" y="0"/>
                </a:lnTo>
                <a:lnTo>
                  <a:pt x="0" y="0"/>
                </a:lnTo>
                <a:lnTo>
                  <a:pt x="0" y="35559"/>
                </a:lnTo>
                <a:close/>
              </a:path>
            </a:pathLst>
          </a:custGeom>
          <a:solidFill>
            <a:srgbClr val="4791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-1270" y="3167379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4792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-1270" y="3201670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60">
                <a:moveTo>
                  <a:pt x="0" y="35559"/>
                </a:moveTo>
                <a:lnTo>
                  <a:pt x="9145270" y="35559"/>
                </a:lnTo>
                <a:lnTo>
                  <a:pt x="9145270" y="0"/>
                </a:lnTo>
                <a:lnTo>
                  <a:pt x="0" y="0"/>
                </a:lnTo>
                <a:lnTo>
                  <a:pt x="0" y="35559"/>
                </a:lnTo>
                <a:close/>
              </a:path>
            </a:pathLst>
          </a:custGeom>
          <a:solidFill>
            <a:srgbClr val="4793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-1270" y="3237229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4894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-1270" y="3271520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60">
                <a:moveTo>
                  <a:pt x="0" y="35559"/>
                </a:moveTo>
                <a:lnTo>
                  <a:pt x="9145270" y="35559"/>
                </a:lnTo>
                <a:lnTo>
                  <a:pt x="9145270" y="0"/>
                </a:lnTo>
                <a:lnTo>
                  <a:pt x="0" y="0"/>
                </a:lnTo>
                <a:lnTo>
                  <a:pt x="0" y="35559"/>
                </a:lnTo>
                <a:close/>
              </a:path>
            </a:pathLst>
          </a:custGeom>
          <a:solidFill>
            <a:srgbClr val="4895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-1270" y="3307079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4996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-1270" y="3341370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4997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-1270" y="3375659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60">
                <a:moveTo>
                  <a:pt x="0" y="35559"/>
                </a:moveTo>
                <a:lnTo>
                  <a:pt x="9145270" y="35559"/>
                </a:lnTo>
                <a:lnTo>
                  <a:pt x="9145270" y="0"/>
                </a:lnTo>
                <a:lnTo>
                  <a:pt x="0" y="0"/>
                </a:lnTo>
                <a:lnTo>
                  <a:pt x="0" y="35559"/>
                </a:lnTo>
                <a:close/>
              </a:path>
            </a:pathLst>
          </a:custGeom>
          <a:solidFill>
            <a:srgbClr val="4997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-1270" y="3411220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4A98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-1270" y="3445509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60">
                <a:moveTo>
                  <a:pt x="0" y="35559"/>
                </a:moveTo>
                <a:lnTo>
                  <a:pt x="9145270" y="35559"/>
                </a:lnTo>
                <a:lnTo>
                  <a:pt x="9145270" y="0"/>
                </a:lnTo>
                <a:lnTo>
                  <a:pt x="0" y="0"/>
                </a:lnTo>
                <a:lnTo>
                  <a:pt x="0" y="35559"/>
                </a:lnTo>
                <a:close/>
              </a:path>
            </a:pathLst>
          </a:custGeom>
          <a:solidFill>
            <a:srgbClr val="4B9A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-1270" y="3481070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4B99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-1270" y="3515359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60">
                <a:moveTo>
                  <a:pt x="0" y="35559"/>
                </a:moveTo>
                <a:lnTo>
                  <a:pt x="9145270" y="35559"/>
                </a:lnTo>
                <a:lnTo>
                  <a:pt x="9145270" y="0"/>
                </a:lnTo>
                <a:lnTo>
                  <a:pt x="0" y="0"/>
                </a:lnTo>
                <a:lnTo>
                  <a:pt x="0" y="35559"/>
                </a:lnTo>
                <a:close/>
              </a:path>
            </a:pathLst>
          </a:custGeom>
          <a:solidFill>
            <a:srgbClr val="4A98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-1270" y="3550920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4A97B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-1270" y="3585209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4996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-1270" y="3619500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60">
                <a:moveTo>
                  <a:pt x="0" y="35560"/>
                </a:moveTo>
                <a:lnTo>
                  <a:pt x="9145270" y="35560"/>
                </a:lnTo>
                <a:lnTo>
                  <a:pt x="9145270" y="0"/>
                </a:lnTo>
                <a:lnTo>
                  <a:pt x="0" y="0"/>
                </a:lnTo>
                <a:lnTo>
                  <a:pt x="0" y="35560"/>
                </a:lnTo>
                <a:close/>
              </a:path>
            </a:pathLst>
          </a:custGeom>
          <a:solidFill>
            <a:srgbClr val="4995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-1270" y="3655059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89"/>
                </a:moveTo>
                <a:lnTo>
                  <a:pt x="9145270" y="34289"/>
                </a:lnTo>
                <a:lnTo>
                  <a:pt x="9145270" y="0"/>
                </a:lnTo>
                <a:lnTo>
                  <a:pt x="0" y="0"/>
                </a:lnTo>
                <a:lnTo>
                  <a:pt x="0" y="34289"/>
                </a:lnTo>
                <a:close/>
              </a:path>
            </a:pathLst>
          </a:custGeom>
          <a:solidFill>
            <a:srgbClr val="4995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-1270" y="3689350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60">
                <a:moveTo>
                  <a:pt x="0" y="35560"/>
                </a:moveTo>
                <a:lnTo>
                  <a:pt x="9145270" y="35560"/>
                </a:lnTo>
                <a:lnTo>
                  <a:pt x="9145270" y="0"/>
                </a:lnTo>
                <a:lnTo>
                  <a:pt x="0" y="0"/>
                </a:lnTo>
                <a:lnTo>
                  <a:pt x="0" y="35560"/>
                </a:lnTo>
                <a:close/>
              </a:path>
            </a:pathLst>
          </a:custGeom>
          <a:solidFill>
            <a:srgbClr val="4894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-1270" y="3724909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89"/>
                </a:moveTo>
                <a:lnTo>
                  <a:pt x="9145270" y="34289"/>
                </a:lnTo>
                <a:lnTo>
                  <a:pt x="9145270" y="0"/>
                </a:lnTo>
                <a:lnTo>
                  <a:pt x="0" y="0"/>
                </a:lnTo>
                <a:lnTo>
                  <a:pt x="0" y="34289"/>
                </a:lnTo>
                <a:close/>
              </a:path>
            </a:pathLst>
          </a:custGeom>
          <a:solidFill>
            <a:srgbClr val="4893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-1270" y="3759200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89"/>
                </a:moveTo>
                <a:lnTo>
                  <a:pt x="9145270" y="34289"/>
                </a:lnTo>
                <a:lnTo>
                  <a:pt x="9145270" y="0"/>
                </a:lnTo>
                <a:lnTo>
                  <a:pt x="0" y="0"/>
                </a:lnTo>
                <a:lnTo>
                  <a:pt x="0" y="34289"/>
                </a:lnTo>
                <a:close/>
              </a:path>
            </a:pathLst>
          </a:custGeom>
          <a:solidFill>
            <a:srgbClr val="4792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-1270" y="3793490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60">
                <a:moveTo>
                  <a:pt x="0" y="35560"/>
                </a:moveTo>
                <a:lnTo>
                  <a:pt x="9145270" y="35560"/>
                </a:lnTo>
                <a:lnTo>
                  <a:pt x="9145270" y="0"/>
                </a:lnTo>
                <a:lnTo>
                  <a:pt x="0" y="0"/>
                </a:lnTo>
                <a:lnTo>
                  <a:pt x="0" y="35560"/>
                </a:lnTo>
                <a:close/>
              </a:path>
            </a:pathLst>
          </a:custGeom>
          <a:solidFill>
            <a:srgbClr val="4791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-1270" y="3829050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89"/>
                </a:moveTo>
                <a:lnTo>
                  <a:pt x="9145270" y="34289"/>
                </a:lnTo>
                <a:lnTo>
                  <a:pt x="9145270" y="0"/>
                </a:lnTo>
                <a:lnTo>
                  <a:pt x="0" y="0"/>
                </a:lnTo>
                <a:lnTo>
                  <a:pt x="0" y="34289"/>
                </a:lnTo>
                <a:close/>
              </a:path>
            </a:pathLst>
          </a:custGeom>
          <a:solidFill>
            <a:srgbClr val="4790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-1270" y="3863340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60">
                <a:moveTo>
                  <a:pt x="0" y="35560"/>
                </a:moveTo>
                <a:lnTo>
                  <a:pt x="9145270" y="35560"/>
                </a:lnTo>
                <a:lnTo>
                  <a:pt x="9145270" y="0"/>
                </a:lnTo>
                <a:lnTo>
                  <a:pt x="0" y="0"/>
                </a:lnTo>
                <a:lnTo>
                  <a:pt x="0" y="35560"/>
                </a:lnTo>
                <a:close/>
              </a:path>
            </a:pathLst>
          </a:custGeom>
          <a:solidFill>
            <a:srgbClr val="4690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-1270" y="3898900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89"/>
                </a:moveTo>
                <a:lnTo>
                  <a:pt x="9145270" y="34289"/>
                </a:lnTo>
                <a:lnTo>
                  <a:pt x="9145270" y="0"/>
                </a:lnTo>
                <a:lnTo>
                  <a:pt x="0" y="0"/>
                </a:lnTo>
                <a:lnTo>
                  <a:pt x="0" y="34289"/>
                </a:lnTo>
                <a:close/>
              </a:path>
            </a:pathLst>
          </a:custGeom>
          <a:solidFill>
            <a:srgbClr val="468F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-1270" y="3933190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60">
                <a:moveTo>
                  <a:pt x="0" y="35560"/>
                </a:moveTo>
                <a:lnTo>
                  <a:pt x="9145270" y="35560"/>
                </a:lnTo>
                <a:lnTo>
                  <a:pt x="9145270" y="0"/>
                </a:lnTo>
                <a:lnTo>
                  <a:pt x="0" y="0"/>
                </a:lnTo>
                <a:lnTo>
                  <a:pt x="0" y="35560"/>
                </a:lnTo>
                <a:close/>
              </a:path>
            </a:pathLst>
          </a:custGeom>
          <a:solidFill>
            <a:srgbClr val="458E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-1270" y="3968750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89"/>
                </a:moveTo>
                <a:lnTo>
                  <a:pt x="9145270" y="34289"/>
                </a:lnTo>
                <a:lnTo>
                  <a:pt x="9145270" y="0"/>
                </a:lnTo>
                <a:lnTo>
                  <a:pt x="0" y="0"/>
                </a:lnTo>
                <a:lnTo>
                  <a:pt x="0" y="34289"/>
                </a:lnTo>
                <a:close/>
              </a:path>
            </a:pathLst>
          </a:custGeom>
          <a:solidFill>
            <a:srgbClr val="458D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-1270" y="4003040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448C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-1270" y="4037329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60">
                <a:moveTo>
                  <a:pt x="0" y="35559"/>
                </a:moveTo>
                <a:lnTo>
                  <a:pt x="9145270" y="35559"/>
                </a:lnTo>
                <a:lnTo>
                  <a:pt x="9145270" y="0"/>
                </a:lnTo>
                <a:lnTo>
                  <a:pt x="0" y="0"/>
                </a:lnTo>
                <a:lnTo>
                  <a:pt x="0" y="35559"/>
                </a:lnTo>
                <a:close/>
              </a:path>
            </a:pathLst>
          </a:custGeom>
          <a:solidFill>
            <a:srgbClr val="448B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-1270" y="4072890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448A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-1270" y="4107179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60">
                <a:moveTo>
                  <a:pt x="0" y="35559"/>
                </a:moveTo>
                <a:lnTo>
                  <a:pt x="9145270" y="35559"/>
                </a:lnTo>
                <a:lnTo>
                  <a:pt x="9145270" y="0"/>
                </a:lnTo>
                <a:lnTo>
                  <a:pt x="0" y="0"/>
                </a:lnTo>
                <a:lnTo>
                  <a:pt x="0" y="35559"/>
                </a:lnTo>
                <a:close/>
              </a:path>
            </a:pathLst>
          </a:custGeom>
          <a:solidFill>
            <a:srgbClr val="438A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-1270" y="4142740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4389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-1270" y="4177029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60">
                <a:moveTo>
                  <a:pt x="0" y="35559"/>
                </a:moveTo>
                <a:lnTo>
                  <a:pt x="9145270" y="35559"/>
                </a:lnTo>
                <a:lnTo>
                  <a:pt x="9145270" y="0"/>
                </a:lnTo>
                <a:lnTo>
                  <a:pt x="0" y="0"/>
                </a:lnTo>
                <a:lnTo>
                  <a:pt x="0" y="35559"/>
                </a:lnTo>
                <a:close/>
              </a:path>
            </a:pathLst>
          </a:custGeom>
          <a:solidFill>
            <a:srgbClr val="4288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-1270" y="4212590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4287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-1270" y="4246879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4286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-1270" y="4281170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60">
                <a:moveTo>
                  <a:pt x="0" y="35559"/>
                </a:moveTo>
                <a:lnTo>
                  <a:pt x="9145270" y="35559"/>
                </a:lnTo>
                <a:lnTo>
                  <a:pt x="9145270" y="0"/>
                </a:lnTo>
                <a:lnTo>
                  <a:pt x="0" y="0"/>
                </a:lnTo>
                <a:lnTo>
                  <a:pt x="0" y="35559"/>
                </a:lnTo>
                <a:close/>
              </a:path>
            </a:pathLst>
          </a:custGeom>
          <a:solidFill>
            <a:srgbClr val="41859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-1270" y="4316729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4185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-1270" y="4351020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4084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-1270" y="4385309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60">
                <a:moveTo>
                  <a:pt x="0" y="35559"/>
                </a:moveTo>
                <a:lnTo>
                  <a:pt x="9145270" y="35559"/>
                </a:lnTo>
                <a:lnTo>
                  <a:pt x="9145270" y="0"/>
                </a:lnTo>
                <a:lnTo>
                  <a:pt x="0" y="0"/>
                </a:lnTo>
                <a:lnTo>
                  <a:pt x="0" y="35559"/>
                </a:lnTo>
                <a:close/>
              </a:path>
            </a:pathLst>
          </a:custGeom>
          <a:solidFill>
            <a:srgbClr val="4083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-1270" y="4420870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4082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-1270" y="4455159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60">
                <a:moveTo>
                  <a:pt x="0" y="35559"/>
                </a:moveTo>
                <a:lnTo>
                  <a:pt x="9145270" y="35559"/>
                </a:lnTo>
                <a:lnTo>
                  <a:pt x="9145270" y="0"/>
                </a:lnTo>
                <a:lnTo>
                  <a:pt x="0" y="0"/>
                </a:lnTo>
                <a:lnTo>
                  <a:pt x="0" y="35559"/>
                </a:lnTo>
                <a:close/>
              </a:path>
            </a:pathLst>
          </a:custGeom>
          <a:solidFill>
            <a:srgbClr val="3F81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-1270" y="4490720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3F80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-1270" y="4525009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60">
                <a:moveTo>
                  <a:pt x="0" y="35559"/>
                </a:moveTo>
                <a:lnTo>
                  <a:pt x="9145270" y="35559"/>
                </a:lnTo>
                <a:lnTo>
                  <a:pt x="9145270" y="0"/>
                </a:lnTo>
                <a:lnTo>
                  <a:pt x="0" y="0"/>
                </a:lnTo>
                <a:lnTo>
                  <a:pt x="0" y="35559"/>
                </a:lnTo>
                <a:close/>
              </a:path>
            </a:pathLst>
          </a:custGeom>
          <a:solidFill>
            <a:srgbClr val="3E7F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-1270" y="4560570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3E7F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-1270" y="4594859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89"/>
                </a:moveTo>
                <a:lnTo>
                  <a:pt x="9145270" y="34289"/>
                </a:lnTo>
                <a:lnTo>
                  <a:pt x="9145270" y="0"/>
                </a:lnTo>
                <a:lnTo>
                  <a:pt x="0" y="0"/>
                </a:lnTo>
                <a:lnTo>
                  <a:pt x="0" y="34289"/>
                </a:lnTo>
                <a:close/>
              </a:path>
            </a:pathLst>
          </a:custGeom>
          <a:solidFill>
            <a:srgbClr val="3D7E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-1270" y="4629150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60">
                <a:moveTo>
                  <a:pt x="0" y="35560"/>
                </a:moveTo>
                <a:lnTo>
                  <a:pt x="9145270" y="35560"/>
                </a:lnTo>
                <a:lnTo>
                  <a:pt x="9145270" y="0"/>
                </a:lnTo>
                <a:lnTo>
                  <a:pt x="0" y="0"/>
                </a:lnTo>
                <a:lnTo>
                  <a:pt x="0" y="35560"/>
                </a:lnTo>
                <a:close/>
              </a:path>
            </a:pathLst>
          </a:custGeom>
          <a:solidFill>
            <a:srgbClr val="3D7D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-1270" y="4664709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89"/>
                </a:moveTo>
                <a:lnTo>
                  <a:pt x="9145270" y="34289"/>
                </a:lnTo>
                <a:lnTo>
                  <a:pt x="9145270" y="0"/>
                </a:lnTo>
                <a:lnTo>
                  <a:pt x="0" y="0"/>
                </a:lnTo>
                <a:lnTo>
                  <a:pt x="0" y="34289"/>
                </a:lnTo>
                <a:close/>
              </a:path>
            </a:pathLst>
          </a:custGeom>
          <a:solidFill>
            <a:srgbClr val="3D7C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-1270" y="4699000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60">
                <a:moveTo>
                  <a:pt x="0" y="35560"/>
                </a:moveTo>
                <a:lnTo>
                  <a:pt x="9145270" y="35560"/>
                </a:lnTo>
                <a:lnTo>
                  <a:pt x="9145270" y="0"/>
                </a:lnTo>
                <a:lnTo>
                  <a:pt x="0" y="0"/>
                </a:lnTo>
                <a:lnTo>
                  <a:pt x="0" y="35560"/>
                </a:lnTo>
                <a:close/>
              </a:path>
            </a:pathLst>
          </a:custGeom>
          <a:solidFill>
            <a:srgbClr val="3C7B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-1270" y="4734559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89"/>
                </a:moveTo>
                <a:lnTo>
                  <a:pt x="9145270" y="34289"/>
                </a:lnTo>
                <a:lnTo>
                  <a:pt x="9145270" y="0"/>
                </a:lnTo>
                <a:lnTo>
                  <a:pt x="0" y="0"/>
                </a:lnTo>
                <a:lnTo>
                  <a:pt x="0" y="34289"/>
                </a:lnTo>
                <a:close/>
              </a:path>
            </a:pathLst>
          </a:custGeom>
          <a:solidFill>
            <a:srgbClr val="3C7A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-1270" y="4768850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60">
                <a:moveTo>
                  <a:pt x="0" y="35560"/>
                </a:moveTo>
                <a:lnTo>
                  <a:pt x="9145270" y="35560"/>
                </a:lnTo>
                <a:lnTo>
                  <a:pt x="9145270" y="0"/>
                </a:lnTo>
                <a:lnTo>
                  <a:pt x="0" y="0"/>
                </a:lnTo>
                <a:lnTo>
                  <a:pt x="0" y="35560"/>
                </a:lnTo>
                <a:close/>
              </a:path>
            </a:pathLst>
          </a:custGeom>
          <a:solidFill>
            <a:srgbClr val="3B7A8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-1270" y="4804409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89"/>
                </a:moveTo>
                <a:lnTo>
                  <a:pt x="9145270" y="34289"/>
                </a:lnTo>
                <a:lnTo>
                  <a:pt x="9145270" y="0"/>
                </a:lnTo>
                <a:lnTo>
                  <a:pt x="0" y="0"/>
                </a:lnTo>
                <a:lnTo>
                  <a:pt x="0" y="34289"/>
                </a:lnTo>
                <a:close/>
              </a:path>
            </a:pathLst>
          </a:custGeom>
          <a:solidFill>
            <a:srgbClr val="3B79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-1270" y="4838700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89"/>
                </a:moveTo>
                <a:lnTo>
                  <a:pt x="9145270" y="34289"/>
                </a:lnTo>
                <a:lnTo>
                  <a:pt x="9145270" y="0"/>
                </a:lnTo>
                <a:lnTo>
                  <a:pt x="0" y="0"/>
                </a:lnTo>
                <a:lnTo>
                  <a:pt x="0" y="34289"/>
                </a:lnTo>
                <a:close/>
              </a:path>
            </a:pathLst>
          </a:custGeom>
          <a:solidFill>
            <a:srgbClr val="3B78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-1270" y="4872990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60">
                <a:moveTo>
                  <a:pt x="0" y="35560"/>
                </a:moveTo>
                <a:lnTo>
                  <a:pt x="9145270" y="35560"/>
                </a:lnTo>
                <a:lnTo>
                  <a:pt x="9145270" y="0"/>
                </a:lnTo>
                <a:lnTo>
                  <a:pt x="0" y="0"/>
                </a:lnTo>
                <a:lnTo>
                  <a:pt x="0" y="35560"/>
                </a:lnTo>
                <a:close/>
              </a:path>
            </a:pathLst>
          </a:custGeom>
          <a:solidFill>
            <a:srgbClr val="3A77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-1270" y="4908550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89"/>
                </a:moveTo>
                <a:lnTo>
                  <a:pt x="9145270" y="34289"/>
                </a:lnTo>
                <a:lnTo>
                  <a:pt x="9145270" y="0"/>
                </a:lnTo>
                <a:lnTo>
                  <a:pt x="0" y="0"/>
                </a:lnTo>
                <a:lnTo>
                  <a:pt x="0" y="34289"/>
                </a:lnTo>
                <a:close/>
              </a:path>
            </a:pathLst>
          </a:custGeom>
          <a:solidFill>
            <a:srgbClr val="3A76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-1270" y="4942840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60">
                <a:moveTo>
                  <a:pt x="0" y="35560"/>
                </a:moveTo>
                <a:lnTo>
                  <a:pt x="9145270" y="35560"/>
                </a:lnTo>
                <a:lnTo>
                  <a:pt x="9145270" y="0"/>
                </a:lnTo>
                <a:lnTo>
                  <a:pt x="0" y="0"/>
                </a:lnTo>
                <a:lnTo>
                  <a:pt x="0" y="35560"/>
                </a:lnTo>
                <a:close/>
              </a:path>
            </a:pathLst>
          </a:custGeom>
          <a:solidFill>
            <a:srgbClr val="3975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-1270" y="4978400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89"/>
                </a:moveTo>
                <a:lnTo>
                  <a:pt x="9145270" y="34289"/>
                </a:lnTo>
                <a:lnTo>
                  <a:pt x="9145270" y="0"/>
                </a:lnTo>
                <a:lnTo>
                  <a:pt x="0" y="0"/>
                </a:lnTo>
                <a:lnTo>
                  <a:pt x="0" y="34289"/>
                </a:lnTo>
                <a:close/>
              </a:path>
            </a:pathLst>
          </a:custGeom>
          <a:solidFill>
            <a:srgbClr val="3975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-1270" y="5012690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3974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-1270" y="5046979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60">
                <a:moveTo>
                  <a:pt x="0" y="35559"/>
                </a:moveTo>
                <a:lnTo>
                  <a:pt x="9145270" y="35559"/>
                </a:lnTo>
                <a:lnTo>
                  <a:pt x="9145270" y="0"/>
                </a:lnTo>
                <a:lnTo>
                  <a:pt x="0" y="0"/>
                </a:lnTo>
                <a:lnTo>
                  <a:pt x="0" y="35559"/>
                </a:lnTo>
                <a:close/>
              </a:path>
            </a:pathLst>
          </a:custGeom>
          <a:solidFill>
            <a:srgbClr val="3873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-1270" y="5082540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3872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-1270" y="5116829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60">
                <a:moveTo>
                  <a:pt x="0" y="35559"/>
                </a:moveTo>
                <a:lnTo>
                  <a:pt x="9145270" y="35559"/>
                </a:lnTo>
                <a:lnTo>
                  <a:pt x="9145270" y="0"/>
                </a:lnTo>
                <a:lnTo>
                  <a:pt x="0" y="0"/>
                </a:lnTo>
                <a:lnTo>
                  <a:pt x="0" y="35559"/>
                </a:lnTo>
                <a:close/>
              </a:path>
            </a:pathLst>
          </a:custGeom>
          <a:solidFill>
            <a:srgbClr val="3771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-1270" y="5152390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3770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-1270" y="5186679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60">
                <a:moveTo>
                  <a:pt x="0" y="35559"/>
                </a:moveTo>
                <a:lnTo>
                  <a:pt x="9145270" y="35559"/>
                </a:lnTo>
                <a:lnTo>
                  <a:pt x="9145270" y="0"/>
                </a:lnTo>
                <a:lnTo>
                  <a:pt x="0" y="0"/>
                </a:lnTo>
                <a:lnTo>
                  <a:pt x="0" y="35559"/>
                </a:lnTo>
                <a:close/>
              </a:path>
            </a:pathLst>
          </a:custGeom>
          <a:solidFill>
            <a:srgbClr val="366F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-1270" y="5222240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366F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-1270" y="5256529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366E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-1270" y="5290820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60">
                <a:moveTo>
                  <a:pt x="0" y="35559"/>
                </a:moveTo>
                <a:lnTo>
                  <a:pt x="9145270" y="35559"/>
                </a:lnTo>
                <a:lnTo>
                  <a:pt x="9145270" y="0"/>
                </a:lnTo>
                <a:lnTo>
                  <a:pt x="0" y="0"/>
                </a:lnTo>
                <a:lnTo>
                  <a:pt x="0" y="35559"/>
                </a:lnTo>
                <a:close/>
              </a:path>
            </a:pathLst>
          </a:custGeom>
          <a:solidFill>
            <a:srgbClr val="356D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-1270" y="5326379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356C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-1270" y="5360670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60">
                <a:moveTo>
                  <a:pt x="0" y="35559"/>
                </a:moveTo>
                <a:lnTo>
                  <a:pt x="9145270" y="35559"/>
                </a:lnTo>
                <a:lnTo>
                  <a:pt x="9145270" y="0"/>
                </a:lnTo>
                <a:lnTo>
                  <a:pt x="0" y="0"/>
                </a:lnTo>
                <a:lnTo>
                  <a:pt x="0" y="35559"/>
                </a:lnTo>
                <a:close/>
              </a:path>
            </a:pathLst>
          </a:custGeom>
          <a:solidFill>
            <a:srgbClr val="346B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-1270" y="5396229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346A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-1270" y="5430520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60">
                <a:moveTo>
                  <a:pt x="0" y="35559"/>
                </a:moveTo>
                <a:lnTo>
                  <a:pt x="9145270" y="35559"/>
                </a:lnTo>
                <a:lnTo>
                  <a:pt x="9145270" y="0"/>
                </a:lnTo>
                <a:lnTo>
                  <a:pt x="0" y="0"/>
                </a:lnTo>
                <a:lnTo>
                  <a:pt x="0" y="35559"/>
                </a:lnTo>
                <a:close/>
              </a:path>
            </a:pathLst>
          </a:custGeom>
          <a:solidFill>
            <a:srgbClr val="346A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-1270" y="5466079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3369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-1270" y="5500370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89"/>
                </a:moveTo>
                <a:lnTo>
                  <a:pt x="9145270" y="34289"/>
                </a:lnTo>
                <a:lnTo>
                  <a:pt x="9145270" y="0"/>
                </a:lnTo>
                <a:lnTo>
                  <a:pt x="0" y="0"/>
                </a:lnTo>
                <a:lnTo>
                  <a:pt x="0" y="34289"/>
                </a:lnTo>
                <a:close/>
              </a:path>
            </a:pathLst>
          </a:custGeom>
          <a:solidFill>
            <a:srgbClr val="3368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-1270" y="5534659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60">
                <a:moveTo>
                  <a:pt x="0" y="35560"/>
                </a:moveTo>
                <a:lnTo>
                  <a:pt x="9145270" y="35560"/>
                </a:lnTo>
                <a:lnTo>
                  <a:pt x="9145270" y="0"/>
                </a:lnTo>
                <a:lnTo>
                  <a:pt x="0" y="0"/>
                </a:lnTo>
                <a:lnTo>
                  <a:pt x="0" y="35560"/>
                </a:lnTo>
                <a:close/>
              </a:path>
            </a:pathLst>
          </a:custGeom>
          <a:solidFill>
            <a:srgbClr val="33677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-1270" y="5570220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89"/>
                </a:moveTo>
                <a:lnTo>
                  <a:pt x="9145270" y="34289"/>
                </a:lnTo>
                <a:lnTo>
                  <a:pt x="9145270" y="0"/>
                </a:lnTo>
                <a:lnTo>
                  <a:pt x="0" y="0"/>
                </a:lnTo>
                <a:lnTo>
                  <a:pt x="0" y="34289"/>
                </a:lnTo>
                <a:close/>
              </a:path>
            </a:pathLst>
          </a:custGeom>
          <a:solidFill>
            <a:srgbClr val="3366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-1270" y="5604509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89"/>
                </a:moveTo>
                <a:lnTo>
                  <a:pt x="9145270" y="34289"/>
                </a:lnTo>
                <a:lnTo>
                  <a:pt x="9145270" y="0"/>
                </a:lnTo>
                <a:lnTo>
                  <a:pt x="0" y="0"/>
                </a:lnTo>
                <a:lnTo>
                  <a:pt x="0" y="34289"/>
                </a:lnTo>
                <a:close/>
              </a:path>
            </a:pathLst>
          </a:custGeom>
          <a:solidFill>
            <a:srgbClr val="3366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-1270" y="5638800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60">
                <a:moveTo>
                  <a:pt x="0" y="35560"/>
                </a:moveTo>
                <a:lnTo>
                  <a:pt x="9145270" y="35560"/>
                </a:lnTo>
                <a:lnTo>
                  <a:pt x="9145270" y="0"/>
                </a:lnTo>
                <a:lnTo>
                  <a:pt x="0" y="0"/>
                </a:lnTo>
                <a:lnTo>
                  <a:pt x="0" y="35560"/>
                </a:lnTo>
                <a:close/>
              </a:path>
            </a:pathLst>
          </a:custGeom>
          <a:solidFill>
            <a:srgbClr val="3164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-1270" y="5674359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89"/>
                </a:moveTo>
                <a:lnTo>
                  <a:pt x="9145270" y="34289"/>
                </a:lnTo>
                <a:lnTo>
                  <a:pt x="9145270" y="0"/>
                </a:lnTo>
                <a:lnTo>
                  <a:pt x="0" y="0"/>
                </a:lnTo>
                <a:lnTo>
                  <a:pt x="0" y="34289"/>
                </a:lnTo>
                <a:close/>
              </a:path>
            </a:pathLst>
          </a:custGeom>
          <a:solidFill>
            <a:srgbClr val="3164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-1270" y="5708650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60">
                <a:moveTo>
                  <a:pt x="0" y="35560"/>
                </a:moveTo>
                <a:lnTo>
                  <a:pt x="9145270" y="35560"/>
                </a:lnTo>
                <a:lnTo>
                  <a:pt x="9145270" y="0"/>
                </a:lnTo>
                <a:lnTo>
                  <a:pt x="0" y="0"/>
                </a:lnTo>
                <a:lnTo>
                  <a:pt x="0" y="35560"/>
                </a:lnTo>
                <a:close/>
              </a:path>
            </a:pathLst>
          </a:custGeom>
          <a:solidFill>
            <a:srgbClr val="3063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-1270" y="5744209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89"/>
                </a:moveTo>
                <a:lnTo>
                  <a:pt x="9145270" y="34289"/>
                </a:lnTo>
                <a:lnTo>
                  <a:pt x="9145270" y="0"/>
                </a:lnTo>
                <a:lnTo>
                  <a:pt x="0" y="0"/>
                </a:lnTo>
                <a:lnTo>
                  <a:pt x="0" y="34289"/>
                </a:lnTo>
                <a:close/>
              </a:path>
            </a:pathLst>
          </a:custGeom>
          <a:solidFill>
            <a:srgbClr val="3062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-1270" y="5778500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60">
                <a:moveTo>
                  <a:pt x="0" y="35560"/>
                </a:moveTo>
                <a:lnTo>
                  <a:pt x="9145270" y="35560"/>
                </a:lnTo>
                <a:lnTo>
                  <a:pt x="9145270" y="0"/>
                </a:lnTo>
                <a:lnTo>
                  <a:pt x="0" y="0"/>
                </a:lnTo>
                <a:lnTo>
                  <a:pt x="0" y="35560"/>
                </a:lnTo>
                <a:close/>
              </a:path>
            </a:pathLst>
          </a:custGeom>
          <a:solidFill>
            <a:srgbClr val="2F61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-1270" y="5814059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89"/>
                </a:moveTo>
                <a:lnTo>
                  <a:pt x="9145270" y="34289"/>
                </a:lnTo>
                <a:lnTo>
                  <a:pt x="9145270" y="0"/>
                </a:lnTo>
                <a:lnTo>
                  <a:pt x="0" y="0"/>
                </a:lnTo>
                <a:lnTo>
                  <a:pt x="0" y="34289"/>
                </a:lnTo>
                <a:close/>
              </a:path>
            </a:pathLst>
          </a:custGeom>
          <a:solidFill>
            <a:srgbClr val="2F60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-1270" y="5848350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89"/>
                </a:moveTo>
                <a:lnTo>
                  <a:pt x="9145270" y="34289"/>
                </a:lnTo>
                <a:lnTo>
                  <a:pt x="9145270" y="0"/>
                </a:lnTo>
                <a:lnTo>
                  <a:pt x="0" y="0"/>
                </a:lnTo>
                <a:lnTo>
                  <a:pt x="0" y="34289"/>
                </a:lnTo>
                <a:close/>
              </a:path>
            </a:pathLst>
          </a:custGeom>
          <a:solidFill>
            <a:srgbClr val="2F5F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-1270" y="5882640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60">
                <a:moveTo>
                  <a:pt x="0" y="35560"/>
                </a:moveTo>
                <a:lnTo>
                  <a:pt x="9145270" y="35560"/>
                </a:lnTo>
                <a:lnTo>
                  <a:pt x="9145270" y="0"/>
                </a:lnTo>
                <a:lnTo>
                  <a:pt x="0" y="0"/>
                </a:lnTo>
                <a:lnTo>
                  <a:pt x="0" y="35560"/>
                </a:lnTo>
                <a:close/>
              </a:path>
            </a:pathLst>
          </a:custGeom>
          <a:solidFill>
            <a:srgbClr val="2E5F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-1270" y="5918200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89"/>
                </a:moveTo>
                <a:lnTo>
                  <a:pt x="9145270" y="34289"/>
                </a:lnTo>
                <a:lnTo>
                  <a:pt x="9145270" y="0"/>
                </a:lnTo>
                <a:lnTo>
                  <a:pt x="0" y="0"/>
                </a:lnTo>
                <a:lnTo>
                  <a:pt x="0" y="34289"/>
                </a:lnTo>
                <a:close/>
              </a:path>
            </a:pathLst>
          </a:custGeom>
          <a:solidFill>
            <a:srgbClr val="2E5E6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-1270" y="5952490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60">
                <a:moveTo>
                  <a:pt x="0" y="35560"/>
                </a:moveTo>
                <a:lnTo>
                  <a:pt x="9145270" y="35560"/>
                </a:lnTo>
                <a:lnTo>
                  <a:pt x="9145270" y="0"/>
                </a:lnTo>
                <a:lnTo>
                  <a:pt x="0" y="0"/>
                </a:lnTo>
                <a:lnTo>
                  <a:pt x="0" y="35560"/>
                </a:lnTo>
                <a:close/>
              </a:path>
            </a:pathLst>
          </a:custGeom>
          <a:solidFill>
            <a:srgbClr val="2D5D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-1270" y="5988050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89"/>
                </a:moveTo>
                <a:lnTo>
                  <a:pt x="9145270" y="34289"/>
                </a:lnTo>
                <a:lnTo>
                  <a:pt x="9145270" y="0"/>
                </a:lnTo>
                <a:lnTo>
                  <a:pt x="0" y="0"/>
                </a:lnTo>
                <a:lnTo>
                  <a:pt x="0" y="34289"/>
                </a:lnTo>
                <a:close/>
              </a:path>
            </a:pathLst>
          </a:custGeom>
          <a:solidFill>
            <a:srgbClr val="2D5C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-1270" y="6022340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60">
                <a:moveTo>
                  <a:pt x="0" y="35560"/>
                </a:moveTo>
                <a:lnTo>
                  <a:pt x="9145270" y="35560"/>
                </a:lnTo>
                <a:lnTo>
                  <a:pt x="9145270" y="0"/>
                </a:lnTo>
                <a:lnTo>
                  <a:pt x="0" y="0"/>
                </a:lnTo>
                <a:lnTo>
                  <a:pt x="0" y="35560"/>
                </a:lnTo>
                <a:close/>
              </a:path>
            </a:pathLst>
          </a:custGeom>
          <a:solidFill>
            <a:srgbClr val="2D5B6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-1270" y="6057900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2C5A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-1270" y="6092190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2C59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-1270" y="6126479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60">
                <a:moveTo>
                  <a:pt x="0" y="35560"/>
                </a:moveTo>
                <a:lnTo>
                  <a:pt x="9145270" y="35560"/>
                </a:lnTo>
                <a:lnTo>
                  <a:pt x="9145270" y="0"/>
                </a:lnTo>
                <a:lnTo>
                  <a:pt x="0" y="0"/>
                </a:lnTo>
                <a:lnTo>
                  <a:pt x="0" y="35560"/>
                </a:lnTo>
                <a:close/>
              </a:path>
            </a:pathLst>
          </a:custGeom>
          <a:solidFill>
            <a:srgbClr val="2B59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-1270" y="6162040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2B58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-1270" y="6196329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60">
                <a:moveTo>
                  <a:pt x="0" y="35560"/>
                </a:moveTo>
                <a:lnTo>
                  <a:pt x="9145270" y="35560"/>
                </a:lnTo>
                <a:lnTo>
                  <a:pt x="9145270" y="0"/>
                </a:lnTo>
                <a:lnTo>
                  <a:pt x="0" y="0"/>
                </a:lnTo>
                <a:lnTo>
                  <a:pt x="0" y="35560"/>
                </a:lnTo>
                <a:close/>
              </a:path>
            </a:pathLst>
          </a:custGeom>
          <a:solidFill>
            <a:srgbClr val="2B57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-1270" y="6231890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2A56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-1270" y="6266179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2A55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-1270" y="6300470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60">
                <a:moveTo>
                  <a:pt x="0" y="35559"/>
                </a:moveTo>
                <a:lnTo>
                  <a:pt x="9145270" y="35559"/>
                </a:lnTo>
                <a:lnTo>
                  <a:pt x="9145270" y="0"/>
                </a:lnTo>
                <a:lnTo>
                  <a:pt x="0" y="0"/>
                </a:lnTo>
                <a:lnTo>
                  <a:pt x="0" y="35559"/>
                </a:lnTo>
                <a:close/>
              </a:path>
            </a:pathLst>
          </a:custGeom>
          <a:solidFill>
            <a:srgbClr val="2954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-1270" y="6336029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29546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-1270" y="6370320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60">
                <a:moveTo>
                  <a:pt x="0" y="35559"/>
                </a:moveTo>
                <a:lnTo>
                  <a:pt x="9145270" y="35559"/>
                </a:lnTo>
                <a:lnTo>
                  <a:pt x="9145270" y="0"/>
                </a:lnTo>
                <a:lnTo>
                  <a:pt x="0" y="0"/>
                </a:lnTo>
                <a:lnTo>
                  <a:pt x="0" y="35559"/>
                </a:lnTo>
                <a:close/>
              </a:path>
            </a:pathLst>
          </a:custGeom>
          <a:solidFill>
            <a:srgbClr val="2853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-1270" y="6405879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89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2852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-1270" y="6440170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60">
                <a:moveTo>
                  <a:pt x="0" y="35559"/>
                </a:moveTo>
                <a:lnTo>
                  <a:pt x="9145270" y="35559"/>
                </a:lnTo>
                <a:lnTo>
                  <a:pt x="9145270" y="0"/>
                </a:lnTo>
                <a:lnTo>
                  <a:pt x="0" y="0"/>
                </a:lnTo>
                <a:lnTo>
                  <a:pt x="0" y="35559"/>
                </a:lnTo>
                <a:close/>
              </a:path>
            </a:pathLst>
          </a:custGeom>
          <a:solidFill>
            <a:srgbClr val="2851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-1270" y="6475729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90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2750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-1270" y="6510019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90">
                <a:moveTo>
                  <a:pt x="0" y="34289"/>
                </a:moveTo>
                <a:lnTo>
                  <a:pt x="9145270" y="34289"/>
                </a:lnTo>
                <a:lnTo>
                  <a:pt x="9145270" y="0"/>
                </a:lnTo>
                <a:lnTo>
                  <a:pt x="0" y="0"/>
                </a:lnTo>
                <a:lnTo>
                  <a:pt x="0" y="34289"/>
                </a:lnTo>
                <a:close/>
              </a:path>
            </a:pathLst>
          </a:custGeom>
          <a:solidFill>
            <a:srgbClr val="274F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-1270" y="6544309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59">
                <a:moveTo>
                  <a:pt x="0" y="35560"/>
                </a:moveTo>
                <a:lnTo>
                  <a:pt x="9145270" y="35560"/>
                </a:lnTo>
                <a:lnTo>
                  <a:pt x="9145270" y="0"/>
                </a:lnTo>
                <a:lnTo>
                  <a:pt x="0" y="0"/>
                </a:lnTo>
                <a:lnTo>
                  <a:pt x="0" y="35560"/>
                </a:lnTo>
                <a:close/>
              </a:path>
            </a:pathLst>
          </a:custGeom>
          <a:solidFill>
            <a:srgbClr val="264F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-1270" y="6579869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90">
                <a:moveTo>
                  <a:pt x="0" y="34289"/>
                </a:moveTo>
                <a:lnTo>
                  <a:pt x="9145270" y="34289"/>
                </a:lnTo>
                <a:lnTo>
                  <a:pt x="9145270" y="0"/>
                </a:lnTo>
                <a:lnTo>
                  <a:pt x="0" y="0"/>
                </a:lnTo>
                <a:lnTo>
                  <a:pt x="0" y="34289"/>
                </a:lnTo>
                <a:close/>
              </a:path>
            </a:pathLst>
          </a:custGeom>
          <a:solidFill>
            <a:srgbClr val="264E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-1270" y="6614159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59">
                <a:moveTo>
                  <a:pt x="0" y="35560"/>
                </a:moveTo>
                <a:lnTo>
                  <a:pt x="9145270" y="35560"/>
                </a:lnTo>
                <a:lnTo>
                  <a:pt x="9145270" y="0"/>
                </a:lnTo>
                <a:lnTo>
                  <a:pt x="0" y="0"/>
                </a:lnTo>
                <a:lnTo>
                  <a:pt x="0" y="35560"/>
                </a:lnTo>
                <a:close/>
              </a:path>
            </a:pathLst>
          </a:custGeom>
          <a:solidFill>
            <a:srgbClr val="264D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-1270" y="6649719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90">
                <a:moveTo>
                  <a:pt x="0" y="34289"/>
                </a:moveTo>
                <a:lnTo>
                  <a:pt x="9145270" y="34289"/>
                </a:lnTo>
                <a:lnTo>
                  <a:pt x="9145270" y="0"/>
                </a:lnTo>
                <a:lnTo>
                  <a:pt x="0" y="0"/>
                </a:lnTo>
                <a:lnTo>
                  <a:pt x="0" y="34289"/>
                </a:lnTo>
                <a:close/>
              </a:path>
            </a:pathLst>
          </a:custGeom>
          <a:solidFill>
            <a:srgbClr val="254C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-1270" y="6684009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59">
                <a:moveTo>
                  <a:pt x="0" y="35560"/>
                </a:moveTo>
                <a:lnTo>
                  <a:pt x="9145270" y="35560"/>
                </a:lnTo>
                <a:lnTo>
                  <a:pt x="9145270" y="0"/>
                </a:lnTo>
                <a:lnTo>
                  <a:pt x="0" y="0"/>
                </a:lnTo>
                <a:lnTo>
                  <a:pt x="0" y="35560"/>
                </a:lnTo>
                <a:close/>
              </a:path>
            </a:pathLst>
          </a:custGeom>
          <a:solidFill>
            <a:srgbClr val="254B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-1270" y="6719569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90">
                <a:moveTo>
                  <a:pt x="0" y="34289"/>
                </a:moveTo>
                <a:lnTo>
                  <a:pt x="9145270" y="34289"/>
                </a:lnTo>
                <a:lnTo>
                  <a:pt x="9145270" y="0"/>
                </a:lnTo>
                <a:lnTo>
                  <a:pt x="0" y="0"/>
                </a:lnTo>
                <a:lnTo>
                  <a:pt x="0" y="34289"/>
                </a:lnTo>
                <a:close/>
              </a:path>
            </a:pathLst>
          </a:custGeom>
          <a:solidFill>
            <a:srgbClr val="244A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-1270" y="6753859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90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2449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-1270" y="6788150"/>
            <a:ext cx="9145270" cy="35560"/>
          </a:xfrm>
          <a:custGeom>
            <a:avLst/>
            <a:gdLst/>
            <a:ahLst/>
            <a:cxnLst/>
            <a:rect l="l" t="t" r="r" b="b"/>
            <a:pathLst>
              <a:path w="9145270" h="35559">
                <a:moveTo>
                  <a:pt x="0" y="35560"/>
                </a:moveTo>
                <a:lnTo>
                  <a:pt x="9145270" y="35560"/>
                </a:lnTo>
                <a:lnTo>
                  <a:pt x="9145270" y="0"/>
                </a:lnTo>
                <a:lnTo>
                  <a:pt x="0" y="0"/>
                </a:lnTo>
                <a:lnTo>
                  <a:pt x="0" y="35560"/>
                </a:lnTo>
                <a:close/>
              </a:path>
            </a:pathLst>
          </a:custGeom>
          <a:solidFill>
            <a:srgbClr val="2449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-1270" y="6823709"/>
            <a:ext cx="9145270" cy="34290"/>
          </a:xfrm>
          <a:custGeom>
            <a:avLst/>
            <a:gdLst/>
            <a:ahLst/>
            <a:cxnLst/>
            <a:rect l="l" t="t" r="r" b="b"/>
            <a:pathLst>
              <a:path w="9145270" h="34290">
                <a:moveTo>
                  <a:pt x="0" y="34290"/>
                </a:moveTo>
                <a:lnTo>
                  <a:pt x="9145270" y="34290"/>
                </a:lnTo>
                <a:lnTo>
                  <a:pt x="9145270" y="0"/>
                </a:lnTo>
                <a:lnTo>
                  <a:pt x="0" y="0"/>
                </a:lnTo>
                <a:lnTo>
                  <a:pt x="0" y="34290"/>
                </a:lnTo>
                <a:close/>
              </a:path>
            </a:pathLst>
          </a:custGeom>
          <a:solidFill>
            <a:srgbClr val="2348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-1270" y="6858000"/>
            <a:ext cx="9145270" cy="0"/>
          </a:xfrm>
          <a:custGeom>
            <a:avLst/>
            <a:gdLst/>
            <a:ahLst/>
            <a:cxnLst/>
            <a:rect l="l" t="t" r="r" b="b"/>
            <a:pathLst>
              <a:path w="9145270">
                <a:moveTo>
                  <a:pt x="0" y="0"/>
                </a:moveTo>
                <a:lnTo>
                  <a:pt x="9145270" y="0"/>
                </a:lnTo>
              </a:path>
            </a:pathLst>
          </a:custGeom>
          <a:ln w="3175">
            <a:solidFill>
              <a:srgbClr val="2246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7717790" y="69850"/>
            <a:ext cx="1139190" cy="2030730"/>
          </a:xfrm>
          <a:custGeom>
            <a:avLst/>
            <a:gdLst/>
            <a:ahLst/>
            <a:cxnLst/>
            <a:rect l="l" t="t" r="r" b="b"/>
            <a:pathLst>
              <a:path w="1139190" h="2030730">
                <a:moveTo>
                  <a:pt x="115569" y="0"/>
                </a:moveTo>
                <a:lnTo>
                  <a:pt x="0" y="76200"/>
                </a:lnTo>
                <a:lnTo>
                  <a:pt x="753109" y="1715770"/>
                </a:lnTo>
                <a:lnTo>
                  <a:pt x="941069" y="1858010"/>
                </a:lnTo>
                <a:lnTo>
                  <a:pt x="1097279" y="2030729"/>
                </a:lnTo>
                <a:lnTo>
                  <a:pt x="1139189" y="2026920"/>
                </a:lnTo>
                <a:lnTo>
                  <a:pt x="1078229" y="1795779"/>
                </a:lnTo>
                <a:lnTo>
                  <a:pt x="1093469" y="1657350"/>
                </a:lnTo>
                <a:lnTo>
                  <a:pt x="355600" y="12700"/>
                </a:lnTo>
                <a:lnTo>
                  <a:pt x="1155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7814309" y="111760"/>
            <a:ext cx="1130300" cy="2043430"/>
          </a:xfrm>
          <a:custGeom>
            <a:avLst/>
            <a:gdLst/>
            <a:ahLst/>
            <a:cxnLst/>
            <a:rect l="l" t="t" r="r" b="b"/>
            <a:pathLst>
              <a:path w="1130300" h="2043430">
                <a:moveTo>
                  <a:pt x="114300" y="0"/>
                </a:moveTo>
                <a:lnTo>
                  <a:pt x="0" y="60960"/>
                </a:lnTo>
                <a:lnTo>
                  <a:pt x="758190" y="1720850"/>
                </a:lnTo>
                <a:lnTo>
                  <a:pt x="923290" y="1845310"/>
                </a:lnTo>
                <a:lnTo>
                  <a:pt x="1087120" y="2034540"/>
                </a:lnTo>
                <a:lnTo>
                  <a:pt x="1130300" y="2043430"/>
                </a:lnTo>
                <a:lnTo>
                  <a:pt x="1061720" y="1803400"/>
                </a:lnTo>
                <a:lnTo>
                  <a:pt x="1084580" y="1649730"/>
                </a:lnTo>
                <a:lnTo>
                  <a:pt x="341630" y="10160"/>
                </a:lnTo>
                <a:lnTo>
                  <a:pt x="11430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7866380" y="231140"/>
            <a:ext cx="972819" cy="1530350"/>
          </a:xfrm>
          <a:custGeom>
            <a:avLst/>
            <a:gdLst/>
            <a:ahLst/>
            <a:cxnLst/>
            <a:rect l="l" t="t" r="r" b="b"/>
            <a:pathLst>
              <a:path w="972820" h="1530350">
                <a:moveTo>
                  <a:pt x="340360" y="0"/>
                </a:moveTo>
                <a:lnTo>
                  <a:pt x="90170" y="33019"/>
                </a:lnTo>
                <a:lnTo>
                  <a:pt x="0" y="74929"/>
                </a:lnTo>
                <a:lnTo>
                  <a:pt x="662940" y="1530349"/>
                </a:lnTo>
                <a:lnTo>
                  <a:pt x="797560" y="1416049"/>
                </a:lnTo>
                <a:lnTo>
                  <a:pt x="972820" y="1394459"/>
                </a:lnTo>
                <a:lnTo>
                  <a:pt x="34036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38100" y="5563870"/>
            <a:ext cx="1729739" cy="1031240"/>
          </a:xfrm>
          <a:custGeom>
            <a:avLst/>
            <a:gdLst/>
            <a:ahLst/>
            <a:cxnLst/>
            <a:rect l="l" t="t" r="r" b="b"/>
            <a:pathLst>
              <a:path w="1729739" h="1031240">
                <a:moveTo>
                  <a:pt x="1255712" y="996949"/>
                </a:moveTo>
                <a:lnTo>
                  <a:pt x="1094740" y="996949"/>
                </a:lnTo>
                <a:lnTo>
                  <a:pt x="1247140" y="1031239"/>
                </a:lnTo>
                <a:lnTo>
                  <a:pt x="1259840" y="1000759"/>
                </a:lnTo>
                <a:lnTo>
                  <a:pt x="1255712" y="996949"/>
                </a:lnTo>
                <a:close/>
              </a:path>
              <a:path w="1729739" h="1031240">
                <a:moveTo>
                  <a:pt x="111759" y="372109"/>
                </a:moveTo>
                <a:lnTo>
                  <a:pt x="36830" y="403859"/>
                </a:lnTo>
                <a:lnTo>
                  <a:pt x="0" y="505459"/>
                </a:lnTo>
                <a:lnTo>
                  <a:pt x="43180" y="618489"/>
                </a:lnTo>
                <a:lnTo>
                  <a:pt x="904240" y="1022349"/>
                </a:lnTo>
                <a:lnTo>
                  <a:pt x="1094740" y="996949"/>
                </a:lnTo>
                <a:lnTo>
                  <a:pt x="1255712" y="996949"/>
                </a:lnTo>
                <a:lnTo>
                  <a:pt x="1127760" y="878839"/>
                </a:lnTo>
                <a:lnTo>
                  <a:pt x="1103210" y="706119"/>
                </a:lnTo>
                <a:lnTo>
                  <a:pt x="882650" y="706119"/>
                </a:lnTo>
                <a:lnTo>
                  <a:pt x="111759" y="372109"/>
                </a:lnTo>
                <a:close/>
              </a:path>
              <a:path w="1729739" h="1031240">
                <a:moveTo>
                  <a:pt x="861060" y="0"/>
                </a:moveTo>
                <a:lnTo>
                  <a:pt x="760730" y="22859"/>
                </a:lnTo>
                <a:lnTo>
                  <a:pt x="704850" y="83819"/>
                </a:lnTo>
                <a:lnTo>
                  <a:pt x="744220" y="226059"/>
                </a:lnTo>
                <a:lnTo>
                  <a:pt x="524510" y="350519"/>
                </a:lnTo>
                <a:lnTo>
                  <a:pt x="781050" y="375919"/>
                </a:lnTo>
                <a:lnTo>
                  <a:pt x="882650" y="706119"/>
                </a:lnTo>
                <a:lnTo>
                  <a:pt x="1103210" y="706119"/>
                </a:lnTo>
                <a:lnTo>
                  <a:pt x="1056640" y="378459"/>
                </a:lnTo>
                <a:lnTo>
                  <a:pt x="1699260" y="261619"/>
                </a:lnTo>
                <a:lnTo>
                  <a:pt x="1727810" y="167639"/>
                </a:lnTo>
                <a:lnTo>
                  <a:pt x="1013460" y="167639"/>
                </a:lnTo>
                <a:lnTo>
                  <a:pt x="967740" y="25399"/>
                </a:lnTo>
                <a:lnTo>
                  <a:pt x="861060" y="0"/>
                </a:lnTo>
                <a:close/>
              </a:path>
              <a:path w="1729739" h="1031240">
                <a:moveTo>
                  <a:pt x="1666239" y="80009"/>
                </a:moveTo>
                <a:lnTo>
                  <a:pt x="1013460" y="167639"/>
                </a:lnTo>
                <a:lnTo>
                  <a:pt x="1727810" y="167639"/>
                </a:lnTo>
                <a:lnTo>
                  <a:pt x="1729739" y="161289"/>
                </a:lnTo>
                <a:lnTo>
                  <a:pt x="1666239" y="80009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1621789" y="5687059"/>
            <a:ext cx="113030" cy="204470"/>
          </a:xfrm>
          <a:custGeom>
            <a:avLst/>
            <a:gdLst/>
            <a:ahLst/>
            <a:cxnLst/>
            <a:rect l="l" t="t" r="r" b="b"/>
            <a:pathLst>
              <a:path w="113030" h="204470">
                <a:moveTo>
                  <a:pt x="95249" y="0"/>
                </a:moveTo>
                <a:lnTo>
                  <a:pt x="0" y="5079"/>
                </a:lnTo>
                <a:lnTo>
                  <a:pt x="6349" y="204469"/>
                </a:lnTo>
                <a:lnTo>
                  <a:pt x="113029" y="184149"/>
                </a:lnTo>
                <a:lnTo>
                  <a:pt x="95249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31750" y="5990590"/>
            <a:ext cx="1257300" cy="651510"/>
          </a:xfrm>
          <a:custGeom>
            <a:avLst/>
            <a:gdLst/>
            <a:ahLst/>
            <a:cxnLst/>
            <a:rect l="l" t="t" r="r" b="b"/>
            <a:pathLst>
              <a:path w="1257300" h="651509">
                <a:moveTo>
                  <a:pt x="1253370" y="624840"/>
                </a:moveTo>
                <a:lnTo>
                  <a:pt x="1070610" y="624840"/>
                </a:lnTo>
                <a:lnTo>
                  <a:pt x="1240790" y="651510"/>
                </a:lnTo>
                <a:lnTo>
                  <a:pt x="1257300" y="628650"/>
                </a:lnTo>
                <a:lnTo>
                  <a:pt x="1253370" y="624840"/>
                </a:lnTo>
                <a:close/>
              </a:path>
              <a:path w="1257300" h="651509">
                <a:moveTo>
                  <a:pt x="107950" y="0"/>
                </a:moveTo>
                <a:lnTo>
                  <a:pt x="35560" y="25400"/>
                </a:lnTo>
                <a:lnTo>
                  <a:pt x="0" y="119380"/>
                </a:lnTo>
                <a:lnTo>
                  <a:pt x="33019" y="236220"/>
                </a:lnTo>
                <a:lnTo>
                  <a:pt x="908050" y="643890"/>
                </a:lnTo>
                <a:lnTo>
                  <a:pt x="1070610" y="624840"/>
                </a:lnTo>
                <a:lnTo>
                  <a:pt x="1253370" y="624840"/>
                </a:lnTo>
                <a:lnTo>
                  <a:pt x="1131570" y="506730"/>
                </a:lnTo>
                <a:lnTo>
                  <a:pt x="1055370" y="411480"/>
                </a:lnTo>
                <a:lnTo>
                  <a:pt x="10795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204470" y="6045200"/>
            <a:ext cx="834390" cy="593090"/>
          </a:xfrm>
          <a:custGeom>
            <a:avLst/>
            <a:gdLst/>
            <a:ahLst/>
            <a:cxnLst/>
            <a:rect l="l" t="t" r="r" b="b"/>
            <a:pathLst>
              <a:path w="834390" h="593090">
                <a:moveTo>
                  <a:pt x="62229" y="0"/>
                </a:moveTo>
                <a:lnTo>
                  <a:pt x="0" y="100329"/>
                </a:lnTo>
                <a:lnTo>
                  <a:pt x="0" y="257809"/>
                </a:lnTo>
                <a:lnTo>
                  <a:pt x="732790" y="593090"/>
                </a:lnTo>
                <a:lnTo>
                  <a:pt x="746760" y="424180"/>
                </a:lnTo>
                <a:lnTo>
                  <a:pt x="834389" y="335280"/>
                </a:lnTo>
                <a:lnTo>
                  <a:pt x="62229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769619" y="5607050"/>
            <a:ext cx="214629" cy="1930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1017269" y="6609080"/>
            <a:ext cx="120650" cy="177800"/>
          </a:xfrm>
          <a:custGeom>
            <a:avLst/>
            <a:gdLst/>
            <a:ahLst/>
            <a:cxnLst/>
            <a:rect l="l" t="t" r="r" b="b"/>
            <a:pathLst>
              <a:path w="120650" h="177800">
                <a:moveTo>
                  <a:pt x="57150" y="0"/>
                </a:moveTo>
                <a:lnTo>
                  <a:pt x="0" y="6350"/>
                </a:lnTo>
                <a:lnTo>
                  <a:pt x="120650" y="177800"/>
                </a:lnTo>
                <a:lnTo>
                  <a:pt x="120650" y="2540"/>
                </a:lnTo>
                <a:lnTo>
                  <a:pt x="57150" y="0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800100" y="5726429"/>
            <a:ext cx="306070" cy="608330"/>
          </a:xfrm>
          <a:custGeom>
            <a:avLst/>
            <a:gdLst/>
            <a:ahLst/>
            <a:cxnLst/>
            <a:rect l="l" t="t" r="r" b="b"/>
            <a:pathLst>
              <a:path w="306069" h="608329">
                <a:moveTo>
                  <a:pt x="68580" y="0"/>
                </a:moveTo>
                <a:lnTo>
                  <a:pt x="0" y="62230"/>
                </a:lnTo>
                <a:lnTo>
                  <a:pt x="120650" y="538480"/>
                </a:lnTo>
                <a:lnTo>
                  <a:pt x="220980" y="572770"/>
                </a:lnTo>
                <a:lnTo>
                  <a:pt x="306069" y="608330"/>
                </a:lnTo>
                <a:lnTo>
                  <a:pt x="184150" y="3810"/>
                </a:lnTo>
                <a:lnTo>
                  <a:pt x="6858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1060450" y="5698490"/>
            <a:ext cx="577850" cy="276860"/>
          </a:xfrm>
          <a:custGeom>
            <a:avLst/>
            <a:gdLst/>
            <a:ahLst/>
            <a:cxnLst/>
            <a:rect l="l" t="t" r="r" b="b"/>
            <a:pathLst>
              <a:path w="577850" h="276860">
                <a:moveTo>
                  <a:pt x="548640" y="0"/>
                </a:moveTo>
                <a:lnTo>
                  <a:pt x="0" y="83820"/>
                </a:lnTo>
                <a:lnTo>
                  <a:pt x="21590" y="276860"/>
                </a:lnTo>
                <a:lnTo>
                  <a:pt x="567689" y="187960"/>
                </a:lnTo>
                <a:lnTo>
                  <a:pt x="577850" y="34290"/>
                </a:lnTo>
                <a:lnTo>
                  <a:pt x="54864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551180" y="5862320"/>
            <a:ext cx="247650" cy="106680"/>
          </a:xfrm>
          <a:custGeom>
            <a:avLst/>
            <a:gdLst/>
            <a:ahLst/>
            <a:cxnLst/>
            <a:rect l="l" t="t" r="r" b="b"/>
            <a:pathLst>
              <a:path w="247650" h="106679">
                <a:moveTo>
                  <a:pt x="215900" y="0"/>
                </a:moveTo>
                <a:lnTo>
                  <a:pt x="0" y="62229"/>
                </a:lnTo>
                <a:lnTo>
                  <a:pt x="247650" y="106679"/>
                </a:lnTo>
                <a:lnTo>
                  <a:pt x="215900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791209" y="5694679"/>
            <a:ext cx="250190" cy="137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1009650" y="6567169"/>
            <a:ext cx="182880" cy="2120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1593850" y="5654040"/>
            <a:ext cx="68580" cy="1866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120650" y="5924550"/>
            <a:ext cx="944880" cy="397510"/>
          </a:xfrm>
          <a:custGeom>
            <a:avLst/>
            <a:gdLst/>
            <a:ahLst/>
            <a:cxnLst/>
            <a:rect l="l" t="t" r="r" b="b"/>
            <a:pathLst>
              <a:path w="944880" h="397510">
                <a:moveTo>
                  <a:pt x="78739" y="0"/>
                </a:moveTo>
                <a:lnTo>
                  <a:pt x="0" y="20319"/>
                </a:lnTo>
                <a:lnTo>
                  <a:pt x="854710" y="397509"/>
                </a:lnTo>
                <a:lnTo>
                  <a:pt x="944880" y="388620"/>
                </a:lnTo>
                <a:lnTo>
                  <a:pt x="78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412750" y="6168390"/>
            <a:ext cx="387350" cy="236220"/>
          </a:xfrm>
          <a:custGeom>
            <a:avLst/>
            <a:gdLst/>
            <a:ahLst/>
            <a:cxnLst/>
            <a:rect l="l" t="t" r="r" b="b"/>
            <a:pathLst>
              <a:path w="387350" h="236220">
                <a:moveTo>
                  <a:pt x="39370" y="63500"/>
                </a:moveTo>
                <a:lnTo>
                  <a:pt x="85090" y="129540"/>
                </a:lnTo>
                <a:lnTo>
                  <a:pt x="215900" y="214630"/>
                </a:lnTo>
                <a:lnTo>
                  <a:pt x="369570" y="236220"/>
                </a:lnTo>
                <a:lnTo>
                  <a:pt x="382711" y="193040"/>
                </a:lnTo>
                <a:lnTo>
                  <a:pt x="349250" y="193040"/>
                </a:lnTo>
                <a:lnTo>
                  <a:pt x="259079" y="182880"/>
                </a:lnTo>
                <a:lnTo>
                  <a:pt x="110490" y="115570"/>
                </a:lnTo>
                <a:lnTo>
                  <a:pt x="39370" y="63500"/>
                </a:lnTo>
                <a:close/>
              </a:path>
              <a:path w="387350" h="236220">
                <a:moveTo>
                  <a:pt x="0" y="0"/>
                </a:moveTo>
                <a:lnTo>
                  <a:pt x="11429" y="26670"/>
                </a:lnTo>
                <a:lnTo>
                  <a:pt x="127000" y="52070"/>
                </a:lnTo>
                <a:lnTo>
                  <a:pt x="256540" y="109220"/>
                </a:lnTo>
                <a:lnTo>
                  <a:pt x="349250" y="193040"/>
                </a:lnTo>
                <a:lnTo>
                  <a:pt x="382711" y="193040"/>
                </a:lnTo>
                <a:lnTo>
                  <a:pt x="387350" y="177800"/>
                </a:lnTo>
                <a:lnTo>
                  <a:pt x="312420" y="95250"/>
                </a:lnTo>
                <a:lnTo>
                  <a:pt x="134620" y="139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896619" y="5842000"/>
            <a:ext cx="170180" cy="377190"/>
          </a:xfrm>
          <a:custGeom>
            <a:avLst/>
            <a:gdLst/>
            <a:ahLst/>
            <a:cxnLst/>
            <a:rect l="l" t="t" r="r" b="b"/>
            <a:pathLst>
              <a:path w="170180" h="377189">
                <a:moveTo>
                  <a:pt x="19050" y="0"/>
                </a:moveTo>
                <a:lnTo>
                  <a:pt x="0" y="44450"/>
                </a:lnTo>
                <a:lnTo>
                  <a:pt x="24130" y="271780"/>
                </a:lnTo>
                <a:lnTo>
                  <a:pt x="77470" y="377190"/>
                </a:lnTo>
                <a:lnTo>
                  <a:pt x="170180" y="355600"/>
                </a:lnTo>
                <a:lnTo>
                  <a:pt x="85090" y="257809"/>
                </a:lnTo>
                <a:lnTo>
                  <a:pt x="63500" y="151130"/>
                </a:lnTo>
                <a:lnTo>
                  <a:pt x="72390" y="19050"/>
                </a:lnTo>
                <a:lnTo>
                  <a:pt x="190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1061719" y="6426200"/>
            <a:ext cx="119380" cy="1371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7620" y="5918200"/>
            <a:ext cx="1337310" cy="698500"/>
          </a:xfrm>
          <a:custGeom>
            <a:avLst/>
            <a:gdLst/>
            <a:ahLst/>
            <a:cxnLst/>
            <a:rect l="l" t="t" r="r" b="b"/>
            <a:pathLst>
              <a:path w="1337310" h="698500">
                <a:moveTo>
                  <a:pt x="1316679" y="662940"/>
                </a:moveTo>
                <a:lnTo>
                  <a:pt x="1129030" y="662940"/>
                </a:lnTo>
                <a:lnTo>
                  <a:pt x="1282700" y="698500"/>
                </a:lnTo>
                <a:lnTo>
                  <a:pt x="1316679" y="662940"/>
                </a:lnTo>
                <a:close/>
              </a:path>
              <a:path w="1337310" h="698500">
                <a:moveTo>
                  <a:pt x="171450" y="0"/>
                </a:moveTo>
                <a:lnTo>
                  <a:pt x="123190" y="0"/>
                </a:lnTo>
                <a:lnTo>
                  <a:pt x="49530" y="40640"/>
                </a:lnTo>
                <a:lnTo>
                  <a:pt x="0" y="165100"/>
                </a:lnTo>
                <a:lnTo>
                  <a:pt x="53340" y="284480"/>
                </a:lnTo>
                <a:lnTo>
                  <a:pt x="938530" y="688340"/>
                </a:lnTo>
                <a:lnTo>
                  <a:pt x="1129030" y="662940"/>
                </a:lnTo>
                <a:lnTo>
                  <a:pt x="1316679" y="662940"/>
                </a:lnTo>
                <a:lnTo>
                  <a:pt x="1332455" y="646430"/>
                </a:lnTo>
                <a:lnTo>
                  <a:pt x="967740" y="646430"/>
                </a:lnTo>
                <a:lnTo>
                  <a:pt x="971808" y="627380"/>
                </a:lnTo>
                <a:lnTo>
                  <a:pt x="904240" y="627380"/>
                </a:lnTo>
                <a:lnTo>
                  <a:pt x="85089" y="245109"/>
                </a:lnTo>
                <a:lnTo>
                  <a:pt x="63500" y="170179"/>
                </a:lnTo>
                <a:lnTo>
                  <a:pt x="81280" y="74930"/>
                </a:lnTo>
                <a:lnTo>
                  <a:pt x="171450" y="0"/>
                </a:lnTo>
                <a:close/>
              </a:path>
              <a:path w="1337310" h="698500">
                <a:moveTo>
                  <a:pt x="1121410" y="624840"/>
                </a:moveTo>
                <a:lnTo>
                  <a:pt x="967740" y="646430"/>
                </a:lnTo>
                <a:lnTo>
                  <a:pt x="1332455" y="646430"/>
                </a:lnTo>
                <a:lnTo>
                  <a:pt x="1336096" y="642620"/>
                </a:lnTo>
                <a:lnTo>
                  <a:pt x="1252220" y="642620"/>
                </a:lnTo>
                <a:lnTo>
                  <a:pt x="1121410" y="624840"/>
                </a:lnTo>
                <a:close/>
              </a:path>
              <a:path w="1337310" h="698500">
                <a:moveTo>
                  <a:pt x="1134110" y="406400"/>
                </a:moveTo>
                <a:lnTo>
                  <a:pt x="1087120" y="417830"/>
                </a:lnTo>
                <a:lnTo>
                  <a:pt x="1141730" y="527050"/>
                </a:lnTo>
                <a:lnTo>
                  <a:pt x="1252220" y="642620"/>
                </a:lnTo>
                <a:lnTo>
                  <a:pt x="1336096" y="642620"/>
                </a:lnTo>
                <a:lnTo>
                  <a:pt x="1337310" y="641350"/>
                </a:lnTo>
                <a:lnTo>
                  <a:pt x="1192530" y="527050"/>
                </a:lnTo>
                <a:lnTo>
                  <a:pt x="1134110" y="406400"/>
                </a:lnTo>
                <a:close/>
              </a:path>
              <a:path w="1337310" h="698500">
                <a:moveTo>
                  <a:pt x="1061720" y="426720"/>
                </a:moveTo>
                <a:lnTo>
                  <a:pt x="985520" y="438150"/>
                </a:lnTo>
                <a:lnTo>
                  <a:pt x="924560" y="521970"/>
                </a:lnTo>
                <a:lnTo>
                  <a:pt x="904240" y="627380"/>
                </a:lnTo>
                <a:lnTo>
                  <a:pt x="971808" y="627380"/>
                </a:lnTo>
                <a:lnTo>
                  <a:pt x="995680" y="515620"/>
                </a:lnTo>
                <a:lnTo>
                  <a:pt x="1061720" y="426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167639" y="5985509"/>
            <a:ext cx="127000" cy="265430"/>
          </a:xfrm>
          <a:custGeom>
            <a:avLst/>
            <a:gdLst/>
            <a:ahLst/>
            <a:cxnLst/>
            <a:rect l="l" t="t" r="r" b="b"/>
            <a:pathLst>
              <a:path w="127000" h="265429">
                <a:moveTo>
                  <a:pt x="92710" y="0"/>
                </a:moveTo>
                <a:lnTo>
                  <a:pt x="15240" y="83819"/>
                </a:lnTo>
                <a:lnTo>
                  <a:pt x="0" y="181609"/>
                </a:lnTo>
                <a:lnTo>
                  <a:pt x="26670" y="247649"/>
                </a:lnTo>
                <a:lnTo>
                  <a:pt x="74930" y="265429"/>
                </a:lnTo>
                <a:lnTo>
                  <a:pt x="60960" y="120649"/>
                </a:lnTo>
                <a:lnTo>
                  <a:pt x="127000" y="12699"/>
                </a:lnTo>
                <a:lnTo>
                  <a:pt x="927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712469" y="5539740"/>
            <a:ext cx="511809" cy="943610"/>
          </a:xfrm>
          <a:custGeom>
            <a:avLst/>
            <a:gdLst/>
            <a:ahLst/>
            <a:cxnLst/>
            <a:rect l="l" t="t" r="r" b="b"/>
            <a:pathLst>
              <a:path w="511809" h="943610">
                <a:moveTo>
                  <a:pt x="319316" y="48260"/>
                </a:moveTo>
                <a:lnTo>
                  <a:pt x="180339" y="48260"/>
                </a:lnTo>
                <a:lnTo>
                  <a:pt x="283210" y="77470"/>
                </a:lnTo>
                <a:lnTo>
                  <a:pt x="441960" y="866140"/>
                </a:lnTo>
                <a:lnTo>
                  <a:pt x="511810" y="943610"/>
                </a:lnTo>
                <a:lnTo>
                  <a:pt x="319316" y="48260"/>
                </a:lnTo>
                <a:close/>
              </a:path>
              <a:path w="511809" h="943610">
                <a:moveTo>
                  <a:pt x="205739" y="0"/>
                </a:moveTo>
                <a:lnTo>
                  <a:pt x="64770" y="30480"/>
                </a:lnTo>
                <a:lnTo>
                  <a:pt x="0" y="99060"/>
                </a:lnTo>
                <a:lnTo>
                  <a:pt x="173989" y="711200"/>
                </a:lnTo>
                <a:lnTo>
                  <a:pt x="243839" y="734060"/>
                </a:lnTo>
                <a:lnTo>
                  <a:pt x="60959" y="111760"/>
                </a:lnTo>
                <a:lnTo>
                  <a:pt x="95250" y="58420"/>
                </a:lnTo>
                <a:lnTo>
                  <a:pt x="180339" y="48260"/>
                </a:lnTo>
                <a:lnTo>
                  <a:pt x="319316" y="48260"/>
                </a:lnTo>
                <a:lnTo>
                  <a:pt x="318770" y="45720"/>
                </a:lnTo>
                <a:lnTo>
                  <a:pt x="205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916939" y="5793740"/>
            <a:ext cx="152400" cy="401320"/>
          </a:xfrm>
          <a:custGeom>
            <a:avLst/>
            <a:gdLst/>
            <a:ahLst/>
            <a:cxnLst/>
            <a:rect l="l" t="t" r="r" b="b"/>
            <a:pathLst>
              <a:path w="152400" h="401320">
                <a:moveTo>
                  <a:pt x="50800" y="0"/>
                </a:moveTo>
                <a:lnTo>
                  <a:pt x="0" y="21590"/>
                </a:lnTo>
                <a:lnTo>
                  <a:pt x="60959" y="154940"/>
                </a:lnTo>
                <a:lnTo>
                  <a:pt x="90169" y="252730"/>
                </a:lnTo>
                <a:lnTo>
                  <a:pt x="92709" y="401320"/>
                </a:lnTo>
                <a:lnTo>
                  <a:pt x="152400" y="401320"/>
                </a:lnTo>
                <a:lnTo>
                  <a:pt x="148590" y="287020"/>
                </a:lnTo>
                <a:lnTo>
                  <a:pt x="128269" y="165100"/>
                </a:lnTo>
                <a:lnTo>
                  <a:pt x="78740" y="46990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520700" y="5761990"/>
            <a:ext cx="309880" cy="215900"/>
          </a:xfrm>
          <a:custGeom>
            <a:avLst/>
            <a:gdLst/>
            <a:ahLst/>
            <a:cxnLst/>
            <a:rect l="l" t="t" r="r" b="b"/>
            <a:pathLst>
              <a:path w="309880" h="215900">
                <a:moveTo>
                  <a:pt x="236220" y="0"/>
                </a:moveTo>
                <a:lnTo>
                  <a:pt x="204470" y="13970"/>
                </a:lnTo>
                <a:lnTo>
                  <a:pt x="200659" y="53340"/>
                </a:lnTo>
                <a:lnTo>
                  <a:pt x="0" y="135890"/>
                </a:lnTo>
                <a:lnTo>
                  <a:pt x="0" y="177800"/>
                </a:lnTo>
                <a:lnTo>
                  <a:pt x="224790" y="180340"/>
                </a:lnTo>
                <a:lnTo>
                  <a:pt x="254000" y="215900"/>
                </a:lnTo>
                <a:lnTo>
                  <a:pt x="309880" y="213360"/>
                </a:lnTo>
                <a:lnTo>
                  <a:pt x="303530" y="152400"/>
                </a:lnTo>
                <a:lnTo>
                  <a:pt x="91440" y="140970"/>
                </a:lnTo>
                <a:lnTo>
                  <a:pt x="264159" y="71120"/>
                </a:lnTo>
                <a:lnTo>
                  <a:pt x="236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1043939" y="5617209"/>
            <a:ext cx="748030" cy="335280"/>
          </a:xfrm>
          <a:custGeom>
            <a:avLst/>
            <a:gdLst/>
            <a:ahLst/>
            <a:cxnLst/>
            <a:rect l="l" t="t" r="r" b="b"/>
            <a:pathLst>
              <a:path w="748030" h="335279">
                <a:moveTo>
                  <a:pt x="722841" y="44449"/>
                </a:moveTo>
                <a:lnTo>
                  <a:pt x="668020" y="44449"/>
                </a:lnTo>
                <a:lnTo>
                  <a:pt x="709929" y="114299"/>
                </a:lnTo>
                <a:lnTo>
                  <a:pt x="685799" y="191769"/>
                </a:lnTo>
                <a:lnTo>
                  <a:pt x="41909" y="303529"/>
                </a:lnTo>
                <a:lnTo>
                  <a:pt x="45719" y="335279"/>
                </a:lnTo>
                <a:lnTo>
                  <a:pt x="718820" y="223519"/>
                </a:lnTo>
                <a:lnTo>
                  <a:pt x="748029" y="143509"/>
                </a:lnTo>
                <a:lnTo>
                  <a:pt x="736599" y="60959"/>
                </a:lnTo>
                <a:lnTo>
                  <a:pt x="722841" y="44449"/>
                </a:lnTo>
                <a:close/>
              </a:path>
              <a:path w="748030" h="335279">
                <a:moveTo>
                  <a:pt x="685799" y="0"/>
                </a:moveTo>
                <a:lnTo>
                  <a:pt x="0" y="102869"/>
                </a:lnTo>
                <a:lnTo>
                  <a:pt x="0" y="146049"/>
                </a:lnTo>
                <a:lnTo>
                  <a:pt x="668020" y="44449"/>
                </a:lnTo>
                <a:lnTo>
                  <a:pt x="722841" y="44449"/>
                </a:lnTo>
                <a:lnTo>
                  <a:pt x="6857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1137919" y="5723890"/>
            <a:ext cx="389890" cy="137160"/>
          </a:xfrm>
          <a:custGeom>
            <a:avLst/>
            <a:gdLst/>
            <a:ahLst/>
            <a:cxnLst/>
            <a:rect l="l" t="t" r="r" b="b"/>
            <a:pathLst>
              <a:path w="389890" h="137160">
                <a:moveTo>
                  <a:pt x="381567" y="41910"/>
                </a:moveTo>
                <a:lnTo>
                  <a:pt x="331470" y="41910"/>
                </a:lnTo>
                <a:lnTo>
                  <a:pt x="213360" y="87630"/>
                </a:lnTo>
                <a:lnTo>
                  <a:pt x="113030" y="100330"/>
                </a:lnTo>
                <a:lnTo>
                  <a:pt x="0" y="100330"/>
                </a:lnTo>
                <a:lnTo>
                  <a:pt x="53340" y="137160"/>
                </a:lnTo>
                <a:lnTo>
                  <a:pt x="176530" y="132080"/>
                </a:lnTo>
                <a:lnTo>
                  <a:pt x="334010" y="92710"/>
                </a:lnTo>
                <a:lnTo>
                  <a:pt x="381567" y="41910"/>
                </a:lnTo>
                <a:close/>
              </a:path>
              <a:path w="389890" h="137160">
                <a:moveTo>
                  <a:pt x="201930" y="0"/>
                </a:moveTo>
                <a:lnTo>
                  <a:pt x="87630" y="10160"/>
                </a:lnTo>
                <a:lnTo>
                  <a:pt x="12700" y="60960"/>
                </a:lnTo>
                <a:lnTo>
                  <a:pt x="90170" y="76200"/>
                </a:lnTo>
                <a:lnTo>
                  <a:pt x="219710" y="41910"/>
                </a:lnTo>
                <a:lnTo>
                  <a:pt x="381567" y="41910"/>
                </a:lnTo>
                <a:lnTo>
                  <a:pt x="389890" y="33020"/>
                </a:lnTo>
                <a:lnTo>
                  <a:pt x="353060" y="2540"/>
                </a:lnTo>
                <a:lnTo>
                  <a:pt x="2019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8680450" y="4159250"/>
            <a:ext cx="325120" cy="2265680"/>
          </a:xfrm>
          <a:custGeom>
            <a:avLst/>
            <a:gdLst/>
            <a:ahLst/>
            <a:cxnLst/>
            <a:rect l="l" t="t" r="r" b="b"/>
            <a:pathLst>
              <a:path w="325120" h="2265679">
                <a:moveTo>
                  <a:pt x="325120" y="0"/>
                </a:moveTo>
                <a:lnTo>
                  <a:pt x="241300" y="292100"/>
                </a:lnTo>
                <a:lnTo>
                  <a:pt x="143509" y="417830"/>
                </a:lnTo>
                <a:lnTo>
                  <a:pt x="33020" y="494030"/>
                </a:lnTo>
                <a:lnTo>
                  <a:pt x="0" y="655319"/>
                </a:lnTo>
                <a:lnTo>
                  <a:pt x="12700" y="801369"/>
                </a:lnTo>
                <a:lnTo>
                  <a:pt x="143509" y="1099820"/>
                </a:lnTo>
                <a:lnTo>
                  <a:pt x="172720" y="1211580"/>
                </a:lnTo>
                <a:lnTo>
                  <a:pt x="156209" y="1289050"/>
                </a:lnTo>
                <a:lnTo>
                  <a:pt x="76200" y="1351280"/>
                </a:lnTo>
                <a:lnTo>
                  <a:pt x="54609" y="1435100"/>
                </a:lnTo>
                <a:lnTo>
                  <a:pt x="76200" y="1560830"/>
                </a:lnTo>
                <a:lnTo>
                  <a:pt x="168909" y="1762760"/>
                </a:lnTo>
                <a:lnTo>
                  <a:pt x="190500" y="1930400"/>
                </a:lnTo>
                <a:lnTo>
                  <a:pt x="165100" y="2042160"/>
                </a:lnTo>
                <a:lnTo>
                  <a:pt x="33020" y="2189480"/>
                </a:lnTo>
                <a:lnTo>
                  <a:pt x="41909" y="2265680"/>
                </a:lnTo>
                <a:lnTo>
                  <a:pt x="143509" y="2180590"/>
                </a:lnTo>
                <a:lnTo>
                  <a:pt x="223520" y="2076450"/>
                </a:lnTo>
                <a:lnTo>
                  <a:pt x="257809" y="1882139"/>
                </a:lnTo>
                <a:lnTo>
                  <a:pt x="220979" y="1700530"/>
                </a:lnTo>
                <a:lnTo>
                  <a:pt x="130809" y="1511300"/>
                </a:lnTo>
                <a:lnTo>
                  <a:pt x="127000" y="1421130"/>
                </a:lnTo>
                <a:lnTo>
                  <a:pt x="228600" y="1323340"/>
                </a:lnTo>
                <a:lnTo>
                  <a:pt x="223520" y="1149350"/>
                </a:lnTo>
                <a:lnTo>
                  <a:pt x="114300" y="877569"/>
                </a:lnTo>
                <a:lnTo>
                  <a:pt x="67309" y="723900"/>
                </a:lnTo>
                <a:lnTo>
                  <a:pt x="72390" y="577850"/>
                </a:lnTo>
                <a:lnTo>
                  <a:pt x="165100" y="521969"/>
                </a:lnTo>
                <a:lnTo>
                  <a:pt x="250190" y="424180"/>
                </a:lnTo>
                <a:lnTo>
                  <a:pt x="313690" y="264160"/>
                </a:lnTo>
                <a:lnTo>
                  <a:pt x="32512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8740140" y="2115820"/>
            <a:ext cx="326390" cy="2592070"/>
          </a:xfrm>
          <a:custGeom>
            <a:avLst/>
            <a:gdLst/>
            <a:ahLst/>
            <a:cxnLst/>
            <a:rect l="l" t="t" r="r" b="b"/>
            <a:pathLst>
              <a:path w="326390" h="2592070">
                <a:moveTo>
                  <a:pt x="326389" y="0"/>
                </a:moveTo>
                <a:lnTo>
                  <a:pt x="241300" y="335279"/>
                </a:lnTo>
                <a:lnTo>
                  <a:pt x="144779" y="478789"/>
                </a:lnTo>
                <a:lnTo>
                  <a:pt x="34289" y="566419"/>
                </a:lnTo>
                <a:lnTo>
                  <a:pt x="0" y="749300"/>
                </a:lnTo>
                <a:lnTo>
                  <a:pt x="13969" y="916939"/>
                </a:lnTo>
                <a:lnTo>
                  <a:pt x="144779" y="1259839"/>
                </a:lnTo>
                <a:lnTo>
                  <a:pt x="173989" y="1386839"/>
                </a:lnTo>
                <a:lnTo>
                  <a:pt x="157479" y="1475739"/>
                </a:lnTo>
                <a:lnTo>
                  <a:pt x="77469" y="1545589"/>
                </a:lnTo>
                <a:lnTo>
                  <a:pt x="55879" y="1643379"/>
                </a:lnTo>
                <a:lnTo>
                  <a:pt x="77469" y="1786889"/>
                </a:lnTo>
                <a:lnTo>
                  <a:pt x="170179" y="2018029"/>
                </a:lnTo>
                <a:lnTo>
                  <a:pt x="191769" y="2208529"/>
                </a:lnTo>
                <a:lnTo>
                  <a:pt x="166369" y="2338069"/>
                </a:lnTo>
                <a:lnTo>
                  <a:pt x="34289" y="2505710"/>
                </a:lnTo>
                <a:lnTo>
                  <a:pt x="43179" y="2592069"/>
                </a:lnTo>
                <a:lnTo>
                  <a:pt x="144779" y="2495549"/>
                </a:lnTo>
                <a:lnTo>
                  <a:pt x="224789" y="2376169"/>
                </a:lnTo>
                <a:lnTo>
                  <a:pt x="259079" y="2153919"/>
                </a:lnTo>
                <a:lnTo>
                  <a:pt x="220979" y="1946909"/>
                </a:lnTo>
                <a:lnTo>
                  <a:pt x="132079" y="1731009"/>
                </a:lnTo>
                <a:lnTo>
                  <a:pt x="127000" y="1626869"/>
                </a:lnTo>
                <a:lnTo>
                  <a:pt x="229869" y="1515109"/>
                </a:lnTo>
                <a:lnTo>
                  <a:pt x="224789" y="1315719"/>
                </a:lnTo>
                <a:lnTo>
                  <a:pt x="115569" y="1004569"/>
                </a:lnTo>
                <a:lnTo>
                  <a:pt x="68579" y="828039"/>
                </a:lnTo>
                <a:lnTo>
                  <a:pt x="72389" y="660400"/>
                </a:lnTo>
                <a:lnTo>
                  <a:pt x="166369" y="596900"/>
                </a:lnTo>
                <a:lnTo>
                  <a:pt x="251459" y="485139"/>
                </a:lnTo>
                <a:lnTo>
                  <a:pt x="313689" y="303529"/>
                </a:lnTo>
                <a:lnTo>
                  <a:pt x="326389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8491219" y="1775460"/>
            <a:ext cx="341630" cy="354330"/>
          </a:xfrm>
          <a:custGeom>
            <a:avLst/>
            <a:gdLst/>
            <a:ahLst/>
            <a:cxnLst/>
            <a:rect l="l" t="t" r="r" b="b"/>
            <a:pathLst>
              <a:path w="341629" h="354330">
                <a:moveTo>
                  <a:pt x="25400" y="0"/>
                </a:moveTo>
                <a:lnTo>
                  <a:pt x="0" y="41910"/>
                </a:lnTo>
                <a:lnTo>
                  <a:pt x="152400" y="153669"/>
                </a:lnTo>
                <a:lnTo>
                  <a:pt x="330200" y="354329"/>
                </a:lnTo>
                <a:lnTo>
                  <a:pt x="341629" y="323850"/>
                </a:lnTo>
                <a:lnTo>
                  <a:pt x="189229" y="137160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7852409" y="102870"/>
            <a:ext cx="280670" cy="146050"/>
          </a:xfrm>
          <a:custGeom>
            <a:avLst/>
            <a:gdLst/>
            <a:ahLst/>
            <a:cxnLst/>
            <a:rect l="l" t="t" r="r" b="b"/>
            <a:pathLst>
              <a:path w="280670" h="146050">
                <a:moveTo>
                  <a:pt x="210820" y="0"/>
                </a:moveTo>
                <a:lnTo>
                  <a:pt x="91440" y="33020"/>
                </a:lnTo>
                <a:lnTo>
                  <a:pt x="196850" y="59689"/>
                </a:lnTo>
                <a:lnTo>
                  <a:pt x="39370" y="109220"/>
                </a:lnTo>
                <a:lnTo>
                  <a:pt x="0" y="146050"/>
                </a:lnTo>
                <a:lnTo>
                  <a:pt x="156210" y="113029"/>
                </a:lnTo>
                <a:lnTo>
                  <a:pt x="280670" y="105409"/>
                </a:lnTo>
                <a:lnTo>
                  <a:pt x="2108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8054340" y="520700"/>
            <a:ext cx="372110" cy="715010"/>
          </a:xfrm>
          <a:custGeom>
            <a:avLst/>
            <a:gdLst/>
            <a:ahLst/>
            <a:cxnLst/>
            <a:rect l="l" t="t" r="r" b="b"/>
            <a:pathLst>
              <a:path w="372109" h="715010">
                <a:moveTo>
                  <a:pt x="21589" y="87629"/>
                </a:moveTo>
                <a:lnTo>
                  <a:pt x="43179" y="278129"/>
                </a:lnTo>
                <a:lnTo>
                  <a:pt x="149859" y="520700"/>
                </a:lnTo>
                <a:lnTo>
                  <a:pt x="264159" y="688339"/>
                </a:lnTo>
                <a:lnTo>
                  <a:pt x="336550" y="715010"/>
                </a:lnTo>
                <a:lnTo>
                  <a:pt x="363812" y="656589"/>
                </a:lnTo>
                <a:lnTo>
                  <a:pt x="297179" y="656589"/>
                </a:lnTo>
                <a:lnTo>
                  <a:pt x="224789" y="591820"/>
                </a:lnTo>
                <a:lnTo>
                  <a:pt x="100329" y="345439"/>
                </a:lnTo>
                <a:lnTo>
                  <a:pt x="21589" y="87629"/>
                </a:lnTo>
                <a:close/>
              </a:path>
              <a:path w="372109" h="715010">
                <a:moveTo>
                  <a:pt x="104227" y="39370"/>
                </a:moveTo>
                <a:lnTo>
                  <a:pt x="50800" y="39370"/>
                </a:lnTo>
                <a:lnTo>
                  <a:pt x="138429" y="152400"/>
                </a:lnTo>
                <a:lnTo>
                  <a:pt x="229869" y="316229"/>
                </a:lnTo>
                <a:lnTo>
                  <a:pt x="306069" y="544829"/>
                </a:lnTo>
                <a:lnTo>
                  <a:pt x="297179" y="656589"/>
                </a:lnTo>
                <a:lnTo>
                  <a:pt x="363812" y="656589"/>
                </a:lnTo>
                <a:lnTo>
                  <a:pt x="372109" y="638810"/>
                </a:lnTo>
                <a:lnTo>
                  <a:pt x="320039" y="439420"/>
                </a:lnTo>
                <a:lnTo>
                  <a:pt x="220979" y="214629"/>
                </a:lnTo>
                <a:lnTo>
                  <a:pt x="139700" y="73660"/>
                </a:lnTo>
                <a:lnTo>
                  <a:pt x="104227" y="39370"/>
                </a:lnTo>
                <a:close/>
              </a:path>
              <a:path w="372109" h="715010">
                <a:moveTo>
                  <a:pt x="63500" y="0"/>
                </a:moveTo>
                <a:lnTo>
                  <a:pt x="3809" y="0"/>
                </a:lnTo>
                <a:lnTo>
                  <a:pt x="0" y="67310"/>
                </a:lnTo>
                <a:lnTo>
                  <a:pt x="50800" y="39370"/>
                </a:lnTo>
                <a:lnTo>
                  <a:pt x="104227" y="3937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7772400" y="270509"/>
            <a:ext cx="681990" cy="1480820"/>
          </a:xfrm>
          <a:custGeom>
            <a:avLst/>
            <a:gdLst/>
            <a:ahLst/>
            <a:cxnLst/>
            <a:rect l="l" t="t" r="r" b="b"/>
            <a:pathLst>
              <a:path w="681990" h="1480820">
                <a:moveTo>
                  <a:pt x="0" y="0"/>
                </a:moveTo>
                <a:lnTo>
                  <a:pt x="668020" y="1480820"/>
                </a:lnTo>
                <a:lnTo>
                  <a:pt x="681990" y="1394460"/>
                </a:lnTo>
                <a:lnTo>
                  <a:pt x="41909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7729219" y="39369"/>
            <a:ext cx="1168400" cy="2086610"/>
          </a:xfrm>
          <a:custGeom>
            <a:avLst/>
            <a:gdLst/>
            <a:ahLst/>
            <a:cxnLst/>
            <a:rect l="l" t="t" r="r" b="b"/>
            <a:pathLst>
              <a:path w="1168400" h="2086610">
                <a:moveTo>
                  <a:pt x="1104354" y="1868169"/>
                </a:moveTo>
                <a:lnTo>
                  <a:pt x="1060450" y="1868169"/>
                </a:lnTo>
                <a:lnTo>
                  <a:pt x="1111250" y="2030729"/>
                </a:lnTo>
                <a:lnTo>
                  <a:pt x="1096009" y="2085339"/>
                </a:lnTo>
                <a:lnTo>
                  <a:pt x="1168400" y="2086609"/>
                </a:lnTo>
                <a:lnTo>
                  <a:pt x="1104354" y="1868169"/>
                </a:lnTo>
                <a:close/>
              </a:path>
              <a:path w="1168400" h="2086610">
                <a:moveTo>
                  <a:pt x="1112276" y="1739900"/>
                </a:moveTo>
                <a:lnTo>
                  <a:pt x="1040129" y="1739900"/>
                </a:lnTo>
                <a:lnTo>
                  <a:pt x="979170" y="1789429"/>
                </a:lnTo>
                <a:lnTo>
                  <a:pt x="1028700" y="1827529"/>
                </a:lnTo>
                <a:lnTo>
                  <a:pt x="914400" y="1864359"/>
                </a:lnTo>
                <a:lnTo>
                  <a:pt x="958850" y="1897379"/>
                </a:lnTo>
                <a:lnTo>
                  <a:pt x="1060450" y="1868169"/>
                </a:lnTo>
                <a:lnTo>
                  <a:pt x="1104354" y="1868169"/>
                </a:lnTo>
                <a:lnTo>
                  <a:pt x="1097279" y="1844039"/>
                </a:lnTo>
                <a:lnTo>
                  <a:pt x="1112276" y="1739900"/>
                </a:lnTo>
                <a:close/>
              </a:path>
              <a:path w="1168400" h="2086610">
                <a:moveTo>
                  <a:pt x="1071019" y="1577339"/>
                </a:moveTo>
                <a:lnTo>
                  <a:pt x="877570" y="1577339"/>
                </a:lnTo>
                <a:lnTo>
                  <a:pt x="998220" y="1597659"/>
                </a:lnTo>
                <a:lnTo>
                  <a:pt x="815339" y="1675129"/>
                </a:lnTo>
                <a:lnTo>
                  <a:pt x="748029" y="1774189"/>
                </a:lnTo>
                <a:lnTo>
                  <a:pt x="975359" y="1677669"/>
                </a:lnTo>
                <a:lnTo>
                  <a:pt x="1116672" y="1677669"/>
                </a:lnTo>
                <a:lnTo>
                  <a:pt x="1071019" y="1577339"/>
                </a:lnTo>
                <a:close/>
              </a:path>
              <a:path w="1168400" h="2086610">
                <a:moveTo>
                  <a:pt x="1116672" y="1677669"/>
                </a:moveTo>
                <a:lnTo>
                  <a:pt x="975359" y="1677669"/>
                </a:lnTo>
                <a:lnTo>
                  <a:pt x="934720" y="1747519"/>
                </a:lnTo>
                <a:lnTo>
                  <a:pt x="1040129" y="1739900"/>
                </a:lnTo>
                <a:lnTo>
                  <a:pt x="1112276" y="1739900"/>
                </a:lnTo>
                <a:lnTo>
                  <a:pt x="1120139" y="1685289"/>
                </a:lnTo>
                <a:lnTo>
                  <a:pt x="1116672" y="1677669"/>
                </a:lnTo>
                <a:close/>
              </a:path>
              <a:path w="1168400" h="2086610">
                <a:moveTo>
                  <a:pt x="381020" y="60959"/>
                </a:moveTo>
                <a:lnTo>
                  <a:pt x="130809" y="60959"/>
                </a:lnTo>
                <a:lnTo>
                  <a:pt x="322579" y="63500"/>
                </a:lnTo>
                <a:lnTo>
                  <a:pt x="972820" y="1499869"/>
                </a:lnTo>
                <a:lnTo>
                  <a:pt x="822959" y="1558289"/>
                </a:lnTo>
                <a:lnTo>
                  <a:pt x="750570" y="1638300"/>
                </a:lnTo>
                <a:lnTo>
                  <a:pt x="877570" y="1577339"/>
                </a:lnTo>
                <a:lnTo>
                  <a:pt x="1071019" y="1577339"/>
                </a:lnTo>
                <a:lnTo>
                  <a:pt x="381020" y="60959"/>
                </a:lnTo>
                <a:close/>
              </a:path>
              <a:path w="1168400" h="2086610">
                <a:moveTo>
                  <a:pt x="127000" y="0"/>
                </a:moveTo>
                <a:lnTo>
                  <a:pt x="0" y="96520"/>
                </a:lnTo>
                <a:lnTo>
                  <a:pt x="130809" y="60959"/>
                </a:lnTo>
                <a:lnTo>
                  <a:pt x="381020" y="60959"/>
                </a:lnTo>
                <a:lnTo>
                  <a:pt x="361950" y="19050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8392159" y="1452880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40">
                <a:moveTo>
                  <a:pt x="285750" y="0"/>
                </a:moveTo>
                <a:lnTo>
                  <a:pt x="152400" y="11430"/>
                </a:lnTo>
                <a:lnTo>
                  <a:pt x="0" y="107950"/>
                </a:lnTo>
                <a:lnTo>
                  <a:pt x="29210" y="142240"/>
                </a:lnTo>
                <a:lnTo>
                  <a:pt x="102870" y="71120"/>
                </a:lnTo>
                <a:lnTo>
                  <a:pt x="302260" y="29210"/>
                </a:lnTo>
                <a:lnTo>
                  <a:pt x="2857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8322309" y="1310639"/>
            <a:ext cx="320040" cy="154940"/>
          </a:xfrm>
          <a:custGeom>
            <a:avLst/>
            <a:gdLst/>
            <a:ahLst/>
            <a:cxnLst/>
            <a:rect l="l" t="t" r="r" b="b"/>
            <a:pathLst>
              <a:path w="320040" h="154940">
                <a:moveTo>
                  <a:pt x="290830" y="0"/>
                </a:moveTo>
                <a:lnTo>
                  <a:pt x="135890" y="31750"/>
                </a:lnTo>
                <a:lnTo>
                  <a:pt x="0" y="105410"/>
                </a:lnTo>
                <a:lnTo>
                  <a:pt x="17780" y="154939"/>
                </a:lnTo>
                <a:lnTo>
                  <a:pt x="132080" y="69850"/>
                </a:lnTo>
                <a:lnTo>
                  <a:pt x="320040" y="62230"/>
                </a:lnTo>
                <a:lnTo>
                  <a:pt x="2908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7890509" y="372109"/>
            <a:ext cx="330200" cy="148590"/>
          </a:xfrm>
          <a:custGeom>
            <a:avLst/>
            <a:gdLst/>
            <a:ahLst/>
            <a:cxnLst/>
            <a:rect l="l" t="t" r="r" b="b"/>
            <a:pathLst>
              <a:path w="330200" h="148590">
                <a:moveTo>
                  <a:pt x="302260" y="0"/>
                </a:moveTo>
                <a:lnTo>
                  <a:pt x="121920" y="26669"/>
                </a:lnTo>
                <a:lnTo>
                  <a:pt x="0" y="105410"/>
                </a:lnTo>
                <a:lnTo>
                  <a:pt x="21590" y="148589"/>
                </a:lnTo>
                <a:lnTo>
                  <a:pt x="125730" y="68579"/>
                </a:lnTo>
                <a:lnTo>
                  <a:pt x="330200" y="55879"/>
                </a:lnTo>
                <a:lnTo>
                  <a:pt x="3022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7834630" y="260350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29">
                <a:moveTo>
                  <a:pt x="300990" y="0"/>
                </a:moveTo>
                <a:lnTo>
                  <a:pt x="87629" y="41909"/>
                </a:lnTo>
                <a:lnTo>
                  <a:pt x="0" y="107950"/>
                </a:lnTo>
                <a:lnTo>
                  <a:pt x="29210" y="151129"/>
                </a:lnTo>
                <a:lnTo>
                  <a:pt x="114300" y="78740"/>
                </a:lnTo>
                <a:lnTo>
                  <a:pt x="325120" y="40640"/>
                </a:lnTo>
                <a:lnTo>
                  <a:pt x="3009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7730490" y="133350"/>
            <a:ext cx="67310" cy="152400"/>
          </a:xfrm>
          <a:custGeom>
            <a:avLst/>
            <a:gdLst/>
            <a:ahLst/>
            <a:cxnLst/>
            <a:rect l="l" t="t" r="r" b="b"/>
            <a:pathLst>
              <a:path w="67309" h="152400">
                <a:moveTo>
                  <a:pt x="0" y="0"/>
                </a:moveTo>
                <a:lnTo>
                  <a:pt x="67309" y="152400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 txBox="1">
            <a:spLocks noGrp="1"/>
          </p:cNvSpPr>
          <p:nvPr>
            <p:ph type="title"/>
          </p:nvPr>
        </p:nvSpPr>
        <p:spPr>
          <a:xfrm>
            <a:off x="1855470" y="664209"/>
            <a:ext cx="495998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 smtClean="0">
                <a:solidFill>
                  <a:srgbClr val="FFFFFF"/>
                </a:solidFill>
              </a:rPr>
              <a:t>Present Perfect Tense</a:t>
            </a:r>
            <a:endParaRPr sz="3200" dirty="0">
              <a:solidFill>
                <a:srgbClr val="FFFFFF"/>
              </a:solidFill>
            </a:endParaRPr>
          </a:p>
        </p:txBody>
      </p:sp>
      <p:sp>
        <p:nvSpPr>
          <p:cNvPr id="239" name="object 239"/>
          <p:cNvSpPr txBox="1"/>
          <p:nvPr/>
        </p:nvSpPr>
        <p:spPr>
          <a:xfrm>
            <a:off x="472440" y="1734820"/>
            <a:ext cx="8360409" cy="5183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dirty="0"/>
              <a:t>We haven't heard from </a:t>
            </a:r>
            <a:r>
              <a:rPr lang="en-US" sz="2400" dirty="0" err="1"/>
              <a:t>Didi</a:t>
            </a:r>
            <a:r>
              <a:rPr lang="en-US" sz="2400" dirty="0"/>
              <a:t> for such a long time.</a:t>
            </a:r>
            <a:br>
              <a:rPr lang="en-US" sz="2400" dirty="0"/>
            </a:br>
            <a:r>
              <a:rPr lang="en-US" sz="2400" dirty="0"/>
              <a:t>`We haven't either, since he ...  to </a:t>
            </a:r>
            <a:r>
              <a:rPr lang="en-US" sz="2400" dirty="0" err="1"/>
              <a:t>Dili</a:t>
            </a:r>
            <a:r>
              <a:rPr lang="en-US" sz="2400" dirty="0"/>
              <a:t>.'</a:t>
            </a:r>
            <a:br>
              <a:rPr lang="en-US" sz="2400" dirty="0"/>
            </a:br>
            <a:r>
              <a:rPr lang="en-US" sz="2400" dirty="0"/>
              <a:t>A. had moved</a:t>
            </a:r>
            <a:br>
              <a:rPr lang="en-US" sz="2400" dirty="0"/>
            </a:br>
            <a:r>
              <a:rPr lang="en-US" sz="2400" dirty="0"/>
              <a:t>B. moves                        </a:t>
            </a:r>
            <a:br>
              <a:rPr lang="en-US" sz="2400" dirty="0"/>
            </a:br>
            <a:r>
              <a:rPr lang="en-US" sz="2400" dirty="0"/>
              <a:t>C. was moving</a:t>
            </a:r>
            <a:br>
              <a:rPr lang="en-US" sz="2400" dirty="0"/>
            </a:br>
            <a:r>
              <a:rPr lang="en-US" sz="2400" dirty="0"/>
              <a:t>D. moved                        </a:t>
            </a:r>
            <a:br>
              <a:rPr lang="en-US" sz="2400" dirty="0"/>
            </a:br>
            <a:r>
              <a:rPr lang="en-US" sz="2400" dirty="0"/>
              <a:t>E. has moved</a:t>
            </a:r>
            <a:br>
              <a:rPr lang="en-US" sz="2400" dirty="0"/>
            </a:br>
            <a:r>
              <a:rPr lang="en-US" sz="2400" dirty="0" err="1"/>
              <a:t>Jawaban</a:t>
            </a:r>
            <a:r>
              <a:rPr lang="en-US" sz="2400" dirty="0"/>
              <a:t> : D</a:t>
            </a:r>
            <a:br>
              <a:rPr lang="en-US" sz="2400" dirty="0"/>
            </a:br>
            <a:r>
              <a:rPr lang="en-US" sz="2400" dirty="0" err="1"/>
              <a:t>Pembahasan</a:t>
            </a:r>
            <a:r>
              <a:rPr lang="en-US" sz="2400" dirty="0"/>
              <a:t>:</a:t>
            </a:r>
            <a:br>
              <a:rPr lang="en-US" sz="2400" dirty="0"/>
            </a:br>
            <a:r>
              <a:rPr lang="en-US" sz="2400" dirty="0"/>
              <a:t>Main clause </a:t>
            </a:r>
            <a:r>
              <a:rPr lang="en-US" sz="2400" dirty="0" err="1"/>
              <a:t>kalimat</a:t>
            </a:r>
            <a:r>
              <a:rPr lang="en-US" sz="2400" dirty="0"/>
              <a:t> di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berbentuk</a:t>
            </a:r>
            <a:r>
              <a:rPr lang="en-US" sz="2400" dirty="0"/>
              <a:t> present perfect tense yang </a:t>
            </a:r>
            <a:r>
              <a:rPr lang="en-US" sz="2400" dirty="0" err="1"/>
              <a:t>menerangkan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</a:t>
            </a:r>
            <a:r>
              <a:rPr lang="en-US" sz="2400" dirty="0" err="1"/>
              <a:t>dimulai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lampau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hingga</a:t>
            </a:r>
            <a:r>
              <a:rPr lang="en-US" sz="2400" dirty="0"/>
              <a:t> </a:t>
            </a:r>
            <a:r>
              <a:rPr lang="en-US" sz="2400" dirty="0" err="1"/>
              <a:t>kini</a:t>
            </a:r>
            <a:r>
              <a:rPr lang="en-US" sz="2400" dirty="0"/>
              <a:t> </a:t>
            </a:r>
            <a:r>
              <a:rPr lang="en-US" sz="2400" dirty="0" err="1"/>
              <a:t>masih</a:t>
            </a:r>
            <a:r>
              <a:rPr lang="en-US" sz="2400" dirty="0"/>
              <a:t> </a:t>
            </a:r>
            <a:r>
              <a:rPr lang="en-US" sz="2400" dirty="0" err="1"/>
              <a:t>berlangsung</a:t>
            </a:r>
            <a:r>
              <a:rPr lang="en-US" sz="2400" dirty="0"/>
              <a:t>. Kata since (</a:t>
            </a:r>
            <a:r>
              <a:rPr lang="en-US" sz="2400" dirty="0" err="1"/>
              <a:t>sejak</a:t>
            </a:r>
            <a:r>
              <a:rPr lang="en-US" sz="2400" dirty="0"/>
              <a:t>) </a:t>
            </a:r>
            <a:r>
              <a:rPr lang="en-US" sz="2400" dirty="0" err="1"/>
              <a:t>menerangkan</a:t>
            </a:r>
            <a:r>
              <a:rPr lang="en-US" sz="2400" dirty="0"/>
              <a:t> </a:t>
            </a:r>
            <a:r>
              <a:rPr lang="en-US" sz="2400" dirty="0" err="1"/>
              <a:t>awal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melengkapi</a:t>
            </a:r>
            <a:r>
              <a:rPr lang="en-US" sz="2400" dirty="0"/>
              <a:t> </a:t>
            </a:r>
            <a:r>
              <a:rPr lang="en-US" sz="2400" dirty="0" err="1"/>
              <a:t>keterangan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past (moved).</a:t>
            </a:r>
            <a:endParaRPr sz="24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zoom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70" y="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E74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1270" y="22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E74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-1270" y="48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E75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1270" y="736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F7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1270" y="977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2F77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1270" y="121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2F78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1270" y="147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079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1270" y="171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07A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270" y="196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17B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270" y="222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C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270" y="246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D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270" y="270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E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270" y="295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F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270" y="321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380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270" y="345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81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270" y="369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82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270" y="394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483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270" y="4203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484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270" y="444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585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270" y="468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586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270" y="494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587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270" y="518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8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270" y="543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9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270" y="568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78A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270" y="593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78B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270" y="6172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78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270" y="6426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88D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270" y="6680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88E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270" y="692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98F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270" y="7162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990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270" y="7416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991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270" y="7658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A92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270" y="791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A93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-1270" y="815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4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270" y="840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B95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270" y="8648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6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270" y="8902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C97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270" y="9156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8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270" y="939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9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270" y="9639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D9A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270" y="9893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D9B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270" y="10147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E9C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270" y="10388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E9D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270" y="10629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E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270" y="10883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F9F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270" y="11125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FA0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270" y="11379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1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270" y="1162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0A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270" y="1187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3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270" y="12115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1A4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270" y="12369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1A5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270" y="12623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2A6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270" y="12865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2A7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270" y="13106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8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270" y="13360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3A9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270" y="13601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3AA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270" y="13855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B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270" y="1409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4AC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270" y="1435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D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270" y="14592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5AE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270" y="148463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5AF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270" y="151003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6B0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270" y="15341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6B1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270" y="15582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B2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270" y="15836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7B3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270" y="16090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7B4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-1270" y="16332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5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-1270" y="1657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8B6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-1270" y="1682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7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-1270" y="17068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8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-1270" y="17322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9B9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-1270" y="17564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A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-1270" y="17818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ABB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-1270" y="18059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-1270" y="18313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BB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-1270" y="18567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BBE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-1270" y="18808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F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-1270" y="19050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CC0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-1270" y="19304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CC1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-1270" y="19545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2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-1270" y="19799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DC3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-1270" y="20040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4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-1270" y="20294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EC5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-1270" y="20535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EC6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-1270" y="20789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FC7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-1270" y="21031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FC8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-1270" y="21285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9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-1270" y="21526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A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-1270" y="2178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C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-1270" y="2203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1CC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-1270" y="22275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1CD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-1270" y="22517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E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-1270" y="22771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2CF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-1270" y="23012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2D0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-1270" y="23266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3D0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-1270" y="23507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3D1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-1270" y="23761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D2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-1270" y="24003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4D3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-1270" y="24257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4D4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-1270" y="24498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5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-1270" y="24752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5D6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-1270" y="24993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7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-1270" y="25247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6D8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-1270" y="25488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6D9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-1270" y="25742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7DA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-1270" y="25984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7DB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-1270" y="26238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C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-1270" y="26479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D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-1270" y="26733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8DE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-1270" y="26974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F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-1270" y="27228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9E0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-1270" y="27470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9E1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-1270" y="277241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2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-1270" y="279653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AE3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-1270" y="282193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AE4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-1270" y="28460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BE5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-1270" y="28714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BE6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-1270" y="28956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7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-1270" y="29210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CE8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-1270" y="29451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9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-1270" y="29705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DEA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-1270" y="299466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DEB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-1270" y="302006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C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-1270" y="304418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EED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-1270" y="306958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5EEE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-1270" y="30937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FEF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-1270" y="31191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FF0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-1270" y="31432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1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-1270" y="31686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0F2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-1270" y="31927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3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-1270" y="32181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30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1F4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-1270" y="324231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1F5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-1270" y="32677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6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-1270" y="32918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2F7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-1270" y="33172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2F8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-1270" y="33413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3F9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-1270" y="33667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3FA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-1270" y="33909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B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-1270" y="34163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4FC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-1270" y="34404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6FF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-1270" y="34658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6F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-1270" y="34899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C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-1270" y="35153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4FB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-1270" y="35394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4FA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-1270" y="35648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63F9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-1270" y="35890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3F8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-1270" y="36144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7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-1270" y="36385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2F6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-1270" y="36639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2F5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-1270" y="36880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1F4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-1270" y="37134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1F3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-1270" y="37376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2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-1270" y="37630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60F1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-1270" y="37871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60F0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-1270" y="38125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FEF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-1270" y="38366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FEE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-1270" y="38620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D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-1270" y="38862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EEC2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-1270" y="39116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EEB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-1270" y="39357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DEA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-1270" y="39611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DE9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-1270" y="39852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8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-1270" y="40106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CE7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-1270" y="40347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CE6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-1270" y="40601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BE5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-1270" y="40843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BE4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-1270" y="41097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3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-1270" y="41338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AE2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-1270" y="41592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AE1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-1270" y="41833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9E0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-1270" y="42087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9DF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-1270" y="42329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E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-1270" y="42583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8DD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-1270" y="42824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8DC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-1270" y="43078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B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-1270" y="43319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7DA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-1270" y="43573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7D9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-1270" y="43815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6D8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-1270" y="44069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6D7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-1270" y="44310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6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-1270" y="44564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5D5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-1270" y="44805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5D4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-1270" y="45059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4D3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-1270" y="45300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4D2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-1270" y="45554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D1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-1270" y="45796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53D0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-1270" y="46050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3CF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-1270" y="46291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2CE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-1270" y="46545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2CD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-1270" y="46786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C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-1270" y="47040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1CC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-1270" y="47282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1CA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-1270" y="47536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50C9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-1270" y="47777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50C8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-1270" y="48031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7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-1270" y="48272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FC6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-1270" y="48526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FC5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-1270" y="48768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EC4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-1270" y="49022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EC3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-1270" y="49263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2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-1270" y="49517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DC1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-1270" y="49758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DC0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-1270" y="50012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CBF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-1270" y="50253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CBE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-1270" y="50507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D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-1270" y="50749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BBC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-1270" y="51003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BBB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-1270" y="51244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A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-1270" y="51498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AB9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-1270" y="51739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AB8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-1270" y="51993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9B7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-1270" y="52235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9B6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-1270" y="52489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5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-1270" y="52730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8B4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-1270" y="52984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8B3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-1270" y="53225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7B2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-1270" y="53479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7B1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-1270" y="53721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B0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-1270" y="53975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6AF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-1270" y="54216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6AE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-1270" y="54470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5AD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-1270" y="54711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5AC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-1270" y="54965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B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-1270" y="55206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4AA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-1270" y="55460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4A9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-1270" y="55702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3A8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-1270" y="55956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3A7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-1270" y="56197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6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-1270" y="56451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2A5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-1270" y="56692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2A4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-1270" y="56946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41A3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-1270" y="57188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41A2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-1270" y="57442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2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-1270" y="57683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0A1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-1270" y="57937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40A0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-1270" y="58178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F9F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-1270" y="58432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F9E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-1270" y="58674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D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-1270" y="58928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E9C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-1270" y="59169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E9B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-1270" y="59423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D9A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-1270" y="59664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D99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-1270" y="59918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C981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-1270" y="60159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C97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-1270" y="60413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C96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-1270" y="606552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B95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-1270" y="609092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B94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-1270" y="61150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B93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-1270" y="61404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A92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-1270" y="616457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A91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-1270" y="618997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990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-1270" y="62141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98F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-1270" y="62395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98E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-1270" y="62636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88D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-1270" y="62890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88C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-1270" y="631317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78B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-1270" y="633857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78A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-1270" y="636270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789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-1270" y="638810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688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-1270" y="641222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687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-1270" y="643762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586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-1270" y="646175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585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-1270" y="648715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584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-1270" y="651129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483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-1270" y="653669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482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-1270" y="656081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381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-1270" y="658621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80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-1270" y="661035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F1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-1270" y="663575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37E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-1270" y="665988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37D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-1270" y="668528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C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-1270" y="670940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400"/>
                </a:moveTo>
                <a:lnTo>
                  <a:pt x="9145270" y="25400"/>
                </a:lnTo>
                <a:lnTo>
                  <a:pt x="914527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317B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-1270" y="673480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30"/>
                </a:moveTo>
                <a:lnTo>
                  <a:pt x="9145270" y="24130"/>
                </a:lnTo>
                <a:lnTo>
                  <a:pt x="9145270" y="0"/>
                </a:lnTo>
                <a:lnTo>
                  <a:pt x="0" y="0"/>
                </a:lnTo>
                <a:lnTo>
                  <a:pt x="0" y="24130"/>
                </a:lnTo>
                <a:close/>
              </a:path>
            </a:pathLst>
          </a:custGeom>
          <a:solidFill>
            <a:srgbClr val="317A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-1270" y="6758940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3079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-1270" y="6784340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3078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-1270" y="6808469"/>
            <a:ext cx="9145270" cy="25400"/>
          </a:xfrm>
          <a:custGeom>
            <a:avLst/>
            <a:gdLst/>
            <a:ahLst/>
            <a:cxnLst/>
            <a:rect l="l" t="t" r="r" b="b"/>
            <a:pathLst>
              <a:path w="9145270" h="25400">
                <a:moveTo>
                  <a:pt x="0" y="25399"/>
                </a:moveTo>
                <a:lnTo>
                  <a:pt x="9145270" y="25399"/>
                </a:lnTo>
                <a:lnTo>
                  <a:pt x="9145270" y="0"/>
                </a:lnTo>
                <a:lnTo>
                  <a:pt x="0" y="0"/>
                </a:lnTo>
                <a:lnTo>
                  <a:pt x="0" y="25399"/>
                </a:lnTo>
                <a:close/>
              </a:path>
            </a:pathLst>
          </a:custGeom>
          <a:solidFill>
            <a:srgbClr val="2F7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-1270" y="6833869"/>
            <a:ext cx="9145270" cy="24130"/>
          </a:xfrm>
          <a:custGeom>
            <a:avLst/>
            <a:gdLst/>
            <a:ahLst/>
            <a:cxnLst/>
            <a:rect l="l" t="t" r="r" b="b"/>
            <a:pathLst>
              <a:path w="9145270" h="24129">
                <a:moveTo>
                  <a:pt x="0" y="24129"/>
                </a:moveTo>
                <a:lnTo>
                  <a:pt x="9145270" y="24129"/>
                </a:lnTo>
                <a:lnTo>
                  <a:pt x="9145270" y="0"/>
                </a:lnTo>
                <a:lnTo>
                  <a:pt x="0" y="0"/>
                </a:lnTo>
                <a:lnTo>
                  <a:pt x="0" y="24129"/>
                </a:lnTo>
                <a:close/>
              </a:path>
            </a:pathLst>
          </a:custGeom>
          <a:solidFill>
            <a:srgbClr val="2F76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-1270" y="6858000"/>
            <a:ext cx="9145270" cy="0"/>
          </a:xfrm>
          <a:custGeom>
            <a:avLst/>
            <a:gdLst/>
            <a:ahLst/>
            <a:cxnLst/>
            <a:rect l="l" t="t" r="r" b="b"/>
            <a:pathLst>
              <a:path w="9145270">
                <a:moveTo>
                  <a:pt x="0" y="0"/>
                </a:moveTo>
                <a:lnTo>
                  <a:pt x="9145270" y="0"/>
                </a:lnTo>
              </a:path>
            </a:pathLst>
          </a:custGeom>
          <a:ln w="3175">
            <a:solidFill>
              <a:srgbClr val="2E74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7717790" y="69850"/>
            <a:ext cx="1139190" cy="2030730"/>
          </a:xfrm>
          <a:custGeom>
            <a:avLst/>
            <a:gdLst/>
            <a:ahLst/>
            <a:cxnLst/>
            <a:rect l="l" t="t" r="r" b="b"/>
            <a:pathLst>
              <a:path w="1139190" h="2030730">
                <a:moveTo>
                  <a:pt x="115569" y="0"/>
                </a:moveTo>
                <a:lnTo>
                  <a:pt x="0" y="76200"/>
                </a:lnTo>
                <a:lnTo>
                  <a:pt x="753109" y="1715770"/>
                </a:lnTo>
                <a:lnTo>
                  <a:pt x="941069" y="1858010"/>
                </a:lnTo>
                <a:lnTo>
                  <a:pt x="1097279" y="2030729"/>
                </a:lnTo>
                <a:lnTo>
                  <a:pt x="1139189" y="2026920"/>
                </a:lnTo>
                <a:lnTo>
                  <a:pt x="1078229" y="1795779"/>
                </a:lnTo>
                <a:lnTo>
                  <a:pt x="1093469" y="1657350"/>
                </a:lnTo>
                <a:lnTo>
                  <a:pt x="355600" y="12700"/>
                </a:lnTo>
                <a:lnTo>
                  <a:pt x="1155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7814309" y="111760"/>
            <a:ext cx="1130300" cy="2043430"/>
          </a:xfrm>
          <a:custGeom>
            <a:avLst/>
            <a:gdLst/>
            <a:ahLst/>
            <a:cxnLst/>
            <a:rect l="l" t="t" r="r" b="b"/>
            <a:pathLst>
              <a:path w="1130300" h="2043430">
                <a:moveTo>
                  <a:pt x="114300" y="0"/>
                </a:moveTo>
                <a:lnTo>
                  <a:pt x="0" y="60960"/>
                </a:lnTo>
                <a:lnTo>
                  <a:pt x="758190" y="1720850"/>
                </a:lnTo>
                <a:lnTo>
                  <a:pt x="923290" y="1845310"/>
                </a:lnTo>
                <a:lnTo>
                  <a:pt x="1087120" y="2034540"/>
                </a:lnTo>
                <a:lnTo>
                  <a:pt x="1130300" y="2043430"/>
                </a:lnTo>
                <a:lnTo>
                  <a:pt x="1061720" y="1803400"/>
                </a:lnTo>
                <a:lnTo>
                  <a:pt x="1084580" y="1649730"/>
                </a:lnTo>
                <a:lnTo>
                  <a:pt x="341630" y="10160"/>
                </a:lnTo>
                <a:lnTo>
                  <a:pt x="11430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7866380" y="231140"/>
            <a:ext cx="972819" cy="1530350"/>
          </a:xfrm>
          <a:custGeom>
            <a:avLst/>
            <a:gdLst/>
            <a:ahLst/>
            <a:cxnLst/>
            <a:rect l="l" t="t" r="r" b="b"/>
            <a:pathLst>
              <a:path w="972820" h="1530350">
                <a:moveTo>
                  <a:pt x="340360" y="0"/>
                </a:moveTo>
                <a:lnTo>
                  <a:pt x="90170" y="33019"/>
                </a:lnTo>
                <a:lnTo>
                  <a:pt x="0" y="74929"/>
                </a:lnTo>
                <a:lnTo>
                  <a:pt x="662940" y="1530349"/>
                </a:lnTo>
                <a:lnTo>
                  <a:pt x="797560" y="1416049"/>
                </a:lnTo>
                <a:lnTo>
                  <a:pt x="972820" y="1394459"/>
                </a:lnTo>
                <a:lnTo>
                  <a:pt x="34036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38100" y="5563870"/>
            <a:ext cx="1729739" cy="1031240"/>
          </a:xfrm>
          <a:custGeom>
            <a:avLst/>
            <a:gdLst/>
            <a:ahLst/>
            <a:cxnLst/>
            <a:rect l="l" t="t" r="r" b="b"/>
            <a:pathLst>
              <a:path w="1729739" h="1031240">
                <a:moveTo>
                  <a:pt x="1255712" y="996949"/>
                </a:moveTo>
                <a:lnTo>
                  <a:pt x="1094740" y="996949"/>
                </a:lnTo>
                <a:lnTo>
                  <a:pt x="1247140" y="1031239"/>
                </a:lnTo>
                <a:lnTo>
                  <a:pt x="1259840" y="1000759"/>
                </a:lnTo>
                <a:lnTo>
                  <a:pt x="1255712" y="996949"/>
                </a:lnTo>
                <a:close/>
              </a:path>
              <a:path w="1729739" h="1031240">
                <a:moveTo>
                  <a:pt x="111759" y="372109"/>
                </a:moveTo>
                <a:lnTo>
                  <a:pt x="36830" y="403859"/>
                </a:lnTo>
                <a:lnTo>
                  <a:pt x="0" y="505459"/>
                </a:lnTo>
                <a:lnTo>
                  <a:pt x="43180" y="618489"/>
                </a:lnTo>
                <a:lnTo>
                  <a:pt x="904240" y="1022349"/>
                </a:lnTo>
                <a:lnTo>
                  <a:pt x="1094740" y="996949"/>
                </a:lnTo>
                <a:lnTo>
                  <a:pt x="1255712" y="996949"/>
                </a:lnTo>
                <a:lnTo>
                  <a:pt x="1127760" y="878839"/>
                </a:lnTo>
                <a:lnTo>
                  <a:pt x="1103210" y="706119"/>
                </a:lnTo>
                <a:lnTo>
                  <a:pt x="882650" y="706119"/>
                </a:lnTo>
                <a:lnTo>
                  <a:pt x="111759" y="372109"/>
                </a:lnTo>
                <a:close/>
              </a:path>
              <a:path w="1729739" h="1031240">
                <a:moveTo>
                  <a:pt x="861060" y="0"/>
                </a:moveTo>
                <a:lnTo>
                  <a:pt x="760730" y="22859"/>
                </a:lnTo>
                <a:lnTo>
                  <a:pt x="704850" y="83819"/>
                </a:lnTo>
                <a:lnTo>
                  <a:pt x="744220" y="226059"/>
                </a:lnTo>
                <a:lnTo>
                  <a:pt x="524510" y="350519"/>
                </a:lnTo>
                <a:lnTo>
                  <a:pt x="781050" y="375919"/>
                </a:lnTo>
                <a:lnTo>
                  <a:pt x="882650" y="706119"/>
                </a:lnTo>
                <a:lnTo>
                  <a:pt x="1103210" y="706119"/>
                </a:lnTo>
                <a:lnTo>
                  <a:pt x="1056640" y="378459"/>
                </a:lnTo>
                <a:lnTo>
                  <a:pt x="1699260" y="261619"/>
                </a:lnTo>
                <a:lnTo>
                  <a:pt x="1727810" y="167639"/>
                </a:lnTo>
                <a:lnTo>
                  <a:pt x="1013460" y="167639"/>
                </a:lnTo>
                <a:lnTo>
                  <a:pt x="967740" y="25399"/>
                </a:lnTo>
                <a:lnTo>
                  <a:pt x="861060" y="0"/>
                </a:lnTo>
                <a:close/>
              </a:path>
              <a:path w="1729739" h="1031240">
                <a:moveTo>
                  <a:pt x="1666239" y="80009"/>
                </a:moveTo>
                <a:lnTo>
                  <a:pt x="1013460" y="167639"/>
                </a:lnTo>
                <a:lnTo>
                  <a:pt x="1727810" y="167639"/>
                </a:lnTo>
                <a:lnTo>
                  <a:pt x="1729739" y="161289"/>
                </a:lnTo>
                <a:lnTo>
                  <a:pt x="1666239" y="80009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1621789" y="5687059"/>
            <a:ext cx="113030" cy="204470"/>
          </a:xfrm>
          <a:custGeom>
            <a:avLst/>
            <a:gdLst/>
            <a:ahLst/>
            <a:cxnLst/>
            <a:rect l="l" t="t" r="r" b="b"/>
            <a:pathLst>
              <a:path w="113030" h="204470">
                <a:moveTo>
                  <a:pt x="95249" y="0"/>
                </a:moveTo>
                <a:lnTo>
                  <a:pt x="0" y="5079"/>
                </a:lnTo>
                <a:lnTo>
                  <a:pt x="6349" y="204469"/>
                </a:lnTo>
                <a:lnTo>
                  <a:pt x="113029" y="184149"/>
                </a:lnTo>
                <a:lnTo>
                  <a:pt x="95249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31750" y="5990590"/>
            <a:ext cx="1257300" cy="651510"/>
          </a:xfrm>
          <a:custGeom>
            <a:avLst/>
            <a:gdLst/>
            <a:ahLst/>
            <a:cxnLst/>
            <a:rect l="l" t="t" r="r" b="b"/>
            <a:pathLst>
              <a:path w="1257300" h="651509">
                <a:moveTo>
                  <a:pt x="1253370" y="624840"/>
                </a:moveTo>
                <a:lnTo>
                  <a:pt x="1070610" y="624840"/>
                </a:lnTo>
                <a:lnTo>
                  <a:pt x="1240790" y="651510"/>
                </a:lnTo>
                <a:lnTo>
                  <a:pt x="1257300" y="628650"/>
                </a:lnTo>
                <a:lnTo>
                  <a:pt x="1253370" y="624840"/>
                </a:lnTo>
                <a:close/>
              </a:path>
              <a:path w="1257300" h="651509">
                <a:moveTo>
                  <a:pt x="107950" y="0"/>
                </a:moveTo>
                <a:lnTo>
                  <a:pt x="35560" y="25400"/>
                </a:lnTo>
                <a:lnTo>
                  <a:pt x="0" y="119380"/>
                </a:lnTo>
                <a:lnTo>
                  <a:pt x="33019" y="236220"/>
                </a:lnTo>
                <a:lnTo>
                  <a:pt x="908050" y="643890"/>
                </a:lnTo>
                <a:lnTo>
                  <a:pt x="1070610" y="624840"/>
                </a:lnTo>
                <a:lnTo>
                  <a:pt x="1253370" y="624840"/>
                </a:lnTo>
                <a:lnTo>
                  <a:pt x="1131570" y="506730"/>
                </a:lnTo>
                <a:lnTo>
                  <a:pt x="1055370" y="411480"/>
                </a:lnTo>
                <a:lnTo>
                  <a:pt x="10795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204470" y="6045200"/>
            <a:ext cx="834390" cy="593090"/>
          </a:xfrm>
          <a:custGeom>
            <a:avLst/>
            <a:gdLst/>
            <a:ahLst/>
            <a:cxnLst/>
            <a:rect l="l" t="t" r="r" b="b"/>
            <a:pathLst>
              <a:path w="834390" h="593090">
                <a:moveTo>
                  <a:pt x="62229" y="0"/>
                </a:moveTo>
                <a:lnTo>
                  <a:pt x="0" y="100329"/>
                </a:lnTo>
                <a:lnTo>
                  <a:pt x="0" y="257809"/>
                </a:lnTo>
                <a:lnTo>
                  <a:pt x="732790" y="593090"/>
                </a:lnTo>
                <a:lnTo>
                  <a:pt x="746760" y="424180"/>
                </a:lnTo>
                <a:lnTo>
                  <a:pt x="834389" y="335280"/>
                </a:lnTo>
                <a:lnTo>
                  <a:pt x="62229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769619" y="5607050"/>
            <a:ext cx="214629" cy="1930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1017269" y="6609080"/>
            <a:ext cx="120650" cy="177800"/>
          </a:xfrm>
          <a:custGeom>
            <a:avLst/>
            <a:gdLst/>
            <a:ahLst/>
            <a:cxnLst/>
            <a:rect l="l" t="t" r="r" b="b"/>
            <a:pathLst>
              <a:path w="120650" h="177800">
                <a:moveTo>
                  <a:pt x="57150" y="0"/>
                </a:moveTo>
                <a:lnTo>
                  <a:pt x="0" y="6350"/>
                </a:lnTo>
                <a:lnTo>
                  <a:pt x="120650" y="177800"/>
                </a:lnTo>
                <a:lnTo>
                  <a:pt x="120650" y="2540"/>
                </a:lnTo>
                <a:lnTo>
                  <a:pt x="57150" y="0"/>
                </a:lnTo>
                <a:close/>
              </a:path>
            </a:pathLst>
          </a:custGeom>
          <a:solidFill>
            <a:srgbClr val="00B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800100" y="5726429"/>
            <a:ext cx="306070" cy="608330"/>
          </a:xfrm>
          <a:custGeom>
            <a:avLst/>
            <a:gdLst/>
            <a:ahLst/>
            <a:cxnLst/>
            <a:rect l="l" t="t" r="r" b="b"/>
            <a:pathLst>
              <a:path w="306069" h="608329">
                <a:moveTo>
                  <a:pt x="68580" y="0"/>
                </a:moveTo>
                <a:lnTo>
                  <a:pt x="0" y="62230"/>
                </a:lnTo>
                <a:lnTo>
                  <a:pt x="120650" y="538480"/>
                </a:lnTo>
                <a:lnTo>
                  <a:pt x="220980" y="572770"/>
                </a:lnTo>
                <a:lnTo>
                  <a:pt x="306069" y="608330"/>
                </a:lnTo>
                <a:lnTo>
                  <a:pt x="184150" y="3810"/>
                </a:lnTo>
                <a:lnTo>
                  <a:pt x="6858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1060450" y="5698490"/>
            <a:ext cx="577850" cy="276860"/>
          </a:xfrm>
          <a:custGeom>
            <a:avLst/>
            <a:gdLst/>
            <a:ahLst/>
            <a:cxnLst/>
            <a:rect l="l" t="t" r="r" b="b"/>
            <a:pathLst>
              <a:path w="577850" h="276860">
                <a:moveTo>
                  <a:pt x="548640" y="0"/>
                </a:moveTo>
                <a:lnTo>
                  <a:pt x="0" y="83820"/>
                </a:lnTo>
                <a:lnTo>
                  <a:pt x="21590" y="276860"/>
                </a:lnTo>
                <a:lnTo>
                  <a:pt x="567689" y="187960"/>
                </a:lnTo>
                <a:lnTo>
                  <a:pt x="577850" y="34290"/>
                </a:lnTo>
                <a:lnTo>
                  <a:pt x="548640" y="0"/>
                </a:lnTo>
                <a:close/>
              </a:path>
            </a:pathLst>
          </a:custGeom>
          <a:solidFill>
            <a:srgbClr val="FFB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551180" y="5862320"/>
            <a:ext cx="247650" cy="106680"/>
          </a:xfrm>
          <a:custGeom>
            <a:avLst/>
            <a:gdLst/>
            <a:ahLst/>
            <a:cxnLst/>
            <a:rect l="l" t="t" r="r" b="b"/>
            <a:pathLst>
              <a:path w="247650" h="106679">
                <a:moveTo>
                  <a:pt x="215900" y="0"/>
                </a:moveTo>
                <a:lnTo>
                  <a:pt x="0" y="62229"/>
                </a:lnTo>
                <a:lnTo>
                  <a:pt x="247650" y="106679"/>
                </a:lnTo>
                <a:lnTo>
                  <a:pt x="215900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791209" y="5694679"/>
            <a:ext cx="250190" cy="137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1009650" y="6567169"/>
            <a:ext cx="182880" cy="2120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1593850" y="5654040"/>
            <a:ext cx="68580" cy="1866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120650" y="5924550"/>
            <a:ext cx="944880" cy="397510"/>
          </a:xfrm>
          <a:custGeom>
            <a:avLst/>
            <a:gdLst/>
            <a:ahLst/>
            <a:cxnLst/>
            <a:rect l="l" t="t" r="r" b="b"/>
            <a:pathLst>
              <a:path w="944880" h="397510">
                <a:moveTo>
                  <a:pt x="78739" y="0"/>
                </a:moveTo>
                <a:lnTo>
                  <a:pt x="0" y="20319"/>
                </a:lnTo>
                <a:lnTo>
                  <a:pt x="854710" y="397509"/>
                </a:lnTo>
                <a:lnTo>
                  <a:pt x="944880" y="388620"/>
                </a:lnTo>
                <a:lnTo>
                  <a:pt x="78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412750" y="6168390"/>
            <a:ext cx="387350" cy="236220"/>
          </a:xfrm>
          <a:custGeom>
            <a:avLst/>
            <a:gdLst/>
            <a:ahLst/>
            <a:cxnLst/>
            <a:rect l="l" t="t" r="r" b="b"/>
            <a:pathLst>
              <a:path w="387350" h="236220">
                <a:moveTo>
                  <a:pt x="39370" y="63500"/>
                </a:moveTo>
                <a:lnTo>
                  <a:pt x="85090" y="129540"/>
                </a:lnTo>
                <a:lnTo>
                  <a:pt x="215900" y="214630"/>
                </a:lnTo>
                <a:lnTo>
                  <a:pt x="369570" y="236220"/>
                </a:lnTo>
                <a:lnTo>
                  <a:pt x="382711" y="193040"/>
                </a:lnTo>
                <a:lnTo>
                  <a:pt x="349250" y="193040"/>
                </a:lnTo>
                <a:lnTo>
                  <a:pt x="259079" y="182880"/>
                </a:lnTo>
                <a:lnTo>
                  <a:pt x="110490" y="115570"/>
                </a:lnTo>
                <a:lnTo>
                  <a:pt x="39370" y="63500"/>
                </a:lnTo>
                <a:close/>
              </a:path>
              <a:path w="387350" h="236220">
                <a:moveTo>
                  <a:pt x="0" y="0"/>
                </a:moveTo>
                <a:lnTo>
                  <a:pt x="11429" y="26670"/>
                </a:lnTo>
                <a:lnTo>
                  <a:pt x="127000" y="52070"/>
                </a:lnTo>
                <a:lnTo>
                  <a:pt x="256540" y="109220"/>
                </a:lnTo>
                <a:lnTo>
                  <a:pt x="349250" y="193040"/>
                </a:lnTo>
                <a:lnTo>
                  <a:pt x="382711" y="193040"/>
                </a:lnTo>
                <a:lnTo>
                  <a:pt x="387350" y="177800"/>
                </a:lnTo>
                <a:lnTo>
                  <a:pt x="312420" y="95250"/>
                </a:lnTo>
                <a:lnTo>
                  <a:pt x="134620" y="139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896619" y="5842000"/>
            <a:ext cx="170180" cy="377190"/>
          </a:xfrm>
          <a:custGeom>
            <a:avLst/>
            <a:gdLst/>
            <a:ahLst/>
            <a:cxnLst/>
            <a:rect l="l" t="t" r="r" b="b"/>
            <a:pathLst>
              <a:path w="170180" h="377189">
                <a:moveTo>
                  <a:pt x="19050" y="0"/>
                </a:moveTo>
                <a:lnTo>
                  <a:pt x="0" y="44450"/>
                </a:lnTo>
                <a:lnTo>
                  <a:pt x="24130" y="271780"/>
                </a:lnTo>
                <a:lnTo>
                  <a:pt x="77470" y="377190"/>
                </a:lnTo>
                <a:lnTo>
                  <a:pt x="170180" y="355600"/>
                </a:lnTo>
                <a:lnTo>
                  <a:pt x="85090" y="257809"/>
                </a:lnTo>
                <a:lnTo>
                  <a:pt x="63500" y="151130"/>
                </a:lnTo>
                <a:lnTo>
                  <a:pt x="72390" y="19050"/>
                </a:lnTo>
                <a:lnTo>
                  <a:pt x="190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1061719" y="6426200"/>
            <a:ext cx="119380" cy="1371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7620" y="5918200"/>
            <a:ext cx="1337310" cy="698500"/>
          </a:xfrm>
          <a:custGeom>
            <a:avLst/>
            <a:gdLst/>
            <a:ahLst/>
            <a:cxnLst/>
            <a:rect l="l" t="t" r="r" b="b"/>
            <a:pathLst>
              <a:path w="1337310" h="698500">
                <a:moveTo>
                  <a:pt x="1316679" y="662940"/>
                </a:moveTo>
                <a:lnTo>
                  <a:pt x="1129030" y="662940"/>
                </a:lnTo>
                <a:lnTo>
                  <a:pt x="1282700" y="698500"/>
                </a:lnTo>
                <a:lnTo>
                  <a:pt x="1316679" y="662940"/>
                </a:lnTo>
                <a:close/>
              </a:path>
              <a:path w="1337310" h="698500">
                <a:moveTo>
                  <a:pt x="171450" y="0"/>
                </a:moveTo>
                <a:lnTo>
                  <a:pt x="123190" y="0"/>
                </a:lnTo>
                <a:lnTo>
                  <a:pt x="49530" y="40640"/>
                </a:lnTo>
                <a:lnTo>
                  <a:pt x="0" y="165100"/>
                </a:lnTo>
                <a:lnTo>
                  <a:pt x="53340" y="284480"/>
                </a:lnTo>
                <a:lnTo>
                  <a:pt x="938530" y="688340"/>
                </a:lnTo>
                <a:lnTo>
                  <a:pt x="1129030" y="662940"/>
                </a:lnTo>
                <a:lnTo>
                  <a:pt x="1316679" y="662940"/>
                </a:lnTo>
                <a:lnTo>
                  <a:pt x="1332455" y="646430"/>
                </a:lnTo>
                <a:lnTo>
                  <a:pt x="967740" y="646430"/>
                </a:lnTo>
                <a:lnTo>
                  <a:pt x="971808" y="627380"/>
                </a:lnTo>
                <a:lnTo>
                  <a:pt x="904240" y="627380"/>
                </a:lnTo>
                <a:lnTo>
                  <a:pt x="85089" y="245109"/>
                </a:lnTo>
                <a:lnTo>
                  <a:pt x="63500" y="170179"/>
                </a:lnTo>
                <a:lnTo>
                  <a:pt x="81280" y="74930"/>
                </a:lnTo>
                <a:lnTo>
                  <a:pt x="171450" y="0"/>
                </a:lnTo>
                <a:close/>
              </a:path>
              <a:path w="1337310" h="698500">
                <a:moveTo>
                  <a:pt x="1121410" y="624840"/>
                </a:moveTo>
                <a:lnTo>
                  <a:pt x="967740" y="646430"/>
                </a:lnTo>
                <a:lnTo>
                  <a:pt x="1332455" y="646430"/>
                </a:lnTo>
                <a:lnTo>
                  <a:pt x="1336096" y="642620"/>
                </a:lnTo>
                <a:lnTo>
                  <a:pt x="1252220" y="642620"/>
                </a:lnTo>
                <a:lnTo>
                  <a:pt x="1121410" y="624840"/>
                </a:lnTo>
                <a:close/>
              </a:path>
              <a:path w="1337310" h="698500">
                <a:moveTo>
                  <a:pt x="1134110" y="406400"/>
                </a:moveTo>
                <a:lnTo>
                  <a:pt x="1087120" y="417830"/>
                </a:lnTo>
                <a:lnTo>
                  <a:pt x="1141730" y="527050"/>
                </a:lnTo>
                <a:lnTo>
                  <a:pt x="1252220" y="642620"/>
                </a:lnTo>
                <a:lnTo>
                  <a:pt x="1336096" y="642620"/>
                </a:lnTo>
                <a:lnTo>
                  <a:pt x="1337310" y="641350"/>
                </a:lnTo>
                <a:lnTo>
                  <a:pt x="1192530" y="527050"/>
                </a:lnTo>
                <a:lnTo>
                  <a:pt x="1134110" y="406400"/>
                </a:lnTo>
                <a:close/>
              </a:path>
              <a:path w="1337310" h="698500">
                <a:moveTo>
                  <a:pt x="1061720" y="426720"/>
                </a:moveTo>
                <a:lnTo>
                  <a:pt x="985520" y="438150"/>
                </a:lnTo>
                <a:lnTo>
                  <a:pt x="924560" y="521970"/>
                </a:lnTo>
                <a:lnTo>
                  <a:pt x="904240" y="627380"/>
                </a:lnTo>
                <a:lnTo>
                  <a:pt x="971808" y="627380"/>
                </a:lnTo>
                <a:lnTo>
                  <a:pt x="995680" y="515620"/>
                </a:lnTo>
                <a:lnTo>
                  <a:pt x="1061720" y="426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167639" y="5985509"/>
            <a:ext cx="127000" cy="265430"/>
          </a:xfrm>
          <a:custGeom>
            <a:avLst/>
            <a:gdLst/>
            <a:ahLst/>
            <a:cxnLst/>
            <a:rect l="l" t="t" r="r" b="b"/>
            <a:pathLst>
              <a:path w="127000" h="265429">
                <a:moveTo>
                  <a:pt x="92710" y="0"/>
                </a:moveTo>
                <a:lnTo>
                  <a:pt x="15240" y="83819"/>
                </a:lnTo>
                <a:lnTo>
                  <a:pt x="0" y="181609"/>
                </a:lnTo>
                <a:lnTo>
                  <a:pt x="26670" y="247649"/>
                </a:lnTo>
                <a:lnTo>
                  <a:pt x="74930" y="265429"/>
                </a:lnTo>
                <a:lnTo>
                  <a:pt x="60960" y="120649"/>
                </a:lnTo>
                <a:lnTo>
                  <a:pt x="127000" y="12699"/>
                </a:lnTo>
                <a:lnTo>
                  <a:pt x="927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712469" y="5539740"/>
            <a:ext cx="511809" cy="943610"/>
          </a:xfrm>
          <a:custGeom>
            <a:avLst/>
            <a:gdLst/>
            <a:ahLst/>
            <a:cxnLst/>
            <a:rect l="l" t="t" r="r" b="b"/>
            <a:pathLst>
              <a:path w="511809" h="943610">
                <a:moveTo>
                  <a:pt x="319316" y="48260"/>
                </a:moveTo>
                <a:lnTo>
                  <a:pt x="180339" y="48260"/>
                </a:lnTo>
                <a:lnTo>
                  <a:pt x="283210" y="77470"/>
                </a:lnTo>
                <a:lnTo>
                  <a:pt x="441960" y="866140"/>
                </a:lnTo>
                <a:lnTo>
                  <a:pt x="511810" y="943610"/>
                </a:lnTo>
                <a:lnTo>
                  <a:pt x="319316" y="48260"/>
                </a:lnTo>
                <a:close/>
              </a:path>
              <a:path w="511809" h="943610">
                <a:moveTo>
                  <a:pt x="205739" y="0"/>
                </a:moveTo>
                <a:lnTo>
                  <a:pt x="64770" y="30480"/>
                </a:lnTo>
                <a:lnTo>
                  <a:pt x="0" y="99060"/>
                </a:lnTo>
                <a:lnTo>
                  <a:pt x="173989" y="711200"/>
                </a:lnTo>
                <a:lnTo>
                  <a:pt x="243839" y="734060"/>
                </a:lnTo>
                <a:lnTo>
                  <a:pt x="60959" y="111760"/>
                </a:lnTo>
                <a:lnTo>
                  <a:pt x="95250" y="58420"/>
                </a:lnTo>
                <a:lnTo>
                  <a:pt x="180339" y="48260"/>
                </a:lnTo>
                <a:lnTo>
                  <a:pt x="319316" y="48260"/>
                </a:lnTo>
                <a:lnTo>
                  <a:pt x="318770" y="45720"/>
                </a:lnTo>
                <a:lnTo>
                  <a:pt x="205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916939" y="5793740"/>
            <a:ext cx="152400" cy="401320"/>
          </a:xfrm>
          <a:custGeom>
            <a:avLst/>
            <a:gdLst/>
            <a:ahLst/>
            <a:cxnLst/>
            <a:rect l="l" t="t" r="r" b="b"/>
            <a:pathLst>
              <a:path w="152400" h="401320">
                <a:moveTo>
                  <a:pt x="50800" y="0"/>
                </a:moveTo>
                <a:lnTo>
                  <a:pt x="0" y="21590"/>
                </a:lnTo>
                <a:lnTo>
                  <a:pt x="60959" y="154940"/>
                </a:lnTo>
                <a:lnTo>
                  <a:pt x="90169" y="252730"/>
                </a:lnTo>
                <a:lnTo>
                  <a:pt x="92709" y="401320"/>
                </a:lnTo>
                <a:lnTo>
                  <a:pt x="152400" y="401320"/>
                </a:lnTo>
                <a:lnTo>
                  <a:pt x="148590" y="287020"/>
                </a:lnTo>
                <a:lnTo>
                  <a:pt x="128269" y="165100"/>
                </a:lnTo>
                <a:lnTo>
                  <a:pt x="78740" y="46990"/>
                </a:lnTo>
                <a:lnTo>
                  <a:pt x="508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520700" y="5761990"/>
            <a:ext cx="309880" cy="215900"/>
          </a:xfrm>
          <a:custGeom>
            <a:avLst/>
            <a:gdLst/>
            <a:ahLst/>
            <a:cxnLst/>
            <a:rect l="l" t="t" r="r" b="b"/>
            <a:pathLst>
              <a:path w="309880" h="215900">
                <a:moveTo>
                  <a:pt x="236220" y="0"/>
                </a:moveTo>
                <a:lnTo>
                  <a:pt x="204470" y="13970"/>
                </a:lnTo>
                <a:lnTo>
                  <a:pt x="200659" y="53340"/>
                </a:lnTo>
                <a:lnTo>
                  <a:pt x="0" y="135890"/>
                </a:lnTo>
                <a:lnTo>
                  <a:pt x="0" y="177800"/>
                </a:lnTo>
                <a:lnTo>
                  <a:pt x="224790" y="180340"/>
                </a:lnTo>
                <a:lnTo>
                  <a:pt x="254000" y="215900"/>
                </a:lnTo>
                <a:lnTo>
                  <a:pt x="309880" y="213360"/>
                </a:lnTo>
                <a:lnTo>
                  <a:pt x="303530" y="152400"/>
                </a:lnTo>
                <a:lnTo>
                  <a:pt x="91440" y="140970"/>
                </a:lnTo>
                <a:lnTo>
                  <a:pt x="264159" y="71120"/>
                </a:lnTo>
                <a:lnTo>
                  <a:pt x="2362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1043939" y="5617209"/>
            <a:ext cx="748030" cy="335280"/>
          </a:xfrm>
          <a:custGeom>
            <a:avLst/>
            <a:gdLst/>
            <a:ahLst/>
            <a:cxnLst/>
            <a:rect l="l" t="t" r="r" b="b"/>
            <a:pathLst>
              <a:path w="748030" h="335279">
                <a:moveTo>
                  <a:pt x="722841" y="44449"/>
                </a:moveTo>
                <a:lnTo>
                  <a:pt x="668020" y="44449"/>
                </a:lnTo>
                <a:lnTo>
                  <a:pt x="709929" y="114299"/>
                </a:lnTo>
                <a:lnTo>
                  <a:pt x="685799" y="191769"/>
                </a:lnTo>
                <a:lnTo>
                  <a:pt x="41909" y="303529"/>
                </a:lnTo>
                <a:lnTo>
                  <a:pt x="45719" y="335279"/>
                </a:lnTo>
                <a:lnTo>
                  <a:pt x="718820" y="223519"/>
                </a:lnTo>
                <a:lnTo>
                  <a:pt x="748029" y="143509"/>
                </a:lnTo>
                <a:lnTo>
                  <a:pt x="736599" y="60959"/>
                </a:lnTo>
                <a:lnTo>
                  <a:pt x="722841" y="44449"/>
                </a:lnTo>
                <a:close/>
              </a:path>
              <a:path w="748030" h="335279">
                <a:moveTo>
                  <a:pt x="685799" y="0"/>
                </a:moveTo>
                <a:lnTo>
                  <a:pt x="0" y="102869"/>
                </a:lnTo>
                <a:lnTo>
                  <a:pt x="0" y="146049"/>
                </a:lnTo>
                <a:lnTo>
                  <a:pt x="668020" y="44449"/>
                </a:lnTo>
                <a:lnTo>
                  <a:pt x="722841" y="44449"/>
                </a:lnTo>
                <a:lnTo>
                  <a:pt x="6857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1137919" y="5723890"/>
            <a:ext cx="389890" cy="137160"/>
          </a:xfrm>
          <a:custGeom>
            <a:avLst/>
            <a:gdLst/>
            <a:ahLst/>
            <a:cxnLst/>
            <a:rect l="l" t="t" r="r" b="b"/>
            <a:pathLst>
              <a:path w="389890" h="137160">
                <a:moveTo>
                  <a:pt x="381567" y="41910"/>
                </a:moveTo>
                <a:lnTo>
                  <a:pt x="331470" y="41910"/>
                </a:lnTo>
                <a:lnTo>
                  <a:pt x="213360" y="87630"/>
                </a:lnTo>
                <a:lnTo>
                  <a:pt x="113030" y="100330"/>
                </a:lnTo>
                <a:lnTo>
                  <a:pt x="0" y="100330"/>
                </a:lnTo>
                <a:lnTo>
                  <a:pt x="53340" y="137160"/>
                </a:lnTo>
                <a:lnTo>
                  <a:pt x="176530" y="132080"/>
                </a:lnTo>
                <a:lnTo>
                  <a:pt x="334010" y="92710"/>
                </a:lnTo>
                <a:lnTo>
                  <a:pt x="381567" y="41910"/>
                </a:lnTo>
                <a:close/>
              </a:path>
              <a:path w="389890" h="137160">
                <a:moveTo>
                  <a:pt x="201930" y="0"/>
                </a:moveTo>
                <a:lnTo>
                  <a:pt x="87630" y="10160"/>
                </a:lnTo>
                <a:lnTo>
                  <a:pt x="12700" y="60960"/>
                </a:lnTo>
                <a:lnTo>
                  <a:pt x="90170" y="76200"/>
                </a:lnTo>
                <a:lnTo>
                  <a:pt x="219710" y="41910"/>
                </a:lnTo>
                <a:lnTo>
                  <a:pt x="381567" y="41910"/>
                </a:lnTo>
                <a:lnTo>
                  <a:pt x="389890" y="33020"/>
                </a:lnTo>
                <a:lnTo>
                  <a:pt x="353060" y="2540"/>
                </a:lnTo>
                <a:lnTo>
                  <a:pt x="2019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8680450" y="4159250"/>
            <a:ext cx="325120" cy="2265680"/>
          </a:xfrm>
          <a:custGeom>
            <a:avLst/>
            <a:gdLst/>
            <a:ahLst/>
            <a:cxnLst/>
            <a:rect l="l" t="t" r="r" b="b"/>
            <a:pathLst>
              <a:path w="325120" h="2265679">
                <a:moveTo>
                  <a:pt x="325120" y="0"/>
                </a:moveTo>
                <a:lnTo>
                  <a:pt x="241300" y="292100"/>
                </a:lnTo>
                <a:lnTo>
                  <a:pt x="143509" y="417830"/>
                </a:lnTo>
                <a:lnTo>
                  <a:pt x="33020" y="494030"/>
                </a:lnTo>
                <a:lnTo>
                  <a:pt x="0" y="655319"/>
                </a:lnTo>
                <a:lnTo>
                  <a:pt x="12700" y="801369"/>
                </a:lnTo>
                <a:lnTo>
                  <a:pt x="143509" y="1099820"/>
                </a:lnTo>
                <a:lnTo>
                  <a:pt x="172720" y="1211580"/>
                </a:lnTo>
                <a:lnTo>
                  <a:pt x="156209" y="1289050"/>
                </a:lnTo>
                <a:lnTo>
                  <a:pt x="76200" y="1351280"/>
                </a:lnTo>
                <a:lnTo>
                  <a:pt x="54609" y="1435100"/>
                </a:lnTo>
                <a:lnTo>
                  <a:pt x="76200" y="1560830"/>
                </a:lnTo>
                <a:lnTo>
                  <a:pt x="168909" y="1762760"/>
                </a:lnTo>
                <a:lnTo>
                  <a:pt x="190500" y="1930400"/>
                </a:lnTo>
                <a:lnTo>
                  <a:pt x="165100" y="2042160"/>
                </a:lnTo>
                <a:lnTo>
                  <a:pt x="33020" y="2189480"/>
                </a:lnTo>
                <a:lnTo>
                  <a:pt x="41909" y="2265680"/>
                </a:lnTo>
                <a:lnTo>
                  <a:pt x="143509" y="2180590"/>
                </a:lnTo>
                <a:lnTo>
                  <a:pt x="223520" y="2076450"/>
                </a:lnTo>
                <a:lnTo>
                  <a:pt x="257809" y="1882139"/>
                </a:lnTo>
                <a:lnTo>
                  <a:pt x="220979" y="1700530"/>
                </a:lnTo>
                <a:lnTo>
                  <a:pt x="130809" y="1511300"/>
                </a:lnTo>
                <a:lnTo>
                  <a:pt x="127000" y="1421130"/>
                </a:lnTo>
                <a:lnTo>
                  <a:pt x="228600" y="1323340"/>
                </a:lnTo>
                <a:lnTo>
                  <a:pt x="223520" y="1149350"/>
                </a:lnTo>
                <a:lnTo>
                  <a:pt x="114300" y="877569"/>
                </a:lnTo>
                <a:lnTo>
                  <a:pt x="67309" y="723900"/>
                </a:lnTo>
                <a:lnTo>
                  <a:pt x="72390" y="577850"/>
                </a:lnTo>
                <a:lnTo>
                  <a:pt x="165100" y="521969"/>
                </a:lnTo>
                <a:lnTo>
                  <a:pt x="250190" y="424180"/>
                </a:lnTo>
                <a:lnTo>
                  <a:pt x="313690" y="264160"/>
                </a:lnTo>
                <a:lnTo>
                  <a:pt x="325120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8740140" y="2115820"/>
            <a:ext cx="326390" cy="2592070"/>
          </a:xfrm>
          <a:custGeom>
            <a:avLst/>
            <a:gdLst/>
            <a:ahLst/>
            <a:cxnLst/>
            <a:rect l="l" t="t" r="r" b="b"/>
            <a:pathLst>
              <a:path w="326390" h="2592070">
                <a:moveTo>
                  <a:pt x="326389" y="0"/>
                </a:moveTo>
                <a:lnTo>
                  <a:pt x="241300" y="335279"/>
                </a:lnTo>
                <a:lnTo>
                  <a:pt x="144779" y="478789"/>
                </a:lnTo>
                <a:lnTo>
                  <a:pt x="34289" y="566419"/>
                </a:lnTo>
                <a:lnTo>
                  <a:pt x="0" y="749300"/>
                </a:lnTo>
                <a:lnTo>
                  <a:pt x="13969" y="916939"/>
                </a:lnTo>
                <a:lnTo>
                  <a:pt x="144779" y="1259839"/>
                </a:lnTo>
                <a:lnTo>
                  <a:pt x="173989" y="1386839"/>
                </a:lnTo>
                <a:lnTo>
                  <a:pt x="157479" y="1475739"/>
                </a:lnTo>
                <a:lnTo>
                  <a:pt x="77469" y="1545589"/>
                </a:lnTo>
                <a:lnTo>
                  <a:pt x="55879" y="1643379"/>
                </a:lnTo>
                <a:lnTo>
                  <a:pt x="77469" y="1786889"/>
                </a:lnTo>
                <a:lnTo>
                  <a:pt x="170179" y="2018029"/>
                </a:lnTo>
                <a:lnTo>
                  <a:pt x="191769" y="2208529"/>
                </a:lnTo>
                <a:lnTo>
                  <a:pt x="166369" y="2338069"/>
                </a:lnTo>
                <a:lnTo>
                  <a:pt x="34289" y="2505710"/>
                </a:lnTo>
                <a:lnTo>
                  <a:pt x="43179" y="2592069"/>
                </a:lnTo>
                <a:lnTo>
                  <a:pt x="144779" y="2495549"/>
                </a:lnTo>
                <a:lnTo>
                  <a:pt x="224789" y="2376169"/>
                </a:lnTo>
                <a:lnTo>
                  <a:pt x="259079" y="2153919"/>
                </a:lnTo>
                <a:lnTo>
                  <a:pt x="220979" y="1946909"/>
                </a:lnTo>
                <a:lnTo>
                  <a:pt x="132079" y="1731009"/>
                </a:lnTo>
                <a:lnTo>
                  <a:pt x="127000" y="1626869"/>
                </a:lnTo>
                <a:lnTo>
                  <a:pt x="229869" y="1515109"/>
                </a:lnTo>
                <a:lnTo>
                  <a:pt x="224789" y="1315719"/>
                </a:lnTo>
                <a:lnTo>
                  <a:pt x="115569" y="1004569"/>
                </a:lnTo>
                <a:lnTo>
                  <a:pt x="68579" y="828039"/>
                </a:lnTo>
                <a:lnTo>
                  <a:pt x="72389" y="660400"/>
                </a:lnTo>
                <a:lnTo>
                  <a:pt x="166369" y="596900"/>
                </a:lnTo>
                <a:lnTo>
                  <a:pt x="251459" y="485139"/>
                </a:lnTo>
                <a:lnTo>
                  <a:pt x="313689" y="303529"/>
                </a:lnTo>
                <a:lnTo>
                  <a:pt x="326389" y="0"/>
                </a:lnTo>
                <a:close/>
              </a:path>
            </a:pathLst>
          </a:custGeom>
          <a:solidFill>
            <a:srgbClr val="6F3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8491219" y="1775460"/>
            <a:ext cx="341630" cy="354330"/>
          </a:xfrm>
          <a:custGeom>
            <a:avLst/>
            <a:gdLst/>
            <a:ahLst/>
            <a:cxnLst/>
            <a:rect l="l" t="t" r="r" b="b"/>
            <a:pathLst>
              <a:path w="341629" h="354330">
                <a:moveTo>
                  <a:pt x="25400" y="0"/>
                </a:moveTo>
                <a:lnTo>
                  <a:pt x="0" y="41910"/>
                </a:lnTo>
                <a:lnTo>
                  <a:pt x="152400" y="153669"/>
                </a:lnTo>
                <a:lnTo>
                  <a:pt x="330200" y="354329"/>
                </a:lnTo>
                <a:lnTo>
                  <a:pt x="341629" y="323850"/>
                </a:lnTo>
                <a:lnTo>
                  <a:pt x="189229" y="137160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7852409" y="102870"/>
            <a:ext cx="280670" cy="146050"/>
          </a:xfrm>
          <a:custGeom>
            <a:avLst/>
            <a:gdLst/>
            <a:ahLst/>
            <a:cxnLst/>
            <a:rect l="l" t="t" r="r" b="b"/>
            <a:pathLst>
              <a:path w="280670" h="146050">
                <a:moveTo>
                  <a:pt x="210820" y="0"/>
                </a:moveTo>
                <a:lnTo>
                  <a:pt x="91440" y="33020"/>
                </a:lnTo>
                <a:lnTo>
                  <a:pt x="196850" y="59689"/>
                </a:lnTo>
                <a:lnTo>
                  <a:pt x="39370" y="109220"/>
                </a:lnTo>
                <a:lnTo>
                  <a:pt x="0" y="146050"/>
                </a:lnTo>
                <a:lnTo>
                  <a:pt x="156210" y="113029"/>
                </a:lnTo>
                <a:lnTo>
                  <a:pt x="280670" y="105409"/>
                </a:lnTo>
                <a:lnTo>
                  <a:pt x="2108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8054340" y="520700"/>
            <a:ext cx="372110" cy="715010"/>
          </a:xfrm>
          <a:custGeom>
            <a:avLst/>
            <a:gdLst/>
            <a:ahLst/>
            <a:cxnLst/>
            <a:rect l="l" t="t" r="r" b="b"/>
            <a:pathLst>
              <a:path w="372109" h="715010">
                <a:moveTo>
                  <a:pt x="21589" y="87629"/>
                </a:moveTo>
                <a:lnTo>
                  <a:pt x="43179" y="278129"/>
                </a:lnTo>
                <a:lnTo>
                  <a:pt x="149859" y="520700"/>
                </a:lnTo>
                <a:lnTo>
                  <a:pt x="264159" y="688339"/>
                </a:lnTo>
                <a:lnTo>
                  <a:pt x="336550" y="715010"/>
                </a:lnTo>
                <a:lnTo>
                  <a:pt x="363812" y="656589"/>
                </a:lnTo>
                <a:lnTo>
                  <a:pt x="297179" y="656589"/>
                </a:lnTo>
                <a:lnTo>
                  <a:pt x="224789" y="591820"/>
                </a:lnTo>
                <a:lnTo>
                  <a:pt x="100329" y="345439"/>
                </a:lnTo>
                <a:lnTo>
                  <a:pt x="21589" y="87629"/>
                </a:lnTo>
                <a:close/>
              </a:path>
              <a:path w="372109" h="715010">
                <a:moveTo>
                  <a:pt x="104227" y="39370"/>
                </a:moveTo>
                <a:lnTo>
                  <a:pt x="50800" y="39370"/>
                </a:lnTo>
                <a:lnTo>
                  <a:pt x="138429" y="152400"/>
                </a:lnTo>
                <a:lnTo>
                  <a:pt x="229869" y="316229"/>
                </a:lnTo>
                <a:lnTo>
                  <a:pt x="306069" y="544829"/>
                </a:lnTo>
                <a:lnTo>
                  <a:pt x="297179" y="656589"/>
                </a:lnTo>
                <a:lnTo>
                  <a:pt x="363812" y="656589"/>
                </a:lnTo>
                <a:lnTo>
                  <a:pt x="372109" y="638810"/>
                </a:lnTo>
                <a:lnTo>
                  <a:pt x="320039" y="439420"/>
                </a:lnTo>
                <a:lnTo>
                  <a:pt x="220979" y="214629"/>
                </a:lnTo>
                <a:lnTo>
                  <a:pt x="139700" y="73660"/>
                </a:lnTo>
                <a:lnTo>
                  <a:pt x="104227" y="39370"/>
                </a:lnTo>
                <a:close/>
              </a:path>
              <a:path w="372109" h="715010">
                <a:moveTo>
                  <a:pt x="63500" y="0"/>
                </a:moveTo>
                <a:lnTo>
                  <a:pt x="3809" y="0"/>
                </a:lnTo>
                <a:lnTo>
                  <a:pt x="0" y="67310"/>
                </a:lnTo>
                <a:lnTo>
                  <a:pt x="50800" y="39370"/>
                </a:lnTo>
                <a:lnTo>
                  <a:pt x="104227" y="39370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7772400" y="270509"/>
            <a:ext cx="681990" cy="1480820"/>
          </a:xfrm>
          <a:custGeom>
            <a:avLst/>
            <a:gdLst/>
            <a:ahLst/>
            <a:cxnLst/>
            <a:rect l="l" t="t" r="r" b="b"/>
            <a:pathLst>
              <a:path w="681990" h="1480820">
                <a:moveTo>
                  <a:pt x="0" y="0"/>
                </a:moveTo>
                <a:lnTo>
                  <a:pt x="668020" y="1480820"/>
                </a:lnTo>
                <a:lnTo>
                  <a:pt x="681990" y="1394460"/>
                </a:lnTo>
                <a:lnTo>
                  <a:pt x="41909" y="12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7729219" y="39369"/>
            <a:ext cx="1168400" cy="2086610"/>
          </a:xfrm>
          <a:custGeom>
            <a:avLst/>
            <a:gdLst/>
            <a:ahLst/>
            <a:cxnLst/>
            <a:rect l="l" t="t" r="r" b="b"/>
            <a:pathLst>
              <a:path w="1168400" h="2086610">
                <a:moveTo>
                  <a:pt x="1104354" y="1868169"/>
                </a:moveTo>
                <a:lnTo>
                  <a:pt x="1060450" y="1868169"/>
                </a:lnTo>
                <a:lnTo>
                  <a:pt x="1111250" y="2030729"/>
                </a:lnTo>
                <a:lnTo>
                  <a:pt x="1096009" y="2085339"/>
                </a:lnTo>
                <a:lnTo>
                  <a:pt x="1168400" y="2086609"/>
                </a:lnTo>
                <a:lnTo>
                  <a:pt x="1104354" y="1868169"/>
                </a:lnTo>
                <a:close/>
              </a:path>
              <a:path w="1168400" h="2086610">
                <a:moveTo>
                  <a:pt x="1112276" y="1739900"/>
                </a:moveTo>
                <a:lnTo>
                  <a:pt x="1040129" y="1739900"/>
                </a:lnTo>
                <a:lnTo>
                  <a:pt x="979170" y="1789429"/>
                </a:lnTo>
                <a:lnTo>
                  <a:pt x="1028700" y="1827529"/>
                </a:lnTo>
                <a:lnTo>
                  <a:pt x="914400" y="1864359"/>
                </a:lnTo>
                <a:lnTo>
                  <a:pt x="958850" y="1897379"/>
                </a:lnTo>
                <a:lnTo>
                  <a:pt x="1060450" y="1868169"/>
                </a:lnTo>
                <a:lnTo>
                  <a:pt x="1104354" y="1868169"/>
                </a:lnTo>
                <a:lnTo>
                  <a:pt x="1097279" y="1844039"/>
                </a:lnTo>
                <a:lnTo>
                  <a:pt x="1112276" y="1739900"/>
                </a:lnTo>
                <a:close/>
              </a:path>
              <a:path w="1168400" h="2086610">
                <a:moveTo>
                  <a:pt x="1071019" y="1577339"/>
                </a:moveTo>
                <a:lnTo>
                  <a:pt x="877570" y="1577339"/>
                </a:lnTo>
                <a:lnTo>
                  <a:pt x="998220" y="1597659"/>
                </a:lnTo>
                <a:lnTo>
                  <a:pt x="815339" y="1675129"/>
                </a:lnTo>
                <a:lnTo>
                  <a:pt x="748029" y="1774189"/>
                </a:lnTo>
                <a:lnTo>
                  <a:pt x="975359" y="1677669"/>
                </a:lnTo>
                <a:lnTo>
                  <a:pt x="1116672" y="1677669"/>
                </a:lnTo>
                <a:lnTo>
                  <a:pt x="1071019" y="1577339"/>
                </a:lnTo>
                <a:close/>
              </a:path>
              <a:path w="1168400" h="2086610">
                <a:moveTo>
                  <a:pt x="1116672" y="1677669"/>
                </a:moveTo>
                <a:lnTo>
                  <a:pt x="975359" y="1677669"/>
                </a:lnTo>
                <a:lnTo>
                  <a:pt x="934720" y="1747519"/>
                </a:lnTo>
                <a:lnTo>
                  <a:pt x="1040129" y="1739900"/>
                </a:lnTo>
                <a:lnTo>
                  <a:pt x="1112276" y="1739900"/>
                </a:lnTo>
                <a:lnTo>
                  <a:pt x="1120139" y="1685289"/>
                </a:lnTo>
                <a:lnTo>
                  <a:pt x="1116672" y="1677669"/>
                </a:lnTo>
                <a:close/>
              </a:path>
              <a:path w="1168400" h="2086610">
                <a:moveTo>
                  <a:pt x="381020" y="60959"/>
                </a:moveTo>
                <a:lnTo>
                  <a:pt x="130809" y="60959"/>
                </a:lnTo>
                <a:lnTo>
                  <a:pt x="322579" y="63500"/>
                </a:lnTo>
                <a:lnTo>
                  <a:pt x="972820" y="1499869"/>
                </a:lnTo>
                <a:lnTo>
                  <a:pt x="822959" y="1558289"/>
                </a:lnTo>
                <a:lnTo>
                  <a:pt x="750570" y="1638300"/>
                </a:lnTo>
                <a:lnTo>
                  <a:pt x="877570" y="1577339"/>
                </a:lnTo>
                <a:lnTo>
                  <a:pt x="1071019" y="1577339"/>
                </a:lnTo>
                <a:lnTo>
                  <a:pt x="381020" y="60959"/>
                </a:lnTo>
                <a:close/>
              </a:path>
              <a:path w="1168400" h="2086610">
                <a:moveTo>
                  <a:pt x="127000" y="0"/>
                </a:moveTo>
                <a:lnTo>
                  <a:pt x="0" y="96520"/>
                </a:lnTo>
                <a:lnTo>
                  <a:pt x="130809" y="60959"/>
                </a:lnTo>
                <a:lnTo>
                  <a:pt x="381020" y="60959"/>
                </a:lnTo>
                <a:lnTo>
                  <a:pt x="361950" y="19050"/>
                </a:lnTo>
                <a:lnTo>
                  <a:pt x="127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8392159" y="1452880"/>
            <a:ext cx="302260" cy="142240"/>
          </a:xfrm>
          <a:custGeom>
            <a:avLst/>
            <a:gdLst/>
            <a:ahLst/>
            <a:cxnLst/>
            <a:rect l="l" t="t" r="r" b="b"/>
            <a:pathLst>
              <a:path w="302259" h="142240">
                <a:moveTo>
                  <a:pt x="285750" y="0"/>
                </a:moveTo>
                <a:lnTo>
                  <a:pt x="152400" y="11430"/>
                </a:lnTo>
                <a:lnTo>
                  <a:pt x="0" y="107950"/>
                </a:lnTo>
                <a:lnTo>
                  <a:pt x="29210" y="142240"/>
                </a:lnTo>
                <a:lnTo>
                  <a:pt x="102870" y="71120"/>
                </a:lnTo>
                <a:lnTo>
                  <a:pt x="302260" y="29210"/>
                </a:lnTo>
                <a:lnTo>
                  <a:pt x="2857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8322309" y="1310639"/>
            <a:ext cx="320040" cy="154940"/>
          </a:xfrm>
          <a:custGeom>
            <a:avLst/>
            <a:gdLst/>
            <a:ahLst/>
            <a:cxnLst/>
            <a:rect l="l" t="t" r="r" b="b"/>
            <a:pathLst>
              <a:path w="320040" h="154940">
                <a:moveTo>
                  <a:pt x="290830" y="0"/>
                </a:moveTo>
                <a:lnTo>
                  <a:pt x="135890" y="31750"/>
                </a:lnTo>
                <a:lnTo>
                  <a:pt x="0" y="105410"/>
                </a:lnTo>
                <a:lnTo>
                  <a:pt x="17780" y="154939"/>
                </a:lnTo>
                <a:lnTo>
                  <a:pt x="132080" y="69850"/>
                </a:lnTo>
                <a:lnTo>
                  <a:pt x="320040" y="62230"/>
                </a:lnTo>
                <a:lnTo>
                  <a:pt x="2908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7890509" y="372109"/>
            <a:ext cx="330200" cy="148590"/>
          </a:xfrm>
          <a:custGeom>
            <a:avLst/>
            <a:gdLst/>
            <a:ahLst/>
            <a:cxnLst/>
            <a:rect l="l" t="t" r="r" b="b"/>
            <a:pathLst>
              <a:path w="330200" h="148590">
                <a:moveTo>
                  <a:pt x="302260" y="0"/>
                </a:moveTo>
                <a:lnTo>
                  <a:pt x="121920" y="26669"/>
                </a:lnTo>
                <a:lnTo>
                  <a:pt x="0" y="105410"/>
                </a:lnTo>
                <a:lnTo>
                  <a:pt x="21590" y="148589"/>
                </a:lnTo>
                <a:lnTo>
                  <a:pt x="125730" y="68579"/>
                </a:lnTo>
                <a:lnTo>
                  <a:pt x="330200" y="55879"/>
                </a:lnTo>
                <a:lnTo>
                  <a:pt x="3022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7834630" y="260350"/>
            <a:ext cx="325120" cy="151130"/>
          </a:xfrm>
          <a:custGeom>
            <a:avLst/>
            <a:gdLst/>
            <a:ahLst/>
            <a:cxnLst/>
            <a:rect l="l" t="t" r="r" b="b"/>
            <a:pathLst>
              <a:path w="325120" h="151129">
                <a:moveTo>
                  <a:pt x="300990" y="0"/>
                </a:moveTo>
                <a:lnTo>
                  <a:pt x="87629" y="41909"/>
                </a:lnTo>
                <a:lnTo>
                  <a:pt x="0" y="107950"/>
                </a:lnTo>
                <a:lnTo>
                  <a:pt x="29210" y="151129"/>
                </a:lnTo>
                <a:lnTo>
                  <a:pt x="114300" y="78740"/>
                </a:lnTo>
                <a:lnTo>
                  <a:pt x="325120" y="40640"/>
                </a:lnTo>
                <a:lnTo>
                  <a:pt x="3009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7730490" y="133350"/>
            <a:ext cx="67310" cy="152400"/>
          </a:xfrm>
          <a:custGeom>
            <a:avLst/>
            <a:gdLst/>
            <a:ahLst/>
            <a:cxnLst/>
            <a:rect l="l" t="t" r="r" b="b"/>
            <a:pathLst>
              <a:path w="67309" h="152400">
                <a:moveTo>
                  <a:pt x="0" y="0"/>
                </a:moveTo>
                <a:lnTo>
                  <a:pt x="67309" y="152400"/>
                </a:lnTo>
              </a:path>
            </a:pathLst>
          </a:custGeom>
          <a:ln w="380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318"/>
          <p:cNvSpPr txBox="1">
            <a:spLocks noGrp="1"/>
          </p:cNvSpPr>
          <p:nvPr>
            <p:ph type="title"/>
          </p:nvPr>
        </p:nvSpPr>
        <p:spPr>
          <a:xfrm>
            <a:off x="1640839" y="351790"/>
            <a:ext cx="4961255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60119" marR="5080" indent="-947419">
              <a:lnSpc>
                <a:spcPct val="100000"/>
              </a:lnSpc>
              <a:spcBef>
                <a:spcPts val="100"/>
              </a:spcBef>
            </a:pPr>
            <a:r>
              <a:rPr sz="3200" spc="-5" dirty="0" smtClean="0">
                <a:solidFill>
                  <a:srgbClr val="FFFFFF"/>
                </a:solidFill>
              </a:rPr>
              <a:t>Present Perfect Tense</a:t>
            </a:r>
            <a:endParaRPr sz="3200" spc="-5" dirty="0">
              <a:solidFill>
                <a:srgbClr val="FFFFFF"/>
              </a:solidFill>
            </a:endParaRPr>
          </a:p>
        </p:txBody>
      </p:sp>
      <p:sp>
        <p:nvSpPr>
          <p:cNvPr id="319" name="object 319"/>
          <p:cNvSpPr txBox="1">
            <a:spLocks noGrp="1"/>
          </p:cNvSpPr>
          <p:nvPr>
            <p:ph type="body" idx="1"/>
          </p:nvPr>
        </p:nvSpPr>
        <p:spPr>
          <a:xfrm>
            <a:off x="578658" y="1584360"/>
            <a:ext cx="8161482" cy="5183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lang="en-US" sz="2400" dirty="0"/>
              <a:t>My friend said, “I have never seen such a good film".</a:t>
            </a:r>
            <a:br>
              <a:rPr lang="en-US" sz="2400" dirty="0"/>
            </a:br>
            <a:r>
              <a:rPr lang="en-US" sz="2400" dirty="0"/>
              <a:t>From the above statement we may conclude that ....</a:t>
            </a:r>
            <a:br>
              <a:rPr lang="en-US" sz="2400" dirty="0"/>
            </a:br>
            <a:r>
              <a:rPr lang="en-US" sz="2400" dirty="0"/>
              <a:t>A. he has never seen bad films before</a:t>
            </a:r>
            <a:br>
              <a:rPr lang="en-US" sz="2400" dirty="0"/>
            </a:br>
            <a:r>
              <a:rPr lang="en-US" sz="2400" dirty="0"/>
              <a:t>B. it was the first time he went to see a, film</a:t>
            </a:r>
            <a:br>
              <a:rPr lang="en-US" sz="2400" dirty="0"/>
            </a:br>
            <a:r>
              <a:rPr lang="en-US" sz="2400" dirty="0">
                <a:solidFill>
                  <a:srgbClr val="C00000"/>
                </a:solidFill>
              </a:rPr>
              <a:t>C. this is the best film he has ever seen</a:t>
            </a:r>
            <a:br>
              <a:rPr lang="en-US" sz="2400" dirty="0">
                <a:solidFill>
                  <a:srgbClr val="C00000"/>
                </a:solidFill>
              </a:rPr>
            </a:br>
            <a:r>
              <a:rPr lang="en-US" sz="2400" dirty="0"/>
              <a:t>D. he seldom went to good movies</a:t>
            </a:r>
            <a:br>
              <a:rPr lang="en-US" sz="2400" dirty="0"/>
            </a:br>
            <a:r>
              <a:rPr lang="en-US" sz="2400" dirty="0"/>
              <a:t>E. the film he saw was a bad one</a:t>
            </a:r>
            <a:br>
              <a:rPr lang="en-US" sz="2400" dirty="0"/>
            </a:br>
            <a:r>
              <a:rPr lang="en-US" sz="2400" dirty="0" err="1"/>
              <a:t>Jawaban</a:t>
            </a:r>
            <a:r>
              <a:rPr lang="en-US" sz="2400" dirty="0"/>
              <a:t> : C</a:t>
            </a:r>
            <a:br>
              <a:rPr lang="en-US" sz="2400" dirty="0"/>
            </a:br>
            <a:r>
              <a:rPr lang="en-US" sz="2400" dirty="0" err="1"/>
              <a:t>Pembahasan</a:t>
            </a:r>
            <a:r>
              <a:rPr lang="en-US" sz="2400" dirty="0"/>
              <a:t>:</a:t>
            </a:r>
            <a:br>
              <a:rPr lang="en-US" sz="2400" dirty="0"/>
            </a:br>
            <a:r>
              <a:rPr lang="en-US" sz="2400" dirty="0" err="1"/>
              <a:t>Kalimat</a:t>
            </a:r>
            <a:r>
              <a:rPr lang="en-US" sz="2400" dirty="0"/>
              <a:t> </a:t>
            </a:r>
            <a:r>
              <a:rPr lang="en-US" sz="2400" dirty="0" err="1"/>
              <a:t>soal</a:t>
            </a:r>
            <a:r>
              <a:rPr lang="en-US" sz="2400" dirty="0"/>
              <a:t>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arti</a:t>
            </a:r>
            <a:r>
              <a:rPr lang="en-US" sz="2400" dirty="0"/>
              <a:t> '</a:t>
            </a:r>
            <a:r>
              <a:rPr lang="en-US" sz="2400" dirty="0" err="1"/>
              <a:t>Saya</a:t>
            </a:r>
            <a:r>
              <a:rPr lang="en-US" sz="2400" dirty="0"/>
              <a:t> </a:t>
            </a:r>
            <a:r>
              <a:rPr lang="en-US" sz="2400" dirty="0" err="1"/>
              <a:t>belum</a:t>
            </a:r>
            <a:r>
              <a:rPr lang="en-US" sz="2400" dirty="0"/>
              <a:t> </a:t>
            </a:r>
            <a:r>
              <a:rPr lang="en-US" sz="2400" dirty="0" err="1"/>
              <a:t>pernah</a:t>
            </a:r>
            <a:r>
              <a:rPr lang="en-US" sz="2400" dirty="0"/>
              <a:t> </a:t>
            </a:r>
            <a:r>
              <a:rPr lang="en-US" sz="2400" dirty="0" err="1"/>
              <a:t>melihat</a:t>
            </a:r>
            <a:r>
              <a:rPr lang="en-US" sz="2400" dirty="0"/>
              <a:t> film </a:t>
            </a:r>
            <a:r>
              <a:rPr lang="en-US" sz="2400" dirty="0" err="1"/>
              <a:t>sebagus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' </a:t>
            </a:r>
            <a:r>
              <a:rPr lang="en-US" sz="2400" dirty="0" err="1"/>
              <a:t>mengandung</a:t>
            </a:r>
            <a:r>
              <a:rPr lang="en-US" sz="2400" dirty="0"/>
              <a:t> </a:t>
            </a:r>
            <a:r>
              <a:rPr lang="en-US" sz="2400" dirty="0" err="1"/>
              <a:t>pengertian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itulah</a:t>
            </a:r>
            <a:r>
              <a:rPr lang="en-US" sz="2400" dirty="0"/>
              <a:t> film </a:t>
            </a:r>
            <a:r>
              <a:rPr lang="en-US" sz="2400" dirty="0" err="1"/>
              <a:t>terbaik</a:t>
            </a:r>
            <a:r>
              <a:rPr lang="en-US" sz="2400" dirty="0"/>
              <a:t> yang </a:t>
            </a:r>
            <a:r>
              <a:rPr lang="en-US" sz="2400" dirty="0" err="1"/>
              <a:t>pernah</a:t>
            </a:r>
            <a:r>
              <a:rPr lang="en-US" sz="2400" dirty="0"/>
              <a:t> </a:t>
            </a:r>
            <a:r>
              <a:rPr lang="en-US" sz="2400" dirty="0" err="1"/>
              <a:t>dia</a:t>
            </a:r>
            <a:r>
              <a:rPr lang="en-US" sz="2400" dirty="0"/>
              <a:t> </a:t>
            </a:r>
            <a:r>
              <a:rPr lang="en-US" sz="2400" dirty="0" err="1"/>
              <a:t>tonton</a:t>
            </a:r>
            <a:r>
              <a:rPr lang="en-US" sz="2400" dirty="0"/>
              <a:t> (This is the best film he has ever seen).</a:t>
            </a:r>
            <a:br>
              <a:rPr lang="en-US" sz="2400" dirty="0"/>
            </a:br>
            <a:endParaRPr sz="24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blinds dir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</TotalTime>
  <Words>168</Words>
  <Application>Microsoft Office PowerPoint</Application>
  <PresentationFormat>On-screen Show (4:3)</PresentationFormat>
  <Paragraphs>26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Simple Future Tense</vt:lpstr>
      <vt:lpstr>Simple Future Tense</vt:lpstr>
      <vt:lpstr>Simple Future Tense</vt:lpstr>
      <vt:lpstr>Simple Future Tense</vt:lpstr>
      <vt:lpstr>Present Perfect Tense</vt:lpstr>
      <vt:lpstr>Present Perfect Tense</vt:lpstr>
      <vt:lpstr>Present Perfect Tense</vt:lpstr>
      <vt:lpstr>Present Perfect Tense</vt:lpstr>
      <vt:lpstr>Present Perfect Tense</vt:lpstr>
      <vt:lpstr>Present Perfect Tense</vt:lpstr>
      <vt:lpstr>WELL DONE!!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past simple</dc:title>
  <dc:creator>Laura</dc:creator>
  <cp:lastModifiedBy>AnnAArmyOffice</cp:lastModifiedBy>
  <cp:revision>33</cp:revision>
  <dcterms:created xsi:type="dcterms:W3CDTF">2020-09-28T06:34:01Z</dcterms:created>
  <dcterms:modified xsi:type="dcterms:W3CDTF">2022-03-07T06:47:25Z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2009-12-02T00:00:00Z</vt:filetime>
  </property>
  <property fmtid="{D5CDD505-2E9C-101B-9397-08002B2CF9AE}" pid="3" name="Creator">
    <vt:lpwstr>Impress</vt:lpwstr>
  </property>
  <property fmtid="{D5CDD505-2E9C-101B-9397-08002B2CF9AE}" pid="4" name="LastSaved">
    <vt:filetime>2009-12-02T00:00:00Z</vt:filetime>
  </property>
</Properties>
</file>