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58" r:id="rId3"/>
    <p:sldId id="259" r:id="rId4"/>
    <p:sldId id="263" r:id="rId5"/>
    <p:sldId id="264" r:id="rId6"/>
    <p:sldId id="265" r:id="rId7"/>
    <p:sldId id="267" r:id="rId8"/>
    <p:sldId id="268" r:id="rId9"/>
    <p:sldId id="269" r:id="rId10"/>
    <p:sldId id="270" r:id="rId11"/>
    <p:sldId id="273" r:id="rId12"/>
    <p:sldId id="272" r:id="rId13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39382B0-2CDB-4D93-9949-015A01612C1B}" type="datetimeFigureOut">
              <a:rPr lang="en-US" smtClean="0"/>
              <a:pPr/>
              <a:t>3/7/2022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E0D268-3F19-41A2-8EF6-30F3291C740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14435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E0D268-3F19-41A2-8EF6-30F3291C7409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9142730" cy="6856730"/>
          </a:xfrm>
          <a:custGeom>
            <a:avLst/>
            <a:gdLst/>
            <a:ahLst/>
            <a:cxnLst/>
            <a:rect l="l" t="t" r="r" b="b"/>
            <a:pathLst>
              <a:path w="9142730" h="6856730">
                <a:moveTo>
                  <a:pt x="9142730" y="0"/>
                </a:moveTo>
                <a:lnTo>
                  <a:pt x="0" y="0"/>
                </a:lnTo>
                <a:lnTo>
                  <a:pt x="0" y="6856730"/>
                </a:lnTo>
                <a:lnTo>
                  <a:pt x="9142730" y="6856730"/>
                </a:lnTo>
                <a:lnTo>
                  <a:pt x="9142730" y="0"/>
                </a:lnTo>
                <a:close/>
              </a:path>
            </a:pathLst>
          </a:custGeom>
          <a:solidFill>
            <a:srgbClr val="FF98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20320" y="12700"/>
            <a:ext cx="8896350" cy="6780530"/>
          </a:xfrm>
          <a:custGeom>
            <a:avLst/>
            <a:gdLst/>
            <a:ahLst/>
            <a:cxnLst/>
            <a:rect l="l" t="t" r="r" b="b"/>
            <a:pathLst>
              <a:path w="8896350" h="6780530">
                <a:moveTo>
                  <a:pt x="6300470" y="0"/>
                </a:moveTo>
                <a:lnTo>
                  <a:pt x="0" y="1826260"/>
                </a:lnTo>
                <a:lnTo>
                  <a:pt x="4842509" y="6780530"/>
                </a:lnTo>
                <a:lnTo>
                  <a:pt x="8896350" y="2108200"/>
                </a:lnTo>
                <a:lnTo>
                  <a:pt x="6300470" y="0"/>
                </a:lnTo>
                <a:close/>
              </a:path>
            </a:pathLst>
          </a:custGeom>
          <a:solidFill>
            <a:srgbClr val="FFEE6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k object 18"/>
          <p:cNvSpPr/>
          <p:nvPr/>
        </p:nvSpPr>
        <p:spPr>
          <a:xfrm>
            <a:off x="280670" y="280670"/>
            <a:ext cx="3572510" cy="1615440"/>
          </a:xfrm>
          <a:custGeom>
            <a:avLst/>
            <a:gdLst/>
            <a:ahLst/>
            <a:cxnLst/>
            <a:rect l="l" t="t" r="r" b="b"/>
            <a:pathLst>
              <a:path w="3572510" h="1615439">
                <a:moveTo>
                  <a:pt x="3562888" y="1532889"/>
                </a:moveTo>
                <a:lnTo>
                  <a:pt x="3098800" y="1532889"/>
                </a:lnTo>
                <a:lnTo>
                  <a:pt x="3531869" y="1615439"/>
                </a:lnTo>
                <a:lnTo>
                  <a:pt x="3572509" y="1540509"/>
                </a:lnTo>
                <a:lnTo>
                  <a:pt x="3562888" y="1532889"/>
                </a:lnTo>
                <a:close/>
              </a:path>
              <a:path w="3572510" h="1615439">
                <a:moveTo>
                  <a:pt x="320040" y="0"/>
                </a:moveTo>
                <a:lnTo>
                  <a:pt x="102869" y="78739"/>
                </a:lnTo>
                <a:lnTo>
                  <a:pt x="0" y="323850"/>
                </a:lnTo>
                <a:lnTo>
                  <a:pt x="125729" y="604519"/>
                </a:lnTo>
                <a:lnTo>
                  <a:pt x="2564130" y="1595119"/>
                </a:lnTo>
                <a:lnTo>
                  <a:pt x="3098800" y="1532889"/>
                </a:lnTo>
                <a:lnTo>
                  <a:pt x="3562888" y="1532889"/>
                </a:lnTo>
                <a:lnTo>
                  <a:pt x="3194050" y="1240789"/>
                </a:lnTo>
                <a:lnTo>
                  <a:pt x="2500630" y="819150"/>
                </a:lnTo>
                <a:lnTo>
                  <a:pt x="320040" y="0"/>
                </a:lnTo>
                <a:close/>
              </a:path>
            </a:pathLst>
          </a:custGeom>
          <a:solidFill>
            <a:srgbClr val="F7F7F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k object 19"/>
          <p:cNvSpPr/>
          <p:nvPr/>
        </p:nvSpPr>
        <p:spPr>
          <a:xfrm>
            <a:off x="262890" y="414019"/>
            <a:ext cx="3562350" cy="1598930"/>
          </a:xfrm>
          <a:custGeom>
            <a:avLst/>
            <a:gdLst/>
            <a:ahLst/>
            <a:cxnLst/>
            <a:rect l="l" t="t" r="r" b="b"/>
            <a:pathLst>
              <a:path w="3562350" h="1598930">
                <a:moveTo>
                  <a:pt x="3550389" y="1532889"/>
                </a:moveTo>
                <a:lnTo>
                  <a:pt x="3032760" y="1532889"/>
                </a:lnTo>
                <a:lnTo>
                  <a:pt x="3515360" y="1598929"/>
                </a:lnTo>
                <a:lnTo>
                  <a:pt x="3562350" y="1543050"/>
                </a:lnTo>
                <a:lnTo>
                  <a:pt x="3550389" y="1532889"/>
                </a:lnTo>
                <a:close/>
              </a:path>
              <a:path w="3562350" h="1598930">
                <a:moveTo>
                  <a:pt x="307340" y="0"/>
                </a:moveTo>
                <a:lnTo>
                  <a:pt x="104139" y="62229"/>
                </a:lnTo>
                <a:lnTo>
                  <a:pt x="0" y="292100"/>
                </a:lnTo>
                <a:lnTo>
                  <a:pt x="93979" y="580389"/>
                </a:lnTo>
                <a:lnTo>
                  <a:pt x="2571750" y="1579879"/>
                </a:lnTo>
                <a:lnTo>
                  <a:pt x="3032760" y="1532889"/>
                </a:lnTo>
                <a:lnTo>
                  <a:pt x="3550389" y="1532889"/>
                </a:lnTo>
                <a:lnTo>
                  <a:pt x="3208020" y="1242059"/>
                </a:lnTo>
                <a:lnTo>
                  <a:pt x="2989580" y="1010919"/>
                </a:lnTo>
                <a:lnTo>
                  <a:pt x="307340" y="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k object 20"/>
          <p:cNvSpPr/>
          <p:nvPr/>
        </p:nvSpPr>
        <p:spPr>
          <a:xfrm>
            <a:off x="751840" y="546100"/>
            <a:ext cx="2363470" cy="1459230"/>
          </a:xfrm>
          <a:custGeom>
            <a:avLst/>
            <a:gdLst/>
            <a:ahLst/>
            <a:cxnLst/>
            <a:rect l="l" t="t" r="r" b="b"/>
            <a:pathLst>
              <a:path w="2363470" h="1459230">
                <a:moveTo>
                  <a:pt x="176529" y="0"/>
                </a:moveTo>
                <a:lnTo>
                  <a:pt x="0" y="247650"/>
                </a:lnTo>
                <a:lnTo>
                  <a:pt x="0" y="635000"/>
                </a:lnTo>
                <a:lnTo>
                  <a:pt x="2076450" y="1459229"/>
                </a:lnTo>
                <a:lnTo>
                  <a:pt x="2115820" y="1042670"/>
                </a:lnTo>
                <a:lnTo>
                  <a:pt x="2363470" y="824229"/>
                </a:lnTo>
                <a:lnTo>
                  <a:pt x="176529" y="0"/>
                </a:lnTo>
                <a:close/>
              </a:path>
            </a:pathLst>
          </a:custGeom>
          <a:solidFill>
            <a:srgbClr val="FFB7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k object 21"/>
          <p:cNvSpPr/>
          <p:nvPr/>
        </p:nvSpPr>
        <p:spPr>
          <a:xfrm>
            <a:off x="3182620" y="1482089"/>
            <a:ext cx="336550" cy="340360"/>
          </a:xfrm>
          <a:custGeom>
            <a:avLst/>
            <a:gdLst/>
            <a:ahLst/>
            <a:cxnLst/>
            <a:rect l="l" t="t" r="r" b="b"/>
            <a:pathLst>
              <a:path w="336550" h="340360">
                <a:moveTo>
                  <a:pt x="246380" y="0"/>
                </a:moveTo>
                <a:lnTo>
                  <a:pt x="88900" y="129539"/>
                </a:lnTo>
                <a:lnTo>
                  <a:pt x="0" y="340360"/>
                </a:lnTo>
                <a:lnTo>
                  <a:pt x="179069" y="314960"/>
                </a:lnTo>
                <a:lnTo>
                  <a:pt x="231140" y="165100"/>
                </a:lnTo>
                <a:lnTo>
                  <a:pt x="336550" y="53339"/>
                </a:lnTo>
                <a:lnTo>
                  <a:pt x="24638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bk object 22"/>
          <p:cNvSpPr/>
          <p:nvPr/>
        </p:nvSpPr>
        <p:spPr>
          <a:xfrm>
            <a:off x="195579" y="234950"/>
            <a:ext cx="3788410" cy="1715770"/>
          </a:xfrm>
          <a:custGeom>
            <a:avLst/>
            <a:gdLst/>
            <a:ahLst/>
            <a:cxnLst/>
            <a:rect l="l" t="t" r="r" b="b"/>
            <a:pathLst>
              <a:path w="3788410" h="1715770">
                <a:moveTo>
                  <a:pt x="3731133" y="1628139"/>
                </a:moveTo>
                <a:lnTo>
                  <a:pt x="3197860" y="1628139"/>
                </a:lnTo>
                <a:lnTo>
                  <a:pt x="3634740" y="1715770"/>
                </a:lnTo>
                <a:lnTo>
                  <a:pt x="3731133" y="1628139"/>
                </a:lnTo>
                <a:close/>
              </a:path>
              <a:path w="3788410" h="1715770">
                <a:moveTo>
                  <a:pt x="487680" y="0"/>
                </a:moveTo>
                <a:lnTo>
                  <a:pt x="350520" y="0"/>
                </a:lnTo>
                <a:lnTo>
                  <a:pt x="140970" y="100329"/>
                </a:lnTo>
                <a:lnTo>
                  <a:pt x="0" y="405129"/>
                </a:lnTo>
                <a:lnTo>
                  <a:pt x="149860" y="697229"/>
                </a:lnTo>
                <a:lnTo>
                  <a:pt x="2658110" y="1690370"/>
                </a:lnTo>
                <a:lnTo>
                  <a:pt x="3197860" y="1628139"/>
                </a:lnTo>
                <a:lnTo>
                  <a:pt x="3731133" y="1628139"/>
                </a:lnTo>
                <a:lnTo>
                  <a:pt x="3775837" y="1587500"/>
                </a:lnTo>
                <a:lnTo>
                  <a:pt x="2741930" y="1587500"/>
                </a:lnTo>
                <a:lnTo>
                  <a:pt x="2753541" y="1541779"/>
                </a:lnTo>
                <a:lnTo>
                  <a:pt x="2561590" y="1541779"/>
                </a:lnTo>
                <a:lnTo>
                  <a:pt x="240029" y="604520"/>
                </a:lnTo>
                <a:lnTo>
                  <a:pt x="179070" y="419100"/>
                </a:lnTo>
                <a:lnTo>
                  <a:pt x="231140" y="185420"/>
                </a:lnTo>
                <a:lnTo>
                  <a:pt x="487680" y="0"/>
                </a:lnTo>
                <a:close/>
              </a:path>
              <a:path w="3788410" h="1715770">
                <a:moveTo>
                  <a:pt x="3177540" y="1535429"/>
                </a:moveTo>
                <a:lnTo>
                  <a:pt x="2741930" y="1587500"/>
                </a:lnTo>
                <a:lnTo>
                  <a:pt x="3775837" y="1587500"/>
                </a:lnTo>
                <a:lnTo>
                  <a:pt x="3784219" y="1579879"/>
                </a:lnTo>
                <a:lnTo>
                  <a:pt x="3549650" y="1579879"/>
                </a:lnTo>
                <a:lnTo>
                  <a:pt x="3177540" y="1535429"/>
                </a:lnTo>
                <a:close/>
              </a:path>
              <a:path w="3788410" h="1715770">
                <a:moveTo>
                  <a:pt x="3211830" y="998220"/>
                </a:moveTo>
                <a:lnTo>
                  <a:pt x="3078480" y="1027429"/>
                </a:lnTo>
                <a:lnTo>
                  <a:pt x="3237230" y="1294129"/>
                </a:lnTo>
                <a:lnTo>
                  <a:pt x="3549650" y="1579879"/>
                </a:lnTo>
                <a:lnTo>
                  <a:pt x="3784219" y="1579879"/>
                </a:lnTo>
                <a:lnTo>
                  <a:pt x="3788410" y="1576070"/>
                </a:lnTo>
                <a:lnTo>
                  <a:pt x="3378200" y="1294129"/>
                </a:lnTo>
                <a:lnTo>
                  <a:pt x="3211830" y="998220"/>
                </a:lnTo>
                <a:close/>
              </a:path>
              <a:path w="3788410" h="1715770">
                <a:moveTo>
                  <a:pt x="3008630" y="1049020"/>
                </a:moveTo>
                <a:lnTo>
                  <a:pt x="2791460" y="1075689"/>
                </a:lnTo>
                <a:lnTo>
                  <a:pt x="2620010" y="1282700"/>
                </a:lnTo>
                <a:lnTo>
                  <a:pt x="2561590" y="1541779"/>
                </a:lnTo>
                <a:lnTo>
                  <a:pt x="2753541" y="1541779"/>
                </a:lnTo>
                <a:lnTo>
                  <a:pt x="2823210" y="1267460"/>
                </a:lnTo>
                <a:lnTo>
                  <a:pt x="3008630" y="104902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bk object 23"/>
          <p:cNvSpPr/>
          <p:nvPr/>
        </p:nvSpPr>
        <p:spPr>
          <a:xfrm>
            <a:off x="514350" y="250190"/>
            <a:ext cx="2677160" cy="975360"/>
          </a:xfrm>
          <a:custGeom>
            <a:avLst/>
            <a:gdLst/>
            <a:ahLst/>
            <a:cxnLst/>
            <a:rect l="l" t="t" r="r" b="b"/>
            <a:pathLst>
              <a:path w="2677160" h="975360">
                <a:moveTo>
                  <a:pt x="224790" y="0"/>
                </a:moveTo>
                <a:lnTo>
                  <a:pt x="0" y="53339"/>
                </a:lnTo>
                <a:lnTo>
                  <a:pt x="2420620" y="975359"/>
                </a:lnTo>
                <a:lnTo>
                  <a:pt x="2677160" y="955039"/>
                </a:lnTo>
                <a:lnTo>
                  <a:pt x="22479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bk object 24"/>
          <p:cNvSpPr/>
          <p:nvPr/>
        </p:nvSpPr>
        <p:spPr>
          <a:xfrm>
            <a:off x="648969" y="398779"/>
            <a:ext cx="360680" cy="651510"/>
          </a:xfrm>
          <a:custGeom>
            <a:avLst/>
            <a:gdLst/>
            <a:ahLst/>
            <a:cxnLst/>
            <a:rect l="l" t="t" r="r" b="b"/>
            <a:pathLst>
              <a:path w="360680" h="651510">
                <a:moveTo>
                  <a:pt x="261620" y="0"/>
                </a:moveTo>
                <a:lnTo>
                  <a:pt x="43179" y="205740"/>
                </a:lnTo>
                <a:lnTo>
                  <a:pt x="0" y="447040"/>
                </a:lnTo>
                <a:lnTo>
                  <a:pt x="73659" y="609600"/>
                </a:lnTo>
                <a:lnTo>
                  <a:pt x="212089" y="651510"/>
                </a:lnTo>
                <a:lnTo>
                  <a:pt x="171449" y="298450"/>
                </a:lnTo>
                <a:lnTo>
                  <a:pt x="360680" y="33020"/>
                </a:lnTo>
                <a:lnTo>
                  <a:pt x="26162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bk object 25"/>
          <p:cNvSpPr/>
          <p:nvPr/>
        </p:nvSpPr>
        <p:spPr>
          <a:xfrm>
            <a:off x="1342389" y="850900"/>
            <a:ext cx="1097280" cy="577850"/>
          </a:xfrm>
          <a:custGeom>
            <a:avLst/>
            <a:gdLst/>
            <a:ahLst/>
            <a:cxnLst/>
            <a:rect l="l" t="t" r="r" b="b"/>
            <a:pathLst>
              <a:path w="1097280" h="577850">
                <a:moveTo>
                  <a:pt x="111759" y="156210"/>
                </a:moveTo>
                <a:lnTo>
                  <a:pt x="240029" y="317500"/>
                </a:lnTo>
                <a:lnTo>
                  <a:pt x="610870" y="527050"/>
                </a:lnTo>
                <a:lnTo>
                  <a:pt x="1046479" y="577850"/>
                </a:lnTo>
                <a:lnTo>
                  <a:pt x="1084007" y="473710"/>
                </a:lnTo>
                <a:lnTo>
                  <a:pt x="988060" y="473710"/>
                </a:lnTo>
                <a:lnTo>
                  <a:pt x="731520" y="448310"/>
                </a:lnTo>
                <a:lnTo>
                  <a:pt x="312420" y="284479"/>
                </a:lnTo>
                <a:lnTo>
                  <a:pt x="111759" y="156210"/>
                </a:lnTo>
                <a:close/>
              </a:path>
              <a:path w="1097280" h="577850">
                <a:moveTo>
                  <a:pt x="0" y="0"/>
                </a:moveTo>
                <a:lnTo>
                  <a:pt x="31750" y="66039"/>
                </a:lnTo>
                <a:lnTo>
                  <a:pt x="359409" y="128270"/>
                </a:lnTo>
                <a:lnTo>
                  <a:pt x="727710" y="266700"/>
                </a:lnTo>
                <a:lnTo>
                  <a:pt x="988060" y="473710"/>
                </a:lnTo>
                <a:lnTo>
                  <a:pt x="1084007" y="473710"/>
                </a:lnTo>
                <a:lnTo>
                  <a:pt x="1097280" y="436879"/>
                </a:lnTo>
                <a:lnTo>
                  <a:pt x="883920" y="233679"/>
                </a:lnTo>
                <a:lnTo>
                  <a:pt x="382270" y="3302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bk object 26"/>
          <p:cNvSpPr/>
          <p:nvPr/>
        </p:nvSpPr>
        <p:spPr>
          <a:xfrm>
            <a:off x="7835900" y="4530090"/>
            <a:ext cx="883919" cy="674370"/>
          </a:xfrm>
          <a:custGeom>
            <a:avLst/>
            <a:gdLst/>
            <a:ahLst/>
            <a:cxnLst/>
            <a:rect l="l" t="t" r="r" b="b"/>
            <a:pathLst>
              <a:path w="883920" h="674370">
                <a:moveTo>
                  <a:pt x="751840" y="0"/>
                </a:moveTo>
                <a:lnTo>
                  <a:pt x="148590" y="427990"/>
                </a:lnTo>
                <a:lnTo>
                  <a:pt x="83820" y="563880"/>
                </a:lnTo>
                <a:lnTo>
                  <a:pt x="0" y="654050"/>
                </a:lnTo>
                <a:lnTo>
                  <a:pt x="142240" y="631190"/>
                </a:lnTo>
                <a:lnTo>
                  <a:pt x="347979" y="530860"/>
                </a:lnTo>
                <a:lnTo>
                  <a:pt x="871220" y="138430"/>
                </a:lnTo>
                <a:lnTo>
                  <a:pt x="883920" y="74930"/>
                </a:lnTo>
                <a:lnTo>
                  <a:pt x="839470" y="13970"/>
                </a:lnTo>
                <a:lnTo>
                  <a:pt x="751840" y="0"/>
                </a:lnTo>
                <a:close/>
              </a:path>
            </a:pathLst>
          </a:custGeom>
          <a:solidFill>
            <a:srgbClr val="F7F7F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bk object 27"/>
          <p:cNvSpPr/>
          <p:nvPr/>
        </p:nvSpPr>
        <p:spPr>
          <a:xfrm>
            <a:off x="7813040" y="4503420"/>
            <a:ext cx="881380" cy="674370"/>
          </a:xfrm>
          <a:custGeom>
            <a:avLst/>
            <a:gdLst/>
            <a:ahLst/>
            <a:cxnLst/>
            <a:rect l="l" t="t" r="r" b="b"/>
            <a:pathLst>
              <a:path w="881379" h="674370">
                <a:moveTo>
                  <a:pt x="755650" y="0"/>
                </a:moveTo>
                <a:lnTo>
                  <a:pt x="144779" y="434339"/>
                </a:lnTo>
                <a:lnTo>
                  <a:pt x="87629" y="551179"/>
                </a:lnTo>
                <a:lnTo>
                  <a:pt x="0" y="654049"/>
                </a:lnTo>
                <a:lnTo>
                  <a:pt x="7619" y="674369"/>
                </a:lnTo>
                <a:lnTo>
                  <a:pt x="133350" y="636269"/>
                </a:lnTo>
                <a:lnTo>
                  <a:pt x="222250" y="619759"/>
                </a:lnTo>
                <a:lnTo>
                  <a:pt x="866139" y="138429"/>
                </a:lnTo>
                <a:lnTo>
                  <a:pt x="881379" y="81279"/>
                </a:lnTo>
                <a:lnTo>
                  <a:pt x="840739" y="21589"/>
                </a:lnTo>
                <a:lnTo>
                  <a:pt x="755650" y="0"/>
                </a:lnTo>
                <a:close/>
              </a:path>
            </a:pathLst>
          </a:custGeom>
          <a:solidFill>
            <a:srgbClr val="6F3C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bk object 28"/>
          <p:cNvSpPr/>
          <p:nvPr/>
        </p:nvSpPr>
        <p:spPr>
          <a:xfrm>
            <a:off x="7955280" y="4568190"/>
            <a:ext cx="638810" cy="532130"/>
          </a:xfrm>
          <a:custGeom>
            <a:avLst/>
            <a:gdLst/>
            <a:ahLst/>
            <a:cxnLst/>
            <a:rect l="l" t="t" r="r" b="b"/>
            <a:pathLst>
              <a:path w="638809" h="532129">
                <a:moveTo>
                  <a:pt x="509270" y="0"/>
                </a:moveTo>
                <a:lnTo>
                  <a:pt x="0" y="365760"/>
                </a:lnTo>
                <a:lnTo>
                  <a:pt x="96520" y="439420"/>
                </a:lnTo>
                <a:lnTo>
                  <a:pt x="113029" y="532130"/>
                </a:lnTo>
                <a:lnTo>
                  <a:pt x="638810" y="138430"/>
                </a:lnTo>
                <a:lnTo>
                  <a:pt x="604520" y="59690"/>
                </a:lnTo>
                <a:lnTo>
                  <a:pt x="509270" y="0"/>
                </a:lnTo>
                <a:close/>
              </a:path>
            </a:pathLst>
          </a:custGeom>
          <a:solidFill>
            <a:srgbClr val="FFB7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bk object 29"/>
          <p:cNvSpPr/>
          <p:nvPr/>
        </p:nvSpPr>
        <p:spPr>
          <a:xfrm>
            <a:off x="7927340" y="5046979"/>
            <a:ext cx="66039" cy="12318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bk object 30"/>
          <p:cNvSpPr/>
          <p:nvPr/>
        </p:nvSpPr>
        <p:spPr>
          <a:xfrm>
            <a:off x="7819390" y="4509770"/>
            <a:ext cx="911860" cy="727710"/>
          </a:xfrm>
          <a:custGeom>
            <a:avLst/>
            <a:gdLst/>
            <a:ahLst/>
            <a:cxnLst/>
            <a:rect l="l" t="t" r="r" b="b"/>
            <a:pathLst>
              <a:path w="911859" h="727710">
                <a:moveTo>
                  <a:pt x="765809" y="0"/>
                </a:moveTo>
                <a:lnTo>
                  <a:pt x="151129" y="441959"/>
                </a:lnTo>
                <a:lnTo>
                  <a:pt x="86359" y="580389"/>
                </a:lnTo>
                <a:lnTo>
                  <a:pt x="0" y="670559"/>
                </a:lnTo>
                <a:lnTo>
                  <a:pt x="12700" y="727709"/>
                </a:lnTo>
                <a:lnTo>
                  <a:pt x="142239" y="674369"/>
                </a:lnTo>
                <a:lnTo>
                  <a:pt x="240574" y="674369"/>
                </a:lnTo>
                <a:lnTo>
                  <a:pt x="241934" y="670559"/>
                </a:lnTo>
                <a:lnTo>
                  <a:pt x="46989" y="670559"/>
                </a:lnTo>
                <a:lnTo>
                  <a:pt x="113029" y="589279"/>
                </a:lnTo>
                <a:lnTo>
                  <a:pt x="163829" y="477519"/>
                </a:lnTo>
                <a:lnTo>
                  <a:pt x="238336" y="477519"/>
                </a:lnTo>
                <a:lnTo>
                  <a:pt x="201929" y="441959"/>
                </a:lnTo>
                <a:lnTo>
                  <a:pt x="774700" y="34289"/>
                </a:lnTo>
                <a:lnTo>
                  <a:pt x="877146" y="34289"/>
                </a:lnTo>
                <a:lnTo>
                  <a:pt x="859789" y="7619"/>
                </a:lnTo>
                <a:lnTo>
                  <a:pt x="765809" y="0"/>
                </a:lnTo>
                <a:close/>
              </a:path>
              <a:path w="911859" h="727710">
                <a:moveTo>
                  <a:pt x="240574" y="674369"/>
                </a:moveTo>
                <a:lnTo>
                  <a:pt x="142239" y="674369"/>
                </a:lnTo>
                <a:lnTo>
                  <a:pt x="238759" y="679449"/>
                </a:lnTo>
                <a:lnTo>
                  <a:pt x="240574" y="674369"/>
                </a:lnTo>
                <a:close/>
              </a:path>
              <a:path w="911859" h="727710">
                <a:moveTo>
                  <a:pt x="162559" y="640079"/>
                </a:moveTo>
                <a:lnTo>
                  <a:pt x="46989" y="670559"/>
                </a:lnTo>
                <a:lnTo>
                  <a:pt x="241934" y="670559"/>
                </a:lnTo>
                <a:lnTo>
                  <a:pt x="251459" y="643889"/>
                </a:lnTo>
                <a:lnTo>
                  <a:pt x="162559" y="640079"/>
                </a:lnTo>
                <a:close/>
              </a:path>
              <a:path w="911859" h="727710">
                <a:moveTo>
                  <a:pt x="238336" y="477519"/>
                </a:moveTo>
                <a:lnTo>
                  <a:pt x="163829" y="477519"/>
                </a:lnTo>
                <a:lnTo>
                  <a:pt x="231139" y="546099"/>
                </a:lnTo>
                <a:lnTo>
                  <a:pt x="256539" y="623569"/>
                </a:lnTo>
                <a:lnTo>
                  <a:pt x="281939" y="567689"/>
                </a:lnTo>
                <a:lnTo>
                  <a:pt x="256539" y="495299"/>
                </a:lnTo>
                <a:lnTo>
                  <a:pt x="238336" y="477519"/>
                </a:lnTo>
                <a:close/>
              </a:path>
              <a:path w="911859" h="727710">
                <a:moveTo>
                  <a:pt x="877146" y="34289"/>
                </a:moveTo>
                <a:lnTo>
                  <a:pt x="774700" y="34289"/>
                </a:lnTo>
                <a:lnTo>
                  <a:pt x="829309" y="48259"/>
                </a:lnTo>
                <a:lnTo>
                  <a:pt x="878839" y="96519"/>
                </a:lnTo>
                <a:lnTo>
                  <a:pt x="885189" y="185419"/>
                </a:lnTo>
                <a:lnTo>
                  <a:pt x="906779" y="153669"/>
                </a:lnTo>
                <a:lnTo>
                  <a:pt x="911859" y="87629"/>
                </a:lnTo>
                <a:lnTo>
                  <a:pt x="877146" y="3428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bk object 31"/>
          <p:cNvSpPr/>
          <p:nvPr/>
        </p:nvSpPr>
        <p:spPr>
          <a:xfrm>
            <a:off x="8098790" y="4645659"/>
            <a:ext cx="615950" cy="499109"/>
          </a:xfrm>
          <a:custGeom>
            <a:avLst/>
            <a:gdLst/>
            <a:ahLst/>
            <a:cxnLst/>
            <a:rect l="l" t="t" r="r" b="b"/>
            <a:pathLst>
              <a:path w="615950" h="499110">
                <a:moveTo>
                  <a:pt x="615950" y="0"/>
                </a:moveTo>
                <a:lnTo>
                  <a:pt x="33019" y="434339"/>
                </a:lnTo>
                <a:lnTo>
                  <a:pt x="0" y="499109"/>
                </a:lnTo>
                <a:lnTo>
                  <a:pt x="595629" y="60959"/>
                </a:lnTo>
                <a:lnTo>
                  <a:pt x="6159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bk object 32"/>
          <p:cNvSpPr/>
          <p:nvPr/>
        </p:nvSpPr>
        <p:spPr>
          <a:xfrm>
            <a:off x="8479790" y="4587240"/>
            <a:ext cx="152400" cy="15494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bk object 33"/>
          <p:cNvSpPr/>
          <p:nvPr/>
        </p:nvSpPr>
        <p:spPr>
          <a:xfrm>
            <a:off x="8163559" y="4754879"/>
            <a:ext cx="294640" cy="196850"/>
          </a:xfrm>
          <a:custGeom>
            <a:avLst/>
            <a:gdLst/>
            <a:ahLst/>
            <a:cxnLst/>
            <a:rect l="l" t="t" r="r" b="b"/>
            <a:pathLst>
              <a:path w="294640" h="196850">
                <a:moveTo>
                  <a:pt x="240030" y="6350"/>
                </a:moveTo>
                <a:lnTo>
                  <a:pt x="182880" y="11430"/>
                </a:lnTo>
                <a:lnTo>
                  <a:pt x="77470" y="67310"/>
                </a:lnTo>
                <a:lnTo>
                  <a:pt x="0" y="162560"/>
                </a:lnTo>
                <a:lnTo>
                  <a:pt x="26670" y="196850"/>
                </a:lnTo>
                <a:lnTo>
                  <a:pt x="106680" y="176530"/>
                </a:lnTo>
                <a:lnTo>
                  <a:pt x="122518" y="165100"/>
                </a:lnTo>
                <a:lnTo>
                  <a:pt x="33020" y="165100"/>
                </a:lnTo>
                <a:lnTo>
                  <a:pt x="77470" y="107950"/>
                </a:lnTo>
                <a:lnTo>
                  <a:pt x="179070" y="34290"/>
                </a:lnTo>
                <a:lnTo>
                  <a:pt x="240030" y="6350"/>
                </a:lnTo>
                <a:close/>
              </a:path>
              <a:path w="294640" h="196850">
                <a:moveTo>
                  <a:pt x="274320" y="0"/>
                </a:moveTo>
                <a:lnTo>
                  <a:pt x="210820" y="68580"/>
                </a:lnTo>
                <a:lnTo>
                  <a:pt x="121920" y="134620"/>
                </a:lnTo>
                <a:lnTo>
                  <a:pt x="33020" y="165100"/>
                </a:lnTo>
                <a:lnTo>
                  <a:pt x="122518" y="165100"/>
                </a:lnTo>
                <a:lnTo>
                  <a:pt x="229870" y="87630"/>
                </a:lnTo>
                <a:lnTo>
                  <a:pt x="294640" y="2540"/>
                </a:lnTo>
                <a:lnTo>
                  <a:pt x="27432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bk object 34"/>
          <p:cNvSpPr/>
          <p:nvPr/>
        </p:nvSpPr>
        <p:spPr>
          <a:xfrm>
            <a:off x="901700" y="5054600"/>
            <a:ext cx="6807200" cy="723900"/>
          </a:xfrm>
          <a:custGeom>
            <a:avLst/>
            <a:gdLst/>
            <a:ahLst/>
            <a:cxnLst/>
            <a:rect l="l" t="t" r="r" b="b"/>
            <a:pathLst>
              <a:path w="6807200" h="723900">
                <a:moveTo>
                  <a:pt x="0" y="0"/>
                </a:moveTo>
                <a:lnTo>
                  <a:pt x="55112" y="18844"/>
                </a:lnTo>
                <a:lnTo>
                  <a:pt x="123349" y="44096"/>
                </a:lnTo>
                <a:lnTo>
                  <a:pt x="161851" y="58750"/>
                </a:lnTo>
                <a:lnTo>
                  <a:pt x="202990" y="74555"/>
                </a:lnTo>
                <a:lnTo>
                  <a:pt x="246551" y="91361"/>
                </a:lnTo>
                <a:lnTo>
                  <a:pt x="292318" y="109018"/>
                </a:lnTo>
                <a:lnTo>
                  <a:pt x="340077" y="127376"/>
                </a:lnTo>
                <a:lnTo>
                  <a:pt x="389613" y="146284"/>
                </a:lnTo>
                <a:lnTo>
                  <a:pt x="440711" y="165593"/>
                </a:lnTo>
                <a:lnTo>
                  <a:pt x="493157" y="185151"/>
                </a:lnTo>
                <a:lnTo>
                  <a:pt x="546734" y="204810"/>
                </a:lnTo>
                <a:lnTo>
                  <a:pt x="601230" y="224418"/>
                </a:lnTo>
                <a:lnTo>
                  <a:pt x="656427" y="243826"/>
                </a:lnTo>
                <a:lnTo>
                  <a:pt x="712113" y="262882"/>
                </a:lnTo>
                <a:lnTo>
                  <a:pt x="768072" y="281438"/>
                </a:lnTo>
                <a:lnTo>
                  <a:pt x="824088" y="299343"/>
                </a:lnTo>
                <a:lnTo>
                  <a:pt x="879948" y="316447"/>
                </a:lnTo>
                <a:lnTo>
                  <a:pt x="935436" y="332598"/>
                </a:lnTo>
                <a:lnTo>
                  <a:pt x="990338" y="347648"/>
                </a:lnTo>
                <a:lnTo>
                  <a:pt x="1044439" y="361447"/>
                </a:lnTo>
                <a:lnTo>
                  <a:pt x="1097523" y="373842"/>
                </a:lnTo>
                <a:lnTo>
                  <a:pt x="1149376" y="384686"/>
                </a:lnTo>
                <a:lnTo>
                  <a:pt x="1199783" y="393827"/>
                </a:lnTo>
                <a:lnTo>
                  <a:pt x="1248529" y="401115"/>
                </a:lnTo>
                <a:lnTo>
                  <a:pt x="1295400" y="406400"/>
                </a:lnTo>
                <a:lnTo>
                  <a:pt x="1347388" y="409715"/>
                </a:lnTo>
                <a:lnTo>
                  <a:pt x="1400082" y="410298"/>
                </a:lnTo>
                <a:lnTo>
                  <a:pt x="1453351" y="408396"/>
                </a:lnTo>
                <a:lnTo>
                  <a:pt x="1507066" y="404253"/>
                </a:lnTo>
                <a:lnTo>
                  <a:pt x="1561099" y="398115"/>
                </a:lnTo>
                <a:lnTo>
                  <a:pt x="1615320" y="390227"/>
                </a:lnTo>
                <a:lnTo>
                  <a:pt x="1669601" y="380834"/>
                </a:lnTo>
                <a:lnTo>
                  <a:pt x="1723813" y="370181"/>
                </a:lnTo>
                <a:lnTo>
                  <a:pt x="1777826" y="358514"/>
                </a:lnTo>
                <a:lnTo>
                  <a:pt x="1831511" y="346078"/>
                </a:lnTo>
                <a:lnTo>
                  <a:pt x="1884741" y="333119"/>
                </a:lnTo>
                <a:lnTo>
                  <a:pt x="1937385" y="319881"/>
                </a:lnTo>
                <a:lnTo>
                  <a:pt x="1989314" y="306610"/>
                </a:lnTo>
                <a:lnTo>
                  <a:pt x="2040400" y="293551"/>
                </a:lnTo>
                <a:lnTo>
                  <a:pt x="2090514" y="280950"/>
                </a:lnTo>
                <a:lnTo>
                  <a:pt x="2139526" y="269051"/>
                </a:lnTo>
                <a:lnTo>
                  <a:pt x="2187308" y="258101"/>
                </a:lnTo>
                <a:lnTo>
                  <a:pt x="2233731" y="248344"/>
                </a:lnTo>
                <a:lnTo>
                  <a:pt x="2278666" y="240026"/>
                </a:lnTo>
                <a:lnTo>
                  <a:pt x="2321983" y="233391"/>
                </a:lnTo>
                <a:lnTo>
                  <a:pt x="2363554" y="228686"/>
                </a:lnTo>
                <a:lnTo>
                  <a:pt x="2403250" y="226156"/>
                </a:lnTo>
                <a:lnTo>
                  <a:pt x="2440941" y="226045"/>
                </a:lnTo>
                <a:lnTo>
                  <a:pt x="2476500" y="228600"/>
                </a:lnTo>
                <a:lnTo>
                  <a:pt x="2524695" y="237954"/>
                </a:lnTo>
                <a:lnTo>
                  <a:pt x="2566908" y="253489"/>
                </a:lnTo>
                <a:lnTo>
                  <a:pt x="2603881" y="274269"/>
                </a:lnTo>
                <a:lnTo>
                  <a:pt x="2636361" y="299362"/>
                </a:lnTo>
                <a:lnTo>
                  <a:pt x="2665090" y="327834"/>
                </a:lnTo>
                <a:lnTo>
                  <a:pt x="2690812" y="358750"/>
                </a:lnTo>
                <a:lnTo>
                  <a:pt x="2714272" y="391176"/>
                </a:lnTo>
                <a:lnTo>
                  <a:pt x="2736215" y="424180"/>
                </a:lnTo>
                <a:lnTo>
                  <a:pt x="2757383" y="456826"/>
                </a:lnTo>
                <a:lnTo>
                  <a:pt x="2778521" y="488181"/>
                </a:lnTo>
                <a:lnTo>
                  <a:pt x="2823686" y="543282"/>
                </a:lnTo>
                <a:lnTo>
                  <a:pt x="2877661" y="582012"/>
                </a:lnTo>
                <a:lnTo>
                  <a:pt x="2946400" y="596900"/>
                </a:lnTo>
                <a:lnTo>
                  <a:pt x="2975610" y="594755"/>
                </a:lnTo>
                <a:lnTo>
                  <a:pt x="3031567" y="576935"/>
                </a:lnTo>
                <a:lnTo>
                  <a:pt x="3086004" y="544443"/>
                </a:lnTo>
                <a:lnTo>
                  <a:pt x="3141039" y="501320"/>
                </a:lnTo>
                <a:lnTo>
                  <a:pt x="3198793" y="451609"/>
                </a:lnTo>
                <a:lnTo>
                  <a:pt x="3229351" y="425545"/>
                </a:lnTo>
                <a:lnTo>
                  <a:pt x="3261384" y="399349"/>
                </a:lnTo>
                <a:lnTo>
                  <a:pt x="3295157" y="373528"/>
                </a:lnTo>
                <a:lnTo>
                  <a:pt x="3330934" y="348585"/>
                </a:lnTo>
                <a:lnTo>
                  <a:pt x="3368980" y="325025"/>
                </a:lnTo>
                <a:lnTo>
                  <a:pt x="3409561" y="303355"/>
                </a:lnTo>
                <a:lnTo>
                  <a:pt x="3452940" y="284080"/>
                </a:lnTo>
                <a:lnTo>
                  <a:pt x="3499384" y="267704"/>
                </a:lnTo>
                <a:lnTo>
                  <a:pt x="3549157" y="254733"/>
                </a:lnTo>
                <a:lnTo>
                  <a:pt x="3602524" y="245671"/>
                </a:lnTo>
                <a:lnTo>
                  <a:pt x="3659750" y="241025"/>
                </a:lnTo>
                <a:lnTo>
                  <a:pt x="3721100" y="241300"/>
                </a:lnTo>
                <a:lnTo>
                  <a:pt x="3793219" y="247829"/>
                </a:lnTo>
                <a:lnTo>
                  <a:pt x="3831943" y="253506"/>
                </a:lnTo>
                <a:lnTo>
                  <a:pt x="3872319" y="260668"/>
                </a:lnTo>
                <a:lnTo>
                  <a:pt x="3914258" y="269221"/>
                </a:lnTo>
                <a:lnTo>
                  <a:pt x="3957665" y="279072"/>
                </a:lnTo>
                <a:lnTo>
                  <a:pt x="4002451" y="290129"/>
                </a:lnTo>
                <a:lnTo>
                  <a:pt x="4048522" y="302299"/>
                </a:lnTo>
                <a:lnTo>
                  <a:pt x="4095787" y="315488"/>
                </a:lnTo>
                <a:lnTo>
                  <a:pt x="4144155" y="329603"/>
                </a:lnTo>
                <a:lnTo>
                  <a:pt x="4193532" y="344552"/>
                </a:lnTo>
                <a:lnTo>
                  <a:pt x="4243828" y="360241"/>
                </a:lnTo>
                <a:lnTo>
                  <a:pt x="4294951" y="376578"/>
                </a:lnTo>
                <a:lnTo>
                  <a:pt x="4346809" y="393469"/>
                </a:lnTo>
                <a:lnTo>
                  <a:pt x="4399310" y="410822"/>
                </a:lnTo>
                <a:lnTo>
                  <a:pt x="4452361" y="428543"/>
                </a:lnTo>
                <a:lnTo>
                  <a:pt x="4505872" y="446539"/>
                </a:lnTo>
                <a:lnTo>
                  <a:pt x="4559750" y="464718"/>
                </a:lnTo>
                <a:lnTo>
                  <a:pt x="4613904" y="482986"/>
                </a:lnTo>
                <a:lnTo>
                  <a:pt x="4668242" y="501251"/>
                </a:lnTo>
                <a:lnTo>
                  <a:pt x="4722671" y="519419"/>
                </a:lnTo>
                <a:lnTo>
                  <a:pt x="4777100" y="537397"/>
                </a:lnTo>
                <a:lnTo>
                  <a:pt x="4831438" y="555093"/>
                </a:lnTo>
                <a:lnTo>
                  <a:pt x="4885592" y="572413"/>
                </a:lnTo>
                <a:lnTo>
                  <a:pt x="4939470" y="589264"/>
                </a:lnTo>
                <a:lnTo>
                  <a:pt x="4992981" y="605554"/>
                </a:lnTo>
                <a:lnTo>
                  <a:pt x="5046033" y="621190"/>
                </a:lnTo>
                <a:lnTo>
                  <a:pt x="5098533" y="636077"/>
                </a:lnTo>
                <a:lnTo>
                  <a:pt x="5150391" y="650124"/>
                </a:lnTo>
                <a:lnTo>
                  <a:pt x="5201514" y="663238"/>
                </a:lnTo>
                <a:lnTo>
                  <a:pt x="5251810" y="675325"/>
                </a:lnTo>
                <a:lnTo>
                  <a:pt x="5301188" y="686292"/>
                </a:lnTo>
                <a:lnTo>
                  <a:pt x="5349555" y="696046"/>
                </a:lnTo>
                <a:lnTo>
                  <a:pt x="5396820" y="704495"/>
                </a:lnTo>
                <a:lnTo>
                  <a:pt x="5442892" y="711545"/>
                </a:lnTo>
                <a:lnTo>
                  <a:pt x="5487677" y="717104"/>
                </a:lnTo>
                <a:lnTo>
                  <a:pt x="5531085" y="721078"/>
                </a:lnTo>
                <a:lnTo>
                  <a:pt x="5573023" y="723374"/>
                </a:lnTo>
                <a:lnTo>
                  <a:pt x="5613400" y="723900"/>
                </a:lnTo>
                <a:lnTo>
                  <a:pt x="5670411" y="721664"/>
                </a:lnTo>
                <a:lnTo>
                  <a:pt x="5727093" y="716241"/>
                </a:lnTo>
                <a:lnTo>
                  <a:pt x="5783367" y="707858"/>
                </a:lnTo>
                <a:lnTo>
                  <a:pt x="5839154" y="696746"/>
                </a:lnTo>
                <a:lnTo>
                  <a:pt x="5894376" y="683135"/>
                </a:lnTo>
                <a:lnTo>
                  <a:pt x="5948955" y="667253"/>
                </a:lnTo>
                <a:lnTo>
                  <a:pt x="6002811" y="649331"/>
                </a:lnTo>
                <a:lnTo>
                  <a:pt x="6055866" y="629597"/>
                </a:lnTo>
                <a:lnTo>
                  <a:pt x="6108041" y="608282"/>
                </a:lnTo>
                <a:lnTo>
                  <a:pt x="6159258" y="585616"/>
                </a:lnTo>
                <a:lnTo>
                  <a:pt x="6209439" y="561827"/>
                </a:lnTo>
                <a:lnTo>
                  <a:pt x="6258504" y="537145"/>
                </a:lnTo>
                <a:lnTo>
                  <a:pt x="6306375" y="511800"/>
                </a:lnTo>
                <a:lnTo>
                  <a:pt x="6352974" y="486022"/>
                </a:lnTo>
                <a:lnTo>
                  <a:pt x="6398221" y="460039"/>
                </a:lnTo>
                <a:lnTo>
                  <a:pt x="6442039" y="434082"/>
                </a:lnTo>
                <a:lnTo>
                  <a:pt x="6484349" y="408380"/>
                </a:lnTo>
                <a:lnTo>
                  <a:pt x="6525071" y="383163"/>
                </a:lnTo>
                <a:lnTo>
                  <a:pt x="6564129" y="358660"/>
                </a:lnTo>
                <a:lnTo>
                  <a:pt x="6601442" y="335101"/>
                </a:lnTo>
                <a:lnTo>
                  <a:pt x="6636932" y="312716"/>
                </a:lnTo>
                <a:lnTo>
                  <a:pt x="6670522" y="291733"/>
                </a:lnTo>
                <a:lnTo>
                  <a:pt x="6731682" y="254895"/>
                </a:lnTo>
                <a:lnTo>
                  <a:pt x="6784295" y="226424"/>
                </a:lnTo>
                <a:lnTo>
                  <a:pt x="6807200" y="215900"/>
                </a:lnTo>
              </a:path>
            </a:pathLst>
          </a:custGeom>
          <a:ln w="76194">
            <a:solidFill>
              <a:srgbClr val="6F3C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bk object 35"/>
          <p:cNvSpPr/>
          <p:nvPr/>
        </p:nvSpPr>
        <p:spPr>
          <a:xfrm>
            <a:off x="4076700" y="1954529"/>
            <a:ext cx="889000" cy="356870"/>
          </a:xfrm>
          <a:custGeom>
            <a:avLst/>
            <a:gdLst/>
            <a:ahLst/>
            <a:cxnLst/>
            <a:rect l="l" t="t" r="r" b="b"/>
            <a:pathLst>
              <a:path w="889000" h="356869">
                <a:moveTo>
                  <a:pt x="0" y="26670"/>
                </a:moveTo>
                <a:lnTo>
                  <a:pt x="48724" y="53696"/>
                </a:lnTo>
                <a:lnTo>
                  <a:pt x="97190" y="80274"/>
                </a:lnTo>
                <a:lnTo>
                  <a:pt x="145138" y="105799"/>
                </a:lnTo>
                <a:lnTo>
                  <a:pt x="192308" y="129672"/>
                </a:lnTo>
                <a:lnTo>
                  <a:pt x="238442" y="151288"/>
                </a:lnTo>
                <a:lnTo>
                  <a:pt x="283281" y="170047"/>
                </a:lnTo>
                <a:lnTo>
                  <a:pt x="326565" y="185347"/>
                </a:lnTo>
                <a:lnTo>
                  <a:pt x="368035" y="196585"/>
                </a:lnTo>
                <a:lnTo>
                  <a:pt x="407433" y="203160"/>
                </a:lnTo>
                <a:lnTo>
                  <a:pt x="444500" y="204470"/>
                </a:lnTo>
                <a:lnTo>
                  <a:pt x="482620" y="195325"/>
                </a:lnTo>
                <a:lnTo>
                  <a:pt x="517668" y="173836"/>
                </a:lnTo>
                <a:lnTo>
                  <a:pt x="550051" y="143839"/>
                </a:lnTo>
                <a:lnTo>
                  <a:pt x="580175" y="109169"/>
                </a:lnTo>
                <a:lnTo>
                  <a:pt x="608450" y="73663"/>
                </a:lnTo>
                <a:lnTo>
                  <a:pt x="635282" y="41157"/>
                </a:lnTo>
                <a:lnTo>
                  <a:pt x="661079" y="15487"/>
                </a:lnTo>
                <a:lnTo>
                  <a:pt x="686249" y="489"/>
                </a:lnTo>
                <a:lnTo>
                  <a:pt x="711200" y="0"/>
                </a:lnTo>
                <a:lnTo>
                  <a:pt x="739154" y="20439"/>
                </a:lnTo>
                <a:lnTo>
                  <a:pt x="766484" y="58261"/>
                </a:lnTo>
                <a:lnTo>
                  <a:pt x="792683" y="108227"/>
                </a:lnTo>
                <a:lnTo>
                  <a:pt x="817245" y="165100"/>
                </a:lnTo>
                <a:lnTo>
                  <a:pt x="839663" y="223639"/>
                </a:lnTo>
                <a:lnTo>
                  <a:pt x="859432" y="278606"/>
                </a:lnTo>
                <a:lnTo>
                  <a:pt x="876046" y="324762"/>
                </a:lnTo>
                <a:lnTo>
                  <a:pt x="889000" y="356870"/>
                </a:lnTo>
              </a:path>
            </a:pathLst>
          </a:custGeom>
          <a:ln w="114292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bk object 36"/>
          <p:cNvSpPr/>
          <p:nvPr/>
        </p:nvSpPr>
        <p:spPr>
          <a:xfrm>
            <a:off x="1408430" y="1524000"/>
            <a:ext cx="6400800" cy="2274570"/>
          </a:xfrm>
          <a:custGeom>
            <a:avLst/>
            <a:gdLst/>
            <a:ahLst/>
            <a:cxnLst/>
            <a:rect l="l" t="t" r="r" b="b"/>
            <a:pathLst>
              <a:path w="6400800" h="2274570">
                <a:moveTo>
                  <a:pt x="3200399" y="2274570"/>
                </a:moveTo>
                <a:lnTo>
                  <a:pt x="0" y="2274570"/>
                </a:lnTo>
                <a:lnTo>
                  <a:pt x="0" y="0"/>
                </a:lnTo>
                <a:lnTo>
                  <a:pt x="6400800" y="0"/>
                </a:lnTo>
                <a:lnTo>
                  <a:pt x="6400800" y="2274570"/>
                </a:lnTo>
                <a:lnTo>
                  <a:pt x="3200399" y="2274570"/>
                </a:lnTo>
                <a:close/>
              </a:path>
            </a:pathLst>
          </a:custGeom>
          <a:ln w="76194">
            <a:solidFill>
              <a:srgbClr val="FFB7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bk object 37"/>
          <p:cNvSpPr/>
          <p:nvPr/>
        </p:nvSpPr>
        <p:spPr>
          <a:xfrm>
            <a:off x="1370330" y="1512569"/>
            <a:ext cx="6400800" cy="2273300"/>
          </a:xfrm>
          <a:custGeom>
            <a:avLst/>
            <a:gdLst/>
            <a:ahLst/>
            <a:cxnLst/>
            <a:rect l="l" t="t" r="r" b="b"/>
            <a:pathLst>
              <a:path w="6400800" h="2273300">
                <a:moveTo>
                  <a:pt x="3200399" y="2273299"/>
                </a:moveTo>
                <a:lnTo>
                  <a:pt x="0" y="2273299"/>
                </a:lnTo>
                <a:lnTo>
                  <a:pt x="0" y="0"/>
                </a:lnTo>
                <a:lnTo>
                  <a:pt x="6400800" y="0"/>
                </a:lnTo>
                <a:lnTo>
                  <a:pt x="6400800" y="2273299"/>
                </a:lnTo>
                <a:lnTo>
                  <a:pt x="3200399" y="2273299"/>
                </a:lnTo>
                <a:close/>
              </a:path>
            </a:pathLst>
          </a:custGeom>
          <a:ln w="7619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2010410" y="3056889"/>
            <a:ext cx="5123179" cy="6959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2385060" y="3996690"/>
            <a:ext cx="4373879" cy="97027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0" i="0">
                <a:solidFill>
                  <a:schemeClr val="tx1"/>
                </a:solidFill>
                <a:latin typeface="Comic Sans MS"/>
                <a:cs typeface="Comic Sans MS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3/7/2022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0" i="0">
                <a:solidFill>
                  <a:srgbClr val="CFC500"/>
                </a:solidFill>
                <a:latin typeface="Comic Sans MS"/>
                <a:cs typeface="Comic Sans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chemeClr val="tx1"/>
                </a:solidFill>
                <a:latin typeface="Comic Sans MS"/>
                <a:cs typeface="Comic Sans MS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3/7/2022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0" i="0">
                <a:solidFill>
                  <a:srgbClr val="CFC500"/>
                </a:solidFill>
                <a:latin typeface="Comic Sans MS"/>
                <a:cs typeface="Comic Sans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3/7/2022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-1270" y="0"/>
            <a:ext cx="9145270" cy="106680"/>
          </a:xfrm>
          <a:custGeom>
            <a:avLst/>
            <a:gdLst/>
            <a:ahLst/>
            <a:cxnLst/>
            <a:rect l="l" t="t" r="r" b="b"/>
            <a:pathLst>
              <a:path w="9145270" h="106680">
                <a:moveTo>
                  <a:pt x="0" y="0"/>
                </a:moveTo>
                <a:lnTo>
                  <a:pt x="9145270" y="0"/>
                </a:lnTo>
                <a:lnTo>
                  <a:pt x="9145270" y="106679"/>
                </a:lnTo>
                <a:lnTo>
                  <a:pt x="0" y="106679"/>
                </a:lnTo>
                <a:lnTo>
                  <a:pt x="0" y="0"/>
                </a:lnTo>
                <a:close/>
              </a:path>
            </a:pathLst>
          </a:custGeom>
          <a:solidFill>
            <a:srgbClr val="69557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-1270" y="105410"/>
            <a:ext cx="9145270" cy="107950"/>
          </a:xfrm>
          <a:custGeom>
            <a:avLst/>
            <a:gdLst/>
            <a:ahLst/>
            <a:cxnLst/>
            <a:rect l="l" t="t" r="r" b="b"/>
            <a:pathLst>
              <a:path w="9145270" h="107950">
                <a:moveTo>
                  <a:pt x="0" y="0"/>
                </a:moveTo>
                <a:lnTo>
                  <a:pt x="9145270" y="0"/>
                </a:lnTo>
                <a:lnTo>
                  <a:pt x="9145270" y="107950"/>
                </a:lnTo>
                <a:lnTo>
                  <a:pt x="0" y="107950"/>
                </a:lnTo>
                <a:lnTo>
                  <a:pt x="0" y="0"/>
                </a:lnTo>
                <a:close/>
              </a:path>
            </a:pathLst>
          </a:custGeom>
          <a:solidFill>
            <a:srgbClr val="69557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k object 18"/>
          <p:cNvSpPr/>
          <p:nvPr/>
        </p:nvSpPr>
        <p:spPr>
          <a:xfrm>
            <a:off x="-1270" y="213359"/>
            <a:ext cx="9145270" cy="106680"/>
          </a:xfrm>
          <a:custGeom>
            <a:avLst/>
            <a:gdLst/>
            <a:ahLst/>
            <a:cxnLst/>
            <a:rect l="l" t="t" r="r" b="b"/>
            <a:pathLst>
              <a:path w="9145270" h="106679">
                <a:moveTo>
                  <a:pt x="0" y="0"/>
                </a:moveTo>
                <a:lnTo>
                  <a:pt x="9145270" y="0"/>
                </a:lnTo>
                <a:lnTo>
                  <a:pt x="9145270" y="106680"/>
                </a:lnTo>
                <a:lnTo>
                  <a:pt x="0" y="106680"/>
                </a:lnTo>
                <a:lnTo>
                  <a:pt x="0" y="0"/>
                </a:lnTo>
                <a:close/>
              </a:path>
            </a:pathLst>
          </a:custGeom>
          <a:solidFill>
            <a:srgbClr val="68547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k object 19"/>
          <p:cNvSpPr/>
          <p:nvPr/>
        </p:nvSpPr>
        <p:spPr>
          <a:xfrm>
            <a:off x="-1270" y="320040"/>
            <a:ext cx="9145270" cy="106680"/>
          </a:xfrm>
          <a:custGeom>
            <a:avLst/>
            <a:gdLst/>
            <a:ahLst/>
            <a:cxnLst/>
            <a:rect l="l" t="t" r="r" b="b"/>
            <a:pathLst>
              <a:path w="9145270" h="106679">
                <a:moveTo>
                  <a:pt x="0" y="0"/>
                </a:moveTo>
                <a:lnTo>
                  <a:pt x="9145270" y="0"/>
                </a:lnTo>
                <a:lnTo>
                  <a:pt x="9145270" y="106679"/>
                </a:lnTo>
                <a:lnTo>
                  <a:pt x="0" y="106679"/>
                </a:lnTo>
                <a:lnTo>
                  <a:pt x="0" y="0"/>
                </a:lnTo>
                <a:close/>
              </a:path>
            </a:pathLst>
          </a:custGeom>
          <a:solidFill>
            <a:srgbClr val="67537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k object 20"/>
          <p:cNvSpPr/>
          <p:nvPr/>
        </p:nvSpPr>
        <p:spPr>
          <a:xfrm>
            <a:off x="-1270" y="426719"/>
            <a:ext cx="9145270" cy="107950"/>
          </a:xfrm>
          <a:custGeom>
            <a:avLst/>
            <a:gdLst/>
            <a:ahLst/>
            <a:cxnLst/>
            <a:rect l="l" t="t" r="r" b="b"/>
            <a:pathLst>
              <a:path w="9145270" h="107950">
                <a:moveTo>
                  <a:pt x="0" y="0"/>
                </a:moveTo>
                <a:lnTo>
                  <a:pt x="9145270" y="0"/>
                </a:lnTo>
                <a:lnTo>
                  <a:pt x="9145270" y="107950"/>
                </a:lnTo>
                <a:lnTo>
                  <a:pt x="0" y="107950"/>
                </a:lnTo>
                <a:lnTo>
                  <a:pt x="0" y="0"/>
                </a:lnTo>
                <a:close/>
              </a:path>
            </a:pathLst>
          </a:custGeom>
          <a:solidFill>
            <a:srgbClr val="66537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k object 21"/>
          <p:cNvSpPr/>
          <p:nvPr/>
        </p:nvSpPr>
        <p:spPr>
          <a:xfrm>
            <a:off x="-1270" y="534669"/>
            <a:ext cx="9145270" cy="106680"/>
          </a:xfrm>
          <a:custGeom>
            <a:avLst/>
            <a:gdLst/>
            <a:ahLst/>
            <a:cxnLst/>
            <a:rect l="l" t="t" r="r" b="b"/>
            <a:pathLst>
              <a:path w="9145270" h="106679">
                <a:moveTo>
                  <a:pt x="0" y="0"/>
                </a:moveTo>
                <a:lnTo>
                  <a:pt x="9145270" y="0"/>
                </a:lnTo>
                <a:lnTo>
                  <a:pt x="9145270" y="106679"/>
                </a:lnTo>
                <a:lnTo>
                  <a:pt x="0" y="106679"/>
                </a:lnTo>
                <a:lnTo>
                  <a:pt x="0" y="0"/>
                </a:lnTo>
                <a:close/>
              </a:path>
            </a:pathLst>
          </a:custGeom>
          <a:solidFill>
            <a:srgbClr val="66527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bk object 22"/>
          <p:cNvSpPr/>
          <p:nvPr/>
        </p:nvSpPr>
        <p:spPr>
          <a:xfrm>
            <a:off x="-1270" y="641350"/>
            <a:ext cx="9145270" cy="107950"/>
          </a:xfrm>
          <a:custGeom>
            <a:avLst/>
            <a:gdLst/>
            <a:ahLst/>
            <a:cxnLst/>
            <a:rect l="l" t="t" r="r" b="b"/>
            <a:pathLst>
              <a:path w="9145270" h="107950">
                <a:moveTo>
                  <a:pt x="0" y="0"/>
                </a:moveTo>
                <a:lnTo>
                  <a:pt x="9145270" y="0"/>
                </a:lnTo>
                <a:lnTo>
                  <a:pt x="9145270" y="107950"/>
                </a:lnTo>
                <a:lnTo>
                  <a:pt x="0" y="107950"/>
                </a:lnTo>
                <a:lnTo>
                  <a:pt x="0" y="0"/>
                </a:lnTo>
                <a:close/>
              </a:path>
            </a:pathLst>
          </a:custGeom>
          <a:solidFill>
            <a:srgbClr val="64517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bk object 23"/>
          <p:cNvSpPr/>
          <p:nvPr/>
        </p:nvSpPr>
        <p:spPr>
          <a:xfrm>
            <a:off x="-1270" y="749300"/>
            <a:ext cx="9145270" cy="106680"/>
          </a:xfrm>
          <a:custGeom>
            <a:avLst/>
            <a:gdLst/>
            <a:ahLst/>
            <a:cxnLst/>
            <a:rect l="l" t="t" r="r" b="b"/>
            <a:pathLst>
              <a:path w="9145270" h="106680">
                <a:moveTo>
                  <a:pt x="0" y="0"/>
                </a:moveTo>
                <a:lnTo>
                  <a:pt x="9145270" y="0"/>
                </a:lnTo>
                <a:lnTo>
                  <a:pt x="9145270" y="106679"/>
                </a:lnTo>
                <a:lnTo>
                  <a:pt x="0" y="106679"/>
                </a:lnTo>
                <a:lnTo>
                  <a:pt x="0" y="0"/>
                </a:lnTo>
                <a:close/>
              </a:path>
            </a:pathLst>
          </a:custGeom>
          <a:solidFill>
            <a:srgbClr val="63506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bk object 24"/>
          <p:cNvSpPr/>
          <p:nvPr/>
        </p:nvSpPr>
        <p:spPr>
          <a:xfrm>
            <a:off x="-1270" y="855980"/>
            <a:ext cx="9145270" cy="107950"/>
          </a:xfrm>
          <a:custGeom>
            <a:avLst/>
            <a:gdLst/>
            <a:ahLst/>
            <a:cxnLst/>
            <a:rect l="l" t="t" r="r" b="b"/>
            <a:pathLst>
              <a:path w="9145270" h="107950">
                <a:moveTo>
                  <a:pt x="0" y="0"/>
                </a:moveTo>
                <a:lnTo>
                  <a:pt x="9145270" y="0"/>
                </a:lnTo>
                <a:lnTo>
                  <a:pt x="9145270" y="107950"/>
                </a:lnTo>
                <a:lnTo>
                  <a:pt x="0" y="107950"/>
                </a:lnTo>
                <a:lnTo>
                  <a:pt x="0" y="0"/>
                </a:lnTo>
                <a:close/>
              </a:path>
            </a:pathLst>
          </a:custGeom>
          <a:solidFill>
            <a:srgbClr val="62506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bk object 25"/>
          <p:cNvSpPr/>
          <p:nvPr/>
        </p:nvSpPr>
        <p:spPr>
          <a:xfrm>
            <a:off x="-1270" y="963930"/>
            <a:ext cx="9145270" cy="106680"/>
          </a:xfrm>
          <a:custGeom>
            <a:avLst/>
            <a:gdLst/>
            <a:ahLst/>
            <a:cxnLst/>
            <a:rect l="l" t="t" r="r" b="b"/>
            <a:pathLst>
              <a:path w="9145270" h="106680">
                <a:moveTo>
                  <a:pt x="0" y="0"/>
                </a:moveTo>
                <a:lnTo>
                  <a:pt x="9145270" y="0"/>
                </a:lnTo>
                <a:lnTo>
                  <a:pt x="9145270" y="106680"/>
                </a:lnTo>
                <a:lnTo>
                  <a:pt x="0" y="106680"/>
                </a:lnTo>
                <a:lnTo>
                  <a:pt x="0" y="0"/>
                </a:lnTo>
                <a:close/>
              </a:path>
            </a:pathLst>
          </a:custGeom>
          <a:solidFill>
            <a:srgbClr val="614F6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bk object 26"/>
          <p:cNvSpPr/>
          <p:nvPr/>
        </p:nvSpPr>
        <p:spPr>
          <a:xfrm>
            <a:off x="-1270" y="1070610"/>
            <a:ext cx="9145270" cy="106680"/>
          </a:xfrm>
          <a:custGeom>
            <a:avLst/>
            <a:gdLst/>
            <a:ahLst/>
            <a:cxnLst/>
            <a:rect l="l" t="t" r="r" b="b"/>
            <a:pathLst>
              <a:path w="9145270" h="106680">
                <a:moveTo>
                  <a:pt x="0" y="0"/>
                </a:moveTo>
                <a:lnTo>
                  <a:pt x="9145270" y="0"/>
                </a:lnTo>
                <a:lnTo>
                  <a:pt x="9145270" y="106679"/>
                </a:lnTo>
                <a:lnTo>
                  <a:pt x="0" y="106679"/>
                </a:lnTo>
                <a:lnTo>
                  <a:pt x="0" y="0"/>
                </a:lnTo>
                <a:close/>
              </a:path>
            </a:pathLst>
          </a:custGeom>
          <a:solidFill>
            <a:srgbClr val="614E6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bk object 27"/>
          <p:cNvSpPr/>
          <p:nvPr/>
        </p:nvSpPr>
        <p:spPr>
          <a:xfrm>
            <a:off x="-1270" y="1177289"/>
            <a:ext cx="9145270" cy="107950"/>
          </a:xfrm>
          <a:custGeom>
            <a:avLst/>
            <a:gdLst/>
            <a:ahLst/>
            <a:cxnLst/>
            <a:rect l="l" t="t" r="r" b="b"/>
            <a:pathLst>
              <a:path w="9145270" h="107950">
                <a:moveTo>
                  <a:pt x="0" y="0"/>
                </a:moveTo>
                <a:lnTo>
                  <a:pt x="9145270" y="0"/>
                </a:lnTo>
                <a:lnTo>
                  <a:pt x="9145270" y="107950"/>
                </a:lnTo>
                <a:lnTo>
                  <a:pt x="0" y="107950"/>
                </a:lnTo>
                <a:lnTo>
                  <a:pt x="0" y="0"/>
                </a:lnTo>
                <a:close/>
              </a:path>
            </a:pathLst>
          </a:custGeom>
          <a:solidFill>
            <a:srgbClr val="604E6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bk object 28"/>
          <p:cNvSpPr/>
          <p:nvPr/>
        </p:nvSpPr>
        <p:spPr>
          <a:xfrm>
            <a:off x="-1270" y="1285239"/>
            <a:ext cx="9145270" cy="106680"/>
          </a:xfrm>
          <a:custGeom>
            <a:avLst/>
            <a:gdLst/>
            <a:ahLst/>
            <a:cxnLst/>
            <a:rect l="l" t="t" r="r" b="b"/>
            <a:pathLst>
              <a:path w="9145270" h="106680">
                <a:moveTo>
                  <a:pt x="0" y="0"/>
                </a:moveTo>
                <a:lnTo>
                  <a:pt x="9145270" y="0"/>
                </a:lnTo>
                <a:lnTo>
                  <a:pt x="9145270" y="106680"/>
                </a:lnTo>
                <a:lnTo>
                  <a:pt x="0" y="106680"/>
                </a:lnTo>
                <a:lnTo>
                  <a:pt x="0" y="0"/>
                </a:lnTo>
                <a:close/>
              </a:path>
            </a:pathLst>
          </a:custGeom>
          <a:solidFill>
            <a:srgbClr val="5F4D6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bk object 29"/>
          <p:cNvSpPr/>
          <p:nvPr/>
        </p:nvSpPr>
        <p:spPr>
          <a:xfrm>
            <a:off x="-1270" y="1391919"/>
            <a:ext cx="9145270" cy="107950"/>
          </a:xfrm>
          <a:custGeom>
            <a:avLst/>
            <a:gdLst/>
            <a:ahLst/>
            <a:cxnLst/>
            <a:rect l="l" t="t" r="r" b="b"/>
            <a:pathLst>
              <a:path w="9145270" h="107950">
                <a:moveTo>
                  <a:pt x="0" y="0"/>
                </a:moveTo>
                <a:lnTo>
                  <a:pt x="9145270" y="0"/>
                </a:lnTo>
                <a:lnTo>
                  <a:pt x="9145270" y="107950"/>
                </a:lnTo>
                <a:lnTo>
                  <a:pt x="0" y="107950"/>
                </a:lnTo>
                <a:lnTo>
                  <a:pt x="0" y="0"/>
                </a:lnTo>
                <a:close/>
              </a:path>
            </a:pathLst>
          </a:custGeom>
          <a:solidFill>
            <a:srgbClr val="5E4C6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bk object 30"/>
          <p:cNvSpPr/>
          <p:nvPr/>
        </p:nvSpPr>
        <p:spPr>
          <a:xfrm>
            <a:off x="-1270" y="1499869"/>
            <a:ext cx="9145270" cy="106680"/>
          </a:xfrm>
          <a:custGeom>
            <a:avLst/>
            <a:gdLst/>
            <a:ahLst/>
            <a:cxnLst/>
            <a:rect l="l" t="t" r="r" b="b"/>
            <a:pathLst>
              <a:path w="9145270" h="106680">
                <a:moveTo>
                  <a:pt x="0" y="0"/>
                </a:moveTo>
                <a:lnTo>
                  <a:pt x="9145270" y="0"/>
                </a:lnTo>
                <a:lnTo>
                  <a:pt x="9145270" y="106679"/>
                </a:lnTo>
                <a:lnTo>
                  <a:pt x="0" y="106679"/>
                </a:lnTo>
                <a:lnTo>
                  <a:pt x="0" y="0"/>
                </a:lnTo>
                <a:close/>
              </a:path>
            </a:pathLst>
          </a:custGeom>
          <a:solidFill>
            <a:srgbClr val="5D4B6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bk object 31"/>
          <p:cNvSpPr/>
          <p:nvPr/>
        </p:nvSpPr>
        <p:spPr>
          <a:xfrm>
            <a:off x="-1270" y="1606550"/>
            <a:ext cx="9145270" cy="106680"/>
          </a:xfrm>
          <a:custGeom>
            <a:avLst/>
            <a:gdLst/>
            <a:ahLst/>
            <a:cxnLst/>
            <a:rect l="l" t="t" r="r" b="b"/>
            <a:pathLst>
              <a:path w="9145270" h="106680">
                <a:moveTo>
                  <a:pt x="0" y="0"/>
                </a:moveTo>
                <a:lnTo>
                  <a:pt x="9145270" y="0"/>
                </a:lnTo>
                <a:lnTo>
                  <a:pt x="9145270" y="106679"/>
                </a:lnTo>
                <a:lnTo>
                  <a:pt x="0" y="106679"/>
                </a:lnTo>
                <a:lnTo>
                  <a:pt x="0" y="0"/>
                </a:lnTo>
                <a:close/>
              </a:path>
            </a:pathLst>
          </a:custGeom>
          <a:solidFill>
            <a:srgbClr val="5C4B6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bk object 32"/>
          <p:cNvSpPr/>
          <p:nvPr/>
        </p:nvSpPr>
        <p:spPr>
          <a:xfrm>
            <a:off x="-1270" y="1713229"/>
            <a:ext cx="9145270" cy="107950"/>
          </a:xfrm>
          <a:custGeom>
            <a:avLst/>
            <a:gdLst/>
            <a:ahLst/>
            <a:cxnLst/>
            <a:rect l="l" t="t" r="r" b="b"/>
            <a:pathLst>
              <a:path w="9145270" h="107950">
                <a:moveTo>
                  <a:pt x="0" y="0"/>
                </a:moveTo>
                <a:lnTo>
                  <a:pt x="9145270" y="0"/>
                </a:lnTo>
                <a:lnTo>
                  <a:pt x="9145270" y="107950"/>
                </a:lnTo>
                <a:lnTo>
                  <a:pt x="0" y="107950"/>
                </a:lnTo>
                <a:lnTo>
                  <a:pt x="0" y="0"/>
                </a:lnTo>
                <a:close/>
              </a:path>
            </a:pathLst>
          </a:custGeom>
          <a:solidFill>
            <a:srgbClr val="5B4A6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bk object 33"/>
          <p:cNvSpPr/>
          <p:nvPr/>
        </p:nvSpPr>
        <p:spPr>
          <a:xfrm>
            <a:off x="-1270" y="1821179"/>
            <a:ext cx="9145270" cy="106680"/>
          </a:xfrm>
          <a:custGeom>
            <a:avLst/>
            <a:gdLst/>
            <a:ahLst/>
            <a:cxnLst/>
            <a:rect l="l" t="t" r="r" b="b"/>
            <a:pathLst>
              <a:path w="9145270" h="106680">
                <a:moveTo>
                  <a:pt x="0" y="0"/>
                </a:moveTo>
                <a:lnTo>
                  <a:pt x="9145270" y="0"/>
                </a:lnTo>
                <a:lnTo>
                  <a:pt x="9145270" y="106680"/>
                </a:lnTo>
                <a:lnTo>
                  <a:pt x="0" y="106680"/>
                </a:lnTo>
                <a:lnTo>
                  <a:pt x="0" y="0"/>
                </a:lnTo>
                <a:close/>
              </a:path>
            </a:pathLst>
          </a:custGeom>
          <a:solidFill>
            <a:srgbClr val="5A496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bk object 34"/>
          <p:cNvSpPr/>
          <p:nvPr/>
        </p:nvSpPr>
        <p:spPr>
          <a:xfrm>
            <a:off x="-1270" y="1927860"/>
            <a:ext cx="9145270" cy="106680"/>
          </a:xfrm>
          <a:custGeom>
            <a:avLst/>
            <a:gdLst/>
            <a:ahLst/>
            <a:cxnLst/>
            <a:rect l="l" t="t" r="r" b="b"/>
            <a:pathLst>
              <a:path w="9145270" h="106680">
                <a:moveTo>
                  <a:pt x="0" y="0"/>
                </a:moveTo>
                <a:lnTo>
                  <a:pt x="9145270" y="0"/>
                </a:lnTo>
                <a:lnTo>
                  <a:pt x="9145270" y="106679"/>
                </a:lnTo>
                <a:lnTo>
                  <a:pt x="0" y="106679"/>
                </a:lnTo>
                <a:lnTo>
                  <a:pt x="0" y="0"/>
                </a:lnTo>
                <a:close/>
              </a:path>
            </a:pathLst>
          </a:custGeom>
          <a:solidFill>
            <a:srgbClr val="59486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bk object 35"/>
          <p:cNvSpPr/>
          <p:nvPr/>
        </p:nvSpPr>
        <p:spPr>
          <a:xfrm>
            <a:off x="-1270" y="2034539"/>
            <a:ext cx="9145270" cy="107950"/>
          </a:xfrm>
          <a:custGeom>
            <a:avLst/>
            <a:gdLst/>
            <a:ahLst/>
            <a:cxnLst/>
            <a:rect l="l" t="t" r="r" b="b"/>
            <a:pathLst>
              <a:path w="9145270" h="107950">
                <a:moveTo>
                  <a:pt x="0" y="0"/>
                </a:moveTo>
                <a:lnTo>
                  <a:pt x="9145270" y="0"/>
                </a:lnTo>
                <a:lnTo>
                  <a:pt x="9145270" y="107950"/>
                </a:lnTo>
                <a:lnTo>
                  <a:pt x="0" y="107950"/>
                </a:lnTo>
                <a:lnTo>
                  <a:pt x="0" y="0"/>
                </a:lnTo>
                <a:close/>
              </a:path>
            </a:pathLst>
          </a:custGeom>
          <a:solidFill>
            <a:srgbClr val="59486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bk object 36"/>
          <p:cNvSpPr/>
          <p:nvPr/>
        </p:nvSpPr>
        <p:spPr>
          <a:xfrm>
            <a:off x="-1270" y="2142489"/>
            <a:ext cx="9145270" cy="106680"/>
          </a:xfrm>
          <a:custGeom>
            <a:avLst/>
            <a:gdLst/>
            <a:ahLst/>
            <a:cxnLst/>
            <a:rect l="l" t="t" r="r" b="b"/>
            <a:pathLst>
              <a:path w="9145270" h="106680">
                <a:moveTo>
                  <a:pt x="0" y="0"/>
                </a:moveTo>
                <a:lnTo>
                  <a:pt x="9145270" y="0"/>
                </a:lnTo>
                <a:lnTo>
                  <a:pt x="9145270" y="106680"/>
                </a:lnTo>
                <a:lnTo>
                  <a:pt x="0" y="106680"/>
                </a:lnTo>
                <a:lnTo>
                  <a:pt x="0" y="0"/>
                </a:lnTo>
                <a:close/>
              </a:path>
            </a:pathLst>
          </a:custGeom>
          <a:solidFill>
            <a:srgbClr val="58476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bk object 37"/>
          <p:cNvSpPr/>
          <p:nvPr/>
        </p:nvSpPr>
        <p:spPr>
          <a:xfrm>
            <a:off x="-1270" y="2249170"/>
            <a:ext cx="9145270" cy="107950"/>
          </a:xfrm>
          <a:custGeom>
            <a:avLst/>
            <a:gdLst/>
            <a:ahLst/>
            <a:cxnLst/>
            <a:rect l="l" t="t" r="r" b="b"/>
            <a:pathLst>
              <a:path w="9145270" h="107950">
                <a:moveTo>
                  <a:pt x="0" y="0"/>
                </a:moveTo>
                <a:lnTo>
                  <a:pt x="9145270" y="0"/>
                </a:lnTo>
                <a:lnTo>
                  <a:pt x="9145270" y="107950"/>
                </a:lnTo>
                <a:lnTo>
                  <a:pt x="0" y="107950"/>
                </a:lnTo>
                <a:lnTo>
                  <a:pt x="0" y="0"/>
                </a:lnTo>
                <a:close/>
              </a:path>
            </a:pathLst>
          </a:custGeom>
          <a:solidFill>
            <a:srgbClr val="57466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bk object 38"/>
          <p:cNvSpPr/>
          <p:nvPr/>
        </p:nvSpPr>
        <p:spPr>
          <a:xfrm>
            <a:off x="-1270" y="2357120"/>
            <a:ext cx="9145270" cy="106680"/>
          </a:xfrm>
          <a:custGeom>
            <a:avLst/>
            <a:gdLst/>
            <a:ahLst/>
            <a:cxnLst/>
            <a:rect l="l" t="t" r="r" b="b"/>
            <a:pathLst>
              <a:path w="9145270" h="106680">
                <a:moveTo>
                  <a:pt x="0" y="0"/>
                </a:moveTo>
                <a:lnTo>
                  <a:pt x="9145270" y="0"/>
                </a:lnTo>
                <a:lnTo>
                  <a:pt x="9145270" y="106679"/>
                </a:lnTo>
                <a:lnTo>
                  <a:pt x="0" y="106679"/>
                </a:lnTo>
                <a:lnTo>
                  <a:pt x="0" y="0"/>
                </a:lnTo>
                <a:close/>
              </a:path>
            </a:pathLst>
          </a:custGeom>
          <a:solidFill>
            <a:srgbClr val="56466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bk object 39"/>
          <p:cNvSpPr/>
          <p:nvPr/>
        </p:nvSpPr>
        <p:spPr>
          <a:xfrm>
            <a:off x="-1270" y="2463800"/>
            <a:ext cx="9145270" cy="107950"/>
          </a:xfrm>
          <a:custGeom>
            <a:avLst/>
            <a:gdLst/>
            <a:ahLst/>
            <a:cxnLst/>
            <a:rect l="l" t="t" r="r" b="b"/>
            <a:pathLst>
              <a:path w="9145270" h="107950">
                <a:moveTo>
                  <a:pt x="0" y="0"/>
                </a:moveTo>
                <a:lnTo>
                  <a:pt x="9145270" y="0"/>
                </a:lnTo>
                <a:lnTo>
                  <a:pt x="9145270" y="107950"/>
                </a:lnTo>
                <a:lnTo>
                  <a:pt x="0" y="107950"/>
                </a:lnTo>
                <a:lnTo>
                  <a:pt x="0" y="0"/>
                </a:lnTo>
                <a:close/>
              </a:path>
            </a:pathLst>
          </a:custGeom>
          <a:solidFill>
            <a:srgbClr val="5545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bk object 40"/>
          <p:cNvSpPr/>
          <p:nvPr/>
        </p:nvSpPr>
        <p:spPr>
          <a:xfrm>
            <a:off x="-1270" y="2571750"/>
            <a:ext cx="9145270" cy="106680"/>
          </a:xfrm>
          <a:custGeom>
            <a:avLst/>
            <a:gdLst/>
            <a:ahLst/>
            <a:cxnLst/>
            <a:rect l="l" t="t" r="r" b="b"/>
            <a:pathLst>
              <a:path w="9145270" h="106680">
                <a:moveTo>
                  <a:pt x="0" y="0"/>
                </a:moveTo>
                <a:lnTo>
                  <a:pt x="9145270" y="0"/>
                </a:lnTo>
                <a:lnTo>
                  <a:pt x="9145270" y="106679"/>
                </a:lnTo>
                <a:lnTo>
                  <a:pt x="0" y="106679"/>
                </a:lnTo>
                <a:lnTo>
                  <a:pt x="0" y="0"/>
                </a:lnTo>
                <a:close/>
              </a:path>
            </a:pathLst>
          </a:custGeom>
          <a:solidFill>
            <a:srgbClr val="54445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bk object 41"/>
          <p:cNvSpPr/>
          <p:nvPr/>
        </p:nvSpPr>
        <p:spPr>
          <a:xfrm>
            <a:off x="-1270" y="2678429"/>
            <a:ext cx="9145270" cy="106680"/>
          </a:xfrm>
          <a:custGeom>
            <a:avLst/>
            <a:gdLst/>
            <a:ahLst/>
            <a:cxnLst/>
            <a:rect l="l" t="t" r="r" b="b"/>
            <a:pathLst>
              <a:path w="9145270" h="106680">
                <a:moveTo>
                  <a:pt x="0" y="0"/>
                </a:moveTo>
                <a:lnTo>
                  <a:pt x="9145270" y="0"/>
                </a:lnTo>
                <a:lnTo>
                  <a:pt x="9145270" y="106680"/>
                </a:lnTo>
                <a:lnTo>
                  <a:pt x="0" y="106680"/>
                </a:lnTo>
                <a:lnTo>
                  <a:pt x="0" y="0"/>
                </a:lnTo>
                <a:close/>
              </a:path>
            </a:pathLst>
          </a:custGeom>
          <a:solidFill>
            <a:srgbClr val="53435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bk object 42"/>
          <p:cNvSpPr/>
          <p:nvPr/>
        </p:nvSpPr>
        <p:spPr>
          <a:xfrm>
            <a:off x="-1270" y="2785110"/>
            <a:ext cx="9145270" cy="107950"/>
          </a:xfrm>
          <a:custGeom>
            <a:avLst/>
            <a:gdLst/>
            <a:ahLst/>
            <a:cxnLst/>
            <a:rect l="l" t="t" r="r" b="b"/>
            <a:pathLst>
              <a:path w="9145270" h="107950">
                <a:moveTo>
                  <a:pt x="0" y="0"/>
                </a:moveTo>
                <a:lnTo>
                  <a:pt x="9145270" y="0"/>
                </a:lnTo>
                <a:lnTo>
                  <a:pt x="9145270" y="107950"/>
                </a:lnTo>
                <a:lnTo>
                  <a:pt x="0" y="107950"/>
                </a:lnTo>
                <a:lnTo>
                  <a:pt x="0" y="0"/>
                </a:lnTo>
                <a:close/>
              </a:path>
            </a:pathLst>
          </a:custGeom>
          <a:solidFill>
            <a:srgbClr val="52435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bk object 43"/>
          <p:cNvSpPr/>
          <p:nvPr/>
        </p:nvSpPr>
        <p:spPr>
          <a:xfrm>
            <a:off x="-1270" y="2893060"/>
            <a:ext cx="9145270" cy="106680"/>
          </a:xfrm>
          <a:custGeom>
            <a:avLst/>
            <a:gdLst/>
            <a:ahLst/>
            <a:cxnLst/>
            <a:rect l="l" t="t" r="r" b="b"/>
            <a:pathLst>
              <a:path w="9145270" h="106680">
                <a:moveTo>
                  <a:pt x="0" y="0"/>
                </a:moveTo>
                <a:lnTo>
                  <a:pt x="9145270" y="0"/>
                </a:lnTo>
                <a:lnTo>
                  <a:pt x="9145270" y="106679"/>
                </a:lnTo>
                <a:lnTo>
                  <a:pt x="0" y="106679"/>
                </a:lnTo>
                <a:lnTo>
                  <a:pt x="0" y="0"/>
                </a:lnTo>
                <a:close/>
              </a:path>
            </a:pathLst>
          </a:custGeom>
          <a:solidFill>
            <a:srgbClr val="51425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bk object 44"/>
          <p:cNvSpPr/>
          <p:nvPr/>
        </p:nvSpPr>
        <p:spPr>
          <a:xfrm>
            <a:off x="-1270" y="2999739"/>
            <a:ext cx="9145270" cy="106680"/>
          </a:xfrm>
          <a:custGeom>
            <a:avLst/>
            <a:gdLst/>
            <a:ahLst/>
            <a:cxnLst/>
            <a:rect l="l" t="t" r="r" b="b"/>
            <a:pathLst>
              <a:path w="9145270" h="106680">
                <a:moveTo>
                  <a:pt x="0" y="0"/>
                </a:moveTo>
                <a:lnTo>
                  <a:pt x="9145270" y="0"/>
                </a:lnTo>
                <a:lnTo>
                  <a:pt x="9145270" y="106680"/>
                </a:lnTo>
                <a:lnTo>
                  <a:pt x="0" y="106680"/>
                </a:lnTo>
                <a:lnTo>
                  <a:pt x="0" y="0"/>
                </a:lnTo>
                <a:close/>
              </a:path>
            </a:pathLst>
          </a:custGeom>
          <a:solidFill>
            <a:srgbClr val="51415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bk object 45"/>
          <p:cNvSpPr/>
          <p:nvPr/>
        </p:nvSpPr>
        <p:spPr>
          <a:xfrm>
            <a:off x="-1270" y="3106420"/>
            <a:ext cx="9145270" cy="107950"/>
          </a:xfrm>
          <a:custGeom>
            <a:avLst/>
            <a:gdLst/>
            <a:ahLst/>
            <a:cxnLst/>
            <a:rect l="l" t="t" r="r" b="b"/>
            <a:pathLst>
              <a:path w="9145270" h="107950">
                <a:moveTo>
                  <a:pt x="0" y="0"/>
                </a:moveTo>
                <a:lnTo>
                  <a:pt x="9145270" y="0"/>
                </a:lnTo>
                <a:lnTo>
                  <a:pt x="9145270" y="107950"/>
                </a:lnTo>
                <a:lnTo>
                  <a:pt x="0" y="107950"/>
                </a:lnTo>
                <a:lnTo>
                  <a:pt x="0" y="0"/>
                </a:lnTo>
                <a:close/>
              </a:path>
            </a:pathLst>
          </a:custGeom>
          <a:solidFill>
            <a:srgbClr val="50415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bk object 46"/>
          <p:cNvSpPr/>
          <p:nvPr/>
        </p:nvSpPr>
        <p:spPr>
          <a:xfrm>
            <a:off x="-1270" y="3214370"/>
            <a:ext cx="9145270" cy="106680"/>
          </a:xfrm>
          <a:custGeom>
            <a:avLst/>
            <a:gdLst/>
            <a:ahLst/>
            <a:cxnLst/>
            <a:rect l="l" t="t" r="r" b="b"/>
            <a:pathLst>
              <a:path w="9145270" h="106679">
                <a:moveTo>
                  <a:pt x="0" y="0"/>
                </a:moveTo>
                <a:lnTo>
                  <a:pt x="9145270" y="0"/>
                </a:lnTo>
                <a:lnTo>
                  <a:pt x="9145270" y="106679"/>
                </a:lnTo>
                <a:lnTo>
                  <a:pt x="0" y="106679"/>
                </a:lnTo>
                <a:lnTo>
                  <a:pt x="0" y="0"/>
                </a:lnTo>
                <a:close/>
              </a:path>
            </a:pathLst>
          </a:custGeom>
          <a:solidFill>
            <a:srgbClr val="4F405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bk object 47"/>
          <p:cNvSpPr/>
          <p:nvPr/>
        </p:nvSpPr>
        <p:spPr>
          <a:xfrm>
            <a:off x="-1270" y="3321050"/>
            <a:ext cx="9145270" cy="107950"/>
          </a:xfrm>
          <a:custGeom>
            <a:avLst/>
            <a:gdLst/>
            <a:ahLst/>
            <a:cxnLst/>
            <a:rect l="l" t="t" r="r" b="b"/>
            <a:pathLst>
              <a:path w="9145270" h="107950">
                <a:moveTo>
                  <a:pt x="0" y="0"/>
                </a:moveTo>
                <a:lnTo>
                  <a:pt x="9145270" y="0"/>
                </a:lnTo>
                <a:lnTo>
                  <a:pt x="9145270" y="107950"/>
                </a:lnTo>
                <a:lnTo>
                  <a:pt x="0" y="107950"/>
                </a:lnTo>
                <a:lnTo>
                  <a:pt x="0" y="0"/>
                </a:lnTo>
                <a:close/>
              </a:path>
            </a:pathLst>
          </a:custGeom>
          <a:solidFill>
            <a:srgbClr val="4E3F5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bk object 48"/>
          <p:cNvSpPr/>
          <p:nvPr/>
        </p:nvSpPr>
        <p:spPr>
          <a:xfrm>
            <a:off x="-1270" y="3429000"/>
            <a:ext cx="9145270" cy="106680"/>
          </a:xfrm>
          <a:custGeom>
            <a:avLst/>
            <a:gdLst/>
            <a:ahLst/>
            <a:cxnLst/>
            <a:rect l="l" t="t" r="r" b="b"/>
            <a:pathLst>
              <a:path w="9145270" h="106679">
                <a:moveTo>
                  <a:pt x="0" y="0"/>
                </a:moveTo>
                <a:lnTo>
                  <a:pt x="9145270" y="0"/>
                </a:lnTo>
                <a:lnTo>
                  <a:pt x="9145270" y="106679"/>
                </a:lnTo>
                <a:lnTo>
                  <a:pt x="0" y="106679"/>
                </a:lnTo>
                <a:lnTo>
                  <a:pt x="0" y="0"/>
                </a:lnTo>
                <a:close/>
              </a:path>
            </a:pathLst>
          </a:custGeom>
          <a:solidFill>
            <a:srgbClr val="4D3E5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bk object 49"/>
          <p:cNvSpPr/>
          <p:nvPr/>
        </p:nvSpPr>
        <p:spPr>
          <a:xfrm>
            <a:off x="-1270" y="3535679"/>
            <a:ext cx="9145270" cy="106680"/>
          </a:xfrm>
          <a:custGeom>
            <a:avLst/>
            <a:gdLst/>
            <a:ahLst/>
            <a:cxnLst/>
            <a:rect l="l" t="t" r="r" b="b"/>
            <a:pathLst>
              <a:path w="9145270" h="106679">
                <a:moveTo>
                  <a:pt x="0" y="0"/>
                </a:moveTo>
                <a:lnTo>
                  <a:pt x="9145270" y="0"/>
                </a:lnTo>
                <a:lnTo>
                  <a:pt x="9145270" y="106680"/>
                </a:lnTo>
                <a:lnTo>
                  <a:pt x="0" y="106680"/>
                </a:lnTo>
                <a:lnTo>
                  <a:pt x="0" y="0"/>
                </a:lnTo>
                <a:close/>
              </a:path>
            </a:pathLst>
          </a:custGeom>
          <a:solidFill>
            <a:srgbClr val="4C3E5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bk object 50"/>
          <p:cNvSpPr/>
          <p:nvPr/>
        </p:nvSpPr>
        <p:spPr>
          <a:xfrm>
            <a:off x="-1270" y="3642359"/>
            <a:ext cx="9145270" cy="107950"/>
          </a:xfrm>
          <a:custGeom>
            <a:avLst/>
            <a:gdLst/>
            <a:ahLst/>
            <a:cxnLst/>
            <a:rect l="l" t="t" r="r" b="b"/>
            <a:pathLst>
              <a:path w="9145270" h="107950">
                <a:moveTo>
                  <a:pt x="0" y="0"/>
                </a:moveTo>
                <a:lnTo>
                  <a:pt x="9145270" y="0"/>
                </a:lnTo>
                <a:lnTo>
                  <a:pt x="9145270" y="107950"/>
                </a:lnTo>
                <a:lnTo>
                  <a:pt x="0" y="107950"/>
                </a:lnTo>
                <a:lnTo>
                  <a:pt x="0" y="0"/>
                </a:lnTo>
                <a:close/>
              </a:path>
            </a:pathLst>
          </a:custGeom>
          <a:solidFill>
            <a:srgbClr val="4B3D5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bk object 51"/>
          <p:cNvSpPr/>
          <p:nvPr/>
        </p:nvSpPr>
        <p:spPr>
          <a:xfrm>
            <a:off x="-1270" y="3750309"/>
            <a:ext cx="9145270" cy="106680"/>
          </a:xfrm>
          <a:custGeom>
            <a:avLst/>
            <a:gdLst/>
            <a:ahLst/>
            <a:cxnLst/>
            <a:rect l="l" t="t" r="r" b="b"/>
            <a:pathLst>
              <a:path w="9145270" h="106679">
                <a:moveTo>
                  <a:pt x="0" y="0"/>
                </a:moveTo>
                <a:lnTo>
                  <a:pt x="9145270" y="0"/>
                </a:lnTo>
                <a:lnTo>
                  <a:pt x="9145270" y="106679"/>
                </a:lnTo>
                <a:lnTo>
                  <a:pt x="0" y="106679"/>
                </a:lnTo>
                <a:lnTo>
                  <a:pt x="0" y="0"/>
                </a:lnTo>
                <a:close/>
              </a:path>
            </a:pathLst>
          </a:custGeom>
          <a:solidFill>
            <a:srgbClr val="4A3C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bk object 52"/>
          <p:cNvSpPr/>
          <p:nvPr/>
        </p:nvSpPr>
        <p:spPr>
          <a:xfrm>
            <a:off x="-1270" y="3856990"/>
            <a:ext cx="9145270" cy="107950"/>
          </a:xfrm>
          <a:custGeom>
            <a:avLst/>
            <a:gdLst/>
            <a:ahLst/>
            <a:cxnLst/>
            <a:rect l="l" t="t" r="r" b="b"/>
            <a:pathLst>
              <a:path w="9145270" h="107950">
                <a:moveTo>
                  <a:pt x="0" y="0"/>
                </a:moveTo>
                <a:lnTo>
                  <a:pt x="9145270" y="0"/>
                </a:lnTo>
                <a:lnTo>
                  <a:pt x="9145270" y="107950"/>
                </a:lnTo>
                <a:lnTo>
                  <a:pt x="0" y="107950"/>
                </a:lnTo>
                <a:lnTo>
                  <a:pt x="0" y="0"/>
                </a:lnTo>
                <a:close/>
              </a:path>
            </a:pathLst>
          </a:custGeom>
          <a:solidFill>
            <a:srgbClr val="493B5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" name="bk object 53"/>
          <p:cNvSpPr/>
          <p:nvPr/>
        </p:nvSpPr>
        <p:spPr>
          <a:xfrm>
            <a:off x="-1270" y="3964940"/>
            <a:ext cx="9145270" cy="106680"/>
          </a:xfrm>
          <a:custGeom>
            <a:avLst/>
            <a:gdLst/>
            <a:ahLst/>
            <a:cxnLst/>
            <a:rect l="l" t="t" r="r" b="b"/>
            <a:pathLst>
              <a:path w="9145270" h="106679">
                <a:moveTo>
                  <a:pt x="0" y="0"/>
                </a:moveTo>
                <a:lnTo>
                  <a:pt x="9145270" y="0"/>
                </a:lnTo>
                <a:lnTo>
                  <a:pt x="9145270" y="106680"/>
                </a:lnTo>
                <a:lnTo>
                  <a:pt x="0" y="106680"/>
                </a:lnTo>
                <a:lnTo>
                  <a:pt x="0" y="0"/>
                </a:lnTo>
                <a:close/>
              </a:path>
            </a:pathLst>
          </a:custGeom>
          <a:solidFill>
            <a:srgbClr val="483B5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bk object 54"/>
          <p:cNvSpPr/>
          <p:nvPr/>
        </p:nvSpPr>
        <p:spPr>
          <a:xfrm>
            <a:off x="-1270" y="4071620"/>
            <a:ext cx="9145270" cy="106680"/>
          </a:xfrm>
          <a:custGeom>
            <a:avLst/>
            <a:gdLst/>
            <a:ahLst/>
            <a:cxnLst/>
            <a:rect l="l" t="t" r="r" b="b"/>
            <a:pathLst>
              <a:path w="9145270" h="106679">
                <a:moveTo>
                  <a:pt x="0" y="0"/>
                </a:moveTo>
                <a:lnTo>
                  <a:pt x="9145270" y="0"/>
                </a:lnTo>
                <a:lnTo>
                  <a:pt x="9145270" y="106679"/>
                </a:lnTo>
                <a:lnTo>
                  <a:pt x="0" y="106679"/>
                </a:lnTo>
                <a:lnTo>
                  <a:pt x="0" y="0"/>
                </a:lnTo>
                <a:close/>
              </a:path>
            </a:pathLst>
          </a:custGeom>
          <a:solidFill>
            <a:srgbClr val="483A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" name="bk object 55"/>
          <p:cNvSpPr/>
          <p:nvPr/>
        </p:nvSpPr>
        <p:spPr>
          <a:xfrm>
            <a:off x="-1270" y="4178300"/>
            <a:ext cx="9145270" cy="107950"/>
          </a:xfrm>
          <a:custGeom>
            <a:avLst/>
            <a:gdLst/>
            <a:ahLst/>
            <a:cxnLst/>
            <a:rect l="l" t="t" r="r" b="b"/>
            <a:pathLst>
              <a:path w="9145270" h="107950">
                <a:moveTo>
                  <a:pt x="0" y="0"/>
                </a:moveTo>
                <a:lnTo>
                  <a:pt x="9145270" y="0"/>
                </a:lnTo>
                <a:lnTo>
                  <a:pt x="9145270" y="107950"/>
                </a:lnTo>
                <a:lnTo>
                  <a:pt x="0" y="107950"/>
                </a:lnTo>
                <a:lnTo>
                  <a:pt x="0" y="0"/>
                </a:lnTo>
                <a:close/>
              </a:path>
            </a:pathLst>
          </a:custGeom>
          <a:solidFill>
            <a:srgbClr val="47394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" name="bk object 56"/>
          <p:cNvSpPr/>
          <p:nvPr/>
        </p:nvSpPr>
        <p:spPr>
          <a:xfrm>
            <a:off x="-1270" y="4286250"/>
            <a:ext cx="9145270" cy="106680"/>
          </a:xfrm>
          <a:custGeom>
            <a:avLst/>
            <a:gdLst/>
            <a:ahLst/>
            <a:cxnLst/>
            <a:rect l="l" t="t" r="r" b="b"/>
            <a:pathLst>
              <a:path w="9145270" h="106679">
                <a:moveTo>
                  <a:pt x="0" y="0"/>
                </a:moveTo>
                <a:lnTo>
                  <a:pt x="9145270" y="0"/>
                </a:lnTo>
                <a:lnTo>
                  <a:pt x="9145270" y="106680"/>
                </a:lnTo>
                <a:lnTo>
                  <a:pt x="0" y="106680"/>
                </a:lnTo>
                <a:lnTo>
                  <a:pt x="0" y="0"/>
                </a:lnTo>
                <a:close/>
              </a:path>
            </a:pathLst>
          </a:custGeom>
          <a:solidFill>
            <a:srgbClr val="46394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" name="bk object 57"/>
          <p:cNvSpPr/>
          <p:nvPr/>
        </p:nvSpPr>
        <p:spPr>
          <a:xfrm>
            <a:off x="-1270" y="4392929"/>
            <a:ext cx="9145270" cy="107950"/>
          </a:xfrm>
          <a:custGeom>
            <a:avLst/>
            <a:gdLst/>
            <a:ahLst/>
            <a:cxnLst/>
            <a:rect l="l" t="t" r="r" b="b"/>
            <a:pathLst>
              <a:path w="9145270" h="107950">
                <a:moveTo>
                  <a:pt x="0" y="0"/>
                </a:moveTo>
                <a:lnTo>
                  <a:pt x="9145270" y="0"/>
                </a:lnTo>
                <a:lnTo>
                  <a:pt x="9145270" y="107950"/>
                </a:lnTo>
                <a:lnTo>
                  <a:pt x="0" y="107950"/>
                </a:lnTo>
                <a:lnTo>
                  <a:pt x="0" y="0"/>
                </a:lnTo>
                <a:close/>
              </a:path>
            </a:pathLst>
          </a:custGeom>
          <a:solidFill>
            <a:srgbClr val="45384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" name="bk object 58"/>
          <p:cNvSpPr/>
          <p:nvPr/>
        </p:nvSpPr>
        <p:spPr>
          <a:xfrm>
            <a:off x="-1270" y="4500879"/>
            <a:ext cx="9145270" cy="106680"/>
          </a:xfrm>
          <a:custGeom>
            <a:avLst/>
            <a:gdLst/>
            <a:ahLst/>
            <a:cxnLst/>
            <a:rect l="l" t="t" r="r" b="b"/>
            <a:pathLst>
              <a:path w="9145270" h="106679">
                <a:moveTo>
                  <a:pt x="0" y="0"/>
                </a:moveTo>
                <a:lnTo>
                  <a:pt x="9145270" y="0"/>
                </a:lnTo>
                <a:lnTo>
                  <a:pt x="9145270" y="106680"/>
                </a:lnTo>
                <a:lnTo>
                  <a:pt x="0" y="106680"/>
                </a:lnTo>
                <a:lnTo>
                  <a:pt x="0" y="0"/>
                </a:lnTo>
                <a:close/>
              </a:path>
            </a:pathLst>
          </a:custGeom>
          <a:solidFill>
            <a:srgbClr val="44374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" name="bk object 59"/>
          <p:cNvSpPr/>
          <p:nvPr/>
        </p:nvSpPr>
        <p:spPr>
          <a:xfrm>
            <a:off x="-1270" y="4607559"/>
            <a:ext cx="9145270" cy="106680"/>
          </a:xfrm>
          <a:custGeom>
            <a:avLst/>
            <a:gdLst/>
            <a:ahLst/>
            <a:cxnLst/>
            <a:rect l="l" t="t" r="r" b="b"/>
            <a:pathLst>
              <a:path w="9145270" h="106679">
                <a:moveTo>
                  <a:pt x="0" y="0"/>
                </a:moveTo>
                <a:lnTo>
                  <a:pt x="9145270" y="0"/>
                </a:lnTo>
                <a:lnTo>
                  <a:pt x="9145270" y="106679"/>
                </a:lnTo>
                <a:lnTo>
                  <a:pt x="0" y="106679"/>
                </a:lnTo>
                <a:lnTo>
                  <a:pt x="0" y="0"/>
                </a:lnTo>
                <a:close/>
              </a:path>
            </a:pathLst>
          </a:custGeom>
          <a:solidFill>
            <a:srgbClr val="43364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" name="bk object 60"/>
          <p:cNvSpPr/>
          <p:nvPr/>
        </p:nvSpPr>
        <p:spPr>
          <a:xfrm>
            <a:off x="-1270" y="4714240"/>
            <a:ext cx="9145270" cy="107950"/>
          </a:xfrm>
          <a:custGeom>
            <a:avLst/>
            <a:gdLst/>
            <a:ahLst/>
            <a:cxnLst/>
            <a:rect l="l" t="t" r="r" b="b"/>
            <a:pathLst>
              <a:path w="9145270" h="107950">
                <a:moveTo>
                  <a:pt x="0" y="0"/>
                </a:moveTo>
                <a:lnTo>
                  <a:pt x="9145270" y="0"/>
                </a:lnTo>
                <a:lnTo>
                  <a:pt x="9145270" y="107950"/>
                </a:lnTo>
                <a:lnTo>
                  <a:pt x="0" y="107950"/>
                </a:lnTo>
                <a:lnTo>
                  <a:pt x="0" y="0"/>
                </a:lnTo>
                <a:close/>
              </a:path>
            </a:pathLst>
          </a:custGeom>
          <a:solidFill>
            <a:srgbClr val="42364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" name="bk object 61"/>
          <p:cNvSpPr/>
          <p:nvPr/>
        </p:nvSpPr>
        <p:spPr>
          <a:xfrm>
            <a:off x="-1270" y="4822190"/>
            <a:ext cx="9145270" cy="106680"/>
          </a:xfrm>
          <a:custGeom>
            <a:avLst/>
            <a:gdLst/>
            <a:ahLst/>
            <a:cxnLst/>
            <a:rect l="l" t="t" r="r" b="b"/>
            <a:pathLst>
              <a:path w="9145270" h="106679">
                <a:moveTo>
                  <a:pt x="0" y="0"/>
                </a:moveTo>
                <a:lnTo>
                  <a:pt x="9145270" y="0"/>
                </a:lnTo>
                <a:lnTo>
                  <a:pt x="9145270" y="106680"/>
                </a:lnTo>
                <a:lnTo>
                  <a:pt x="0" y="106680"/>
                </a:lnTo>
                <a:lnTo>
                  <a:pt x="0" y="0"/>
                </a:lnTo>
                <a:close/>
              </a:path>
            </a:pathLst>
          </a:custGeom>
          <a:solidFill>
            <a:srgbClr val="41354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" name="bk object 62"/>
          <p:cNvSpPr/>
          <p:nvPr/>
        </p:nvSpPr>
        <p:spPr>
          <a:xfrm>
            <a:off x="-1270" y="4928870"/>
            <a:ext cx="9145270" cy="106680"/>
          </a:xfrm>
          <a:custGeom>
            <a:avLst/>
            <a:gdLst/>
            <a:ahLst/>
            <a:cxnLst/>
            <a:rect l="l" t="t" r="r" b="b"/>
            <a:pathLst>
              <a:path w="9145270" h="106679">
                <a:moveTo>
                  <a:pt x="0" y="0"/>
                </a:moveTo>
                <a:lnTo>
                  <a:pt x="9145270" y="0"/>
                </a:lnTo>
                <a:lnTo>
                  <a:pt x="9145270" y="106679"/>
                </a:lnTo>
                <a:lnTo>
                  <a:pt x="0" y="106679"/>
                </a:lnTo>
                <a:lnTo>
                  <a:pt x="0" y="0"/>
                </a:lnTo>
                <a:close/>
              </a:path>
            </a:pathLst>
          </a:custGeom>
          <a:solidFill>
            <a:srgbClr val="40344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" name="bk object 63"/>
          <p:cNvSpPr/>
          <p:nvPr/>
        </p:nvSpPr>
        <p:spPr>
          <a:xfrm>
            <a:off x="-1270" y="5035550"/>
            <a:ext cx="9145270" cy="107950"/>
          </a:xfrm>
          <a:custGeom>
            <a:avLst/>
            <a:gdLst/>
            <a:ahLst/>
            <a:cxnLst/>
            <a:rect l="l" t="t" r="r" b="b"/>
            <a:pathLst>
              <a:path w="9145270" h="107950">
                <a:moveTo>
                  <a:pt x="0" y="0"/>
                </a:moveTo>
                <a:lnTo>
                  <a:pt x="9145270" y="0"/>
                </a:lnTo>
                <a:lnTo>
                  <a:pt x="9145270" y="107950"/>
                </a:lnTo>
                <a:lnTo>
                  <a:pt x="0" y="107950"/>
                </a:lnTo>
                <a:lnTo>
                  <a:pt x="0" y="0"/>
                </a:lnTo>
                <a:close/>
              </a:path>
            </a:pathLst>
          </a:custGeom>
          <a:solidFill>
            <a:srgbClr val="40344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" name="bk object 64"/>
          <p:cNvSpPr/>
          <p:nvPr/>
        </p:nvSpPr>
        <p:spPr>
          <a:xfrm>
            <a:off x="-1270" y="5143500"/>
            <a:ext cx="9145270" cy="106680"/>
          </a:xfrm>
          <a:custGeom>
            <a:avLst/>
            <a:gdLst/>
            <a:ahLst/>
            <a:cxnLst/>
            <a:rect l="l" t="t" r="r" b="b"/>
            <a:pathLst>
              <a:path w="9145270" h="106679">
                <a:moveTo>
                  <a:pt x="0" y="0"/>
                </a:moveTo>
                <a:lnTo>
                  <a:pt x="9145270" y="0"/>
                </a:lnTo>
                <a:lnTo>
                  <a:pt x="9145270" y="106680"/>
                </a:lnTo>
                <a:lnTo>
                  <a:pt x="0" y="106680"/>
                </a:lnTo>
                <a:lnTo>
                  <a:pt x="0" y="0"/>
                </a:lnTo>
                <a:close/>
              </a:path>
            </a:pathLst>
          </a:custGeom>
          <a:solidFill>
            <a:srgbClr val="3F334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" name="bk object 65"/>
          <p:cNvSpPr/>
          <p:nvPr/>
        </p:nvSpPr>
        <p:spPr>
          <a:xfrm>
            <a:off x="-1270" y="5250179"/>
            <a:ext cx="9145270" cy="107950"/>
          </a:xfrm>
          <a:custGeom>
            <a:avLst/>
            <a:gdLst/>
            <a:ahLst/>
            <a:cxnLst/>
            <a:rect l="l" t="t" r="r" b="b"/>
            <a:pathLst>
              <a:path w="9145270" h="107950">
                <a:moveTo>
                  <a:pt x="0" y="0"/>
                </a:moveTo>
                <a:lnTo>
                  <a:pt x="9145270" y="0"/>
                </a:lnTo>
                <a:lnTo>
                  <a:pt x="9145270" y="107950"/>
                </a:lnTo>
                <a:lnTo>
                  <a:pt x="0" y="107950"/>
                </a:lnTo>
                <a:lnTo>
                  <a:pt x="0" y="0"/>
                </a:lnTo>
                <a:close/>
              </a:path>
            </a:pathLst>
          </a:custGeom>
          <a:solidFill>
            <a:srgbClr val="3E334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" name="bk object 66"/>
          <p:cNvSpPr/>
          <p:nvPr/>
        </p:nvSpPr>
        <p:spPr>
          <a:xfrm>
            <a:off x="-1270" y="5358129"/>
            <a:ext cx="9145270" cy="106680"/>
          </a:xfrm>
          <a:custGeom>
            <a:avLst/>
            <a:gdLst/>
            <a:ahLst/>
            <a:cxnLst/>
            <a:rect l="l" t="t" r="r" b="b"/>
            <a:pathLst>
              <a:path w="9145270" h="106679">
                <a:moveTo>
                  <a:pt x="0" y="0"/>
                </a:moveTo>
                <a:lnTo>
                  <a:pt x="9145270" y="0"/>
                </a:lnTo>
                <a:lnTo>
                  <a:pt x="9145270" y="106680"/>
                </a:lnTo>
                <a:lnTo>
                  <a:pt x="0" y="106680"/>
                </a:lnTo>
                <a:lnTo>
                  <a:pt x="0" y="0"/>
                </a:lnTo>
                <a:close/>
              </a:path>
            </a:pathLst>
          </a:custGeom>
          <a:solidFill>
            <a:srgbClr val="3D314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7" name="bk object 67"/>
          <p:cNvSpPr/>
          <p:nvPr/>
        </p:nvSpPr>
        <p:spPr>
          <a:xfrm>
            <a:off x="-1270" y="5464809"/>
            <a:ext cx="9145270" cy="106680"/>
          </a:xfrm>
          <a:custGeom>
            <a:avLst/>
            <a:gdLst/>
            <a:ahLst/>
            <a:cxnLst/>
            <a:rect l="l" t="t" r="r" b="b"/>
            <a:pathLst>
              <a:path w="9145270" h="106679">
                <a:moveTo>
                  <a:pt x="0" y="0"/>
                </a:moveTo>
                <a:lnTo>
                  <a:pt x="9145270" y="0"/>
                </a:lnTo>
                <a:lnTo>
                  <a:pt x="9145270" y="106679"/>
                </a:lnTo>
                <a:lnTo>
                  <a:pt x="0" y="106679"/>
                </a:lnTo>
                <a:lnTo>
                  <a:pt x="0" y="0"/>
                </a:lnTo>
                <a:close/>
              </a:path>
            </a:pathLst>
          </a:custGeom>
          <a:solidFill>
            <a:srgbClr val="3C314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8" name="bk object 68"/>
          <p:cNvSpPr/>
          <p:nvPr/>
        </p:nvSpPr>
        <p:spPr>
          <a:xfrm>
            <a:off x="-1270" y="5571490"/>
            <a:ext cx="9145270" cy="107950"/>
          </a:xfrm>
          <a:custGeom>
            <a:avLst/>
            <a:gdLst/>
            <a:ahLst/>
            <a:cxnLst/>
            <a:rect l="l" t="t" r="r" b="b"/>
            <a:pathLst>
              <a:path w="9145270" h="107950">
                <a:moveTo>
                  <a:pt x="0" y="0"/>
                </a:moveTo>
                <a:lnTo>
                  <a:pt x="9145270" y="0"/>
                </a:lnTo>
                <a:lnTo>
                  <a:pt x="9145270" y="107950"/>
                </a:lnTo>
                <a:lnTo>
                  <a:pt x="0" y="107950"/>
                </a:lnTo>
                <a:lnTo>
                  <a:pt x="0" y="0"/>
                </a:lnTo>
                <a:close/>
              </a:path>
            </a:pathLst>
          </a:custGeom>
          <a:solidFill>
            <a:srgbClr val="3B304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9" name="bk object 69"/>
          <p:cNvSpPr/>
          <p:nvPr/>
        </p:nvSpPr>
        <p:spPr>
          <a:xfrm>
            <a:off x="-1270" y="5679440"/>
            <a:ext cx="9145270" cy="106680"/>
          </a:xfrm>
          <a:custGeom>
            <a:avLst/>
            <a:gdLst/>
            <a:ahLst/>
            <a:cxnLst/>
            <a:rect l="l" t="t" r="r" b="b"/>
            <a:pathLst>
              <a:path w="9145270" h="106679">
                <a:moveTo>
                  <a:pt x="0" y="0"/>
                </a:moveTo>
                <a:lnTo>
                  <a:pt x="9145270" y="0"/>
                </a:lnTo>
                <a:lnTo>
                  <a:pt x="9145270" y="106680"/>
                </a:lnTo>
                <a:lnTo>
                  <a:pt x="0" y="106680"/>
                </a:lnTo>
                <a:lnTo>
                  <a:pt x="0" y="0"/>
                </a:lnTo>
                <a:close/>
              </a:path>
            </a:pathLst>
          </a:custGeom>
          <a:solidFill>
            <a:srgbClr val="3A2F4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0" name="bk object 70"/>
          <p:cNvSpPr/>
          <p:nvPr/>
        </p:nvSpPr>
        <p:spPr>
          <a:xfrm>
            <a:off x="-1270" y="5786120"/>
            <a:ext cx="9145270" cy="107950"/>
          </a:xfrm>
          <a:custGeom>
            <a:avLst/>
            <a:gdLst/>
            <a:ahLst/>
            <a:cxnLst/>
            <a:rect l="l" t="t" r="r" b="b"/>
            <a:pathLst>
              <a:path w="9145270" h="107950">
                <a:moveTo>
                  <a:pt x="0" y="0"/>
                </a:moveTo>
                <a:lnTo>
                  <a:pt x="9145270" y="0"/>
                </a:lnTo>
                <a:lnTo>
                  <a:pt x="9145270" y="107949"/>
                </a:lnTo>
                <a:lnTo>
                  <a:pt x="0" y="107949"/>
                </a:lnTo>
                <a:lnTo>
                  <a:pt x="0" y="0"/>
                </a:lnTo>
                <a:close/>
              </a:path>
            </a:pathLst>
          </a:custGeom>
          <a:solidFill>
            <a:srgbClr val="392E4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1" name="bk object 71"/>
          <p:cNvSpPr/>
          <p:nvPr/>
        </p:nvSpPr>
        <p:spPr>
          <a:xfrm>
            <a:off x="-1270" y="5894070"/>
            <a:ext cx="9145270" cy="106680"/>
          </a:xfrm>
          <a:custGeom>
            <a:avLst/>
            <a:gdLst/>
            <a:ahLst/>
            <a:cxnLst/>
            <a:rect l="l" t="t" r="r" b="b"/>
            <a:pathLst>
              <a:path w="9145270" h="106679">
                <a:moveTo>
                  <a:pt x="0" y="0"/>
                </a:moveTo>
                <a:lnTo>
                  <a:pt x="9145270" y="0"/>
                </a:lnTo>
                <a:lnTo>
                  <a:pt x="9145270" y="106679"/>
                </a:lnTo>
                <a:lnTo>
                  <a:pt x="0" y="106679"/>
                </a:lnTo>
                <a:lnTo>
                  <a:pt x="0" y="0"/>
                </a:lnTo>
                <a:close/>
              </a:path>
            </a:pathLst>
          </a:custGeom>
          <a:solidFill>
            <a:srgbClr val="382E3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2" name="bk object 72"/>
          <p:cNvSpPr/>
          <p:nvPr/>
        </p:nvSpPr>
        <p:spPr>
          <a:xfrm>
            <a:off x="-1270" y="6000750"/>
            <a:ext cx="9145270" cy="106680"/>
          </a:xfrm>
          <a:custGeom>
            <a:avLst/>
            <a:gdLst/>
            <a:ahLst/>
            <a:cxnLst/>
            <a:rect l="l" t="t" r="r" b="b"/>
            <a:pathLst>
              <a:path w="9145270" h="106679">
                <a:moveTo>
                  <a:pt x="0" y="0"/>
                </a:moveTo>
                <a:lnTo>
                  <a:pt x="9145270" y="0"/>
                </a:lnTo>
                <a:lnTo>
                  <a:pt x="9145270" y="106679"/>
                </a:lnTo>
                <a:lnTo>
                  <a:pt x="0" y="106679"/>
                </a:lnTo>
                <a:lnTo>
                  <a:pt x="0" y="0"/>
                </a:lnTo>
                <a:close/>
              </a:path>
            </a:pathLst>
          </a:custGeom>
          <a:solidFill>
            <a:srgbClr val="382D3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3" name="bk object 73"/>
          <p:cNvSpPr/>
          <p:nvPr/>
        </p:nvSpPr>
        <p:spPr>
          <a:xfrm>
            <a:off x="-1270" y="6107429"/>
            <a:ext cx="9145270" cy="107950"/>
          </a:xfrm>
          <a:custGeom>
            <a:avLst/>
            <a:gdLst/>
            <a:ahLst/>
            <a:cxnLst/>
            <a:rect l="l" t="t" r="r" b="b"/>
            <a:pathLst>
              <a:path w="9145270" h="107950">
                <a:moveTo>
                  <a:pt x="0" y="0"/>
                </a:moveTo>
                <a:lnTo>
                  <a:pt x="9145270" y="0"/>
                </a:lnTo>
                <a:lnTo>
                  <a:pt x="9145270" y="107950"/>
                </a:lnTo>
                <a:lnTo>
                  <a:pt x="0" y="107950"/>
                </a:lnTo>
                <a:lnTo>
                  <a:pt x="0" y="0"/>
                </a:lnTo>
                <a:close/>
              </a:path>
            </a:pathLst>
          </a:custGeom>
          <a:solidFill>
            <a:srgbClr val="372C3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4" name="bk object 74"/>
          <p:cNvSpPr/>
          <p:nvPr/>
        </p:nvSpPr>
        <p:spPr>
          <a:xfrm>
            <a:off x="-1270" y="6215379"/>
            <a:ext cx="9145270" cy="106680"/>
          </a:xfrm>
          <a:custGeom>
            <a:avLst/>
            <a:gdLst/>
            <a:ahLst/>
            <a:cxnLst/>
            <a:rect l="l" t="t" r="r" b="b"/>
            <a:pathLst>
              <a:path w="9145270" h="106679">
                <a:moveTo>
                  <a:pt x="0" y="0"/>
                </a:moveTo>
                <a:lnTo>
                  <a:pt x="9145270" y="0"/>
                </a:lnTo>
                <a:lnTo>
                  <a:pt x="9145270" y="106680"/>
                </a:lnTo>
                <a:lnTo>
                  <a:pt x="0" y="106680"/>
                </a:lnTo>
                <a:lnTo>
                  <a:pt x="0" y="0"/>
                </a:lnTo>
                <a:close/>
              </a:path>
            </a:pathLst>
          </a:custGeom>
          <a:solidFill>
            <a:srgbClr val="362C3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5" name="bk object 75"/>
          <p:cNvSpPr/>
          <p:nvPr/>
        </p:nvSpPr>
        <p:spPr>
          <a:xfrm>
            <a:off x="-1270" y="6322059"/>
            <a:ext cx="9145270" cy="107950"/>
          </a:xfrm>
          <a:custGeom>
            <a:avLst/>
            <a:gdLst/>
            <a:ahLst/>
            <a:cxnLst/>
            <a:rect l="l" t="t" r="r" b="b"/>
            <a:pathLst>
              <a:path w="9145270" h="107950">
                <a:moveTo>
                  <a:pt x="0" y="0"/>
                </a:moveTo>
                <a:lnTo>
                  <a:pt x="9145270" y="0"/>
                </a:lnTo>
                <a:lnTo>
                  <a:pt x="9145270" y="107949"/>
                </a:lnTo>
                <a:lnTo>
                  <a:pt x="0" y="107949"/>
                </a:lnTo>
                <a:lnTo>
                  <a:pt x="0" y="0"/>
                </a:lnTo>
                <a:close/>
              </a:path>
            </a:pathLst>
          </a:custGeom>
          <a:solidFill>
            <a:srgbClr val="352B3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6" name="bk object 76"/>
          <p:cNvSpPr/>
          <p:nvPr/>
        </p:nvSpPr>
        <p:spPr>
          <a:xfrm>
            <a:off x="-1270" y="6430009"/>
            <a:ext cx="9145270" cy="106680"/>
          </a:xfrm>
          <a:custGeom>
            <a:avLst/>
            <a:gdLst/>
            <a:ahLst/>
            <a:cxnLst/>
            <a:rect l="l" t="t" r="r" b="b"/>
            <a:pathLst>
              <a:path w="9145270" h="106679">
                <a:moveTo>
                  <a:pt x="0" y="0"/>
                </a:moveTo>
                <a:lnTo>
                  <a:pt x="9145270" y="0"/>
                </a:lnTo>
                <a:lnTo>
                  <a:pt x="9145270" y="106679"/>
                </a:lnTo>
                <a:lnTo>
                  <a:pt x="0" y="106679"/>
                </a:lnTo>
                <a:lnTo>
                  <a:pt x="0" y="0"/>
                </a:lnTo>
                <a:close/>
              </a:path>
            </a:pathLst>
          </a:custGeom>
          <a:solidFill>
            <a:srgbClr val="342A3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7" name="bk object 77"/>
          <p:cNvSpPr/>
          <p:nvPr/>
        </p:nvSpPr>
        <p:spPr>
          <a:xfrm>
            <a:off x="-1270" y="6536690"/>
            <a:ext cx="9145270" cy="106680"/>
          </a:xfrm>
          <a:custGeom>
            <a:avLst/>
            <a:gdLst/>
            <a:ahLst/>
            <a:cxnLst/>
            <a:rect l="l" t="t" r="r" b="b"/>
            <a:pathLst>
              <a:path w="9145270" h="106679">
                <a:moveTo>
                  <a:pt x="0" y="0"/>
                </a:moveTo>
                <a:lnTo>
                  <a:pt x="9145270" y="0"/>
                </a:lnTo>
                <a:lnTo>
                  <a:pt x="9145270" y="106679"/>
                </a:lnTo>
                <a:lnTo>
                  <a:pt x="0" y="106679"/>
                </a:lnTo>
                <a:lnTo>
                  <a:pt x="0" y="0"/>
                </a:lnTo>
                <a:close/>
              </a:path>
            </a:pathLst>
          </a:custGeom>
          <a:solidFill>
            <a:srgbClr val="33293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8" name="bk object 78"/>
          <p:cNvSpPr/>
          <p:nvPr/>
        </p:nvSpPr>
        <p:spPr>
          <a:xfrm>
            <a:off x="-1270" y="6643369"/>
            <a:ext cx="9145270" cy="107950"/>
          </a:xfrm>
          <a:custGeom>
            <a:avLst/>
            <a:gdLst/>
            <a:ahLst/>
            <a:cxnLst/>
            <a:rect l="l" t="t" r="r" b="b"/>
            <a:pathLst>
              <a:path w="9145270" h="107950">
                <a:moveTo>
                  <a:pt x="0" y="0"/>
                </a:moveTo>
                <a:lnTo>
                  <a:pt x="9145270" y="0"/>
                </a:lnTo>
                <a:lnTo>
                  <a:pt x="9145270" y="107949"/>
                </a:lnTo>
                <a:lnTo>
                  <a:pt x="0" y="107949"/>
                </a:lnTo>
                <a:lnTo>
                  <a:pt x="0" y="0"/>
                </a:lnTo>
                <a:close/>
              </a:path>
            </a:pathLst>
          </a:custGeom>
          <a:solidFill>
            <a:srgbClr val="33293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9" name="bk object 79"/>
          <p:cNvSpPr/>
          <p:nvPr/>
        </p:nvSpPr>
        <p:spPr>
          <a:xfrm>
            <a:off x="-1270" y="6751319"/>
            <a:ext cx="9145270" cy="106680"/>
          </a:xfrm>
          <a:custGeom>
            <a:avLst/>
            <a:gdLst/>
            <a:ahLst/>
            <a:cxnLst/>
            <a:rect l="l" t="t" r="r" b="b"/>
            <a:pathLst>
              <a:path w="9145270" h="106679">
                <a:moveTo>
                  <a:pt x="0" y="0"/>
                </a:moveTo>
                <a:lnTo>
                  <a:pt x="9145270" y="0"/>
                </a:lnTo>
                <a:lnTo>
                  <a:pt x="9145270" y="106679"/>
                </a:lnTo>
                <a:lnTo>
                  <a:pt x="0" y="106679"/>
                </a:lnTo>
                <a:lnTo>
                  <a:pt x="0" y="0"/>
                </a:lnTo>
                <a:close/>
              </a:path>
            </a:pathLst>
          </a:custGeom>
          <a:solidFill>
            <a:srgbClr val="31283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0" name="bk object 80"/>
          <p:cNvSpPr/>
          <p:nvPr/>
        </p:nvSpPr>
        <p:spPr>
          <a:xfrm>
            <a:off x="7717790" y="69850"/>
            <a:ext cx="1139190" cy="2030730"/>
          </a:xfrm>
          <a:custGeom>
            <a:avLst/>
            <a:gdLst/>
            <a:ahLst/>
            <a:cxnLst/>
            <a:rect l="l" t="t" r="r" b="b"/>
            <a:pathLst>
              <a:path w="1139190" h="2030730">
                <a:moveTo>
                  <a:pt x="115569" y="0"/>
                </a:moveTo>
                <a:lnTo>
                  <a:pt x="0" y="76200"/>
                </a:lnTo>
                <a:lnTo>
                  <a:pt x="753109" y="1715770"/>
                </a:lnTo>
                <a:lnTo>
                  <a:pt x="941069" y="1858010"/>
                </a:lnTo>
                <a:lnTo>
                  <a:pt x="1097279" y="2030729"/>
                </a:lnTo>
                <a:lnTo>
                  <a:pt x="1139189" y="2026920"/>
                </a:lnTo>
                <a:lnTo>
                  <a:pt x="1078229" y="1795779"/>
                </a:lnTo>
                <a:lnTo>
                  <a:pt x="1093469" y="1657350"/>
                </a:lnTo>
                <a:lnTo>
                  <a:pt x="355600" y="12700"/>
                </a:lnTo>
                <a:lnTo>
                  <a:pt x="115569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1" name="bk object 81"/>
          <p:cNvSpPr/>
          <p:nvPr/>
        </p:nvSpPr>
        <p:spPr>
          <a:xfrm>
            <a:off x="7814309" y="111760"/>
            <a:ext cx="1130300" cy="2043430"/>
          </a:xfrm>
          <a:custGeom>
            <a:avLst/>
            <a:gdLst/>
            <a:ahLst/>
            <a:cxnLst/>
            <a:rect l="l" t="t" r="r" b="b"/>
            <a:pathLst>
              <a:path w="1130300" h="2043430">
                <a:moveTo>
                  <a:pt x="114300" y="0"/>
                </a:moveTo>
                <a:lnTo>
                  <a:pt x="0" y="60960"/>
                </a:lnTo>
                <a:lnTo>
                  <a:pt x="758190" y="1720850"/>
                </a:lnTo>
                <a:lnTo>
                  <a:pt x="923290" y="1845310"/>
                </a:lnTo>
                <a:lnTo>
                  <a:pt x="1087120" y="2034540"/>
                </a:lnTo>
                <a:lnTo>
                  <a:pt x="1130300" y="2043430"/>
                </a:lnTo>
                <a:lnTo>
                  <a:pt x="1061720" y="1803400"/>
                </a:lnTo>
                <a:lnTo>
                  <a:pt x="1084580" y="1649730"/>
                </a:lnTo>
                <a:lnTo>
                  <a:pt x="341630" y="10160"/>
                </a:lnTo>
                <a:lnTo>
                  <a:pt x="114300" y="0"/>
                </a:lnTo>
                <a:close/>
              </a:path>
            </a:pathLst>
          </a:custGeom>
          <a:solidFill>
            <a:srgbClr val="6F3C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2" name="bk object 82"/>
          <p:cNvSpPr/>
          <p:nvPr/>
        </p:nvSpPr>
        <p:spPr>
          <a:xfrm>
            <a:off x="7866380" y="231140"/>
            <a:ext cx="972819" cy="1530350"/>
          </a:xfrm>
          <a:custGeom>
            <a:avLst/>
            <a:gdLst/>
            <a:ahLst/>
            <a:cxnLst/>
            <a:rect l="l" t="t" r="r" b="b"/>
            <a:pathLst>
              <a:path w="972820" h="1530350">
                <a:moveTo>
                  <a:pt x="340360" y="0"/>
                </a:moveTo>
                <a:lnTo>
                  <a:pt x="90170" y="33019"/>
                </a:lnTo>
                <a:lnTo>
                  <a:pt x="0" y="74929"/>
                </a:lnTo>
                <a:lnTo>
                  <a:pt x="662940" y="1530349"/>
                </a:lnTo>
                <a:lnTo>
                  <a:pt x="797560" y="1416049"/>
                </a:lnTo>
                <a:lnTo>
                  <a:pt x="972820" y="1394459"/>
                </a:lnTo>
                <a:lnTo>
                  <a:pt x="340360" y="0"/>
                </a:lnTo>
                <a:close/>
              </a:path>
            </a:pathLst>
          </a:custGeom>
          <a:solidFill>
            <a:srgbClr val="FFB7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3" name="bk object 83"/>
          <p:cNvSpPr/>
          <p:nvPr/>
        </p:nvSpPr>
        <p:spPr>
          <a:xfrm>
            <a:off x="38100" y="5563870"/>
            <a:ext cx="1729739" cy="1031240"/>
          </a:xfrm>
          <a:custGeom>
            <a:avLst/>
            <a:gdLst/>
            <a:ahLst/>
            <a:cxnLst/>
            <a:rect l="l" t="t" r="r" b="b"/>
            <a:pathLst>
              <a:path w="1729739" h="1031240">
                <a:moveTo>
                  <a:pt x="1255712" y="996949"/>
                </a:moveTo>
                <a:lnTo>
                  <a:pt x="1094740" y="996949"/>
                </a:lnTo>
                <a:lnTo>
                  <a:pt x="1247140" y="1031239"/>
                </a:lnTo>
                <a:lnTo>
                  <a:pt x="1259840" y="1000759"/>
                </a:lnTo>
                <a:lnTo>
                  <a:pt x="1255712" y="996949"/>
                </a:lnTo>
                <a:close/>
              </a:path>
              <a:path w="1729739" h="1031240">
                <a:moveTo>
                  <a:pt x="111759" y="372109"/>
                </a:moveTo>
                <a:lnTo>
                  <a:pt x="36830" y="403859"/>
                </a:lnTo>
                <a:lnTo>
                  <a:pt x="0" y="505459"/>
                </a:lnTo>
                <a:lnTo>
                  <a:pt x="43180" y="618489"/>
                </a:lnTo>
                <a:lnTo>
                  <a:pt x="904240" y="1022349"/>
                </a:lnTo>
                <a:lnTo>
                  <a:pt x="1094740" y="996949"/>
                </a:lnTo>
                <a:lnTo>
                  <a:pt x="1255712" y="996949"/>
                </a:lnTo>
                <a:lnTo>
                  <a:pt x="1127760" y="878839"/>
                </a:lnTo>
                <a:lnTo>
                  <a:pt x="1103210" y="706119"/>
                </a:lnTo>
                <a:lnTo>
                  <a:pt x="882650" y="706119"/>
                </a:lnTo>
                <a:lnTo>
                  <a:pt x="111759" y="372109"/>
                </a:lnTo>
                <a:close/>
              </a:path>
              <a:path w="1729739" h="1031240">
                <a:moveTo>
                  <a:pt x="861060" y="0"/>
                </a:moveTo>
                <a:lnTo>
                  <a:pt x="760730" y="22859"/>
                </a:lnTo>
                <a:lnTo>
                  <a:pt x="704850" y="83819"/>
                </a:lnTo>
                <a:lnTo>
                  <a:pt x="744220" y="226059"/>
                </a:lnTo>
                <a:lnTo>
                  <a:pt x="524510" y="350519"/>
                </a:lnTo>
                <a:lnTo>
                  <a:pt x="781050" y="375919"/>
                </a:lnTo>
                <a:lnTo>
                  <a:pt x="882650" y="706119"/>
                </a:lnTo>
                <a:lnTo>
                  <a:pt x="1103210" y="706119"/>
                </a:lnTo>
                <a:lnTo>
                  <a:pt x="1056640" y="378459"/>
                </a:lnTo>
                <a:lnTo>
                  <a:pt x="1699260" y="261619"/>
                </a:lnTo>
                <a:lnTo>
                  <a:pt x="1727810" y="167639"/>
                </a:lnTo>
                <a:lnTo>
                  <a:pt x="1013460" y="167639"/>
                </a:lnTo>
                <a:lnTo>
                  <a:pt x="967740" y="25399"/>
                </a:lnTo>
                <a:lnTo>
                  <a:pt x="861060" y="0"/>
                </a:lnTo>
                <a:close/>
              </a:path>
              <a:path w="1729739" h="1031240">
                <a:moveTo>
                  <a:pt x="1666239" y="80009"/>
                </a:moveTo>
                <a:lnTo>
                  <a:pt x="1013460" y="167639"/>
                </a:lnTo>
                <a:lnTo>
                  <a:pt x="1727810" y="167639"/>
                </a:lnTo>
                <a:lnTo>
                  <a:pt x="1729739" y="161289"/>
                </a:lnTo>
                <a:lnTo>
                  <a:pt x="1666239" y="80009"/>
                </a:lnTo>
                <a:close/>
              </a:path>
            </a:pathLst>
          </a:custGeom>
          <a:solidFill>
            <a:srgbClr val="F7F7F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4" name="bk object 84"/>
          <p:cNvSpPr/>
          <p:nvPr/>
        </p:nvSpPr>
        <p:spPr>
          <a:xfrm>
            <a:off x="1621789" y="5687059"/>
            <a:ext cx="113030" cy="204470"/>
          </a:xfrm>
          <a:custGeom>
            <a:avLst/>
            <a:gdLst/>
            <a:ahLst/>
            <a:cxnLst/>
            <a:rect l="l" t="t" r="r" b="b"/>
            <a:pathLst>
              <a:path w="113030" h="204470">
                <a:moveTo>
                  <a:pt x="95249" y="0"/>
                </a:moveTo>
                <a:lnTo>
                  <a:pt x="0" y="5079"/>
                </a:lnTo>
                <a:lnTo>
                  <a:pt x="6349" y="204469"/>
                </a:lnTo>
                <a:lnTo>
                  <a:pt x="113029" y="184149"/>
                </a:lnTo>
                <a:lnTo>
                  <a:pt x="95249" y="0"/>
                </a:lnTo>
                <a:close/>
              </a:path>
            </a:pathLst>
          </a:custGeom>
          <a:solidFill>
            <a:srgbClr val="FFEE6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5" name="bk object 85"/>
          <p:cNvSpPr/>
          <p:nvPr/>
        </p:nvSpPr>
        <p:spPr>
          <a:xfrm>
            <a:off x="31750" y="5990590"/>
            <a:ext cx="1257300" cy="651510"/>
          </a:xfrm>
          <a:custGeom>
            <a:avLst/>
            <a:gdLst/>
            <a:ahLst/>
            <a:cxnLst/>
            <a:rect l="l" t="t" r="r" b="b"/>
            <a:pathLst>
              <a:path w="1257300" h="651509">
                <a:moveTo>
                  <a:pt x="1253370" y="624840"/>
                </a:moveTo>
                <a:lnTo>
                  <a:pt x="1070610" y="624840"/>
                </a:lnTo>
                <a:lnTo>
                  <a:pt x="1240790" y="651510"/>
                </a:lnTo>
                <a:lnTo>
                  <a:pt x="1257300" y="628650"/>
                </a:lnTo>
                <a:lnTo>
                  <a:pt x="1253370" y="624840"/>
                </a:lnTo>
                <a:close/>
              </a:path>
              <a:path w="1257300" h="651509">
                <a:moveTo>
                  <a:pt x="107950" y="0"/>
                </a:moveTo>
                <a:lnTo>
                  <a:pt x="35560" y="25400"/>
                </a:lnTo>
                <a:lnTo>
                  <a:pt x="0" y="119380"/>
                </a:lnTo>
                <a:lnTo>
                  <a:pt x="33019" y="236220"/>
                </a:lnTo>
                <a:lnTo>
                  <a:pt x="908050" y="643890"/>
                </a:lnTo>
                <a:lnTo>
                  <a:pt x="1070610" y="624840"/>
                </a:lnTo>
                <a:lnTo>
                  <a:pt x="1253370" y="624840"/>
                </a:lnTo>
                <a:lnTo>
                  <a:pt x="1131570" y="506730"/>
                </a:lnTo>
                <a:lnTo>
                  <a:pt x="1055370" y="411480"/>
                </a:lnTo>
                <a:lnTo>
                  <a:pt x="107950" y="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6" name="bk object 86"/>
          <p:cNvSpPr/>
          <p:nvPr/>
        </p:nvSpPr>
        <p:spPr>
          <a:xfrm>
            <a:off x="204470" y="6045200"/>
            <a:ext cx="834390" cy="593090"/>
          </a:xfrm>
          <a:custGeom>
            <a:avLst/>
            <a:gdLst/>
            <a:ahLst/>
            <a:cxnLst/>
            <a:rect l="l" t="t" r="r" b="b"/>
            <a:pathLst>
              <a:path w="834390" h="593090">
                <a:moveTo>
                  <a:pt x="62229" y="0"/>
                </a:moveTo>
                <a:lnTo>
                  <a:pt x="0" y="100329"/>
                </a:lnTo>
                <a:lnTo>
                  <a:pt x="0" y="257809"/>
                </a:lnTo>
                <a:lnTo>
                  <a:pt x="732790" y="593090"/>
                </a:lnTo>
                <a:lnTo>
                  <a:pt x="746760" y="424180"/>
                </a:lnTo>
                <a:lnTo>
                  <a:pt x="834389" y="335280"/>
                </a:lnTo>
                <a:lnTo>
                  <a:pt x="62229" y="0"/>
                </a:lnTo>
                <a:close/>
              </a:path>
            </a:pathLst>
          </a:custGeom>
          <a:solidFill>
            <a:srgbClr val="FFB7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7" name="bk object 87"/>
          <p:cNvSpPr/>
          <p:nvPr/>
        </p:nvSpPr>
        <p:spPr>
          <a:xfrm>
            <a:off x="769619" y="5607050"/>
            <a:ext cx="214629" cy="19304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8" name="bk object 88"/>
          <p:cNvSpPr/>
          <p:nvPr/>
        </p:nvSpPr>
        <p:spPr>
          <a:xfrm>
            <a:off x="1017269" y="6609080"/>
            <a:ext cx="120650" cy="177800"/>
          </a:xfrm>
          <a:custGeom>
            <a:avLst/>
            <a:gdLst/>
            <a:ahLst/>
            <a:cxnLst/>
            <a:rect l="l" t="t" r="r" b="b"/>
            <a:pathLst>
              <a:path w="120650" h="177800">
                <a:moveTo>
                  <a:pt x="57150" y="0"/>
                </a:moveTo>
                <a:lnTo>
                  <a:pt x="0" y="6350"/>
                </a:lnTo>
                <a:lnTo>
                  <a:pt x="120650" y="177800"/>
                </a:lnTo>
                <a:lnTo>
                  <a:pt x="120650" y="2540"/>
                </a:lnTo>
                <a:lnTo>
                  <a:pt x="57150" y="0"/>
                </a:lnTo>
                <a:close/>
              </a:path>
            </a:pathLst>
          </a:custGeom>
          <a:solidFill>
            <a:srgbClr val="00B1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9" name="bk object 89"/>
          <p:cNvSpPr/>
          <p:nvPr/>
        </p:nvSpPr>
        <p:spPr>
          <a:xfrm>
            <a:off x="800100" y="5726429"/>
            <a:ext cx="306070" cy="608330"/>
          </a:xfrm>
          <a:custGeom>
            <a:avLst/>
            <a:gdLst/>
            <a:ahLst/>
            <a:cxnLst/>
            <a:rect l="l" t="t" r="r" b="b"/>
            <a:pathLst>
              <a:path w="306069" h="608329">
                <a:moveTo>
                  <a:pt x="68580" y="0"/>
                </a:moveTo>
                <a:lnTo>
                  <a:pt x="0" y="62230"/>
                </a:lnTo>
                <a:lnTo>
                  <a:pt x="120650" y="538480"/>
                </a:lnTo>
                <a:lnTo>
                  <a:pt x="220980" y="572770"/>
                </a:lnTo>
                <a:lnTo>
                  <a:pt x="306069" y="608330"/>
                </a:lnTo>
                <a:lnTo>
                  <a:pt x="184150" y="3810"/>
                </a:lnTo>
                <a:lnTo>
                  <a:pt x="68580" y="0"/>
                </a:lnTo>
                <a:close/>
              </a:path>
            </a:pathLst>
          </a:custGeom>
          <a:solidFill>
            <a:srgbClr val="FFB7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0" name="bk object 90"/>
          <p:cNvSpPr/>
          <p:nvPr/>
        </p:nvSpPr>
        <p:spPr>
          <a:xfrm>
            <a:off x="1060450" y="5698490"/>
            <a:ext cx="577850" cy="276860"/>
          </a:xfrm>
          <a:custGeom>
            <a:avLst/>
            <a:gdLst/>
            <a:ahLst/>
            <a:cxnLst/>
            <a:rect l="l" t="t" r="r" b="b"/>
            <a:pathLst>
              <a:path w="577850" h="276860">
                <a:moveTo>
                  <a:pt x="548640" y="0"/>
                </a:moveTo>
                <a:lnTo>
                  <a:pt x="0" y="83820"/>
                </a:lnTo>
                <a:lnTo>
                  <a:pt x="21590" y="276860"/>
                </a:lnTo>
                <a:lnTo>
                  <a:pt x="567689" y="187960"/>
                </a:lnTo>
                <a:lnTo>
                  <a:pt x="577850" y="34290"/>
                </a:lnTo>
                <a:lnTo>
                  <a:pt x="548640" y="0"/>
                </a:lnTo>
                <a:close/>
              </a:path>
            </a:pathLst>
          </a:custGeom>
          <a:solidFill>
            <a:srgbClr val="FFB7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1" name="bk object 91"/>
          <p:cNvSpPr/>
          <p:nvPr/>
        </p:nvSpPr>
        <p:spPr>
          <a:xfrm>
            <a:off x="551180" y="5862320"/>
            <a:ext cx="247650" cy="106680"/>
          </a:xfrm>
          <a:custGeom>
            <a:avLst/>
            <a:gdLst/>
            <a:ahLst/>
            <a:cxnLst/>
            <a:rect l="l" t="t" r="r" b="b"/>
            <a:pathLst>
              <a:path w="247650" h="106679">
                <a:moveTo>
                  <a:pt x="215900" y="0"/>
                </a:moveTo>
                <a:lnTo>
                  <a:pt x="0" y="62229"/>
                </a:lnTo>
                <a:lnTo>
                  <a:pt x="247650" y="106679"/>
                </a:lnTo>
                <a:lnTo>
                  <a:pt x="215900" y="0"/>
                </a:lnTo>
                <a:close/>
              </a:path>
            </a:pathLst>
          </a:custGeom>
          <a:solidFill>
            <a:srgbClr val="FFEE6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2" name="bk object 92"/>
          <p:cNvSpPr/>
          <p:nvPr/>
        </p:nvSpPr>
        <p:spPr>
          <a:xfrm>
            <a:off x="791209" y="5694679"/>
            <a:ext cx="250190" cy="13715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3" name="bk object 93"/>
          <p:cNvSpPr/>
          <p:nvPr/>
        </p:nvSpPr>
        <p:spPr>
          <a:xfrm>
            <a:off x="1009650" y="6567169"/>
            <a:ext cx="182880" cy="21209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4" name="bk object 94"/>
          <p:cNvSpPr/>
          <p:nvPr/>
        </p:nvSpPr>
        <p:spPr>
          <a:xfrm>
            <a:off x="1593850" y="5654040"/>
            <a:ext cx="68580" cy="18669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5" name="bk object 95"/>
          <p:cNvSpPr/>
          <p:nvPr/>
        </p:nvSpPr>
        <p:spPr>
          <a:xfrm>
            <a:off x="120650" y="5924550"/>
            <a:ext cx="944880" cy="397510"/>
          </a:xfrm>
          <a:custGeom>
            <a:avLst/>
            <a:gdLst/>
            <a:ahLst/>
            <a:cxnLst/>
            <a:rect l="l" t="t" r="r" b="b"/>
            <a:pathLst>
              <a:path w="944880" h="397510">
                <a:moveTo>
                  <a:pt x="78739" y="0"/>
                </a:moveTo>
                <a:lnTo>
                  <a:pt x="0" y="20319"/>
                </a:lnTo>
                <a:lnTo>
                  <a:pt x="854710" y="397509"/>
                </a:lnTo>
                <a:lnTo>
                  <a:pt x="944880" y="388620"/>
                </a:lnTo>
                <a:lnTo>
                  <a:pt x="7873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6" name="bk object 96"/>
          <p:cNvSpPr/>
          <p:nvPr/>
        </p:nvSpPr>
        <p:spPr>
          <a:xfrm>
            <a:off x="412750" y="6168390"/>
            <a:ext cx="387350" cy="236220"/>
          </a:xfrm>
          <a:custGeom>
            <a:avLst/>
            <a:gdLst/>
            <a:ahLst/>
            <a:cxnLst/>
            <a:rect l="l" t="t" r="r" b="b"/>
            <a:pathLst>
              <a:path w="387350" h="236220">
                <a:moveTo>
                  <a:pt x="39370" y="63500"/>
                </a:moveTo>
                <a:lnTo>
                  <a:pt x="85090" y="129540"/>
                </a:lnTo>
                <a:lnTo>
                  <a:pt x="215900" y="214630"/>
                </a:lnTo>
                <a:lnTo>
                  <a:pt x="369570" y="236220"/>
                </a:lnTo>
                <a:lnTo>
                  <a:pt x="382711" y="193040"/>
                </a:lnTo>
                <a:lnTo>
                  <a:pt x="349250" y="193040"/>
                </a:lnTo>
                <a:lnTo>
                  <a:pt x="259079" y="182880"/>
                </a:lnTo>
                <a:lnTo>
                  <a:pt x="110490" y="115570"/>
                </a:lnTo>
                <a:lnTo>
                  <a:pt x="39370" y="63500"/>
                </a:lnTo>
                <a:close/>
              </a:path>
              <a:path w="387350" h="236220">
                <a:moveTo>
                  <a:pt x="0" y="0"/>
                </a:moveTo>
                <a:lnTo>
                  <a:pt x="11429" y="26670"/>
                </a:lnTo>
                <a:lnTo>
                  <a:pt x="127000" y="52070"/>
                </a:lnTo>
                <a:lnTo>
                  <a:pt x="256540" y="109220"/>
                </a:lnTo>
                <a:lnTo>
                  <a:pt x="349250" y="193040"/>
                </a:lnTo>
                <a:lnTo>
                  <a:pt x="382711" y="193040"/>
                </a:lnTo>
                <a:lnTo>
                  <a:pt x="387350" y="177800"/>
                </a:lnTo>
                <a:lnTo>
                  <a:pt x="312420" y="95250"/>
                </a:lnTo>
                <a:lnTo>
                  <a:pt x="134620" y="1397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7" name="bk object 97"/>
          <p:cNvSpPr/>
          <p:nvPr/>
        </p:nvSpPr>
        <p:spPr>
          <a:xfrm>
            <a:off x="896619" y="5842000"/>
            <a:ext cx="170180" cy="377190"/>
          </a:xfrm>
          <a:custGeom>
            <a:avLst/>
            <a:gdLst/>
            <a:ahLst/>
            <a:cxnLst/>
            <a:rect l="l" t="t" r="r" b="b"/>
            <a:pathLst>
              <a:path w="170180" h="377189">
                <a:moveTo>
                  <a:pt x="19050" y="0"/>
                </a:moveTo>
                <a:lnTo>
                  <a:pt x="0" y="44450"/>
                </a:lnTo>
                <a:lnTo>
                  <a:pt x="24130" y="271780"/>
                </a:lnTo>
                <a:lnTo>
                  <a:pt x="77470" y="377190"/>
                </a:lnTo>
                <a:lnTo>
                  <a:pt x="170180" y="355600"/>
                </a:lnTo>
                <a:lnTo>
                  <a:pt x="85090" y="257809"/>
                </a:lnTo>
                <a:lnTo>
                  <a:pt x="63500" y="151130"/>
                </a:lnTo>
                <a:lnTo>
                  <a:pt x="72390" y="19050"/>
                </a:lnTo>
                <a:lnTo>
                  <a:pt x="190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8" name="bk object 98"/>
          <p:cNvSpPr/>
          <p:nvPr/>
        </p:nvSpPr>
        <p:spPr>
          <a:xfrm>
            <a:off x="1061719" y="6426200"/>
            <a:ext cx="119380" cy="137160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9" name="bk object 99"/>
          <p:cNvSpPr/>
          <p:nvPr/>
        </p:nvSpPr>
        <p:spPr>
          <a:xfrm>
            <a:off x="7620" y="5918200"/>
            <a:ext cx="1337310" cy="698500"/>
          </a:xfrm>
          <a:custGeom>
            <a:avLst/>
            <a:gdLst/>
            <a:ahLst/>
            <a:cxnLst/>
            <a:rect l="l" t="t" r="r" b="b"/>
            <a:pathLst>
              <a:path w="1337310" h="698500">
                <a:moveTo>
                  <a:pt x="1316679" y="662940"/>
                </a:moveTo>
                <a:lnTo>
                  <a:pt x="1129030" y="662940"/>
                </a:lnTo>
                <a:lnTo>
                  <a:pt x="1282700" y="698500"/>
                </a:lnTo>
                <a:lnTo>
                  <a:pt x="1316679" y="662940"/>
                </a:lnTo>
                <a:close/>
              </a:path>
              <a:path w="1337310" h="698500">
                <a:moveTo>
                  <a:pt x="171450" y="0"/>
                </a:moveTo>
                <a:lnTo>
                  <a:pt x="123190" y="0"/>
                </a:lnTo>
                <a:lnTo>
                  <a:pt x="49530" y="40640"/>
                </a:lnTo>
                <a:lnTo>
                  <a:pt x="0" y="165100"/>
                </a:lnTo>
                <a:lnTo>
                  <a:pt x="53340" y="284480"/>
                </a:lnTo>
                <a:lnTo>
                  <a:pt x="938530" y="688340"/>
                </a:lnTo>
                <a:lnTo>
                  <a:pt x="1129030" y="662940"/>
                </a:lnTo>
                <a:lnTo>
                  <a:pt x="1316679" y="662940"/>
                </a:lnTo>
                <a:lnTo>
                  <a:pt x="1332455" y="646430"/>
                </a:lnTo>
                <a:lnTo>
                  <a:pt x="967740" y="646430"/>
                </a:lnTo>
                <a:lnTo>
                  <a:pt x="971808" y="627380"/>
                </a:lnTo>
                <a:lnTo>
                  <a:pt x="904240" y="627380"/>
                </a:lnTo>
                <a:lnTo>
                  <a:pt x="85089" y="245109"/>
                </a:lnTo>
                <a:lnTo>
                  <a:pt x="63500" y="170179"/>
                </a:lnTo>
                <a:lnTo>
                  <a:pt x="81280" y="74930"/>
                </a:lnTo>
                <a:lnTo>
                  <a:pt x="171450" y="0"/>
                </a:lnTo>
                <a:close/>
              </a:path>
              <a:path w="1337310" h="698500">
                <a:moveTo>
                  <a:pt x="1121410" y="624840"/>
                </a:moveTo>
                <a:lnTo>
                  <a:pt x="967740" y="646430"/>
                </a:lnTo>
                <a:lnTo>
                  <a:pt x="1332455" y="646430"/>
                </a:lnTo>
                <a:lnTo>
                  <a:pt x="1336096" y="642620"/>
                </a:lnTo>
                <a:lnTo>
                  <a:pt x="1252220" y="642620"/>
                </a:lnTo>
                <a:lnTo>
                  <a:pt x="1121410" y="624840"/>
                </a:lnTo>
                <a:close/>
              </a:path>
              <a:path w="1337310" h="698500">
                <a:moveTo>
                  <a:pt x="1134110" y="406400"/>
                </a:moveTo>
                <a:lnTo>
                  <a:pt x="1087120" y="417830"/>
                </a:lnTo>
                <a:lnTo>
                  <a:pt x="1141730" y="527050"/>
                </a:lnTo>
                <a:lnTo>
                  <a:pt x="1252220" y="642620"/>
                </a:lnTo>
                <a:lnTo>
                  <a:pt x="1336096" y="642620"/>
                </a:lnTo>
                <a:lnTo>
                  <a:pt x="1337310" y="641350"/>
                </a:lnTo>
                <a:lnTo>
                  <a:pt x="1192530" y="527050"/>
                </a:lnTo>
                <a:lnTo>
                  <a:pt x="1134110" y="406400"/>
                </a:lnTo>
                <a:close/>
              </a:path>
              <a:path w="1337310" h="698500">
                <a:moveTo>
                  <a:pt x="1061720" y="426720"/>
                </a:moveTo>
                <a:lnTo>
                  <a:pt x="985520" y="438150"/>
                </a:lnTo>
                <a:lnTo>
                  <a:pt x="924560" y="521970"/>
                </a:lnTo>
                <a:lnTo>
                  <a:pt x="904240" y="627380"/>
                </a:lnTo>
                <a:lnTo>
                  <a:pt x="971808" y="627380"/>
                </a:lnTo>
                <a:lnTo>
                  <a:pt x="995680" y="515620"/>
                </a:lnTo>
                <a:lnTo>
                  <a:pt x="1061720" y="42672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0" name="bk object 100"/>
          <p:cNvSpPr/>
          <p:nvPr/>
        </p:nvSpPr>
        <p:spPr>
          <a:xfrm>
            <a:off x="167639" y="5985509"/>
            <a:ext cx="127000" cy="265430"/>
          </a:xfrm>
          <a:custGeom>
            <a:avLst/>
            <a:gdLst/>
            <a:ahLst/>
            <a:cxnLst/>
            <a:rect l="l" t="t" r="r" b="b"/>
            <a:pathLst>
              <a:path w="127000" h="265429">
                <a:moveTo>
                  <a:pt x="92710" y="0"/>
                </a:moveTo>
                <a:lnTo>
                  <a:pt x="15240" y="83819"/>
                </a:lnTo>
                <a:lnTo>
                  <a:pt x="0" y="181609"/>
                </a:lnTo>
                <a:lnTo>
                  <a:pt x="26670" y="247649"/>
                </a:lnTo>
                <a:lnTo>
                  <a:pt x="74930" y="265429"/>
                </a:lnTo>
                <a:lnTo>
                  <a:pt x="60960" y="120649"/>
                </a:lnTo>
                <a:lnTo>
                  <a:pt x="127000" y="12699"/>
                </a:lnTo>
                <a:lnTo>
                  <a:pt x="9271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1" name="bk object 101"/>
          <p:cNvSpPr/>
          <p:nvPr/>
        </p:nvSpPr>
        <p:spPr>
          <a:xfrm>
            <a:off x="712469" y="5539740"/>
            <a:ext cx="511809" cy="943610"/>
          </a:xfrm>
          <a:custGeom>
            <a:avLst/>
            <a:gdLst/>
            <a:ahLst/>
            <a:cxnLst/>
            <a:rect l="l" t="t" r="r" b="b"/>
            <a:pathLst>
              <a:path w="511809" h="943610">
                <a:moveTo>
                  <a:pt x="319316" y="48260"/>
                </a:moveTo>
                <a:lnTo>
                  <a:pt x="180339" y="48260"/>
                </a:lnTo>
                <a:lnTo>
                  <a:pt x="283210" y="77470"/>
                </a:lnTo>
                <a:lnTo>
                  <a:pt x="441960" y="866140"/>
                </a:lnTo>
                <a:lnTo>
                  <a:pt x="511810" y="943610"/>
                </a:lnTo>
                <a:lnTo>
                  <a:pt x="319316" y="48260"/>
                </a:lnTo>
                <a:close/>
              </a:path>
              <a:path w="511809" h="943610">
                <a:moveTo>
                  <a:pt x="205739" y="0"/>
                </a:moveTo>
                <a:lnTo>
                  <a:pt x="64770" y="30480"/>
                </a:lnTo>
                <a:lnTo>
                  <a:pt x="0" y="99060"/>
                </a:lnTo>
                <a:lnTo>
                  <a:pt x="173989" y="711200"/>
                </a:lnTo>
                <a:lnTo>
                  <a:pt x="243839" y="734060"/>
                </a:lnTo>
                <a:lnTo>
                  <a:pt x="60959" y="111760"/>
                </a:lnTo>
                <a:lnTo>
                  <a:pt x="95250" y="58420"/>
                </a:lnTo>
                <a:lnTo>
                  <a:pt x="180339" y="48260"/>
                </a:lnTo>
                <a:lnTo>
                  <a:pt x="319316" y="48260"/>
                </a:lnTo>
                <a:lnTo>
                  <a:pt x="318770" y="45720"/>
                </a:lnTo>
                <a:lnTo>
                  <a:pt x="20573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2" name="bk object 102"/>
          <p:cNvSpPr/>
          <p:nvPr/>
        </p:nvSpPr>
        <p:spPr>
          <a:xfrm>
            <a:off x="916939" y="5793740"/>
            <a:ext cx="152400" cy="401320"/>
          </a:xfrm>
          <a:custGeom>
            <a:avLst/>
            <a:gdLst/>
            <a:ahLst/>
            <a:cxnLst/>
            <a:rect l="l" t="t" r="r" b="b"/>
            <a:pathLst>
              <a:path w="152400" h="401320">
                <a:moveTo>
                  <a:pt x="50800" y="0"/>
                </a:moveTo>
                <a:lnTo>
                  <a:pt x="0" y="21590"/>
                </a:lnTo>
                <a:lnTo>
                  <a:pt x="60959" y="154940"/>
                </a:lnTo>
                <a:lnTo>
                  <a:pt x="90169" y="252730"/>
                </a:lnTo>
                <a:lnTo>
                  <a:pt x="92709" y="401320"/>
                </a:lnTo>
                <a:lnTo>
                  <a:pt x="152400" y="401320"/>
                </a:lnTo>
                <a:lnTo>
                  <a:pt x="148590" y="287020"/>
                </a:lnTo>
                <a:lnTo>
                  <a:pt x="128269" y="165100"/>
                </a:lnTo>
                <a:lnTo>
                  <a:pt x="78740" y="46990"/>
                </a:lnTo>
                <a:lnTo>
                  <a:pt x="508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3" name="bk object 103"/>
          <p:cNvSpPr/>
          <p:nvPr/>
        </p:nvSpPr>
        <p:spPr>
          <a:xfrm>
            <a:off x="520700" y="5761990"/>
            <a:ext cx="309880" cy="215900"/>
          </a:xfrm>
          <a:custGeom>
            <a:avLst/>
            <a:gdLst/>
            <a:ahLst/>
            <a:cxnLst/>
            <a:rect l="l" t="t" r="r" b="b"/>
            <a:pathLst>
              <a:path w="309880" h="215900">
                <a:moveTo>
                  <a:pt x="236220" y="0"/>
                </a:moveTo>
                <a:lnTo>
                  <a:pt x="204470" y="13970"/>
                </a:lnTo>
                <a:lnTo>
                  <a:pt x="200659" y="53340"/>
                </a:lnTo>
                <a:lnTo>
                  <a:pt x="0" y="135890"/>
                </a:lnTo>
                <a:lnTo>
                  <a:pt x="0" y="177800"/>
                </a:lnTo>
                <a:lnTo>
                  <a:pt x="224790" y="180340"/>
                </a:lnTo>
                <a:lnTo>
                  <a:pt x="254000" y="215900"/>
                </a:lnTo>
                <a:lnTo>
                  <a:pt x="309880" y="213360"/>
                </a:lnTo>
                <a:lnTo>
                  <a:pt x="303530" y="152400"/>
                </a:lnTo>
                <a:lnTo>
                  <a:pt x="91440" y="140970"/>
                </a:lnTo>
                <a:lnTo>
                  <a:pt x="264159" y="71120"/>
                </a:lnTo>
                <a:lnTo>
                  <a:pt x="23622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4" name="bk object 104"/>
          <p:cNvSpPr/>
          <p:nvPr/>
        </p:nvSpPr>
        <p:spPr>
          <a:xfrm>
            <a:off x="1043939" y="5617209"/>
            <a:ext cx="748030" cy="335280"/>
          </a:xfrm>
          <a:custGeom>
            <a:avLst/>
            <a:gdLst/>
            <a:ahLst/>
            <a:cxnLst/>
            <a:rect l="l" t="t" r="r" b="b"/>
            <a:pathLst>
              <a:path w="748030" h="335279">
                <a:moveTo>
                  <a:pt x="722841" y="44449"/>
                </a:moveTo>
                <a:lnTo>
                  <a:pt x="668020" y="44449"/>
                </a:lnTo>
                <a:lnTo>
                  <a:pt x="709929" y="114299"/>
                </a:lnTo>
                <a:lnTo>
                  <a:pt x="685799" y="191769"/>
                </a:lnTo>
                <a:lnTo>
                  <a:pt x="41909" y="303529"/>
                </a:lnTo>
                <a:lnTo>
                  <a:pt x="45719" y="335279"/>
                </a:lnTo>
                <a:lnTo>
                  <a:pt x="718820" y="223519"/>
                </a:lnTo>
                <a:lnTo>
                  <a:pt x="748029" y="143509"/>
                </a:lnTo>
                <a:lnTo>
                  <a:pt x="736599" y="60959"/>
                </a:lnTo>
                <a:lnTo>
                  <a:pt x="722841" y="44449"/>
                </a:lnTo>
                <a:close/>
              </a:path>
              <a:path w="748030" h="335279">
                <a:moveTo>
                  <a:pt x="685799" y="0"/>
                </a:moveTo>
                <a:lnTo>
                  <a:pt x="0" y="102869"/>
                </a:lnTo>
                <a:lnTo>
                  <a:pt x="0" y="146049"/>
                </a:lnTo>
                <a:lnTo>
                  <a:pt x="668020" y="44449"/>
                </a:lnTo>
                <a:lnTo>
                  <a:pt x="722841" y="44449"/>
                </a:lnTo>
                <a:lnTo>
                  <a:pt x="68579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5" name="bk object 105"/>
          <p:cNvSpPr/>
          <p:nvPr/>
        </p:nvSpPr>
        <p:spPr>
          <a:xfrm>
            <a:off x="1137919" y="5723890"/>
            <a:ext cx="389890" cy="137160"/>
          </a:xfrm>
          <a:custGeom>
            <a:avLst/>
            <a:gdLst/>
            <a:ahLst/>
            <a:cxnLst/>
            <a:rect l="l" t="t" r="r" b="b"/>
            <a:pathLst>
              <a:path w="389890" h="137160">
                <a:moveTo>
                  <a:pt x="381567" y="41910"/>
                </a:moveTo>
                <a:lnTo>
                  <a:pt x="331470" y="41910"/>
                </a:lnTo>
                <a:lnTo>
                  <a:pt x="213360" y="87630"/>
                </a:lnTo>
                <a:lnTo>
                  <a:pt x="113030" y="100330"/>
                </a:lnTo>
                <a:lnTo>
                  <a:pt x="0" y="100330"/>
                </a:lnTo>
                <a:lnTo>
                  <a:pt x="53340" y="137160"/>
                </a:lnTo>
                <a:lnTo>
                  <a:pt x="176530" y="132080"/>
                </a:lnTo>
                <a:lnTo>
                  <a:pt x="334010" y="92710"/>
                </a:lnTo>
                <a:lnTo>
                  <a:pt x="381567" y="41910"/>
                </a:lnTo>
                <a:close/>
              </a:path>
              <a:path w="389890" h="137160">
                <a:moveTo>
                  <a:pt x="201930" y="0"/>
                </a:moveTo>
                <a:lnTo>
                  <a:pt x="87630" y="10160"/>
                </a:lnTo>
                <a:lnTo>
                  <a:pt x="12700" y="60960"/>
                </a:lnTo>
                <a:lnTo>
                  <a:pt x="90170" y="76200"/>
                </a:lnTo>
                <a:lnTo>
                  <a:pt x="219710" y="41910"/>
                </a:lnTo>
                <a:lnTo>
                  <a:pt x="381567" y="41910"/>
                </a:lnTo>
                <a:lnTo>
                  <a:pt x="389890" y="33020"/>
                </a:lnTo>
                <a:lnTo>
                  <a:pt x="353060" y="2540"/>
                </a:lnTo>
                <a:lnTo>
                  <a:pt x="20193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6" name="bk object 106"/>
          <p:cNvSpPr/>
          <p:nvPr/>
        </p:nvSpPr>
        <p:spPr>
          <a:xfrm>
            <a:off x="8680450" y="4159250"/>
            <a:ext cx="325120" cy="2265680"/>
          </a:xfrm>
          <a:custGeom>
            <a:avLst/>
            <a:gdLst/>
            <a:ahLst/>
            <a:cxnLst/>
            <a:rect l="l" t="t" r="r" b="b"/>
            <a:pathLst>
              <a:path w="325120" h="2265679">
                <a:moveTo>
                  <a:pt x="325120" y="0"/>
                </a:moveTo>
                <a:lnTo>
                  <a:pt x="241300" y="292100"/>
                </a:lnTo>
                <a:lnTo>
                  <a:pt x="143509" y="417830"/>
                </a:lnTo>
                <a:lnTo>
                  <a:pt x="33020" y="494030"/>
                </a:lnTo>
                <a:lnTo>
                  <a:pt x="0" y="655319"/>
                </a:lnTo>
                <a:lnTo>
                  <a:pt x="12700" y="801369"/>
                </a:lnTo>
                <a:lnTo>
                  <a:pt x="143509" y="1099820"/>
                </a:lnTo>
                <a:lnTo>
                  <a:pt x="172720" y="1211580"/>
                </a:lnTo>
                <a:lnTo>
                  <a:pt x="156209" y="1289050"/>
                </a:lnTo>
                <a:lnTo>
                  <a:pt x="76200" y="1351280"/>
                </a:lnTo>
                <a:lnTo>
                  <a:pt x="54609" y="1435100"/>
                </a:lnTo>
                <a:lnTo>
                  <a:pt x="76200" y="1560830"/>
                </a:lnTo>
                <a:lnTo>
                  <a:pt x="168909" y="1762760"/>
                </a:lnTo>
                <a:lnTo>
                  <a:pt x="190500" y="1930400"/>
                </a:lnTo>
                <a:lnTo>
                  <a:pt x="165100" y="2042160"/>
                </a:lnTo>
                <a:lnTo>
                  <a:pt x="33020" y="2189480"/>
                </a:lnTo>
                <a:lnTo>
                  <a:pt x="41909" y="2265680"/>
                </a:lnTo>
                <a:lnTo>
                  <a:pt x="143509" y="2180590"/>
                </a:lnTo>
                <a:lnTo>
                  <a:pt x="223520" y="2076450"/>
                </a:lnTo>
                <a:lnTo>
                  <a:pt x="257809" y="1882139"/>
                </a:lnTo>
                <a:lnTo>
                  <a:pt x="220979" y="1700530"/>
                </a:lnTo>
                <a:lnTo>
                  <a:pt x="130809" y="1511300"/>
                </a:lnTo>
                <a:lnTo>
                  <a:pt x="127000" y="1421130"/>
                </a:lnTo>
                <a:lnTo>
                  <a:pt x="228600" y="1323340"/>
                </a:lnTo>
                <a:lnTo>
                  <a:pt x="223520" y="1149350"/>
                </a:lnTo>
                <a:lnTo>
                  <a:pt x="114300" y="877569"/>
                </a:lnTo>
                <a:lnTo>
                  <a:pt x="67309" y="723900"/>
                </a:lnTo>
                <a:lnTo>
                  <a:pt x="72390" y="577850"/>
                </a:lnTo>
                <a:lnTo>
                  <a:pt x="165100" y="521969"/>
                </a:lnTo>
                <a:lnTo>
                  <a:pt x="250190" y="424180"/>
                </a:lnTo>
                <a:lnTo>
                  <a:pt x="313690" y="264160"/>
                </a:lnTo>
                <a:lnTo>
                  <a:pt x="325120" y="0"/>
                </a:lnTo>
                <a:close/>
              </a:path>
            </a:pathLst>
          </a:custGeom>
          <a:solidFill>
            <a:srgbClr val="6F3C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7" name="bk object 107"/>
          <p:cNvSpPr/>
          <p:nvPr/>
        </p:nvSpPr>
        <p:spPr>
          <a:xfrm>
            <a:off x="8740140" y="2115820"/>
            <a:ext cx="326390" cy="2592070"/>
          </a:xfrm>
          <a:custGeom>
            <a:avLst/>
            <a:gdLst/>
            <a:ahLst/>
            <a:cxnLst/>
            <a:rect l="l" t="t" r="r" b="b"/>
            <a:pathLst>
              <a:path w="326390" h="2592070">
                <a:moveTo>
                  <a:pt x="326389" y="0"/>
                </a:moveTo>
                <a:lnTo>
                  <a:pt x="241300" y="335279"/>
                </a:lnTo>
                <a:lnTo>
                  <a:pt x="144779" y="478789"/>
                </a:lnTo>
                <a:lnTo>
                  <a:pt x="34289" y="566419"/>
                </a:lnTo>
                <a:lnTo>
                  <a:pt x="0" y="749300"/>
                </a:lnTo>
                <a:lnTo>
                  <a:pt x="13969" y="916939"/>
                </a:lnTo>
                <a:lnTo>
                  <a:pt x="144779" y="1259839"/>
                </a:lnTo>
                <a:lnTo>
                  <a:pt x="173989" y="1386839"/>
                </a:lnTo>
                <a:lnTo>
                  <a:pt x="157479" y="1475739"/>
                </a:lnTo>
                <a:lnTo>
                  <a:pt x="77469" y="1545589"/>
                </a:lnTo>
                <a:lnTo>
                  <a:pt x="55879" y="1643379"/>
                </a:lnTo>
                <a:lnTo>
                  <a:pt x="77469" y="1786889"/>
                </a:lnTo>
                <a:lnTo>
                  <a:pt x="170179" y="2018029"/>
                </a:lnTo>
                <a:lnTo>
                  <a:pt x="191769" y="2208529"/>
                </a:lnTo>
                <a:lnTo>
                  <a:pt x="166369" y="2338069"/>
                </a:lnTo>
                <a:lnTo>
                  <a:pt x="34289" y="2505710"/>
                </a:lnTo>
                <a:lnTo>
                  <a:pt x="43179" y="2592069"/>
                </a:lnTo>
                <a:lnTo>
                  <a:pt x="144779" y="2495549"/>
                </a:lnTo>
                <a:lnTo>
                  <a:pt x="224789" y="2376169"/>
                </a:lnTo>
                <a:lnTo>
                  <a:pt x="259079" y="2153919"/>
                </a:lnTo>
                <a:lnTo>
                  <a:pt x="220979" y="1946909"/>
                </a:lnTo>
                <a:lnTo>
                  <a:pt x="132079" y="1731009"/>
                </a:lnTo>
                <a:lnTo>
                  <a:pt x="127000" y="1626869"/>
                </a:lnTo>
                <a:lnTo>
                  <a:pt x="229869" y="1515109"/>
                </a:lnTo>
                <a:lnTo>
                  <a:pt x="224789" y="1315719"/>
                </a:lnTo>
                <a:lnTo>
                  <a:pt x="115569" y="1004569"/>
                </a:lnTo>
                <a:lnTo>
                  <a:pt x="68579" y="828039"/>
                </a:lnTo>
                <a:lnTo>
                  <a:pt x="72389" y="660400"/>
                </a:lnTo>
                <a:lnTo>
                  <a:pt x="166369" y="596900"/>
                </a:lnTo>
                <a:lnTo>
                  <a:pt x="251459" y="485139"/>
                </a:lnTo>
                <a:lnTo>
                  <a:pt x="313689" y="303529"/>
                </a:lnTo>
                <a:lnTo>
                  <a:pt x="326389" y="0"/>
                </a:lnTo>
                <a:close/>
              </a:path>
            </a:pathLst>
          </a:custGeom>
          <a:solidFill>
            <a:srgbClr val="6F3C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8" name="bk object 108"/>
          <p:cNvSpPr/>
          <p:nvPr/>
        </p:nvSpPr>
        <p:spPr>
          <a:xfrm>
            <a:off x="8491219" y="1775460"/>
            <a:ext cx="341630" cy="354330"/>
          </a:xfrm>
          <a:custGeom>
            <a:avLst/>
            <a:gdLst/>
            <a:ahLst/>
            <a:cxnLst/>
            <a:rect l="l" t="t" r="r" b="b"/>
            <a:pathLst>
              <a:path w="341629" h="354330">
                <a:moveTo>
                  <a:pt x="25400" y="0"/>
                </a:moveTo>
                <a:lnTo>
                  <a:pt x="0" y="41910"/>
                </a:lnTo>
                <a:lnTo>
                  <a:pt x="152400" y="153669"/>
                </a:lnTo>
                <a:lnTo>
                  <a:pt x="330200" y="354329"/>
                </a:lnTo>
                <a:lnTo>
                  <a:pt x="341629" y="323850"/>
                </a:lnTo>
                <a:lnTo>
                  <a:pt x="189229" y="137160"/>
                </a:lnTo>
                <a:lnTo>
                  <a:pt x="254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9" name="bk object 109"/>
          <p:cNvSpPr/>
          <p:nvPr/>
        </p:nvSpPr>
        <p:spPr>
          <a:xfrm>
            <a:off x="7852409" y="102870"/>
            <a:ext cx="280670" cy="146050"/>
          </a:xfrm>
          <a:custGeom>
            <a:avLst/>
            <a:gdLst/>
            <a:ahLst/>
            <a:cxnLst/>
            <a:rect l="l" t="t" r="r" b="b"/>
            <a:pathLst>
              <a:path w="280670" h="146050">
                <a:moveTo>
                  <a:pt x="210820" y="0"/>
                </a:moveTo>
                <a:lnTo>
                  <a:pt x="91440" y="33020"/>
                </a:lnTo>
                <a:lnTo>
                  <a:pt x="196850" y="59689"/>
                </a:lnTo>
                <a:lnTo>
                  <a:pt x="39370" y="109220"/>
                </a:lnTo>
                <a:lnTo>
                  <a:pt x="0" y="146050"/>
                </a:lnTo>
                <a:lnTo>
                  <a:pt x="156210" y="113029"/>
                </a:lnTo>
                <a:lnTo>
                  <a:pt x="280670" y="105409"/>
                </a:lnTo>
                <a:lnTo>
                  <a:pt x="21082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0" name="bk object 110"/>
          <p:cNvSpPr/>
          <p:nvPr/>
        </p:nvSpPr>
        <p:spPr>
          <a:xfrm>
            <a:off x="8054340" y="520700"/>
            <a:ext cx="372110" cy="715010"/>
          </a:xfrm>
          <a:custGeom>
            <a:avLst/>
            <a:gdLst/>
            <a:ahLst/>
            <a:cxnLst/>
            <a:rect l="l" t="t" r="r" b="b"/>
            <a:pathLst>
              <a:path w="372109" h="715010">
                <a:moveTo>
                  <a:pt x="21589" y="87629"/>
                </a:moveTo>
                <a:lnTo>
                  <a:pt x="43179" y="278129"/>
                </a:lnTo>
                <a:lnTo>
                  <a:pt x="149859" y="520700"/>
                </a:lnTo>
                <a:lnTo>
                  <a:pt x="264159" y="688339"/>
                </a:lnTo>
                <a:lnTo>
                  <a:pt x="336550" y="715010"/>
                </a:lnTo>
                <a:lnTo>
                  <a:pt x="363812" y="656589"/>
                </a:lnTo>
                <a:lnTo>
                  <a:pt x="297179" y="656589"/>
                </a:lnTo>
                <a:lnTo>
                  <a:pt x="224789" y="591820"/>
                </a:lnTo>
                <a:lnTo>
                  <a:pt x="100329" y="345439"/>
                </a:lnTo>
                <a:lnTo>
                  <a:pt x="21589" y="87629"/>
                </a:lnTo>
                <a:close/>
              </a:path>
              <a:path w="372109" h="715010">
                <a:moveTo>
                  <a:pt x="104227" y="39370"/>
                </a:moveTo>
                <a:lnTo>
                  <a:pt x="50800" y="39370"/>
                </a:lnTo>
                <a:lnTo>
                  <a:pt x="138429" y="152400"/>
                </a:lnTo>
                <a:lnTo>
                  <a:pt x="229869" y="316229"/>
                </a:lnTo>
                <a:lnTo>
                  <a:pt x="306069" y="544829"/>
                </a:lnTo>
                <a:lnTo>
                  <a:pt x="297179" y="656589"/>
                </a:lnTo>
                <a:lnTo>
                  <a:pt x="363812" y="656589"/>
                </a:lnTo>
                <a:lnTo>
                  <a:pt x="372109" y="638810"/>
                </a:lnTo>
                <a:lnTo>
                  <a:pt x="320039" y="439420"/>
                </a:lnTo>
                <a:lnTo>
                  <a:pt x="220979" y="214629"/>
                </a:lnTo>
                <a:lnTo>
                  <a:pt x="139700" y="73660"/>
                </a:lnTo>
                <a:lnTo>
                  <a:pt x="104227" y="39370"/>
                </a:lnTo>
                <a:close/>
              </a:path>
              <a:path w="372109" h="715010">
                <a:moveTo>
                  <a:pt x="63500" y="0"/>
                </a:moveTo>
                <a:lnTo>
                  <a:pt x="3809" y="0"/>
                </a:lnTo>
                <a:lnTo>
                  <a:pt x="0" y="67310"/>
                </a:lnTo>
                <a:lnTo>
                  <a:pt x="50800" y="39370"/>
                </a:lnTo>
                <a:lnTo>
                  <a:pt x="104227" y="39370"/>
                </a:lnTo>
                <a:lnTo>
                  <a:pt x="635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1" name="bk object 111"/>
          <p:cNvSpPr/>
          <p:nvPr/>
        </p:nvSpPr>
        <p:spPr>
          <a:xfrm>
            <a:off x="7772400" y="270509"/>
            <a:ext cx="681990" cy="1480820"/>
          </a:xfrm>
          <a:custGeom>
            <a:avLst/>
            <a:gdLst/>
            <a:ahLst/>
            <a:cxnLst/>
            <a:rect l="l" t="t" r="r" b="b"/>
            <a:pathLst>
              <a:path w="681990" h="1480820">
                <a:moveTo>
                  <a:pt x="0" y="0"/>
                </a:moveTo>
                <a:lnTo>
                  <a:pt x="668020" y="1480820"/>
                </a:lnTo>
                <a:lnTo>
                  <a:pt x="681990" y="1394460"/>
                </a:lnTo>
                <a:lnTo>
                  <a:pt x="41909" y="127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2" name="bk object 112"/>
          <p:cNvSpPr/>
          <p:nvPr/>
        </p:nvSpPr>
        <p:spPr>
          <a:xfrm>
            <a:off x="7729219" y="39369"/>
            <a:ext cx="1168400" cy="2086610"/>
          </a:xfrm>
          <a:custGeom>
            <a:avLst/>
            <a:gdLst/>
            <a:ahLst/>
            <a:cxnLst/>
            <a:rect l="l" t="t" r="r" b="b"/>
            <a:pathLst>
              <a:path w="1168400" h="2086610">
                <a:moveTo>
                  <a:pt x="1104354" y="1868169"/>
                </a:moveTo>
                <a:lnTo>
                  <a:pt x="1060450" y="1868169"/>
                </a:lnTo>
                <a:lnTo>
                  <a:pt x="1111250" y="2030729"/>
                </a:lnTo>
                <a:lnTo>
                  <a:pt x="1096009" y="2085339"/>
                </a:lnTo>
                <a:lnTo>
                  <a:pt x="1168400" y="2086609"/>
                </a:lnTo>
                <a:lnTo>
                  <a:pt x="1104354" y="1868169"/>
                </a:lnTo>
                <a:close/>
              </a:path>
              <a:path w="1168400" h="2086610">
                <a:moveTo>
                  <a:pt x="1112276" y="1739900"/>
                </a:moveTo>
                <a:lnTo>
                  <a:pt x="1040129" y="1739900"/>
                </a:lnTo>
                <a:lnTo>
                  <a:pt x="979170" y="1789429"/>
                </a:lnTo>
                <a:lnTo>
                  <a:pt x="1028700" y="1827529"/>
                </a:lnTo>
                <a:lnTo>
                  <a:pt x="914400" y="1864359"/>
                </a:lnTo>
                <a:lnTo>
                  <a:pt x="958850" y="1897379"/>
                </a:lnTo>
                <a:lnTo>
                  <a:pt x="1060450" y="1868169"/>
                </a:lnTo>
                <a:lnTo>
                  <a:pt x="1104354" y="1868169"/>
                </a:lnTo>
                <a:lnTo>
                  <a:pt x="1097279" y="1844039"/>
                </a:lnTo>
                <a:lnTo>
                  <a:pt x="1112276" y="1739900"/>
                </a:lnTo>
                <a:close/>
              </a:path>
              <a:path w="1168400" h="2086610">
                <a:moveTo>
                  <a:pt x="1071019" y="1577339"/>
                </a:moveTo>
                <a:lnTo>
                  <a:pt x="877570" y="1577339"/>
                </a:lnTo>
                <a:lnTo>
                  <a:pt x="998220" y="1597659"/>
                </a:lnTo>
                <a:lnTo>
                  <a:pt x="815339" y="1675129"/>
                </a:lnTo>
                <a:lnTo>
                  <a:pt x="748029" y="1774189"/>
                </a:lnTo>
                <a:lnTo>
                  <a:pt x="975359" y="1677669"/>
                </a:lnTo>
                <a:lnTo>
                  <a:pt x="1116672" y="1677669"/>
                </a:lnTo>
                <a:lnTo>
                  <a:pt x="1071019" y="1577339"/>
                </a:lnTo>
                <a:close/>
              </a:path>
              <a:path w="1168400" h="2086610">
                <a:moveTo>
                  <a:pt x="1116672" y="1677669"/>
                </a:moveTo>
                <a:lnTo>
                  <a:pt x="975359" y="1677669"/>
                </a:lnTo>
                <a:lnTo>
                  <a:pt x="934720" y="1747519"/>
                </a:lnTo>
                <a:lnTo>
                  <a:pt x="1040129" y="1739900"/>
                </a:lnTo>
                <a:lnTo>
                  <a:pt x="1112276" y="1739900"/>
                </a:lnTo>
                <a:lnTo>
                  <a:pt x="1120139" y="1685289"/>
                </a:lnTo>
                <a:lnTo>
                  <a:pt x="1116672" y="1677669"/>
                </a:lnTo>
                <a:close/>
              </a:path>
              <a:path w="1168400" h="2086610">
                <a:moveTo>
                  <a:pt x="381020" y="60959"/>
                </a:moveTo>
                <a:lnTo>
                  <a:pt x="130809" y="60959"/>
                </a:lnTo>
                <a:lnTo>
                  <a:pt x="322579" y="63500"/>
                </a:lnTo>
                <a:lnTo>
                  <a:pt x="972820" y="1499869"/>
                </a:lnTo>
                <a:lnTo>
                  <a:pt x="822959" y="1558289"/>
                </a:lnTo>
                <a:lnTo>
                  <a:pt x="750570" y="1638300"/>
                </a:lnTo>
                <a:lnTo>
                  <a:pt x="877570" y="1577339"/>
                </a:lnTo>
                <a:lnTo>
                  <a:pt x="1071019" y="1577339"/>
                </a:lnTo>
                <a:lnTo>
                  <a:pt x="381020" y="60959"/>
                </a:lnTo>
                <a:close/>
              </a:path>
              <a:path w="1168400" h="2086610">
                <a:moveTo>
                  <a:pt x="127000" y="0"/>
                </a:moveTo>
                <a:lnTo>
                  <a:pt x="0" y="96520"/>
                </a:lnTo>
                <a:lnTo>
                  <a:pt x="130809" y="60959"/>
                </a:lnTo>
                <a:lnTo>
                  <a:pt x="381020" y="60959"/>
                </a:lnTo>
                <a:lnTo>
                  <a:pt x="361950" y="19050"/>
                </a:lnTo>
                <a:lnTo>
                  <a:pt x="1270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3" name="bk object 113"/>
          <p:cNvSpPr/>
          <p:nvPr/>
        </p:nvSpPr>
        <p:spPr>
          <a:xfrm>
            <a:off x="8392159" y="1452880"/>
            <a:ext cx="302260" cy="142240"/>
          </a:xfrm>
          <a:custGeom>
            <a:avLst/>
            <a:gdLst/>
            <a:ahLst/>
            <a:cxnLst/>
            <a:rect l="l" t="t" r="r" b="b"/>
            <a:pathLst>
              <a:path w="302259" h="142240">
                <a:moveTo>
                  <a:pt x="285750" y="0"/>
                </a:moveTo>
                <a:lnTo>
                  <a:pt x="152400" y="11430"/>
                </a:lnTo>
                <a:lnTo>
                  <a:pt x="0" y="107950"/>
                </a:lnTo>
                <a:lnTo>
                  <a:pt x="29210" y="142240"/>
                </a:lnTo>
                <a:lnTo>
                  <a:pt x="102870" y="71120"/>
                </a:lnTo>
                <a:lnTo>
                  <a:pt x="302260" y="29210"/>
                </a:lnTo>
                <a:lnTo>
                  <a:pt x="2857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4" name="bk object 114"/>
          <p:cNvSpPr/>
          <p:nvPr/>
        </p:nvSpPr>
        <p:spPr>
          <a:xfrm>
            <a:off x="8322309" y="1310639"/>
            <a:ext cx="320040" cy="154940"/>
          </a:xfrm>
          <a:custGeom>
            <a:avLst/>
            <a:gdLst/>
            <a:ahLst/>
            <a:cxnLst/>
            <a:rect l="l" t="t" r="r" b="b"/>
            <a:pathLst>
              <a:path w="320040" h="154940">
                <a:moveTo>
                  <a:pt x="290830" y="0"/>
                </a:moveTo>
                <a:lnTo>
                  <a:pt x="135890" y="31750"/>
                </a:lnTo>
                <a:lnTo>
                  <a:pt x="0" y="105410"/>
                </a:lnTo>
                <a:lnTo>
                  <a:pt x="17780" y="154939"/>
                </a:lnTo>
                <a:lnTo>
                  <a:pt x="132080" y="69850"/>
                </a:lnTo>
                <a:lnTo>
                  <a:pt x="320040" y="62230"/>
                </a:lnTo>
                <a:lnTo>
                  <a:pt x="29083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5" name="bk object 115"/>
          <p:cNvSpPr/>
          <p:nvPr/>
        </p:nvSpPr>
        <p:spPr>
          <a:xfrm>
            <a:off x="7890509" y="372109"/>
            <a:ext cx="330200" cy="148590"/>
          </a:xfrm>
          <a:custGeom>
            <a:avLst/>
            <a:gdLst/>
            <a:ahLst/>
            <a:cxnLst/>
            <a:rect l="l" t="t" r="r" b="b"/>
            <a:pathLst>
              <a:path w="330200" h="148590">
                <a:moveTo>
                  <a:pt x="302260" y="0"/>
                </a:moveTo>
                <a:lnTo>
                  <a:pt x="121920" y="26669"/>
                </a:lnTo>
                <a:lnTo>
                  <a:pt x="0" y="105410"/>
                </a:lnTo>
                <a:lnTo>
                  <a:pt x="21590" y="148589"/>
                </a:lnTo>
                <a:lnTo>
                  <a:pt x="125730" y="68579"/>
                </a:lnTo>
                <a:lnTo>
                  <a:pt x="330200" y="55879"/>
                </a:lnTo>
                <a:lnTo>
                  <a:pt x="30226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6" name="bk object 116"/>
          <p:cNvSpPr/>
          <p:nvPr/>
        </p:nvSpPr>
        <p:spPr>
          <a:xfrm>
            <a:off x="7834630" y="260350"/>
            <a:ext cx="325120" cy="151130"/>
          </a:xfrm>
          <a:custGeom>
            <a:avLst/>
            <a:gdLst/>
            <a:ahLst/>
            <a:cxnLst/>
            <a:rect l="l" t="t" r="r" b="b"/>
            <a:pathLst>
              <a:path w="325120" h="151129">
                <a:moveTo>
                  <a:pt x="300990" y="0"/>
                </a:moveTo>
                <a:lnTo>
                  <a:pt x="87629" y="41909"/>
                </a:lnTo>
                <a:lnTo>
                  <a:pt x="0" y="107950"/>
                </a:lnTo>
                <a:lnTo>
                  <a:pt x="29210" y="151129"/>
                </a:lnTo>
                <a:lnTo>
                  <a:pt x="114300" y="78740"/>
                </a:lnTo>
                <a:lnTo>
                  <a:pt x="325120" y="40640"/>
                </a:lnTo>
                <a:lnTo>
                  <a:pt x="30099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7" name="bk object 117"/>
          <p:cNvSpPr/>
          <p:nvPr/>
        </p:nvSpPr>
        <p:spPr>
          <a:xfrm>
            <a:off x="7730490" y="133350"/>
            <a:ext cx="67310" cy="152400"/>
          </a:xfrm>
          <a:custGeom>
            <a:avLst/>
            <a:gdLst/>
            <a:ahLst/>
            <a:cxnLst/>
            <a:rect l="l" t="t" r="r" b="b"/>
            <a:pathLst>
              <a:path w="67309" h="152400">
                <a:moveTo>
                  <a:pt x="0" y="0"/>
                </a:moveTo>
                <a:lnTo>
                  <a:pt x="67309" y="152400"/>
                </a:lnTo>
              </a:path>
            </a:pathLst>
          </a:custGeom>
          <a:ln w="3809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0" i="0">
                <a:solidFill>
                  <a:srgbClr val="CFC500"/>
                </a:solidFill>
                <a:latin typeface="Comic Sans MS"/>
                <a:cs typeface="Comic Sans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3/7/2022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3/7/2022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430779" y="412750"/>
            <a:ext cx="3382645" cy="6959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400" b="0" i="0">
                <a:solidFill>
                  <a:srgbClr val="CFC500"/>
                </a:solidFill>
                <a:latin typeface="Comic Sans MS"/>
                <a:cs typeface="Comic Sans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75640" y="2167890"/>
            <a:ext cx="7792719" cy="29298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0" i="0">
                <a:solidFill>
                  <a:schemeClr val="tx1"/>
                </a:solidFill>
                <a:latin typeface="Comic Sans MS"/>
                <a:cs typeface="Comic Sans MS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3/7/2022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600200" y="1923245"/>
            <a:ext cx="6600190" cy="15773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dirty="0" smtClean="0">
                <a:solidFill>
                  <a:srgbClr val="A40020"/>
                </a:solidFill>
                <a:latin typeface="Comic Sans MS"/>
                <a:cs typeface="Comic Sans MS"/>
              </a:rPr>
              <a:t>REVIEW OF TENSES (I)</a:t>
            </a:r>
          </a:p>
          <a:p>
            <a:pPr marL="12700">
              <a:lnSpc>
                <a:spcPct val="100000"/>
              </a:lnSpc>
              <a:spcBef>
                <a:spcPts val="100"/>
              </a:spcBef>
            </a:pPr>
            <a:endParaRPr lang="x-none" sz="3600" smtClean="0">
              <a:solidFill>
                <a:srgbClr val="A40020"/>
              </a:solidFill>
              <a:latin typeface="Comic Sans MS"/>
              <a:cs typeface="Comic Sans MS"/>
            </a:endParaRPr>
          </a:p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x-none" sz="2800" smtClean="0">
                <a:solidFill>
                  <a:srgbClr val="A40020"/>
                </a:solidFill>
                <a:latin typeface="Comic Sans MS"/>
                <a:cs typeface="Comic Sans MS"/>
              </a:rPr>
              <a:t>BY; Miss Anna E. Sipayung, S.Pd, M.S.</a:t>
            </a:r>
            <a:endParaRPr sz="2800" dirty="0">
              <a:latin typeface="Comic Sans MS"/>
              <a:cs typeface="Comic Sans MS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subTitle" idx="4"/>
          </p:nvPr>
        </p:nvSpPr>
        <p:spPr>
          <a:xfrm>
            <a:off x="2385060" y="3996690"/>
            <a:ext cx="4373879" cy="46166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746885" marR="5080" indent="-1734820">
              <a:lnSpc>
                <a:spcPct val="110700"/>
              </a:lnSpc>
              <a:spcBef>
                <a:spcPts val="100"/>
              </a:spcBef>
            </a:pPr>
            <a:r>
              <a:rPr spc="-5" dirty="0" smtClean="0"/>
              <a:t>      </a:t>
            </a:r>
            <a:endParaRPr spc="-5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-1270" y="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2E742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-1270" y="2285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2E742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-1270" y="4825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2E752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-1270" y="7366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2F762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-1270" y="9778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2F772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-1270" y="12192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2F782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-1270" y="14732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0793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-1270" y="17145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07A3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-1270" y="19685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17B3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-1270" y="22225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17C3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-1270" y="24637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17D3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-1270" y="27050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37E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-1270" y="29590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37F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-1270" y="32130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380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-1270" y="34544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381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-1270" y="36957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382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-1270" y="39497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4833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-1270" y="42036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4843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-1270" y="44450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5853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-1270" y="46863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5863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-1270" y="49403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5873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-1270" y="51815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6883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-1270" y="54355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6893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-1270" y="56895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78A3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-1270" y="59309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78B3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-1270" y="61721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78C3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-1270" y="64261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88D3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-1270" y="66801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88E3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-1270" y="69215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98F3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-1270" y="71628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9903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-1270" y="74168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9913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-1270" y="76580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A923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-1270" y="79120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A933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-1270" y="81533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B943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-1270" y="84073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B953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-1270" y="86486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B963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-1270" y="89026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C973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-1270" y="91566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C983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-1270" y="93980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C993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-1270" y="96393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D9A3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-1270" y="98933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D9B3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-1270" y="101473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E9C3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-1270" y="103886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E9D3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-1270" y="106298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E9E3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-1270" y="108838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F9F3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-1270" y="111251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FA03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-1270" y="113791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0A14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-1270" y="116205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0A24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object 50"/>
          <p:cNvSpPr/>
          <p:nvPr/>
        </p:nvSpPr>
        <p:spPr>
          <a:xfrm>
            <a:off x="-1270" y="118745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0A34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object 51"/>
          <p:cNvSpPr/>
          <p:nvPr/>
        </p:nvSpPr>
        <p:spPr>
          <a:xfrm>
            <a:off x="-1270" y="121158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1A44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object 52"/>
          <p:cNvSpPr/>
          <p:nvPr/>
        </p:nvSpPr>
        <p:spPr>
          <a:xfrm>
            <a:off x="-1270" y="123698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1A54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" name="object 53"/>
          <p:cNvSpPr/>
          <p:nvPr/>
        </p:nvSpPr>
        <p:spPr>
          <a:xfrm>
            <a:off x="-1270" y="126238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42A64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object 54"/>
          <p:cNvSpPr/>
          <p:nvPr/>
        </p:nvSpPr>
        <p:spPr>
          <a:xfrm>
            <a:off x="-1270" y="128651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2A74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" name="object 55"/>
          <p:cNvSpPr/>
          <p:nvPr/>
        </p:nvSpPr>
        <p:spPr>
          <a:xfrm>
            <a:off x="-1270" y="131063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2A84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" name="object 56"/>
          <p:cNvSpPr/>
          <p:nvPr/>
        </p:nvSpPr>
        <p:spPr>
          <a:xfrm>
            <a:off x="-1270" y="133603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43A94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" name="object 57"/>
          <p:cNvSpPr/>
          <p:nvPr/>
        </p:nvSpPr>
        <p:spPr>
          <a:xfrm>
            <a:off x="-1270" y="136016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3AA4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" name="object 58"/>
          <p:cNvSpPr/>
          <p:nvPr/>
        </p:nvSpPr>
        <p:spPr>
          <a:xfrm>
            <a:off x="-1270" y="138556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4AB4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" name="object 59"/>
          <p:cNvSpPr/>
          <p:nvPr/>
        </p:nvSpPr>
        <p:spPr>
          <a:xfrm>
            <a:off x="-1270" y="140970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4AC4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" name="object 60"/>
          <p:cNvSpPr/>
          <p:nvPr/>
        </p:nvSpPr>
        <p:spPr>
          <a:xfrm>
            <a:off x="-1270" y="143510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4AD4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" name="object 61"/>
          <p:cNvSpPr/>
          <p:nvPr/>
        </p:nvSpPr>
        <p:spPr>
          <a:xfrm>
            <a:off x="-1270" y="145923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5AE4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" name="object 62"/>
          <p:cNvSpPr/>
          <p:nvPr/>
        </p:nvSpPr>
        <p:spPr>
          <a:xfrm>
            <a:off x="-1270" y="148463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5AF4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" name="object 63"/>
          <p:cNvSpPr/>
          <p:nvPr/>
        </p:nvSpPr>
        <p:spPr>
          <a:xfrm>
            <a:off x="-1270" y="151003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46B04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" name="object 64"/>
          <p:cNvSpPr/>
          <p:nvPr/>
        </p:nvSpPr>
        <p:spPr>
          <a:xfrm>
            <a:off x="-1270" y="153416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6B14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" name="object 65"/>
          <p:cNvSpPr/>
          <p:nvPr/>
        </p:nvSpPr>
        <p:spPr>
          <a:xfrm>
            <a:off x="-1270" y="155828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6B24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" name="object 66"/>
          <p:cNvSpPr/>
          <p:nvPr/>
        </p:nvSpPr>
        <p:spPr>
          <a:xfrm>
            <a:off x="-1270" y="158368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7B34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7" name="object 67"/>
          <p:cNvSpPr/>
          <p:nvPr/>
        </p:nvSpPr>
        <p:spPr>
          <a:xfrm>
            <a:off x="-1270" y="160908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47B44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8" name="object 68"/>
          <p:cNvSpPr/>
          <p:nvPr/>
        </p:nvSpPr>
        <p:spPr>
          <a:xfrm>
            <a:off x="-1270" y="163322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8B54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9" name="object 69"/>
          <p:cNvSpPr/>
          <p:nvPr/>
        </p:nvSpPr>
        <p:spPr>
          <a:xfrm>
            <a:off x="-1270" y="165735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8B64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0" name="object 70"/>
          <p:cNvSpPr/>
          <p:nvPr/>
        </p:nvSpPr>
        <p:spPr>
          <a:xfrm>
            <a:off x="-1270" y="168275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8B74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1" name="object 71"/>
          <p:cNvSpPr/>
          <p:nvPr/>
        </p:nvSpPr>
        <p:spPr>
          <a:xfrm>
            <a:off x="-1270" y="170687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9B84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2" name="object 72"/>
          <p:cNvSpPr/>
          <p:nvPr/>
        </p:nvSpPr>
        <p:spPr>
          <a:xfrm>
            <a:off x="-1270" y="173227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49B94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3" name="object 73"/>
          <p:cNvSpPr/>
          <p:nvPr/>
        </p:nvSpPr>
        <p:spPr>
          <a:xfrm>
            <a:off x="-1270" y="175641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9BA4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4" name="object 74"/>
          <p:cNvSpPr/>
          <p:nvPr/>
        </p:nvSpPr>
        <p:spPr>
          <a:xfrm>
            <a:off x="-1270" y="178181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ABB4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5" name="object 75"/>
          <p:cNvSpPr/>
          <p:nvPr/>
        </p:nvSpPr>
        <p:spPr>
          <a:xfrm>
            <a:off x="-1270" y="180593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ABC4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6" name="object 76"/>
          <p:cNvSpPr/>
          <p:nvPr/>
        </p:nvSpPr>
        <p:spPr>
          <a:xfrm>
            <a:off x="-1270" y="183133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BBD4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7" name="object 77"/>
          <p:cNvSpPr/>
          <p:nvPr/>
        </p:nvSpPr>
        <p:spPr>
          <a:xfrm>
            <a:off x="-1270" y="185673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4BBE4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8" name="object 78"/>
          <p:cNvSpPr/>
          <p:nvPr/>
        </p:nvSpPr>
        <p:spPr>
          <a:xfrm>
            <a:off x="-1270" y="188087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BBF4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9" name="object 79"/>
          <p:cNvSpPr/>
          <p:nvPr/>
        </p:nvSpPr>
        <p:spPr>
          <a:xfrm>
            <a:off x="-1270" y="190500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CC04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0" name="object 80"/>
          <p:cNvSpPr/>
          <p:nvPr/>
        </p:nvSpPr>
        <p:spPr>
          <a:xfrm>
            <a:off x="-1270" y="193040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CC14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1" name="object 81"/>
          <p:cNvSpPr/>
          <p:nvPr/>
        </p:nvSpPr>
        <p:spPr>
          <a:xfrm>
            <a:off x="-1270" y="195452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DC24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2" name="object 82"/>
          <p:cNvSpPr/>
          <p:nvPr/>
        </p:nvSpPr>
        <p:spPr>
          <a:xfrm>
            <a:off x="-1270" y="197992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4DC34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3" name="object 83"/>
          <p:cNvSpPr/>
          <p:nvPr/>
        </p:nvSpPr>
        <p:spPr>
          <a:xfrm>
            <a:off x="-1270" y="200406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DC44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4" name="object 84"/>
          <p:cNvSpPr/>
          <p:nvPr/>
        </p:nvSpPr>
        <p:spPr>
          <a:xfrm>
            <a:off x="-1270" y="202946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EC54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5" name="object 85"/>
          <p:cNvSpPr/>
          <p:nvPr/>
        </p:nvSpPr>
        <p:spPr>
          <a:xfrm>
            <a:off x="-1270" y="205358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EC64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6" name="object 86"/>
          <p:cNvSpPr/>
          <p:nvPr/>
        </p:nvSpPr>
        <p:spPr>
          <a:xfrm>
            <a:off x="-1270" y="207898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4FC74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7" name="object 87"/>
          <p:cNvSpPr/>
          <p:nvPr/>
        </p:nvSpPr>
        <p:spPr>
          <a:xfrm>
            <a:off x="-1270" y="210312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FC84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8" name="object 88"/>
          <p:cNvSpPr/>
          <p:nvPr/>
        </p:nvSpPr>
        <p:spPr>
          <a:xfrm>
            <a:off x="-1270" y="212852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FC94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9" name="object 89"/>
          <p:cNvSpPr/>
          <p:nvPr/>
        </p:nvSpPr>
        <p:spPr>
          <a:xfrm>
            <a:off x="-1270" y="215265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0CA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0" name="object 90"/>
          <p:cNvSpPr/>
          <p:nvPr/>
        </p:nvSpPr>
        <p:spPr>
          <a:xfrm>
            <a:off x="-1270" y="217805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0CC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1" name="object 91"/>
          <p:cNvSpPr/>
          <p:nvPr/>
        </p:nvSpPr>
        <p:spPr>
          <a:xfrm>
            <a:off x="-1270" y="220345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1CC5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2" name="object 92"/>
          <p:cNvSpPr/>
          <p:nvPr/>
        </p:nvSpPr>
        <p:spPr>
          <a:xfrm>
            <a:off x="-1270" y="222757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51CD5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3" name="object 93"/>
          <p:cNvSpPr/>
          <p:nvPr/>
        </p:nvSpPr>
        <p:spPr>
          <a:xfrm>
            <a:off x="-1270" y="225171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1CE5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4" name="object 94"/>
          <p:cNvSpPr/>
          <p:nvPr/>
        </p:nvSpPr>
        <p:spPr>
          <a:xfrm>
            <a:off x="-1270" y="227711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2CF5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5" name="object 95"/>
          <p:cNvSpPr/>
          <p:nvPr/>
        </p:nvSpPr>
        <p:spPr>
          <a:xfrm>
            <a:off x="-1270" y="230123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2D05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6" name="object 96"/>
          <p:cNvSpPr/>
          <p:nvPr/>
        </p:nvSpPr>
        <p:spPr>
          <a:xfrm>
            <a:off x="-1270" y="232663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53D0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7" name="object 97"/>
          <p:cNvSpPr/>
          <p:nvPr/>
        </p:nvSpPr>
        <p:spPr>
          <a:xfrm>
            <a:off x="-1270" y="235077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3D1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8" name="object 98"/>
          <p:cNvSpPr/>
          <p:nvPr/>
        </p:nvSpPr>
        <p:spPr>
          <a:xfrm>
            <a:off x="-1270" y="237617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3D2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9" name="object 99"/>
          <p:cNvSpPr/>
          <p:nvPr/>
        </p:nvSpPr>
        <p:spPr>
          <a:xfrm>
            <a:off x="-1270" y="240030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4D35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0" name="object 100"/>
          <p:cNvSpPr/>
          <p:nvPr/>
        </p:nvSpPr>
        <p:spPr>
          <a:xfrm>
            <a:off x="-1270" y="242570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4D45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1" name="object 101"/>
          <p:cNvSpPr/>
          <p:nvPr/>
        </p:nvSpPr>
        <p:spPr>
          <a:xfrm>
            <a:off x="-1270" y="244982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5D55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2" name="object 102"/>
          <p:cNvSpPr/>
          <p:nvPr/>
        </p:nvSpPr>
        <p:spPr>
          <a:xfrm>
            <a:off x="-1270" y="247522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55D65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3" name="object 103"/>
          <p:cNvSpPr/>
          <p:nvPr/>
        </p:nvSpPr>
        <p:spPr>
          <a:xfrm>
            <a:off x="-1270" y="249936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5D75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4" name="object 104"/>
          <p:cNvSpPr/>
          <p:nvPr/>
        </p:nvSpPr>
        <p:spPr>
          <a:xfrm>
            <a:off x="-1270" y="252476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6D85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5" name="object 105"/>
          <p:cNvSpPr/>
          <p:nvPr/>
        </p:nvSpPr>
        <p:spPr>
          <a:xfrm>
            <a:off x="-1270" y="254888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6D95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6" name="object 106"/>
          <p:cNvSpPr/>
          <p:nvPr/>
        </p:nvSpPr>
        <p:spPr>
          <a:xfrm>
            <a:off x="-1270" y="257428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57DA5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7" name="object 107"/>
          <p:cNvSpPr/>
          <p:nvPr/>
        </p:nvSpPr>
        <p:spPr>
          <a:xfrm>
            <a:off x="-1270" y="259842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7DB5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8" name="object 108"/>
          <p:cNvSpPr/>
          <p:nvPr/>
        </p:nvSpPr>
        <p:spPr>
          <a:xfrm>
            <a:off x="-1270" y="262382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7DC5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9" name="object 109"/>
          <p:cNvSpPr/>
          <p:nvPr/>
        </p:nvSpPr>
        <p:spPr>
          <a:xfrm>
            <a:off x="-1270" y="264795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8DD5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0" name="object 110"/>
          <p:cNvSpPr/>
          <p:nvPr/>
        </p:nvSpPr>
        <p:spPr>
          <a:xfrm>
            <a:off x="-1270" y="267335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8DE5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1" name="object 111"/>
          <p:cNvSpPr/>
          <p:nvPr/>
        </p:nvSpPr>
        <p:spPr>
          <a:xfrm>
            <a:off x="-1270" y="269747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8DF5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2" name="object 112"/>
          <p:cNvSpPr/>
          <p:nvPr/>
        </p:nvSpPr>
        <p:spPr>
          <a:xfrm>
            <a:off x="-1270" y="272287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59E05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3" name="object 113"/>
          <p:cNvSpPr/>
          <p:nvPr/>
        </p:nvSpPr>
        <p:spPr>
          <a:xfrm>
            <a:off x="-1270" y="274701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9E15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4" name="object 114"/>
          <p:cNvSpPr/>
          <p:nvPr/>
        </p:nvSpPr>
        <p:spPr>
          <a:xfrm>
            <a:off x="-1270" y="277241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AE25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5" name="object 115"/>
          <p:cNvSpPr/>
          <p:nvPr/>
        </p:nvSpPr>
        <p:spPr>
          <a:xfrm>
            <a:off x="-1270" y="279653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AE35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6" name="object 116"/>
          <p:cNvSpPr/>
          <p:nvPr/>
        </p:nvSpPr>
        <p:spPr>
          <a:xfrm>
            <a:off x="-1270" y="282193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5AE45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7" name="object 117"/>
          <p:cNvSpPr/>
          <p:nvPr/>
        </p:nvSpPr>
        <p:spPr>
          <a:xfrm>
            <a:off x="-1270" y="284607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BE55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8" name="object 118"/>
          <p:cNvSpPr/>
          <p:nvPr/>
        </p:nvSpPr>
        <p:spPr>
          <a:xfrm>
            <a:off x="-1270" y="287147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BE65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9" name="object 119"/>
          <p:cNvSpPr/>
          <p:nvPr/>
        </p:nvSpPr>
        <p:spPr>
          <a:xfrm>
            <a:off x="-1270" y="289560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CE75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0" name="object 120"/>
          <p:cNvSpPr/>
          <p:nvPr/>
        </p:nvSpPr>
        <p:spPr>
          <a:xfrm>
            <a:off x="-1270" y="292100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CE85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1" name="object 121"/>
          <p:cNvSpPr/>
          <p:nvPr/>
        </p:nvSpPr>
        <p:spPr>
          <a:xfrm>
            <a:off x="-1270" y="294512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CE95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2" name="object 122"/>
          <p:cNvSpPr/>
          <p:nvPr/>
        </p:nvSpPr>
        <p:spPr>
          <a:xfrm>
            <a:off x="-1270" y="297052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5DEA5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3" name="object 123"/>
          <p:cNvSpPr/>
          <p:nvPr/>
        </p:nvSpPr>
        <p:spPr>
          <a:xfrm>
            <a:off x="-1270" y="299466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DEB5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4" name="object 124"/>
          <p:cNvSpPr/>
          <p:nvPr/>
        </p:nvSpPr>
        <p:spPr>
          <a:xfrm>
            <a:off x="-1270" y="302006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EEC5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5" name="object 125"/>
          <p:cNvSpPr/>
          <p:nvPr/>
        </p:nvSpPr>
        <p:spPr>
          <a:xfrm>
            <a:off x="-1270" y="304418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EED5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6" name="object 126"/>
          <p:cNvSpPr/>
          <p:nvPr/>
        </p:nvSpPr>
        <p:spPr>
          <a:xfrm>
            <a:off x="-1270" y="306958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5EEE5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7" name="object 127"/>
          <p:cNvSpPr/>
          <p:nvPr/>
        </p:nvSpPr>
        <p:spPr>
          <a:xfrm>
            <a:off x="-1270" y="309372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FEF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8" name="object 128"/>
          <p:cNvSpPr/>
          <p:nvPr/>
        </p:nvSpPr>
        <p:spPr>
          <a:xfrm>
            <a:off x="-1270" y="311912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FF0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9" name="object 129"/>
          <p:cNvSpPr/>
          <p:nvPr/>
        </p:nvSpPr>
        <p:spPr>
          <a:xfrm>
            <a:off x="-1270" y="314325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60F16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0" name="object 130"/>
          <p:cNvSpPr/>
          <p:nvPr/>
        </p:nvSpPr>
        <p:spPr>
          <a:xfrm>
            <a:off x="-1270" y="316865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60F26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1" name="object 131"/>
          <p:cNvSpPr/>
          <p:nvPr/>
        </p:nvSpPr>
        <p:spPr>
          <a:xfrm>
            <a:off x="-1270" y="319277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60F36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2" name="object 132"/>
          <p:cNvSpPr/>
          <p:nvPr/>
        </p:nvSpPr>
        <p:spPr>
          <a:xfrm>
            <a:off x="-1270" y="321817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61F46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3" name="object 133"/>
          <p:cNvSpPr/>
          <p:nvPr/>
        </p:nvSpPr>
        <p:spPr>
          <a:xfrm>
            <a:off x="-1270" y="324231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61F56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4" name="object 134"/>
          <p:cNvSpPr/>
          <p:nvPr/>
        </p:nvSpPr>
        <p:spPr>
          <a:xfrm>
            <a:off x="-1270" y="326770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62F66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5" name="object 135"/>
          <p:cNvSpPr/>
          <p:nvPr/>
        </p:nvSpPr>
        <p:spPr>
          <a:xfrm>
            <a:off x="-1270" y="329184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62F76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6" name="object 136"/>
          <p:cNvSpPr/>
          <p:nvPr/>
        </p:nvSpPr>
        <p:spPr>
          <a:xfrm>
            <a:off x="-1270" y="331724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62F86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7" name="object 137"/>
          <p:cNvSpPr/>
          <p:nvPr/>
        </p:nvSpPr>
        <p:spPr>
          <a:xfrm>
            <a:off x="-1270" y="334137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63F96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8" name="object 138"/>
          <p:cNvSpPr/>
          <p:nvPr/>
        </p:nvSpPr>
        <p:spPr>
          <a:xfrm>
            <a:off x="-1270" y="336677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63FA6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9" name="object 139"/>
          <p:cNvSpPr/>
          <p:nvPr/>
        </p:nvSpPr>
        <p:spPr>
          <a:xfrm>
            <a:off x="-1270" y="339090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64FB6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0" name="object 140"/>
          <p:cNvSpPr/>
          <p:nvPr/>
        </p:nvSpPr>
        <p:spPr>
          <a:xfrm>
            <a:off x="-1270" y="341630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64FC6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1" name="object 141"/>
          <p:cNvSpPr/>
          <p:nvPr/>
        </p:nvSpPr>
        <p:spPr>
          <a:xfrm>
            <a:off x="-1270" y="344042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66FF6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2" name="object 142"/>
          <p:cNvSpPr/>
          <p:nvPr/>
        </p:nvSpPr>
        <p:spPr>
          <a:xfrm>
            <a:off x="-1270" y="346582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66FD6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3" name="object 143"/>
          <p:cNvSpPr/>
          <p:nvPr/>
        </p:nvSpPr>
        <p:spPr>
          <a:xfrm>
            <a:off x="-1270" y="348995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64FC6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4" name="object 144"/>
          <p:cNvSpPr/>
          <p:nvPr/>
        </p:nvSpPr>
        <p:spPr>
          <a:xfrm>
            <a:off x="-1270" y="351535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64FB6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5" name="object 145"/>
          <p:cNvSpPr/>
          <p:nvPr/>
        </p:nvSpPr>
        <p:spPr>
          <a:xfrm>
            <a:off x="-1270" y="353949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64FA6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6" name="object 146"/>
          <p:cNvSpPr/>
          <p:nvPr/>
        </p:nvSpPr>
        <p:spPr>
          <a:xfrm>
            <a:off x="-1270" y="356489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63F96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7" name="object 147"/>
          <p:cNvSpPr/>
          <p:nvPr/>
        </p:nvSpPr>
        <p:spPr>
          <a:xfrm>
            <a:off x="-1270" y="358902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63F86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8" name="object 148"/>
          <p:cNvSpPr/>
          <p:nvPr/>
        </p:nvSpPr>
        <p:spPr>
          <a:xfrm>
            <a:off x="-1270" y="361442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62F76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9" name="object 149"/>
          <p:cNvSpPr/>
          <p:nvPr/>
        </p:nvSpPr>
        <p:spPr>
          <a:xfrm>
            <a:off x="-1270" y="363855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62F66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0" name="object 150"/>
          <p:cNvSpPr/>
          <p:nvPr/>
        </p:nvSpPr>
        <p:spPr>
          <a:xfrm>
            <a:off x="-1270" y="366395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62F56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1" name="object 151"/>
          <p:cNvSpPr/>
          <p:nvPr/>
        </p:nvSpPr>
        <p:spPr>
          <a:xfrm>
            <a:off x="-1270" y="368807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61F46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2" name="object 152"/>
          <p:cNvSpPr/>
          <p:nvPr/>
        </p:nvSpPr>
        <p:spPr>
          <a:xfrm>
            <a:off x="-1270" y="371347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61F36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3" name="object 153"/>
          <p:cNvSpPr/>
          <p:nvPr/>
        </p:nvSpPr>
        <p:spPr>
          <a:xfrm>
            <a:off x="-1270" y="373760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60F26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4" name="object 154"/>
          <p:cNvSpPr/>
          <p:nvPr/>
        </p:nvSpPr>
        <p:spPr>
          <a:xfrm>
            <a:off x="-1270" y="376300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60F16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5" name="object 155"/>
          <p:cNvSpPr/>
          <p:nvPr/>
        </p:nvSpPr>
        <p:spPr>
          <a:xfrm>
            <a:off x="-1270" y="378714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60F06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6" name="object 156"/>
          <p:cNvSpPr/>
          <p:nvPr/>
        </p:nvSpPr>
        <p:spPr>
          <a:xfrm>
            <a:off x="-1270" y="381254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FEF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7" name="object 157"/>
          <p:cNvSpPr/>
          <p:nvPr/>
        </p:nvSpPr>
        <p:spPr>
          <a:xfrm>
            <a:off x="-1270" y="383667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5FE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8" name="object 158"/>
          <p:cNvSpPr/>
          <p:nvPr/>
        </p:nvSpPr>
        <p:spPr>
          <a:xfrm>
            <a:off x="-1270" y="386207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EED5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9" name="object 159"/>
          <p:cNvSpPr/>
          <p:nvPr/>
        </p:nvSpPr>
        <p:spPr>
          <a:xfrm>
            <a:off x="-1270" y="388620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EEC5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0" name="object 160"/>
          <p:cNvSpPr/>
          <p:nvPr/>
        </p:nvSpPr>
        <p:spPr>
          <a:xfrm>
            <a:off x="-1270" y="391160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EEB5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1" name="object 161"/>
          <p:cNvSpPr/>
          <p:nvPr/>
        </p:nvSpPr>
        <p:spPr>
          <a:xfrm>
            <a:off x="-1270" y="393572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DEA5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2" name="object 162"/>
          <p:cNvSpPr/>
          <p:nvPr/>
        </p:nvSpPr>
        <p:spPr>
          <a:xfrm>
            <a:off x="-1270" y="396112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DE95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3" name="object 163"/>
          <p:cNvSpPr/>
          <p:nvPr/>
        </p:nvSpPr>
        <p:spPr>
          <a:xfrm>
            <a:off x="-1270" y="398525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CE85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4" name="object 164"/>
          <p:cNvSpPr/>
          <p:nvPr/>
        </p:nvSpPr>
        <p:spPr>
          <a:xfrm>
            <a:off x="-1270" y="401065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CE75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5" name="object 165"/>
          <p:cNvSpPr/>
          <p:nvPr/>
        </p:nvSpPr>
        <p:spPr>
          <a:xfrm>
            <a:off x="-1270" y="403479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CE65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6" name="object 166"/>
          <p:cNvSpPr/>
          <p:nvPr/>
        </p:nvSpPr>
        <p:spPr>
          <a:xfrm>
            <a:off x="-1270" y="406019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BE55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7" name="object 167"/>
          <p:cNvSpPr/>
          <p:nvPr/>
        </p:nvSpPr>
        <p:spPr>
          <a:xfrm>
            <a:off x="-1270" y="408432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5BE45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8" name="object 168"/>
          <p:cNvSpPr/>
          <p:nvPr/>
        </p:nvSpPr>
        <p:spPr>
          <a:xfrm>
            <a:off x="-1270" y="410972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AE35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9" name="object 169"/>
          <p:cNvSpPr/>
          <p:nvPr/>
        </p:nvSpPr>
        <p:spPr>
          <a:xfrm>
            <a:off x="-1270" y="413385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AE25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0" name="object 170"/>
          <p:cNvSpPr/>
          <p:nvPr/>
        </p:nvSpPr>
        <p:spPr>
          <a:xfrm>
            <a:off x="-1270" y="415925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AE15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1" name="object 171"/>
          <p:cNvSpPr/>
          <p:nvPr/>
        </p:nvSpPr>
        <p:spPr>
          <a:xfrm>
            <a:off x="-1270" y="418337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9E05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2" name="object 172"/>
          <p:cNvSpPr/>
          <p:nvPr/>
        </p:nvSpPr>
        <p:spPr>
          <a:xfrm>
            <a:off x="-1270" y="420877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9DF5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3" name="object 173"/>
          <p:cNvSpPr/>
          <p:nvPr/>
        </p:nvSpPr>
        <p:spPr>
          <a:xfrm>
            <a:off x="-1270" y="423290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8DE5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4" name="object 174"/>
          <p:cNvSpPr/>
          <p:nvPr/>
        </p:nvSpPr>
        <p:spPr>
          <a:xfrm>
            <a:off x="-1270" y="425830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8DD5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5" name="object 175"/>
          <p:cNvSpPr/>
          <p:nvPr/>
        </p:nvSpPr>
        <p:spPr>
          <a:xfrm>
            <a:off x="-1270" y="428244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8DC5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6" name="object 176"/>
          <p:cNvSpPr/>
          <p:nvPr/>
        </p:nvSpPr>
        <p:spPr>
          <a:xfrm>
            <a:off x="-1270" y="430784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7DB5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7" name="object 177"/>
          <p:cNvSpPr/>
          <p:nvPr/>
        </p:nvSpPr>
        <p:spPr>
          <a:xfrm>
            <a:off x="-1270" y="433197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57DA5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8" name="object 178"/>
          <p:cNvSpPr/>
          <p:nvPr/>
        </p:nvSpPr>
        <p:spPr>
          <a:xfrm>
            <a:off x="-1270" y="435737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7D95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9" name="object 179"/>
          <p:cNvSpPr/>
          <p:nvPr/>
        </p:nvSpPr>
        <p:spPr>
          <a:xfrm>
            <a:off x="-1270" y="438150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6D85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0" name="object 180"/>
          <p:cNvSpPr/>
          <p:nvPr/>
        </p:nvSpPr>
        <p:spPr>
          <a:xfrm>
            <a:off x="-1270" y="440690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6D75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1" name="object 181"/>
          <p:cNvSpPr/>
          <p:nvPr/>
        </p:nvSpPr>
        <p:spPr>
          <a:xfrm>
            <a:off x="-1270" y="443102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5D65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2" name="object 182"/>
          <p:cNvSpPr/>
          <p:nvPr/>
        </p:nvSpPr>
        <p:spPr>
          <a:xfrm>
            <a:off x="-1270" y="445642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5D55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3" name="object 183"/>
          <p:cNvSpPr/>
          <p:nvPr/>
        </p:nvSpPr>
        <p:spPr>
          <a:xfrm>
            <a:off x="-1270" y="448055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5D45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4" name="object 184"/>
          <p:cNvSpPr/>
          <p:nvPr/>
        </p:nvSpPr>
        <p:spPr>
          <a:xfrm>
            <a:off x="-1270" y="450595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4D35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5" name="object 185"/>
          <p:cNvSpPr/>
          <p:nvPr/>
        </p:nvSpPr>
        <p:spPr>
          <a:xfrm>
            <a:off x="-1270" y="453009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4D25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6" name="object 186"/>
          <p:cNvSpPr/>
          <p:nvPr/>
        </p:nvSpPr>
        <p:spPr>
          <a:xfrm>
            <a:off x="-1270" y="455549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3D1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7" name="object 187"/>
          <p:cNvSpPr/>
          <p:nvPr/>
        </p:nvSpPr>
        <p:spPr>
          <a:xfrm>
            <a:off x="-1270" y="457962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53D0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8" name="object 188"/>
          <p:cNvSpPr/>
          <p:nvPr/>
        </p:nvSpPr>
        <p:spPr>
          <a:xfrm>
            <a:off x="-1270" y="460502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3CF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9" name="object 189"/>
          <p:cNvSpPr/>
          <p:nvPr/>
        </p:nvSpPr>
        <p:spPr>
          <a:xfrm>
            <a:off x="-1270" y="462915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2CE5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0" name="object 190"/>
          <p:cNvSpPr/>
          <p:nvPr/>
        </p:nvSpPr>
        <p:spPr>
          <a:xfrm>
            <a:off x="-1270" y="465455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2CD5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1" name="object 191"/>
          <p:cNvSpPr/>
          <p:nvPr/>
        </p:nvSpPr>
        <p:spPr>
          <a:xfrm>
            <a:off x="-1270" y="467867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1CC5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2" name="object 192"/>
          <p:cNvSpPr/>
          <p:nvPr/>
        </p:nvSpPr>
        <p:spPr>
          <a:xfrm>
            <a:off x="-1270" y="470407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1CC5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3" name="object 193"/>
          <p:cNvSpPr/>
          <p:nvPr/>
        </p:nvSpPr>
        <p:spPr>
          <a:xfrm>
            <a:off x="-1270" y="472820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1CA5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4" name="object 194"/>
          <p:cNvSpPr/>
          <p:nvPr/>
        </p:nvSpPr>
        <p:spPr>
          <a:xfrm>
            <a:off x="-1270" y="475360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0C9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5" name="object 195"/>
          <p:cNvSpPr/>
          <p:nvPr/>
        </p:nvSpPr>
        <p:spPr>
          <a:xfrm>
            <a:off x="-1270" y="477774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0C8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6" name="object 196"/>
          <p:cNvSpPr/>
          <p:nvPr/>
        </p:nvSpPr>
        <p:spPr>
          <a:xfrm>
            <a:off x="-1270" y="480314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FC74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7" name="object 197"/>
          <p:cNvSpPr/>
          <p:nvPr/>
        </p:nvSpPr>
        <p:spPr>
          <a:xfrm>
            <a:off x="-1270" y="482727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4FC64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8" name="object 198"/>
          <p:cNvSpPr/>
          <p:nvPr/>
        </p:nvSpPr>
        <p:spPr>
          <a:xfrm>
            <a:off x="-1270" y="485267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FC54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9" name="object 199"/>
          <p:cNvSpPr/>
          <p:nvPr/>
        </p:nvSpPr>
        <p:spPr>
          <a:xfrm>
            <a:off x="-1270" y="487680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EC44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0" name="object 200"/>
          <p:cNvSpPr/>
          <p:nvPr/>
        </p:nvSpPr>
        <p:spPr>
          <a:xfrm>
            <a:off x="-1270" y="490220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EC34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1" name="object 201"/>
          <p:cNvSpPr/>
          <p:nvPr/>
        </p:nvSpPr>
        <p:spPr>
          <a:xfrm>
            <a:off x="-1270" y="492632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DC24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2" name="object 202"/>
          <p:cNvSpPr/>
          <p:nvPr/>
        </p:nvSpPr>
        <p:spPr>
          <a:xfrm>
            <a:off x="-1270" y="495172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DC14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3" name="object 203"/>
          <p:cNvSpPr/>
          <p:nvPr/>
        </p:nvSpPr>
        <p:spPr>
          <a:xfrm>
            <a:off x="-1270" y="497585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DC04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4" name="object 204"/>
          <p:cNvSpPr/>
          <p:nvPr/>
        </p:nvSpPr>
        <p:spPr>
          <a:xfrm>
            <a:off x="-1270" y="500125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CBF4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5" name="object 205"/>
          <p:cNvSpPr/>
          <p:nvPr/>
        </p:nvSpPr>
        <p:spPr>
          <a:xfrm>
            <a:off x="-1270" y="502539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CBE4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6" name="object 206"/>
          <p:cNvSpPr/>
          <p:nvPr/>
        </p:nvSpPr>
        <p:spPr>
          <a:xfrm>
            <a:off x="-1270" y="505079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BBD4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7" name="object 207"/>
          <p:cNvSpPr/>
          <p:nvPr/>
        </p:nvSpPr>
        <p:spPr>
          <a:xfrm>
            <a:off x="-1270" y="507492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4BBC4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8" name="object 208"/>
          <p:cNvSpPr/>
          <p:nvPr/>
        </p:nvSpPr>
        <p:spPr>
          <a:xfrm>
            <a:off x="-1270" y="510032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BBB4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9" name="object 209"/>
          <p:cNvSpPr/>
          <p:nvPr/>
        </p:nvSpPr>
        <p:spPr>
          <a:xfrm>
            <a:off x="-1270" y="512445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ABA4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0" name="object 210"/>
          <p:cNvSpPr/>
          <p:nvPr/>
        </p:nvSpPr>
        <p:spPr>
          <a:xfrm>
            <a:off x="-1270" y="514985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AB94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1" name="object 211"/>
          <p:cNvSpPr/>
          <p:nvPr/>
        </p:nvSpPr>
        <p:spPr>
          <a:xfrm>
            <a:off x="-1270" y="517397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AB84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2" name="object 212"/>
          <p:cNvSpPr/>
          <p:nvPr/>
        </p:nvSpPr>
        <p:spPr>
          <a:xfrm>
            <a:off x="-1270" y="519937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9B74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3" name="object 213"/>
          <p:cNvSpPr/>
          <p:nvPr/>
        </p:nvSpPr>
        <p:spPr>
          <a:xfrm>
            <a:off x="-1270" y="522350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9B64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4" name="object 214"/>
          <p:cNvSpPr/>
          <p:nvPr/>
        </p:nvSpPr>
        <p:spPr>
          <a:xfrm>
            <a:off x="-1270" y="524890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8B54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5" name="object 215"/>
          <p:cNvSpPr/>
          <p:nvPr/>
        </p:nvSpPr>
        <p:spPr>
          <a:xfrm>
            <a:off x="-1270" y="527304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8B44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6" name="object 216"/>
          <p:cNvSpPr/>
          <p:nvPr/>
        </p:nvSpPr>
        <p:spPr>
          <a:xfrm>
            <a:off x="-1270" y="529844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8B34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7" name="object 217"/>
          <p:cNvSpPr/>
          <p:nvPr/>
        </p:nvSpPr>
        <p:spPr>
          <a:xfrm>
            <a:off x="-1270" y="532257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47B24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8" name="object 218"/>
          <p:cNvSpPr/>
          <p:nvPr/>
        </p:nvSpPr>
        <p:spPr>
          <a:xfrm>
            <a:off x="-1270" y="534797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7B14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9" name="object 219"/>
          <p:cNvSpPr/>
          <p:nvPr/>
        </p:nvSpPr>
        <p:spPr>
          <a:xfrm>
            <a:off x="-1270" y="537210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6B04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0" name="object 220"/>
          <p:cNvSpPr/>
          <p:nvPr/>
        </p:nvSpPr>
        <p:spPr>
          <a:xfrm>
            <a:off x="-1270" y="539750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46AF4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1" name="object 221"/>
          <p:cNvSpPr/>
          <p:nvPr/>
        </p:nvSpPr>
        <p:spPr>
          <a:xfrm>
            <a:off x="-1270" y="542162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6AE4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2" name="object 222"/>
          <p:cNvSpPr/>
          <p:nvPr/>
        </p:nvSpPr>
        <p:spPr>
          <a:xfrm>
            <a:off x="-1270" y="544702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45AD4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3" name="object 223"/>
          <p:cNvSpPr/>
          <p:nvPr/>
        </p:nvSpPr>
        <p:spPr>
          <a:xfrm>
            <a:off x="-1270" y="547115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45AC4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4" name="object 224"/>
          <p:cNvSpPr/>
          <p:nvPr/>
        </p:nvSpPr>
        <p:spPr>
          <a:xfrm>
            <a:off x="-1270" y="549655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4AB4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5" name="object 225"/>
          <p:cNvSpPr/>
          <p:nvPr/>
        </p:nvSpPr>
        <p:spPr>
          <a:xfrm>
            <a:off x="-1270" y="552069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4AA4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6" name="object 226"/>
          <p:cNvSpPr/>
          <p:nvPr/>
        </p:nvSpPr>
        <p:spPr>
          <a:xfrm>
            <a:off x="-1270" y="554609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4A94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7" name="object 227"/>
          <p:cNvSpPr/>
          <p:nvPr/>
        </p:nvSpPr>
        <p:spPr>
          <a:xfrm>
            <a:off x="-1270" y="557022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43A84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8" name="object 228"/>
          <p:cNvSpPr/>
          <p:nvPr/>
        </p:nvSpPr>
        <p:spPr>
          <a:xfrm>
            <a:off x="-1270" y="559562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3A74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9" name="object 229"/>
          <p:cNvSpPr/>
          <p:nvPr/>
        </p:nvSpPr>
        <p:spPr>
          <a:xfrm>
            <a:off x="-1270" y="561975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2A64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0" name="object 230"/>
          <p:cNvSpPr/>
          <p:nvPr/>
        </p:nvSpPr>
        <p:spPr>
          <a:xfrm>
            <a:off x="-1270" y="564515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42A54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1" name="object 231"/>
          <p:cNvSpPr/>
          <p:nvPr/>
        </p:nvSpPr>
        <p:spPr>
          <a:xfrm>
            <a:off x="-1270" y="566927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2A44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2" name="object 232"/>
          <p:cNvSpPr/>
          <p:nvPr/>
        </p:nvSpPr>
        <p:spPr>
          <a:xfrm>
            <a:off x="-1270" y="569467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41A34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3" name="object 233"/>
          <p:cNvSpPr/>
          <p:nvPr/>
        </p:nvSpPr>
        <p:spPr>
          <a:xfrm>
            <a:off x="-1270" y="571880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41A24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4" name="object 234"/>
          <p:cNvSpPr/>
          <p:nvPr/>
        </p:nvSpPr>
        <p:spPr>
          <a:xfrm>
            <a:off x="-1270" y="574420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0A24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5" name="object 235"/>
          <p:cNvSpPr/>
          <p:nvPr/>
        </p:nvSpPr>
        <p:spPr>
          <a:xfrm>
            <a:off x="-1270" y="576834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0A14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6" name="object 236"/>
          <p:cNvSpPr/>
          <p:nvPr/>
        </p:nvSpPr>
        <p:spPr>
          <a:xfrm>
            <a:off x="-1270" y="579374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0A04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7" name="object 237"/>
          <p:cNvSpPr/>
          <p:nvPr/>
        </p:nvSpPr>
        <p:spPr>
          <a:xfrm>
            <a:off x="-1270" y="581787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3F9F3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8" name="object 238"/>
          <p:cNvSpPr/>
          <p:nvPr/>
        </p:nvSpPr>
        <p:spPr>
          <a:xfrm>
            <a:off x="-1270" y="584327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F9E3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9" name="object 239"/>
          <p:cNvSpPr/>
          <p:nvPr/>
        </p:nvSpPr>
        <p:spPr>
          <a:xfrm>
            <a:off x="-1270" y="586740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E9D3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0" name="object 240"/>
          <p:cNvSpPr/>
          <p:nvPr/>
        </p:nvSpPr>
        <p:spPr>
          <a:xfrm>
            <a:off x="-1270" y="589280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E9C3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1" name="object 241"/>
          <p:cNvSpPr/>
          <p:nvPr/>
        </p:nvSpPr>
        <p:spPr>
          <a:xfrm>
            <a:off x="-1270" y="591692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E9B3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2" name="object 242"/>
          <p:cNvSpPr/>
          <p:nvPr/>
        </p:nvSpPr>
        <p:spPr>
          <a:xfrm>
            <a:off x="-1270" y="594232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D9A3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3" name="object 243"/>
          <p:cNvSpPr/>
          <p:nvPr/>
        </p:nvSpPr>
        <p:spPr>
          <a:xfrm>
            <a:off x="-1270" y="596645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3D993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4" name="object 244"/>
          <p:cNvSpPr/>
          <p:nvPr/>
        </p:nvSpPr>
        <p:spPr>
          <a:xfrm>
            <a:off x="-1270" y="599185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C983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5" name="object 245"/>
          <p:cNvSpPr/>
          <p:nvPr/>
        </p:nvSpPr>
        <p:spPr>
          <a:xfrm>
            <a:off x="-1270" y="601599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C973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6" name="object 246"/>
          <p:cNvSpPr/>
          <p:nvPr/>
        </p:nvSpPr>
        <p:spPr>
          <a:xfrm>
            <a:off x="-1270" y="604139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C963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7" name="object 247"/>
          <p:cNvSpPr/>
          <p:nvPr/>
        </p:nvSpPr>
        <p:spPr>
          <a:xfrm>
            <a:off x="-1270" y="606552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3B953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8" name="object 248"/>
          <p:cNvSpPr/>
          <p:nvPr/>
        </p:nvSpPr>
        <p:spPr>
          <a:xfrm>
            <a:off x="-1270" y="609092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B943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9" name="object 249"/>
          <p:cNvSpPr/>
          <p:nvPr/>
        </p:nvSpPr>
        <p:spPr>
          <a:xfrm>
            <a:off x="-1270" y="611505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B933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0" name="object 250"/>
          <p:cNvSpPr/>
          <p:nvPr/>
        </p:nvSpPr>
        <p:spPr>
          <a:xfrm>
            <a:off x="-1270" y="614045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A923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1" name="object 251"/>
          <p:cNvSpPr/>
          <p:nvPr/>
        </p:nvSpPr>
        <p:spPr>
          <a:xfrm>
            <a:off x="-1270" y="616457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A913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2" name="object 252"/>
          <p:cNvSpPr/>
          <p:nvPr/>
        </p:nvSpPr>
        <p:spPr>
          <a:xfrm>
            <a:off x="-1270" y="618997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9903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3" name="object 253"/>
          <p:cNvSpPr/>
          <p:nvPr/>
        </p:nvSpPr>
        <p:spPr>
          <a:xfrm>
            <a:off x="-1270" y="621410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398F3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4" name="object 254"/>
          <p:cNvSpPr/>
          <p:nvPr/>
        </p:nvSpPr>
        <p:spPr>
          <a:xfrm>
            <a:off x="-1270" y="623950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98E3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5" name="object 255"/>
          <p:cNvSpPr/>
          <p:nvPr/>
        </p:nvSpPr>
        <p:spPr>
          <a:xfrm>
            <a:off x="-1270" y="626364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88D3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6" name="object 256"/>
          <p:cNvSpPr/>
          <p:nvPr/>
        </p:nvSpPr>
        <p:spPr>
          <a:xfrm>
            <a:off x="-1270" y="628904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88C3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7" name="object 257"/>
          <p:cNvSpPr/>
          <p:nvPr/>
        </p:nvSpPr>
        <p:spPr>
          <a:xfrm>
            <a:off x="-1270" y="631317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378B3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8" name="object 258"/>
          <p:cNvSpPr/>
          <p:nvPr/>
        </p:nvSpPr>
        <p:spPr>
          <a:xfrm>
            <a:off x="-1270" y="633857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78A3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9" name="object 259"/>
          <p:cNvSpPr/>
          <p:nvPr/>
        </p:nvSpPr>
        <p:spPr>
          <a:xfrm>
            <a:off x="-1270" y="636270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7893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0" name="object 260"/>
          <p:cNvSpPr/>
          <p:nvPr/>
        </p:nvSpPr>
        <p:spPr>
          <a:xfrm>
            <a:off x="-1270" y="638810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6883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1" name="object 261"/>
          <p:cNvSpPr/>
          <p:nvPr/>
        </p:nvSpPr>
        <p:spPr>
          <a:xfrm>
            <a:off x="-1270" y="641222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6873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2" name="object 262"/>
          <p:cNvSpPr/>
          <p:nvPr/>
        </p:nvSpPr>
        <p:spPr>
          <a:xfrm>
            <a:off x="-1270" y="643762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5863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3" name="object 263"/>
          <p:cNvSpPr/>
          <p:nvPr/>
        </p:nvSpPr>
        <p:spPr>
          <a:xfrm>
            <a:off x="-1270" y="646175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35853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4" name="object 264"/>
          <p:cNvSpPr/>
          <p:nvPr/>
        </p:nvSpPr>
        <p:spPr>
          <a:xfrm>
            <a:off x="-1270" y="648715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5843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5" name="object 265"/>
          <p:cNvSpPr/>
          <p:nvPr/>
        </p:nvSpPr>
        <p:spPr>
          <a:xfrm>
            <a:off x="-1270" y="651129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34833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6" name="object 266"/>
          <p:cNvSpPr/>
          <p:nvPr/>
        </p:nvSpPr>
        <p:spPr>
          <a:xfrm>
            <a:off x="-1270" y="653669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4823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7" name="object 267"/>
          <p:cNvSpPr/>
          <p:nvPr/>
        </p:nvSpPr>
        <p:spPr>
          <a:xfrm>
            <a:off x="-1270" y="656081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3381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8" name="object 268"/>
          <p:cNvSpPr/>
          <p:nvPr/>
        </p:nvSpPr>
        <p:spPr>
          <a:xfrm>
            <a:off x="-1270" y="658621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380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9" name="object 269"/>
          <p:cNvSpPr/>
          <p:nvPr/>
        </p:nvSpPr>
        <p:spPr>
          <a:xfrm>
            <a:off x="-1270" y="661035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37F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0" name="object 270"/>
          <p:cNvSpPr/>
          <p:nvPr/>
        </p:nvSpPr>
        <p:spPr>
          <a:xfrm>
            <a:off x="-1270" y="663575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37E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1" name="object 271"/>
          <p:cNvSpPr/>
          <p:nvPr/>
        </p:nvSpPr>
        <p:spPr>
          <a:xfrm>
            <a:off x="-1270" y="665988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37D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2" name="object 272"/>
          <p:cNvSpPr/>
          <p:nvPr/>
        </p:nvSpPr>
        <p:spPr>
          <a:xfrm>
            <a:off x="-1270" y="668528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17C3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3" name="object 273"/>
          <p:cNvSpPr/>
          <p:nvPr/>
        </p:nvSpPr>
        <p:spPr>
          <a:xfrm>
            <a:off x="-1270" y="670940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17B3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4" name="object 274"/>
          <p:cNvSpPr/>
          <p:nvPr/>
        </p:nvSpPr>
        <p:spPr>
          <a:xfrm>
            <a:off x="-1270" y="673480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17A3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5" name="object 275"/>
          <p:cNvSpPr/>
          <p:nvPr/>
        </p:nvSpPr>
        <p:spPr>
          <a:xfrm>
            <a:off x="-1270" y="675894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30793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6" name="object 276"/>
          <p:cNvSpPr/>
          <p:nvPr/>
        </p:nvSpPr>
        <p:spPr>
          <a:xfrm>
            <a:off x="-1270" y="678434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0783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7" name="object 277"/>
          <p:cNvSpPr/>
          <p:nvPr/>
        </p:nvSpPr>
        <p:spPr>
          <a:xfrm>
            <a:off x="-1270" y="680846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2F772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8" name="object 278"/>
          <p:cNvSpPr/>
          <p:nvPr/>
        </p:nvSpPr>
        <p:spPr>
          <a:xfrm>
            <a:off x="-1270" y="683386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2F762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9" name="object 279"/>
          <p:cNvSpPr/>
          <p:nvPr/>
        </p:nvSpPr>
        <p:spPr>
          <a:xfrm>
            <a:off x="-1270" y="6858000"/>
            <a:ext cx="9145270" cy="0"/>
          </a:xfrm>
          <a:custGeom>
            <a:avLst/>
            <a:gdLst/>
            <a:ahLst/>
            <a:cxnLst/>
            <a:rect l="l" t="t" r="r" b="b"/>
            <a:pathLst>
              <a:path w="9145270">
                <a:moveTo>
                  <a:pt x="0" y="0"/>
                </a:moveTo>
                <a:lnTo>
                  <a:pt x="9145270" y="0"/>
                </a:lnTo>
              </a:path>
            </a:pathLst>
          </a:custGeom>
          <a:ln w="3175">
            <a:solidFill>
              <a:srgbClr val="2E742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0" name="object 280"/>
          <p:cNvSpPr/>
          <p:nvPr/>
        </p:nvSpPr>
        <p:spPr>
          <a:xfrm>
            <a:off x="7717790" y="69850"/>
            <a:ext cx="1139190" cy="2030730"/>
          </a:xfrm>
          <a:custGeom>
            <a:avLst/>
            <a:gdLst/>
            <a:ahLst/>
            <a:cxnLst/>
            <a:rect l="l" t="t" r="r" b="b"/>
            <a:pathLst>
              <a:path w="1139190" h="2030730">
                <a:moveTo>
                  <a:pt x="115569" y="0"/>
                </a:moveTo>
                <a:lnTo>
                  <a:pt x="0" y="76200"/>
                </a:lnTo>
                <a:lnTo>
                  <a:pt x="753109" y="1715770"/>
                </a:lnTo>
                <a:lnTo>
                  <a:pt x="941069" y="1858010"/>
                </a:lnTo>
                <a:lnTo>
                  <a:pt x="1097279" y="2030729"/>
                </a:lnTo>
                <a:lnTo>
                  <a:pt x="1139189" y="2026920"/>
                </a:lnTo>
                <a:lnTo>
                  <a:pt x="1078229" y="1795779"/>
                </a:lnTo>
                <a:lnTo>
                  <a:pt x="1093469" y="1657350"/>
                </a:lnTo>
                <a:lnTo>
                  <a:pt x="355600" y="12700"/>
                </a:lnTo>
                <a:lnTo>
                  <a:pt x="115569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1" name="object 281"/>
          <p:cNvSpPr/>
          <p:nvPr/>
        </p:nvSpPr>
        <p:spPr>
          <a:xfrm>
            <a:off x="7814309" y="111760"/>
            <a:ext cx="1130300" cy="2043430"/>
          </a:xfrm>
          <a:custGeom>
            <a:avLst/>
            <a:gdLst/>
            <a:ahLst/>
            <a:cxnLst/>
            <a:rect l="l" t="t" r="r" b="b"/>
            <a:pathLst>
              <a:path w="1130300" h="2043430">
                <a:moveTo>
                  <a:pt x="114300" y="0"/>
                </a:moveTo>
                <a:lnTo>
                  <a:pt x="0" y="60960"/>
                </a:lnTo>
                <a:lnTo>
                  <a:pt x="758190" y="1720850"/>
                </a:lnTo>
                <a:lnTo>
                  <a:pt x="923290" y="1845310"/>
                </a:lnTo>
                <a:lnTo>
                  <a:pt x="1087120" y="2034540"/>
                </a:lnTo>
                <a:lnTo>
                  <a:pt x="1130300" y="2043430"/>
                </a:lnTo>
                <a:lnTo>
                  <a:pt x="1061720" y="1803400"/>
                </a:lnTo>
                <a:lnTo>
                  <a:pt x="1084580" y="1649730"/>
                </a:lnTo>
                <a:lnTo>
                  <a:pt x="341630" y="10160"/>
                </a:lnTo>
                <a:lnTo>
                  <a:pt x="114300" y="0"/>
                </a:lnTo>
                <a:close/>
              </a:path>
            </a:pathLst>
          </a:custGeom>
          <a:solidFill>
            <a:srgbClr val="6F3C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2" name="object 282"/>
          <p:cNvSpPr/>
          <p:nvPr/>
        </p:nvSpPr>
        <p:spPr>
          <a:xfrm>
            <a:off x="7866380" y="231140"/>
            <a:ext cx="972819" cy="1530350"/>
          </a:xfrm>
          <a:custGeom>
            <a:avLst/>
            <a:gdLst/>
            <a:ahLst/>
            <a:cxnLst/>
            <a:rect l="l" t="t" r="r" b="b"/>
            <a:pathLst>
              <a:path w="972820" h="1530350">
                <a:moveTo>
                  <a:pt x="340360" y="0"/>
                </a:moveTo>
                <a:lnTo>
                  <a:pt x="90170" y="33019"/>
                </a:lnTo>
                <a:lnTo>
                  <a:pt x="0" y="74929"/>
                </a:lnTo>
                <a:lnTo>
                  <a:pt x="662940" y="1530349"/>
                </a:lnTo>
                <a:lnTo>
                  <a:pt x="797560" y="1416049"/>
                </a:lnTo>
                <a:lnTo>
                  <a:pt x="972820" y="1394459"/>
                </a:lnTo>
                <a:lnTo>
                  <a:pt x="340360" y="0"/>
                </a:lnTo>
                <a:close/>
              </a:path>
            </a:pathLst>
          </a:custGeom>
          <a:solidFill>
            <a:srgbClr val="FFB7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3" name="object 283"/>
          <p:cNvSpPr/>
          <p:nvPr/>
        </p:nvSpPr>
        <p:spPr>
          <a:xfrm>
            <a:off x="38100" y="5563870"/>
            <a:ext cx="1729739" cy="1031240"/>
          </a:xfrm>
          <a:custGeom>
            <a:avLst/>
            <a:gdLst/>
            <a:ahLst/>
            <a:cxnLst/>
            <a:rect l="l" t="t" r="r" b="b"/>
            <a:pathLst>
              <a:path w="1729739" h="1031240">
                <a:moveTo>
                  <a:pt x="1255712" y="996949"/>
                </a:moveTo>
                <a:lnTo>
                  <a:pt x="1094740" y="996949"/>
                </a:lnTo>
                <a:lnTo>
                  <a:pt x="1247140" y="1031239"/>
                </a:lnTo>
                <a:lnTo>
                  <a:pt x="1259840" y="1000759"/>
                </a:lnTo>
                <a:lnTo>
                  <a:pt x="1255712" y="996949"/>
                </a:lnTo>
                <a:close/>
              </a:path>
              <a:path w="1729739" h="1031240">
                <a:moveTo>
                  <a:pt x="111759" y="372109"/>
                </a:moveTo>
                <a:lnTo>
                  <a:pt x="36830" y="403859"/>
                </a:lnTo>
                <a:lnTo>
                  <a:pt x="0" y="505459"/>
                </a:lnTo>
                <a:lnTo>
                  <a:pt x="43180" y="618489"/>
                </a:lnTo>
                <a:lnTo>
                  <a:pt x="904240" y="1022349"/>
                </a:lnTo>
                <a:lnTo>
                  <a:pt x="1094740" y="996949"/>
                </a:lnTo>
                <a:lnTo>
                  <a:pt x="1255712" y="996949"/>
                </a:lnTo>
                <a:lnTo>
                  <a:pt x="1127760" y="878839"/>
                </a:lnTo>
                <a:lnTo>
                  <a:pt x="1103210" y="706119"/>
                </a:lnTo>
                <a:lnTo>
                  <a:pt x="882650" y="706119"/>
                </a:lnTo>
                <a:lnTo>
                  <a:pt x="111759" y="372109"/>
                </a:lnTo>
                <a:close/>
              </a:path>
              <a:path w="1729739" h="1031240">
                <a:moveTo>
                  <a:pt x="861060" y="0"/>
                </a:moveTo>
                <a:lnTo>
                  <a:pt x="760730" y="22859"/>
                </a:lnTo>
                <a:lnTo>
                  <a:pt x="704850" y="83819"/>
                </a:lnTo>
                <a:lnTo>
                  <a:pt x="744220" y="226059"/>
                </a:lnTo>
                <a:lnTo>
                  <a:pt x="524510" y="350519"/>
                </a:lnTo>
                <a:lnTo>
                  <a:pt x="781050" y="375919"/>
                </a:lnTo>
                <a:lnTo>
                  <a:pt x="882650" y="706119"/>
                </a:lnTo>
                <a:lnTo>
                  <a:pt x="1103210" y="706119"/>
                </a:lnTo>
                <a:lnTo>
                  <a:pt x="1056640" y="378459"/>
                </a:lnTo>
                <a:lnTo>
                  <a:pt x="1699260" y="261619"/>
                </a:lnTo>
                <a:lnTo>
                  <a:pt x="1727810" y="167639"/>
                </a:lnTo>
                <a:lnTo>
                  <a:pt x="1013460" y="167639"/>
                </a:lnTo>
                <a:lnTo>
                  <a:pt x="967740" y="25399"/>
                </a:lnTo>
                <a:lnTo>
                  <a:pt x="861060" y="0"/>
                </a:lnTo>
                <a:close/>
              </a:path>
              <a:path w="1729739" h="1031240">
                <a:moveTo>
                  <a:pt x="1666239" y="80009"/>
                </a:moveTo>
                <a:lnTo>
                  <a:pt x="1013460" y="167639"/>
                </a:lnTo>
                <a:lnTo>
                  <a:pt x="1727810" y="167639"/>
                </a:lnTo>
                <a:lnTo>
                  <a:pt x="1729739" y="161289"/>
                </a:lnTo>
                <a:lnTo>
                  <a:pt x="1666239" y="80009"/>
                </a:lnTo>
                <a:close/>
              </a:path>
            </a:pathLst>
          </a:custGeom>
          <a:solidFill>
            <a:srgbClr val="F7F7F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4" name="object 284"/>
          <p:cNvSpPr/>
          <p:nvPr/>
        </p:nvSpPr>
        <p:spPr>
          <a:xfrm>
            <a:off x="1621789" y="5687059"/>
            <a:ext cx="113030" cy="204470"/>
          </a:xfrm>
          <a:custGeom>
            <a:avLst/>
            <a:gdLst/>
            <a:ahLst/>
            <a:cxnLst/>
            <a:rect l="l" t="t" r="r" b="b"/>
            <a:pathLst>
              <a:path w="113030" h="204470">
                <a:moveTo>
                  <a:pt x="95249" y="0"/>
                </a:moveTo>
                <a:lnTo>
                  <a:pt x="0" y="5079"/>
                </a:lnTo>
                <a:lnTo>
                  <a:pt x="6349" y="204469"/>
                </a:lnTo>
                <a:lnTo>
                  <a:pt x="113029" y="184149"/>
                </a:lnTo>
                <a:lnTo>
                  <a:pt x="95249" y="0"/>
                </a:lnTo>
                <a:close/>
              </a:path>
            </a:pathLst>
          </a:custGeom>
          <a:solidFill>
            <a:srgbClr val="FFEE6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5" name="object 285"/>
          <p:cNvSpPr/>
          <p:nvPr/>
        </p:nvSpPr>
        <p:spPr>
          <a:xfrm>
            <a:off x="31750" y="5990590"/>
            <a:ext cx="1257300" cy="651510"/>
          </a:xfrm>
          <a:custGeom>
            <a:avLst/>
            <a:gdLst/>
            <a:ahLst/>
            <a:cxnLst/>
            <a:rect l="l" t="t" r="r" b="b"/>
            <a:pathLst>
              <a:path w="1257300" h="651509">
                <a:moveTo>
                  <a:pt x="1253370" y="624840"/>
                </a:moveTo>
                <a:lnTo>
                  <a:pt x="1070610" y="624840"/>
                </a:lnTo>
                <a:lnTo>
                  <a:pt x="1240790" y="651510"/>
                </a:lnTo>
                <a:lnTo>
                  <a:pt x="1257300" y="628650"/>
                </a:lnTo>
                <a:lnTo>
                  <a:pt x="1253370" y="624840"/>
                </a:lnTo>
                <a:close/>
              </a:path>
              <a:path w="1257300" h="651509">
                <a:moveTo>
                  <a:pt x="107950" y="0"/>
                </a:moveTo>
                <a:lnTo>
                  <a:pt x="35560" y="25400"/>
                </a:lnTo>
                <a:lnTo>
                  <a:pt x="0" y="119380"/>
                </a:lnTo>
                <a:lnTo>
                  <a:pt x="33019" y="236220"/>
                </a:lnTo>
                <a:lnTo>
                  <a:pt x="908050" y="643890"/>
                </a:lnTo>
                <a:lnTo>
                  <a:pt x="1070610" y="624840"/>
                </a:lnTo>
                <a:lnTo>
                  <a:pt x="1253370" y="624840"/>
                </a:lnTo>
                <a:lnTo>
                  <a:pt x="1131570" y="506730"/>
                </a:lnTo>
                <a:lnTo>
                  <a:pt x="1055370" y="411480"/>
                </a:lnTo>
                <a:lnTo>
                  <a:pt x="107950" y="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6" name="object 286"/>
          <p:cNvSpPr/>
          <p:nvPr/>
        </p:nvSpPr>
        <p:spPr>
          <a:xfrm>
            <a:off x="204470" y="6045200"/>
            <a:ext cx="834390" cy="593090"/>
          </a:xfrm>
          <a:custGeom>
            <a:avLst/>
            <a:gdLst/>
            <a:ahLst/>
            <a:cxnLst/>
            <a:rect l="l" t="t" r="r" b="b"/>
            <a:pathLst>
              <a:path w="834390" h="593090">
                <a:moveTo>
                  <a:pt x="62229" y="0"/>
                </a:moveTo>
                <a:lnTo>
                  <a:pt x="0" y="100329"/>
                </a:lnTo>
                <a:lnTo>
                  <a:pt x="0" y="257809"/>
                </a:lnTo>
                <a:lnTo>
                  <a:pt x="732790" y="593090"/>
                </a:lnTo>
                <a:lnTo>
                  <a:pt x="746760" y="424180"/>
                </a:lnTo>
                <a:lnTo>
                  <a:pt x="834389" y="335280"/>
                </a:lnTo>
                <a:lnTo>
                  <a:pt x="62229" y="0"/>
                </a:lnTo>
                <a:close/>
              </a:path>
            </a:pathLst>
          </a:custGeom>
          <a:solidFill>
            <a:srgbClr val="FFB7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7" name="object 287"/>
          <p:cNvSpPr/>
          <p:nvPr/>
        </p:nvSpPr>
        <p:spPr>
          <a:xfrm>
            <a:off x="769619" y="5607050"/>
            <a:ext cx="214629" cy="19304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8" name="object 288"/>
          <p:cNvSpPr/>
          <p:nvPr/>
        </p:nvSpPr>
        <p:spPr>
          <a:xfrm>
            <a:off x="1017269" y="6609080"/>
            <a:ext cx="120650" cy="177800"/>
          </a:xfrm>
          <a:custGeom>
            <a:avLst/>
            <a:gdLst/>
            <a:ahLst/>
            <a:cxnLst/>
            <a:rect l="l" t="t" r="r" b="b"/>
            <a:pathLst>
              <a:path w="120650" h="177800">
                <a:moveTo>
                  <a:pt x="57150" y="0"/>
                </a:moveTo>
                <a:lnTo>
                  <a:pt x="0" y="6350"/>
                </a:lnTo>
                <a:lnTo>
                  <a:pt x="120650" y="177800"/>
                </a:lnTo>
                <a:lnTo>
                  <a:pt x="120650" y="2540"/>
                </a:lnTo>
                <a:lnTo>
                  <a:pt x="57150" y="0"/>
                </a:lnTo>
                <a:close/>
              </a:path>
            </a:pathLst>
          </a:custGeom>
          <a:solidFill>
            <a:srgbClr val="00B1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9" name="object 289"/>
          <p:cNvSpPr/>
          <p:nvPr/>
        </p:nvSpPr>
        <p:spPr>
          <a:xfrm>
            <a:off x="800100" y="5726429"/>
            <a:ext cx="306070" cy="608330"/>
          </a:xfrm>
          <a:custGeom>
            <a:avLst/>
            <a:gdLst/>
            <a:ahLst/>
            <a:cxnLst/>
            <a:rect l="l" t="t" r="r" b="b"/>
            <a:pathLst>
              <a:path w="306069" h="608329">
                <a:moveTo>
                  <a:pt x="68580" y="0"/>
                </a:moveTo>
                <a:lnTo>
                  <a:pt x="0" y="62230"/>
                </a:lnTo>
                <a:lnTo>
                  <a:pt x="120650" y="538480"/>
                </a:lnTo>
                <a:lnTo>
                  <a:pt x="220980" y="572770"/>
                </a:lnTo>
                <a:lnTo>
                  <a:pt x="306069" y="608330"/>
                </a:lnTo>
                <a:lnTo>
                  <a:pt x="184150" y="3810"/>
                </a:lnTo>
                <a:lnTo>
                  <a:pt x="68580" y="0"/>
                </a:lnTo>
                <a:close/>
              </a:path>
            </a:pathLst>
          </a:custGeom>
          <a:solidFill>
            <a:srgbClr val="FFB7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0" name="object 290"/>
          <p:cNvSpPr/>
          <p:nvPr/>
        </p:nvSpPr>
        <p:spPr>
          <a:xfrm>
            <a:off x="1060450" y="5698490"/>
            <a:ext cx="577850" cy="276860"/>
          </a:xfrm>
          <a:custGeom>
            <a:avLst/>
            <a:gdLst/>
            <a:ahLst/>
            <a:cxnLst/>
            <a:rect l="l" t="t" r="r" b="b"/>
            <a:pathLst>
              <a:path w="577850" h="276860">
                <a:moveTo>
                  <a:pt x="548640" y="0"/>
                </a:moveTo>
                <a:lnTo>
                  <a:pt x="0" y="83820"/>
                </a:lnTo>
                <a:lnTo>
                  <a:pt x="21590" y="276860"/>
                </a:lnTo>
                <a:lnTo>
                  <a:pt x="567689" y="187960"/>
                </a:lnTo>
                <a:lnTo>
                  <a:pt x="577850" y="34290"/>
                </a:lnTo>
                <a:lnTo>
                  <a:pt x="548640" y="0"/>
                </a:lnTo>
                <a:close/>
              </a:path>
            </a:pathLst>
          </a:custGeom>
          <a:solidFill>
            <a:srgbClr val="FFB7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1" name="object 291"/>
          <p:cNvSpPr/>
          <p:nvPr/>
        </p:nvSpPr>
        <p:spPr>
          <a:xfrm>
            <a:off x="551180" y="5862320"/>
            <a:ext cx="247650" cy="106680"/>
          </a:xfrm>
          <a:custGeom>
            <a:avLst/>
            <a:gdLst/>
            <a:ahLst/>
            <a:cxnLst/>
            <a:rect l="l" t="t" r="r" b="b"/>
            <a:pathLst>
              <a:path w="247650" h="106679">
                <a:moveTo>
                  <a:pt x="215900" y="0"/>
                </a:moveTo>
                <a:lnTo>
                  <a:pt x="0" y="62229"/>
                </a:lnTo>
                <a:lnTo>
                  <a:pt x="247650" y="106679"/>
                </a:lnTo>
                <a:lnTo>
                  <a:pt x="215900" y="0"/>
                </a:lnTo>
                <a:close/>
              </a:path>
            </a:pathLst>
          </a:custGeom>
          <a:solidFill>
            <a:srgbClr val="FFEE6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2" name="object 292"/>
          <p:cNvSpPr/>
          <p:nvPr/>
        </p:nvSpPr>
        <p:spPr>
          <a:xfrm>
            <a:off x="791209" y="5694679"/>
            <a:ext cx="250190" cy="13715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3" name="object 293"/>
          <p:cNvSpPr/>
          <p:nvPr/>
        </p:nvSpPr>
        <p:spPr>
          <a:xfrm>
            <a:off x="1009650" y="6567169"/>
            <a:ext cx="182880" cy="21209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4" name="object 294"/>
          <p:cNvSpPr/>
          <p:nvPr/>
        </p:nvSpPr>
        <p:spPr>
          <a:xfrm>
            <a:off x="1593850" y="5654040"/>
            <a:ext cx="68580" cy="18669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5" name="object 295"/>
          <p:cNvSpPr/>
          <p:nvPr/>
        </p:nvSpPr>
        <p:spPr>
          <a:xfrm>
            <a:off x="120650" y="5924550"/>
            <a:ext cx="944880" cy="397510"/>
          </a:xfrm>
          <a:custGeom>
            <a:avLst/>
            <a:gdLst/>
            <a:ahLst/>
            <a:cxnLst/>
            <a:rect l="l" t="t" r="r" b="b"/>
            <a:pathLst>
              <a:path w="944880" h="397510">
                <a:moveTo>
                  <a:pt x="78739" y="0"/>
                </a:moveTo>
                <a:lnTo>
                  <a:pt x="0" y="20319"/>
                </a:lnTo>
                <a:lnTo>
                  <a:pt x="854710" y="397509"/>
                </a:lnTo>
                <a:lnTo>
                  <a:pt x="944880" y="388620"/>
                </a:lnTo>
                <a:lnTo>
                  <a:pt x="7873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6" name="object 296"/>
          <p:cNvSpPr/>
          <p:nvPr/>
        </p:nvSpPr>
        <p:spPr>
          <a:xfrm>
            <a:off x="412750" y="6168390"/>
            <a:ext cx="387350" cy="236220"/>
          </a:xfrm>
          <a:custGeom>
            <a:avLst/>
            <a:gdLst/>
            <a:ahLst/>
            <a:cxnLst/>
            <a:rect l="l" t="t" r="r" b="b"/>
            <a:pathLst>
              <a:path w="387350" h="236220">
                <a:moveTo>
                  <a:pt x="39370" y="63500"/>
                </a:moveTo>
                <a:lnTo>
                  <a:pt x="85090" y="129540"/>
                </a:lnTo>
                <a:lnTo>
                  <a:pt x="215900" y="214630"/>
                </a:lnTo>
                <a:lnTo>
                  <a:pt x="369570" y="236220"/>
                </a:lnTo>
                <a:lnTo>
                  <a:pt x="382711" y="193040"/>
                </a:lnTo>
                <a:lnTo>
                  <a:pt x="349250" y="193040"/>
                </a:lnTo>
                <a:lnTo>
                  <a:pt x="259079" y="182880"/>
                </a:lnTo>
                <a:lnTo>
                  <a:pt x="110490" y="115570"/>
                </a:lnTo>
                <a:lnTo>
                  <a:pt x="39370" y="63500"/>
                </a:lnTo>
                <a:close/>
              </a:path>
              <a:path w="387350" h="236220">
                <a:moveTo>
                  <a:pt x="0" y="0"/>
                </a:moveTo>
                <a:lnTo>
                  <a:pt x="11429" y="26670"/>
                </a:lnTo>
                <a:lnTo>
                  <a:pt x="127000" y="52070"/>
                </a:lnTo>
                <a:lnTo>
                  <a:pt x="256540" y="109220"/>
                </a:lnTo>
                <a:lnTo>
                  <a:pt x="349250" y="193040"/>
                </a:lnTo>
                <a:lnTo>
                  <a:pt x="382711" y="193040"/>
                </a:lnTo>
                <a:lnTo>
                  <a:pt x="387350" y="177800"/>
                </a:lnTo>
                <a:lnTo>
                  <a:pt x="312420" y="95250"/>
                </a:lnTo>
                <a:lnTo>
                  <a:pt x="134620" y="1397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7" name="object 297"/>
          <p:cNvSpPr/>
          <p:nvPr/>
        </p:nvSpPr>
        <p:spPr>
          <a:xfrm>
            <a:off x="896619" y="5842000"/>
            <a:ext cx="170180" cy="377190"/>
          </a:xfrm>
          <a:custGeom>
            <a:avLst/>
            <a:gdLst/>
            <a:ahLst/>
            <a:cxnLst/>
            <a:rect l="l" t="t" r="r" b="b"/>
            <a:pathLst>
              <a:path w="170180" h="377189">
                <a:moveTo>
                  <a:pt x="19050" y="0"/>
                </a:moveTo>
                <a:lnTo>
                  <a:pt x="0" y="44450"/>
                </a:lnTo>
                <a:lnTo>
                  <a:pt x="24130" y="271780"/>
                </a:lnTo>
                <a:lnTo>
                  <a:pt x="77470" y="377190"/>
                </a:lnTo>
                <a:lnTo>
                  <a:pt x="170180" y="355600"/>
                </a:lnTo>
                <a:lnTo>
                  <a:pt x="85090" y="257809"/>
                </a:lnTo>
                <a:lnTo>
                  <a:pt x="63500" y="151130"/>
                </a:lnTo>
                <a:lnTo>
                  <a:pt x="72390" y="19050"/>
                </a:lnTo>
                <a:lnTo>
                  <a:pt x="190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8" name="object 298"/>
          <p:cNvSpPr/>
          <p:nvPr/>
        </p:nvSpPr>
        <p:spPr>
          <a:xfrm>
            <a:off x="1061719" y="6426200"/>
            <a:ext cx="119380" cy="137160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9" name="object 299"/>
          <p:cNvSpPr/>
          <p:nvPr/>
        </p:nvSpPr>
        <p:spPr>
          <a:xfrm>
            <a:off x="7620" y="5918200"/>
            <a:ext cx="1337310" cy="698500"/>
          </a:xfrm>
          <a:custGeom>
            <a:avLst/>
            <a:gdLst/>
            <a:ahLst/>
            <a:cxnLst/>
            <a:rect l="l" t="t" r="r" b="b"/>
            <a:pathLst>
              <a:path w="1337310" h="698500">
                <a:moveTo>
                  <a:pt x="1316679" y="662940"/>
                </a:moveTo>
                <a:lnTo>
                  <a:pt x="1129030" y="662940"/>
                </a:lnTo>
                <a:lnTo>
                  <a:pt x="1282700" y="698500"/>
                </a:lnTo>
                <a:lnTo>
                  <a:pt x="1316679" y="662940"/>
                </a:lnTo>
                <a:close/>
              </a:path>
              <a:path w="1337310" h="698500">
                <a:moveTo>
                  <a:pt x="171450" y="0"/>
                </a:moveTo>
                <a:lnTo>
                  <a:pt x="123190" y="0"/>
                </a:lnTo>
                <a:lnTo>
                  <a:pt x="49530" y="40640"/>
                </a:lnTo>
                <a:lnTo>
                  <a:pt x="0" y="165100"/>
                </a:lnTo>
                <a:lnTo>
                  <a:pt x="53340" y="284480"/>
                </a:lnTo>
                <a:lnTo>
                  <a:pt x="938530" y="688340"/>
                </a:lnTo>
                <a:lnTo>
                  <a:pt x="1129030" y="662940"/>
                </a:lnTo>
                <a:lnTo>
                  <a:pt x="1316679" y="662940"/>
                </a:lnTo>
                <a:lnTo>
                  <a:pt x="1332455" y="646430"/>
                </a:lnTo>
                <a:lnTo>
                  <a:pt x="967740" y="646430"/>
                </a:lnTo>
                <a:lnTo>
                  <a:pt x="971808" y="627380"/>
                </a:lnTo>
                <a:lnTo>
                  <a:pt x="904240" y="627380"/>
                </a:lnTo>
                <a:lnTo>
                  <a:pt x="85089" y="245109"/>
                </a:lnTo>
                <a:lnTo>
                  <a:pt x="63500" y="170179"/>
                </a:lnTo>
                <a:lnTo>
                  <a:pt x="81280" y="74930"/>
                </a:lnTo>
                <a:lnTo>
                  <a:pt x="171450" y="0"/>
                </a:lnTo>
                <a:close/>
              </a:path>
              <a:path w="1337310" h="698500">
                <a:moveTo>
                  <a:pt x="1121410" y="624840"/>
                </a:moveTo>
                <a:lnTo>
                  <a:pt x="967740" y="646430"/>
                </a:lnTo>
                <a:lnTo>
                  <a:pt x="1332455" y="646430"/>
                </a:lnTo>
                <a:lnTo>
                  <a:pt x="1336096" y="642620"/>
                </a:lnTo>
                <a:lnTo>
                  <a:pt x="1252220" y="642620"/>
                </a:lnTo>
                <a:lnTo>
                  <a:pt x="1121410" y="624840"/>
                </a:lnTo>
                <a:close/>
              </a:path>
              <a:path w="1337310" h="698500">
                <a:moveTo>
                  <a:pt x="1134110" y="406400"/>
                </a:moveTo>
                <a:lnTo>
                  <a:pt x="1087120" y="417830"/>
                </a:lnTo>
                <a:lnTo>
                  <a:pt x="1141730" y="527050"/>
                </a:lnTo>
                <a:lnTo>
                  <a:pt x="1252220" y="642620"/>
                </a:lnTo>
                <a:lnTo>
                  <a:pt x="1336096" y="642620"/>
                </a:lnTo>
                <a:lnTo>
                  <a:pt x="1337310" y="641350"/>
                </a:lnTo>
                <a:lnTo>
                  <a:pt x="1192530" y="527050"/>
                </a:lnTo>
                <a:lnTo>
                  <a:pt x="1134110" y="406400"/>
                </a:lnTo>
                <a:close/>
              </a:path>
              <a:path w="1337310" h="698500">
                <a:moveTo>
                  <a:pt x="1061720" y="426720"/>
                </a:moveTo>
                <a:lnTo>
                  <a:pt x="985520" y="438150"/>
                </a:lnTo>
                <a:lnTo>
                  <a:pt x="924560" y="521970"/>
                </a:lnTo>
                <a:lnTo>
                  <a:pt x="904240" y="627380"/>
                </a:lnTo>
                <a:lnTo>
                  <a:pt x="971808" y="627380"/>
                </a:lnTo>
                <a:lnTo>
                  <a:pt x="995680" y="515620"/>
                </a:lnTo>
                <a:lnTo>
                  <a:pt x="1061720" y="42672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0" name="object 300"/>
          <p:cNvSpPr/>
          <p:nvPr/>
        </p:nvSpPr>
        <p:spPr>
          <a:xfrm>
            <a:off x="167639" y="5985509"/>
            <a:ext cx="127000" cy="265430"/>
          </a:xfrm>
          <a:custGeom>
            <a:avLst/>
            <a:gdLst/>
            <a:ahLst/>
            <a:cxnLst/>
            <a:rect l="l" t="t" r="r" b="b"/>
            <a:pathLst>
              <a:path w="127000" h="265429">
                <a:moveTo>
                  <a:pt x="92710" y="0"/>
                </a:moveTo>
                <a:lnTo>
                  <a:pt x="15240" y="83819"/>
                </a:lnTo>
                <a:lnTo>
                  <a:pt x="0" y="181609"/>
                </a:lnTo>
                <a:lnTo>
                  <a:pt x="26670" y="247649"/>
                </a:lnTo>
                <a:lnTo>
                  <a:pt x="74930" y="265429"/>
                </a:lnTo>
                <a:lnTo>
                  <a:pt x="60960" y="120649"/>
                </a:lnTo>
                <a:lnTo>
                  <a:pt x="127000" y="12699"/>
                </a:lnTo>
                <a:lnTo>
                  <a:pt x="9271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1" name="object 301"/>
          <p:cNvSpPr/>
          <p:nvPr/>
        </p:nvSpPr>
        <p:spPr>
          <a:xfrm>
            <a:off x="712469" y="5539740"/>
            <a:ext cx="511809" cy="943610"/>
          </a:xfrm>
          <a:custGeom>
            <a:avLst/>
            <a:gdLst/>
            <a:ahLst/>
            <a:cxnLst/>
            <a:rect l="l" t="t" r="r" b="b"/>
            <a:pathLst>
              <a:path w="511809" h="943610">
                <a:moveTo>
                  <a:pt x="319316" y="48260"/>
                </a:moveTo>
                <a:lnTo>
                  <a:pt x="180339" y="48260"/>
                </a:lnTo>
                <a:lnTo>
                  <a:pt x="283210" y="77470"/>
                </a:lnTo>
                <a:lnTo>
                  <a:pt x="441960" y="866140"/>
                </a:lnTo>
                <a:lnTo>
                  <a:pt x="511810" y="943610"/>
                </a:lnTo>
                <a:lnTo>
                  <a:pt x="319316" y="48260"/>
                </a:lnTo>
                <a:close/>
              </a:path>
              <a:path w="511809" h="943610">
                <a:moveTo>
                  <a:pt x="205739" y="0"/>
                </a:moveTo>
                <a:lnTo>
                  <a:pt x="64770" y="30480"/>
                </a:lnTo>
                <a:lnTo>
                  <a:pt x="0" y="99060"/>
                </a:lnTo>
                <a:lnTo>
                  <a:pt x="173989" y="711200"/>
                </a:lnTo>
                <a:lnTo>
                  <a:pt x="243839" y="734060"/>
                </a:lnTo>
                <a:lnTo>
                  <a:pt x="60959" y="111760"/>
                </a:lnTo>
                <a:lnTo>
                  <a:pt x="95250" y="58420"/>
                </a:lnTo>
                <a:lnTo>
                  <a:pt x="180339" y="48260"/>
                </a:lnTo>
                <a:lnTo>
                  <a:pt x="319316" y="48260"/>
                </a:lnTo>
                <a:lnTo>
                  <a:pt x="318770" y="45720"/>
                </a:lnTo>
                <a:lnTo>
                  <a:pt x="20573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2" name="object 302"/>
          <p:cNvSpPr/>
          <p:nvPr/>
        </p:nvSpPr>
        <p:spPr>
          <a:xfrm>
            <a:off x="916939" y="5793740"/>
            <a:ext cx="152400" cy="401320"/>
          </a:xfrm>
          <a:custGeom>
            <a:avLst/>
            <a:gdLst/>
            <a:ahLst/>
            <a:cxnLst/>
            <a:rect l="l" t="t" r="r" b="b"/>
            <a:pathLst>
              <a:path w="152400" h="401320">
                <a:moveTo>
                  <a:pt x="50800" y="0"/>
                </a:moveTo>
                <a:lnTo>
                  <a:pt x="0" y="21590"/>
                </a:lnTo>
                <a:lnTo>
                  <a:pt x="60959" y="154940"/>
                </a:lnTo>
                <a:lnTo>
                  <a:pt x="90169" y="252730"/>
                </a:lnTo>
                <a:lnTo>
                  <a:pt x="92709" y="401320"/>
                </a:lnTo>
                <a:lnTo>
                  <a:pt x="152400" y="401320"/>
                </a:lnTo>
                <a:lnTo>
                  <a:pt x="148590" y="287020"/>
                </a:lnTo>
                <a:lnTo>
                  <a:pt x="128269" y="165100"/>
                </a:lnTo>
                <a:lnTo>
                  <a:pt x="78740" y="46990"/>
                </a:lnTo>
                <a:lnTo>
                  <a:pt x="508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3" name="object 303"/>
          <p:cNvSpPr/>
          <p:nvPr/>
        </p:nvSpPr>
        <p:spPr>
          <a:xfrm>
            <a:off x="520700" y="5761990"/>
            <a:ext cx="309880" cy="215900"/>
          </a:xfrm>
          <a:custGeom>
            <a:avLst/>
            <a:gdLst/>
            <a:ahLst/>
            <a:cxnLst/>
            <a:rect l="l" t="t" r="r" b="b"/>
            <a:pathLst>
              <a:path w="309880" h="215900">
                <a:moveTo>
                  <a:pt x="236220" y="0"/>
                </a:moveTo>
                <a:lnTo>
                  <a:pt x="204470" y="13970"/>
                </a:lnTo>
                <a:lnTo>
                  <a:pt x="200659" y="53340"/>
                </a:lnTo>
                <a:lnTo>
                  <a:pt x="0" y="135890"/>
                </a:lnTo>
                <a:lnTo>
                  <a:pt x="0" y="177800"/>
                </a:lnTo>
                <a:lnTo>
                  <a:pt x="224790" y="180340"/>
                </a:lnTo>
                <a:lnTo>
                  <a:pt x="254000" y="215900"/>
                </a:lnTo>
                <a:lnTo>
                  <a:pt x="309880" y="213360"/>
                </a:lnTo>
                <a:lnTo>
                  <a:pt x="303530" y="152400"/>
                </a:lnTo>
                <a:lnTo>
                  <a:pt x="91440" y="140970"/>
                </a:lnTo>
                <a:lnTo>
                  <a:pt x="264159" y="71120"/>
                </a:lnTo>
                <a:lnTo>
                  <a:pt x="23622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4" name="object 304"/>
          <p:cNvSpPr/>
          <p:nvPr/>
        </p:nvSpPr>
        <p:spPr>
          <a:xfrm>
            <a:off x="1043939" y="5617209"/>
            <a:ext cx="748030" cy="335280"/>
          </a:xfrm>
          <a:custGeom>
            <a:avLst/>
            <a:gdLst/>
            <a:ahLst/>
            <a:cxnLst/>
            <a:rect l="l" t="t" r="r" b="b"/>
            <a:pathLst>
              <a:path w="748030" h="335279">
                <a:moveTo>
                  <a:pt x="722841" y="44449"/>
                </a:moveTo>
                <a:lnTo>
                  <a:pt x="668020" y="44449"/>
                </a:lnTo>
                <a:lnTo>
                  <a:pt x="709929" y="114299"/>
                </a:lnTo>
                <a:lnTo>
                  <a:pt x="685799" y="191769"/>
                </a:lnTo>
                <a:lnTo>
                  <a:pt x="41909" y="303529"/>
                </a:lnTo>
                <a:lnTo>
                  <a:pt x="45719" y="335279"/>
                </a:lnTo>
                <a:lnTo>
                  <a:pt x="718820" y="223519"/>
                </a:lnTo>
                <a:lnTo>
                  <a:pt x="748029" y="143509"/>
                </a:lnTo>
                <a:lnTo>
                  <a:pt x="736599" y="60959"/>
                </a:lnTo>
                <a:lnTo>
                  <a:pt x="722841" y="44449"/>
                </a:lnTo>
                <a:close/>
              </a:path>
              <a:path w="748030" h="335279">
                <a:moveTo>
                  <a:pt x="685799" y="0"/>
                </a:moveTo>
                <a:lnTo>
                  <a:pt x="0" y="102869"/>
                </a:lnTo>
                <a:lnTo>
                  <a:pt x="0" y="146049"/>
                </a:lnTo>
                <a:lnTo>
                  <a:pt x="668020" y="44449"/>
                </a:lnTo>
                <a:lnTo>
                  <a:pt x="722841" y="44449"/>
                </a:lnTo>
                <a:lnTo>
                  <a:pt x="68579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5" name="object 305"/>
          <p:cNvSpPr/>
          <p:nvPr/>
        </p:nvSpPr>
        <p:spPr>
          <a:xfrm>
            <a:off x="1137919" y="5723890"/>
            <a:ext cx="389890" cy="137160"/>
          </a:xfrm>
          <a:custGeom>
            <a:avLst/>
            <a:gdLst/>
            <a:ahLst/>
            <a:cxnLst/>
            <a:rect l="l" t="t" r="r" b="b"/>
            <a:pathLst>
              <a:path w="389890" h="137160">
                <a:moveTo>
                  <a:pt x="381567" y="41910"/>
                </a:moveTo>
                <a:lnTo>
                  <a:pt x="331470" y="41910"/>
                </a:lnTo>
                <a:lnTo>
                  <a:pt x="213360" y="87630"/>
                </a:lnTo>
                <a:lnTo>
                  <a:pt x="113030" y="100330"/>
                </a:lnTo>
                <a:lnTo>
                  <a:pt x="0" y="100330"/>
                </a:lnTo>
                <a:lnTo>
                  <a:pt x="53340" y="137160"/>
                </a:lnTo>
                <a:lnTo>
                  <a:pt x="176530" y="132080"/>
                </a:lnTo>
                <a:lnTo>
                  <a:pt x="334010" y="92710"/>
                </a:lnTo>
                <a:lnTo>
                  <a:pt x="381567" y="41910"/>
                </a:lnTo>
                <a:close/>
              </a:path>
              <a:path w="389890" h="137160">
                <a:moveTo>
                  <a:pt x="201930" y="0"/>
                </a:moveTo>
                <a:lnTo>
                  <a:pt x="87630" y="10160"/>
                </a:lnTo>
                <a:lnTo>
                  <a:pt x="12700" y="60960"/>
                </a:lnTo>
                <a:lnTo>
                  <a:pt x="90170" y="76200"/>
                </a:lnTo>
                <a:lnTo>
                  <a:pt x="219710" y="41910"/>
                </a:lnTo>
                <a:lnTo>
                  <a:pt x="381567" y="41910"/>
                </a:lnTo>
                <a:lnTo>
                  <a:pt x="389890" y="33020"/>
                </a:lnTo>
                <a:lnTo>
                  <a:pt x="353060" y="2540"/>
                </a:lnTo>
                <a:lnTo>
                  <a:pt x="20193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6" name="object 306"/>
          <p:cNvSpPr/>
          <p:nvPr/>
        </p:nvSpPr>
        <p:spPr>
          <a:xfrm>
            <a:off x="8680450" y="4159250"/>
            <a:ext cx="325120" cy="2265680"/>
          </a:xfrm>
          <a:custGeom>
            <a:avLst/>
            <a:gdLst/>
            <a:ahLst/>
            <a:cxnLst/>
            <a:rect l="l" t="t" r="r" b="b"/>
            <a:pathLst>
              <a:path w="325120" h="2265679">
                <a:moveTo>
                  <a:pt x="325120" y="0"/>
                </a:moveTo>
                <a:lnTo>
                  <a:pt x="241300" y="292100"/>
                </a:lnTo>
                <a:lnTo>
                  <a:pt x="143509" y="417830"/>
                </a:lnTo>
                <a:lnTo>
                  <a:pt x="33020" y="494030"/>
                </a:lnTo>
                <a:lnTo>
                  <a:pt x="0" y="655319"/>
                </a:lnTo>
                <a:lnTo>
                  <a:pt x="12700" y="801369"/>
                </a:lnTo>
                <a:lnTo>
                  <a:pt x="143509" y="1099820"/>
                </a:lnTo>
                <a:lnTo>
                  <a:pt x="172720" y="1211580"/>
                </a:lnTo>
                <a:lnTo>
                  <a:pt x="156209" y="1289050"/>
                </a:lnTo>
                <a:lnTo>
                  <a:pt x="76200" y="1351280"/>
                </a:lnTo>
                <a:lnTo>
                  <a:pt x="54609" y="1435100"/>
                </a:lnTo>
                <a:lnTo>
                  <a:pt x="76200" y="1560830"/>
                </a:lnTo>
                <a:lnTo>
                  <a:pt x="168909" y="1762760"/>
                </a:lnTo>
                <a:lnTo>
                  <a:pt x="190500" y="1930400"/>
                </a:lnTo>
                <a:lnTo>
                  <a:pt x="165100" y="2042160"/>
                </a:lnTo>
                <a:lnTo>
                  <a:pt x="33020" y="2189480"/>
                </a:lnTo>
                <a:lnTo>
                  <a:pt x="41909" y="2265680"/>
                </a:lnTo>
                <a:lnTo>
                  <a:pt x="143509" y="2180590"/>
                </a:lnTo>
                <a:lnTo>
                  <a:pt x="223520" y="2076450"/>
                </a:lnTo>
                <a:lnTo>
                  <a:pt x="257809" y="1882139"/>
                </a:lnTo>
                <a:lnTo>
                  <a:pt x="220979" y="1700530"/>
                </a:lnTo>
                <a:lnTo>
                  <a:pt x="130809" y="1511300"/>
                </a:lnTo>
                <a:lnTo>
                  <a:pt x="127000" y="1421130"/>
                </a:lnTo>
                <a:lnTo>
                  <a:pt x="228600" y="1323340"/>
                </a:lnTo>
                <a:lnTo>
                  <a:pt x="223520" y="1149350"/>
                </a:lnTo>
                <a:lnTo>
                  <a:pt x="114300" y="877569"/>
                </a:lnTo>
                <a:lnTo>
                  <a:pt x="67309" y="723900"/>
                </a:lnTo>
                <a:lnTo>
                  <a:pt x="72390" y="577850"/>
                </a:lnTo>
                <a:lnTo>
                  <a:pt x="165100" y="521969"/>
                </a:lnTo>
                <a:lnTo>
                  <a:pt x="250190" y="424180"/>
                </a:lnTo>
                <a:lnTo>
                  <a:pt x="313690" y="264160"/>
                </a:lnTo>
                <a:lnTo>
                  <a:pt x="325120" y="0"/>
                </a:lnTo>
                <a:close/>
              </a:path>
            </a:pathLst>
          </a:custGeom>
          <a:solidFill>
            <a:srgbClr val="6F3C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7" name="object 307"/>
          <p:cNvSpPr/>
          <p:nvPr/>
        </p:nvSpPr>
        <p:spPr>
          <a:xfrm>
            <a:off x="8740140" y="2115820"/>
            <a:ext cx="326390" cy="2592070"/>
          </a:xfrm>
          <a:custGeom>
            <a:avLst/>
            <a:gdLst/>
            <a:ahLst/>
            <a:cxnLst/>
            <a:rect l="l" t="t" r="r" b="b"/>
            <a:pathLst>
              <a:path w="326390" h="2592070">
                <a:moveTo>
                  <a:pt x="326389" y="0"/>
                </a:moveTo>
                <a:lnTo>
                  <a:pt x="241300" y="335279"/>
                </a:lnTo>
                <a:lnTo>
                  <a:pt x="144779" y="478789"/>
                </a:lnTo>
                <a:lnTo>
                  <a:pt x="34289" y="566419"/>
                </a:lnTo>
                <a:lnTo>
                  <a:pt x="0" y="749300"/>
                </a:lnTo>
                <a:lnTo>
                  <a:pt x="13969" y="916939"/>
                </a:lnTo>
                <a:lnTo>
                  <a:pt x="144779" y="1259839"/>
                </a:lnTo>
                <a:lnTo>
                  <a:pt x="173989" y="1386839"/>
                </a:lnTo>
                <a:lnTo>
                  <a:pt x="157479" y="1475739"/>
                </a:lnTo>
                <a:lnTo>
                  <a:pt x="77469" y="1545589"/>
                </a:lnTo>
                <a:lnTo>
                  <a:pt x="55879" y="1643379"/>
                </a:lnTo>
                <a:lnTo>
                  <a:pt x="77469" y="1786889"/>
                </a:lnTo>
                <a:lnTo>
                  <a:pt x="170179" y="2018029"/>
                </a:lnTo>
                <a:lnTo>
                  <a:pt x="191769" y="2208529"/>
                </a:lnTo>
                <a:lnTo>
                  <a:pt x="166369" y="2338069"/>
                </a:lnTo>
                <a:lnTo>
                  <a:pt x="34289" y="2505710"/>
                </a:lnTo>
                <a:lnTo>
                  <a:pt x="43179" y="2592069"/>
                </a:lnTo>
                <a:lnTo>
                  <a:pt x="144779" y="2495549"/>
                </a:lnTo>
                <a:lnTo>
                  <a:pt x="224789" y="2376169"/>
                </a:lnTo>
                <a:lnTo>
                  <a:pt x="259079" y="2153919"/>
                </a:lnTo>
                <a:lnTo>
                  <a:pt x="220979" y="1946909"/>
                </a:lnTo>
                <a:lnTo>
                  <a:pt x="132079" y="1731009"/>
                </a:lnTo>
                <a:lnTo>
                  <a:pt x="127000" y="1626869"/>
                </a:lnTo>
                <a:lnTo>
                  <a:pt x="229869" y="1515109"/>
                </a:lnTo>
                <a:lnTo>
                  <a:pt x="224789" y="1315719"/>
                </a:lnTo>
                <a:lnTo>
                  <a:pt x="115569" y="1004569"/>
                </a:lnTo>
                <a:lnTo>
                  <a:pt x="68579" y="828039"/>
                </a:lnTo>
                <a:lnTo>
                  <a:pt x="72389" y="660400"/>
                </a:lnTo>
                <a:lnTo>
                  <a:pt x="166369" y="596900"/>
                </a:lnTo>
                <a:lnTo>
                  <a:pt x="251459" y="485139"/>
                </a:lnTo>
                <a:lnTo>
                  <a:pt x="313689" y="303529"/>
                </a:lnTo>
                <a:lnTo>
                  <a:pt x="326389" y="0"/>
                </a:lnTo>
                <a:close/>
              </a:path>
            </a:pathLst>
          </a:custGeom>
          <a:solidFill>
            <a:srgbClr val="6F3C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8" name="object 308"/>
          <p:cNvSpPr/>
          <p:nvPr/>
        </p:nvSpPr>
        <p:spPr>
          <a:xfrm>
            <a:off x="8491219" y="1775460"/>
            <a:ext cx="341630" cy="354330"/>
          </a:xfrm>
          <a:custGeom>
            <a:avLst/>
            <a:gdLst/>
            <a:ahLst/>
            <a:cxnLst/>
            <a:rect l="l" t="t" r="r" b="b"/>
            <a:pathLst>
              <a:path w="341629" h="354330">
                <a:moveTo>
                  <a:pt x="25400" y="0"/>
                </a:moveTo>
                <a:lnTo>
                  <a:pt x="0" y="41910"/>
                </a:lnTo>
                <a:lnTo>
                  <a:pt x="152400" y="153669"/>
                </a:lnTo>
                <a:lnTo>
                  <a:pt x="330200" y="354329"/>
                </a:lnTo>
                <a:lnTo>
                  <a:pt x="341629" y="323850"/>
                </a:lnTo>
                <a:lnTo>
                  <a:pt x="189229" y="137160"/>
                </a:lnTo>
                <a:lnTo>
                  <a:pt x="254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9" name="object 309"/>
          <p:cNvSpPr/>
          <p:nvPr/>
        </p:nvSpPr>
        <p:spPr>
          <a:xfrm>
            <a:off x="7852409" y="102870"/>
            <a:ext cx="280670" cy="146050"/>
          </a:xfrm>
          <a:custGeom>
            <a:avLst/>
            <a:gdLst/>
            <a:ahLst/>
            <a:cxnLst/>
            <a:rect l="l" t="t" r="r" b="b"/>
            <a:pathLst>
              <a:path w="280670" h="146050">
                <a:moveTo>
                  <a:pt x="210820" y="0"/>
                </a:moveTo>
                <a:lnTo>
                  <a:pt x="91440" y="33020"/>
                </a:lnTo>
                <a:lnTo>
                  <a:pt x="196850" y="59689"/>
                </a:lnTo>
                <a:lnTo>
                  <a:pt x="39370" y="109220"/>
                </a:lnTo>
                <a:lnTo>
                  <a:pt x="0" y="146050"/>
                </a:lnTo>
                <a:lnTo>
                  <a:pt x="156210" y="113029"/>
                </a:lnTo>
                <a:lnTo>
                  <a:pt x="280670" y="105409"/>
                </a:lnTo>
                <a:lnTo>
                  <a:pt x="21082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0" name="object 310"/>
          <p:cNvSpPr/>
          <p:nvPr/>
        </p:nvSpPr>
        <p:spPr>
          <a:xfrm>
            <a:off x="8054340" y="520700"/>
            <a:ext cx="372110" cy="715010"/>
          </a:xfrm>
          <a:custGeom>
            <a:avLst/>
            <a:gdLst/>
            <a:ahLst/>
            <a:cxnLst/>
            <a:rect l="l" t="t" r="r" b="b"/>
            <a:pathLst>
              <a:path w="372109" h="715010">
                <a:moveTo>
                  <a:pt x="21589" y="87629"/>
                </a:moveTo>
                <a:lnTo>
                  <a:pt x="43179" y="278129"/>
                </a:lnTo>
                <a:lnTo>
                  <a:pt x="149859" y="520700"/>
                </a:lnTo>
                <a:lnTo>
                  <a:pt x="264159" y="688339"/>
                </a:lnTo>
                <a:lnTo>
                  <a:pt x="336550" y="715010"/>
                </a:lnTo>
                <a:lnTo>
                  <a:pt x="363812" y="656589"/>
                </a:lnTo>
                <a:lnTo>
                  <a:pt x="297179" y="656589"/>
                </a:lnTo>
                <a:lnTo>
                  <a:pt x="224789" y="591820"/>
                </a:lnTo>
                <a:lnTo>
                  <a:pt x="100329" y="345439"/>
                </a:lnTo>
                <a:lnTo>
                  <a:pt x="21589" y="87629"/>
                </a:lnTo>
                <a:close/>
              </a:path>
              <a:path w="372109" h="715010">
                <a:moveTo>
                  <a:pt x="104227" y="39370"/>
                </a:moveTo>
                <a:lnTo>
                  <a:pt x="50800" y="39370"/>
                </a:lnTo>
                <a:lnTo>
                  <a:pt x="138429" y="152400"/>
                </a:lnTo>
                <a:lnTo>
                  <a:pt x="229869" y="316229"/>
                </a:lnTo>
                <a:lnTo>
                  <a:pt x="306069" y="544829"/>
                </a:lnTo>
                <a:lnTo>
                  <a:pt x="297179" y="656589"/>
                </a:lnTo>
                <a:lnTo>
                  <a:pt x="363812" y="656589"/>
                </a:lnTo>
                <a:lnTo>
                  <a:pt x="372109" y="638810"/>
                </a:lnTo>
                <a:lnTo>
                  <a:pt x="320039" y="439420"/>
                </a:lnTo>
                <a:lnTo>
                  <a:pt x="220979" y="214629"/>
                </a:lnTo>
                <a:lnTo>
                  <a:pt x="139700" y="73660"/>
                </a:lnTo>
                <a:lnTo>
                  <a:pt x="104227" y="39370"/>
                </a:lnTo>
                <a:close/>
              </a:path>
              <a:path w="372109" h="715010">
                <a:moveTo>
                  <a:pt x="63500" y="0"/>
                </a:moveTo>
                <a:lnTo>
                  <a:pt x="3809" y="0"/>
                </a:lnTo>
                <a:lnTo>
                  <a:pt x="0" y="67310"/>
                </a:lnTo>
                <a:lnTo>
                  <a:pt x="50800" y="39370"/>
                </a:lnTo>
                <a:lnTo>
                  <a:pt x="104227" y="39370"/>
                </a:lnTo>
                <a:lnTo>
                  <a:pt x="635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1" name="object 311"/>
          <p:cNvSpPr/>
          <p:nvPr/>
        </p:nvSpPr>
        <p:spPr>
          <a:xfrm>
            <a:off x="7772400" y="270509"/>
            <a:ext cx="681990" cy="1480820"/>
          </a:xfrm>
          <a:custGeom>
            <a:avLst/>
            <a:gdLst/>
            <a:ahLst/>
            <a:cxnLst/>
            <a:rect l="l" t="t" r="r" b="b"/>
            <a:pathLst>
              <a:path w="681990" h="1480820">
                <a:moveTo>
                  <a:pt x="0" y="0"/>
                </a:moveTo>
                <a:lnTo>
                  <a:pt x="668020" y="1480820"/>
                </a:lnTo>
                <a:lnTo>
                  <a:pt x="681990" y="1394460"/>
                </a:lnTo>
                <a:lnTo>
                  <a:pt x="41909" y="127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2" name="object 312"/>
          <p:cNvSpPr/>
          <p:nvPr/>
        </p:nvSpPr>
        <p:spPr>
          <a:xfrm>
            <a:off x="7729219" y="39369"/>
            <a:ext cx="1168400" cy="2086610"/>
          </a:xfrm>
          <a:custGeom>
            <a:avLst/>
            <a:gdLst/>
            <a:ahLst/>
            <a:cxnLst/>
            <a:rect l="l" t="t" r="r" b="b"/>
            <a:pathLst>
              <a:path w="1168400" h="2086610">
                <a:moveTo>
                  <a:pt x="1104354" y="1868169"/>
                </a:moveTo>
                <a:lnTo>
                  <a:pt x="1060450" y="1868169"/>
                </a:lnTo>
                <a:lnTo>
                  <a:pt x="1111250" y="2030729"/>
                </a:lnTo>
                <a:lnTo>
                  <a:pt x="1096009" y="2085339"/>
                </a:lnTo>
                <a:lnTo>
                  <a:pt x="1168400" y="2086609"/>
                </a:lnTo>
                <a:lnTo>
                  <a:pt x="1104354" y="1868169"/>
                </a:lnTo>
                <a:close/>
              </a:path>
              <a:path w="1168400" h="2086610">
                <a:moveTo>
                  <a:pt x="1112276" y="1739900"/>
                </a:moveTo>
                <a:lnTo>
                  <a:pt x="1040129" y="1739900"/>
                </a:lnTo>
                <a:lnTo>
                  <a:pt x="979170" y="1789429"/>
                </a:lnTo>
                <a:lnTo>
                  <a:pt x="1028700" y="1827529"/>
                </a:lnTo>
                <a:lnTo>
                  <a:pt x="914400" y="1864359"/>
                </a:lnTo>
                <a:lnTo>
                  <a:pt x="958850" y="1897379"/>
                </a:lnTo>
                <a:lnTo>
                  <a:pt x="1060450" y="1868169"/>
                </a:lnTo>
                <a:lnTo>
                  <a:pt x="1104354" y="1868169"/>
                </a:lnTo>
                <a:lnTo>
                  <a:pt x="1097279" y="1844039"/>
                </a:lnTo>
                <a:lnTo>
                  <a:pt x="1112276" y="1739900"/>
                </a:lnTo>
                <a:close/>
              </a:path>
              <a:path w="1168400" h="2086610">
                <a:moveTo>
                  <a:pt x="1071019" y="1577339"/>
                </a:moveTo>
                <a:lnTo>
                  <a:pt x="877570" y="1577339"/>
                </a:lnTo>
                <a:lnTo>
                  <a:pt x="998220" y="1597659"/>
                </a:lnTo>
                <a:lnTo>
                  <a:pt x="815339" y="1675129"/>
                </a:lnTo>
                <a:lnTo>
                  <a:pt x="748029" y="1774189"/>
                </a:lnTo>
                <a:lnTo>
                  <a:pt x="975359" y="1677669"/>
                </a:lnTo>
                <a:lnTo>
                  <a:pt x="1116672" y="1677669"/>
                </a:lnTo>
                <a:lnTo>
                  <a:pt x="1071019" y="1577339"/>
                </a:lnTo>
                <a:close/>
              </a:path>
              <a:path w="1168400" h="2086610">
                <a:moveTo>
                  <a:pt x="1116672" y="1677669"/>
                </a:moveTo>
                <a:lnTo>
                  <a:pt x="975359" y="1677669"/>
                </a:lnTo>
                <a:lnTo>
                  <a:pt x="934720" y="1747519"/>
                </a:lnTo>
                <a:lnTo>
                  <a:pt x="1040129" y="1739900"/>
                </a:lnTo>
                <a:lnTo>
                  <a:pt x="1112276" y="1739900"/>
                </a:lnTo>
                <a:lnTo>
                  <a:pt x="1120139" y="1685289"/>
                </a:lnTo>
                <a:lnTo>
                  <a:pt x="1116672" y="1677669"/>
                </a:lnTo>
                <a:close/>
              </a:path>
              <a:path w="1168400" h="2086610">
                <a:moveTo>
                  <a:pt x="381020" y="60959"/>
                </a:moveTo>
                <a:lnTo>
                  <a:pt x="130809" y="60959"/>
                </a:lnTo>
                <a:lnTo>
                  <a:pt x="322579" y="63500"/>
                </a:lnTo>
                <a:lnTo>
                  <a:pt x="972820" y="1499869"/>
                </a:lnTo>
                <a:lnTo>
                  <a:pt x="822959" y="1558289"/>
                </a:lnTo>
                <a:lnTo>
                  <a:pt x="750570" y="1638300"/>
                </a:lnTo>
                <a:lnTo>
                  <a:pt x="877570" y="1577339"/>
                </a:lnTo>
                <a:lnTo>
                  <a:pt x="1071019" y="1577339"/>
                </a:lnTo>
                <a:lnTo>
                  <a:pt x="381020" y="60959"/>
                </a:lnTo>
                <a:close/>
              </a:path>
              <a:path w="1168400" h="2086610">
                <a:moveTo>
                  <a:pt x="127000" y="0"/>
                </a:moveTo>
                <a:lnTo>
                  <a:pt x="0" y="96520"/>
                </a:lnTo>
                <a:lnTo>
                  <a:pt x="130809" y="60959"/>
                </a:lnTo>
                <a:lnTo>
                  <a:pt x="381020" y="60959"/>
                </a:lnTo>
                <a:lnTo>
                  <a:pt x="361950" y="19050"/>
                </a:lnTo>
                <a:lnTo>
                  <a:pt x="1270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3" name="object 313"/>
          <p:cNvSpPr/>
          <p:nvPr/>
        </p:nvSpPr>
        <p:spPr>
          <a:xfrm>
            <a:off x="8392159" y="1452880"/>
            <a:ext cx="302260" cy="142240"/>
          </a:xfrm>
          <a:custGeom>
            <a:avLst/>
            <a:gdLst/>
            <a:ahLst/>
            <a:cxnLst/>
            <a:rect l="l" t="t" r="r" b="b"/>
            <a:pathLst>
              <a:path w="302259" h="142240">
                <a:moveTo>
                  <a:pt x="285750" y="0"/>
                </a:moveTo>
                <a:lnTo>
                  <a:pt x="152400" y="11430"/>
                </a:lnTo>
                <a:lnTo>
                  <a:pt x="0" y="107950"/>
                </a:lnTo>
                <a:lnTo>
                  <a:pt x="29210" y="142240"/>
                </a:lnTo>
                <a:lnTo>
                  <a:pt x="102870" y="71120"/>
                </a:lnTo>
                <a:lnTo>
                  <a:pt x="302260" y="29210"/>
                </a:lnTo>
                <a:lnTo>
                  <a:pt x="2857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4" name="object 314"/>
          <p:cNvSpPr/>
          <p:nvPr/>
        </p:nvSpPr>
        <p:spPr>
          <a:xfrm>
            <a:off x="8322309" y="1310639"/>
            <a:ext cx="320040" cy="154940"/>
          </a:xfrm>
          <a:custGeom>
            <a:avLst/>
            <a:gdLst/>
            <a:ahLst/>
            <a:cxnLst/>
            <a:rect l="l" t="t" r="r" b="b"/>
            <a:pathLst>
              <a:path w="320040" h="154940">
                <a:moveTo>
                  <a:pt x="290830" y="0"/>
                </a:moveTo>
                <a:lnTo>
                  <a:pt x="135890" y="31750"/>
                </a:lnTo>
                <a:lnTo>
                  <a:pt x="0" y="105410"/>
                </a:lnTo>
                <a:lnTo>
                  <a:pt x="17780" y="154939"/>
                </a:lnTo>
                <a:lnTo>
                  <a:pt x="132080" y="69850"/>
                </a:lnTo>
                <a:lnTo>
                  <a:pt x="320040" y="62230"/>
                </a:lnTo>
                <a:lnTo>
                  <a:pt x="29083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5" name="object 315"/>
          <p:cNvSpPr/>
          <p:nvPr/>
        </p:nvSpPr>
        <p:spPr>
          <a:xfrm>
            <a:off x="7890509" y="372109"/>
            <a:ext cx="330200" cy="148590"/>
          </a:xfrm>
          <a:custGeom>
            <a:avLst/>
            <a:gdLst/>
            <a:ahLst/>
            <a:cxnLst/>
            <a:rect l="l" t="t" r="r" b="b"/>
            <a:pathLst>
              <a:path w="330200" h="148590">
                <a:moveTo>
                  <a:pt x="302260" y="0"/>
                </a:moveTo>
                <a:lnTo>
                  <a:pt x="121920" y="26669"/>
                </a:lnTo>
                <a:lnTo>
                  <a:pt x="0" y="105410"/>
                </a:lnTo>
                <a:lnTo>
                  <a:pt x="21590" y="148589"/>
                </a:lnTo>
                <a:lnTo>
                  <a:pt x="125730" y="68579"/>
                </a:lnTo>
                <a:lnTo>
                  <a:pt x="330200" y="55879"/>
                </a:lnTo>
                <a:lnTo>
                  <a:pt x="30226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6" name="object 316"/>
          <p:cNvSpPr/>
          <p:nvPr/>
        </p:nvSpPr>
        <p:spPr>
          <a:xfrm>
            <a:off x="7834630" y="260350"/>
            <a:ext cx="325120" cy="151130"/>
          </a:xfrm>
          <a:custGeom>
            <a:avLst/>
            <a:gdLst/>
            <a:ahLst/>
            <a:cxnLst/>
            <a:rect l="l" t="t" r="r" b="b"/>
            <a:pathLst>
              <a:path w="325120" h="151129">
                <a:moveTo>
                  <a:pt x="300990" y="0"/>
                </a:moveTo>
                <a:lnTo>
                  <a:pt x="87629" y="41909"/>
                </a:lnTo>
                <a:lnTo>
                  <a:pt x="0" y="107950"/>
                </a:lnTo>
                <a:lnTo>
                  <a:pt x="29210" y="151129"/>
                </a:lnTo>
                <a:lnTo>
                  <a:pt x="114300" y="78740"/>
                </a:lnTo>
                <a:lnTo>
                  <a:pt x="325120" y="40640"/>
                </a:lnTo>
                <a:lnTo>
                  <a:pt x="30099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7" name="object 317"/>
          <p:cNvSpPr/>
          <p:nvPr/>
        </p:nvSpPr>
        <p:spPr>
          <a:xfrm>
            <a:off x="7730490" y="133350"/>
            <a:ext cx="67310" cy="152400"/>
          </a:xfrm>
          <a:custGeom>
            <a:avLst/>
            <a:gdLst/>
            <a:ahLst/>
            <a:cxnLst/>
            <a:rect l="l" t="t" r="r" b="b"/>
            <a:pathLst>
              <a:path w="67309" h="152400">
                <a:moveTo>
                  <a:pt x="0" y="0"/>
                </a:moveTo>
                <a:lnTo>
                  <a:pt x="67309" y="152400"/>
                </a:lnTo>
              </a:path>
            </a:pathLst>
          </a:custGeom>
          <a:ln w="3809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8" name="object 318"/>
          <p:cNvSpPr txBox="1">
            <a:spLocks noGrp="1"/>
          </p:cNvSpPr>
          <p:nvPr>
            <p:ph type="title"/>
          </p:nvPr>
        </p:nvSpPr>
        <p:spPr>
          <a:xfrm>
            <a:off x="2716529" y="554990"/>
            <a:ext cx="4674871" cy="50526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200" spc="5" dirty="0" smtClean="0"/>
              <a:t>Present Perfect Tense</a:t>
            </a:r>
            <a:endParaRPr sz="3200" dirty="0"/>
          </a:p>
        </p:txBody>
      </p:sp>
      <p:sp>
        <p:nvSpPr>
          <p:cNvPr id="319" name="object 319"/>
          <p:cNvSpPr txBox="1"/>
          <p:nvPr/>
        </p:nvSpPr>
        <p:spPr>
          <a:xfrm>
            <a:off x="761999" y="1371600"/>
            <a:ext cx="8070849" cy="4521751"/>
          </a:xfrm>
          <a:prstGeom prst="rect">
            <a:avLst/>
          </a:prstGeom>
        </p:spPr>
        <p:txBody>
          <a:bodyPr vert="horz" wrap="square" lIns="0" tIns="889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00"/>
              </a:spcBef>
              <a:tabLst>
                <a:tab pos="354965" algn="l"/>
                <a:tab pos="355600" algn="l"/>
              </a:tabLst>
            </a:pPr>
            <a:r>
              <a:rPr lang="en-US" sz="2400" dirty="0" err="1"/>
              <a:t>Rini</a:t>
            </a:r>
            <a:r>
              <a:rPr lang="en-US" sz="2400" dirty="0"/>
              <a:t> : " ... “</a:t>
            </a:r>
            <a:br>
              <a:rPr lang="en-US" sz="2400" dirty="0"/>
            </a:br>
            <a:r>
              <a:rPr lang="en-US" sz="2400" dirty="0" err="1"/>
              <a:t>Rina</a:t>
            </a:r>
            <a:r>
              <a:rPr lang="en-US" sz="2400" dirty="0"/>
              <a:t> : "for almost five years".</a:t>
            </a:r>
            <a:br>
              <a:rPr lang="en-US" sz="2400" dirty="0"/>
            </a:br>
            <a:r>
              <a:rPr lang="en-US" sz="2400" dirty="0"/>
              <a:t>A. When do you study English?</a:t>
            </a:r>
            <a:br>
              <a:rPr lang="en-US" sz="2400" dirty="0"/>
            </a:br>
            <a:r>
              <a:rPr lang="en-US" sz="2400" dirty="0"/>
              <a:t>B. When did you study English?</a:t>
            </a:r>
            <a:br>
              <a:rPr lang="en-US" sz="2400" dirty="0"/>
            </a:br>
            <a:r>
              <a:rPr lang="en-US" sz="2400" dirty="0"/>
              <a:t>C. How long have you studied English?</a:t>
            </a:r>
            <a:br>
              <a:rPr lang="en-US" sz="2400" dirty="0"/>
            </a:br>
            <a:r>
              <a:rPr lang="en-US" sz="2400" dirty="0"/>
              <a:t>D. How many years will you study English?</a:t>
            </a:r>
            <a:br>
              <a:rPr lang="en-US" sz="2400" dirty="0"/>
            </a:br>
            <a:r>
              <a:rPr lang="en-US" sz="2400" dirty="0"/>
              <a:t>E. When will you study English?</a:t>
            </a:r>
            <a:br>
              <a:rPr lang="en-US" sz="2400" dirty="0"/>
            </a:br>
            <a:r>
              <a:rPr lang="en-US" sz="2400" dirty="0" err="1"/>
              <a:t>Jawaban</a:t>
            </a:r>
            <a:r>
              <a:rPr lang="en-US" sz="2400" dirty="0"/>
              <a:t> : C</a:t>
            </a:r>
            <a:br>
              <a:rPr lang="en-US" sz="2400" dirty="0"/>
            </a:br>
            <a:r>
              <a:rPr lang="en-US" sz="2400" dirty="0" err="1"/>
              <a:t>Pembahasan</a:t>
            </a:r>
            <a:r>
              <a:rPr lang="en-US" sz="2400" dirty="0"/>
              <a:t>:</a:t>
            </a:r>
            <a:br>
              <a:rPr lang="en-US" sz="2400" dirty="0"/>
            </a:br>
            <a:r>
              <a:rPr lang="en-US" sz="2400" dirty="0"/>
              <a:t>"For" di </a:t>
            </a:r>
            <a:r>
              <a:rPr lang="en-US" sz="2400" dirty="0" err="1"/>
              <a:t>sini</a:t>
            </a:r>
            <a:r>
              <a:rPr lang="en-US" sz="2400" dirty="0"/>
              <a:t> </a:t>
            </a:r>
            <a:r>
              <a:rPr lang="en-US" sz="2400" dirty="0" err="1"/>
              <a:t>menunjukan</a:t>
            </a:r>
            <a:r>
              <a:rPr lang="en-US" sz="2400" dirty="0"/>
              <a:t> </a:t>
            </a:r>
            <a:r>
              <a:rPr lang="en-US" sz="2400" dirty="0" err="1"/>
              <a:t>lamanya</a:t>
            </a:r>
            <a:r>
              <a:rPr lang="en-US" sz="2400" dirty="0"/>
              <a:t> </a:t>
            </a:r>
            <a:r>
              <a:rPr lang="en-US" sz="2400" dirty="0" err="1"/>
              <a:t>waktu</a:t>
            </a:r>
            <a:r>
              <a:rPr lang="en-US" sz="2400" dirty="0"/>
              <a:t>. </a:t>
            </a:r>
            <a:r>
              <a:rPr lang="en-US" sz="2400" dirty="0" err="1"/>
              <a:t>Maka</a:t>
            </a:r>
            <a:r>
              <a:rPr lang="en-US" sz="2400" dirty="0"/>
              <a:t> </a:t>
            </a:r>
            <a:r>
              <a:rPr lang="en-US" sz="2400" dirty="0" err="1"/>
              <a:t>pertanyaan</a:t>
            </a:r>
            <a:r>
              <a:rPr lang="en-US" sz="2400" dirty="0"/>
              <a:t> yang </a:t>
            </a:r>
            <a:r>
              <a:rPr lang="en-US" sz="2400" dirty="0" err="1"/>
              <a:t>sesuai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jawaban</a:t>
            </a:r>
            <a:r>
              <a:rPr lang="en-US" sz="2400" dirty="0"/>
              <a:t> </a:t>
            </a:r>
            <a:r>
              <a:rPr lang="en-US" sz="2400" dirty="0" err="1"/>
              <a:t>tersebut</a:t>
            </a:r>
            <a:r>
              <a:rPr lang="en-US" sz="2400" dirty="0"/>
              <a:t> </a:t>
            </a:r>
            <a:r>
              <a:rPr lang="en-US" sz="2400" dirty="0" err="1"/>
              <a:t>harus</a:t>
            </a:r>
            <a:r>
              <a:rPr lang="en-US" sz="2400" dirty="0"/>
              <a:t> </a:t>
            </a:r>
            <a:r>
              <a:rPr lang="en-US" sz="2400" dirty="0" err="1"/>
              <a:t>menyatakan</a:t>
            </a:r>
            <a:r>
              <a:rPr lang="en-US" sz="2400" dirty="0"/>
              <a:t> "</a:t>
            </a:r>
            <a:r>
              <a:rPr lang="en-US" sz="2400" dirty="0" err="1"/>
              <a:t>berapa</a:t>
            </a:r>
            <a:r>
              <a:rPr lang="en-US" sz="2400" dirty="0"/>
              <a:t> lama "?</a:t>
            </a:r>
            <a:endParaRPr sz="2400" dirty="0">
              <a:latin typeface="Comic Sans MS"/>
              <a:cs typeface="Comic Sans MS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-1270" y="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2E742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-1270" y="2285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2E742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-1270" y="4825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2E752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-1270" y="7366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2F762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-1270" y="9778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2F772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-1270" y="12192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2F782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-1270" y="14732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0793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-1270" y="17145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07A3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-1270" y="19685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17B3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-1270" y="22225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17C3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-1270" y="24637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17D3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-1270" y="27050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37E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-1270" y="29590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37F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-1270" y="32130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380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-1270" y="34544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381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-1270" y="36957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382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-1270" y="39497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4833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-1270" y="42036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4843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-1270" y="44450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5853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-1270" y="46863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5863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-1270" y="49403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5873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-1270" y="51815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6883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-1270" y="54355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6893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-1270" y="56895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78A3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-1270" y="59309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78B3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-1270" y="61721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78C3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-1270" y="64261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88D3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-1270" y="66801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88E3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-1270" y="69215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98F3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-1270" y="71628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9903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-1270" y="74168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9913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-1270" y="76580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A923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-1270" y="79120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A933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-1270" y="81533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B943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-1270" y="84073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B953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-1270" y="86486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B963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-1270" y="89026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C973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-1270" y="91566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C983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-1270" y="93980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C993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-1270" y="96393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D9A3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-1270" y="98933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D9B3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-1270" y="101473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E9C3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-1270" y="103886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E9D3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-1270" y="106298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E9E3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-1270" y="108838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F9F3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-1270" y="111251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FA03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-1270" y="113791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0A14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-1270" y="116205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0A24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object 50"/>
          <p:cNvSpPr/>
          <p:nvPr/>
        </p:nvSpPr>
        <p:spPr>
          <a:xfrm>
            <a:off x="-1270" y="118745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0A34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object 51"/>
          <p:cNvSpPr/>
          <p:nvPr/>
        </p:nvSpPr>
        <p:spPr>
          <a:xfrm>
            <a:off x="-1270" y="121158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1A44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object 52"/>
          <p:cNvSpPr/>
          <p:nvPr/>
        </p:nvSpPr>
        <p:spPr>
          <a:xfrm>
            <a:off x="-1270" y="123698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1A54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" name="object 53"/>
          <p:cNvSpPr/>
          <p:nvPr/>
        </p:nvSpPr>
        <p:spPr>
          <a:xfrm>
            <a:off x="-1270" y="126238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42A64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object 54"/>
          <p:cNvSpPr/>
          <p:nvPr/>
        </p:nvSpPr>
        <p:spPr>
          <a:xfrm>
            <a:off x="-1270" y="128651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2A74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" name="object 55"/>
          <p:cNvSpPr/>
          <p:nvPr/>
        </p:nvSpPr>
        <p:spPr>
          <a:xfrm>
            <a:off x="-1270" y="131063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2A84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" name="object 56"/>
          <p:cNvSpPr/>
          <p:nvPr/>
        </p:nvSpPr>
        <p:spPr>
          <a:xfrm>
            <a:off x="-1270" y="133603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43A94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" name="object 57"/>
          <p:cNvSpPr/>
          <p:nvPr/>
        </p:nvSpPr>
        <p:spPr>
          <a:xfrm>
            <a:off x="-1270" y="136016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3AA4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" name="object 58"/>
          <p:cNvSpPr/>
          <p:nvPr/>
        </p:nvSpPr>
        <p:spPr>
          <a:xfrm>
            <a:off x="-1270" y="138556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4AB4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" name="object 59"/>
          <p:cNvSpPr/>
          <p:nvPr/>
        </p:nvSpPr>
        <p:spPr>
          <a:xfrm>
            <a:off x="-1270" y="140970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4AC4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" name="object 60"/>
          <p:cNvSpPr/>
          <p:nvPr/>
        </p:nvSpPr>
        <p:spPr>
          <a:xfrm>
            <a:off x="-1270" y="143510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4AD4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" name="object 61"/>
          <p:cNvSpPr/>
          <p:nvPr/>
        </p:nvSpPr>
        <p:spPr>
          <a:xfrm>
            <a:off x="-1270" y="145923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5AE4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" name="object 62"/>
          <p:cNvSpPr/>
          <p:nvPr/>
        </p:nvSpPr>
        <p:spPr>
          <a:xfrm>
            <a:off x="-1270" y="148463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5AF4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" name="object 63"/>
          <p:cNvSpPr/>
          <p:nvPr/>
        </p:nvSpPr>
        <p:spPr>
          <a:xfrm>
            <a:off x="-1270" y="151003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46B04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" name="object 64"/>
          <p:cNvSpPr/>
          <p:nvPr/>
        </p:nvSpPr>
        <p:spPr>
          <a:xfrm>
            <a:off x="-1270" y="153416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6B14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" name="object 65"/>
          <p:cNvSpPr/>
          <p:nvPr/>
        </p:nvSpPr>
        <p:spPr>
          <a:xfrm>
            <a:off x="-1270" y="155828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6B24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" name="object 66"/>
          <p:cNvSpPr/>
          <p:nvPr/>
        </p:nvSpPr>
        <p:spPr>
          <a:xfrm>
            <a:off x="-1270" y="158368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7B34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7" name="object 67"/>
          <p:cNvSpPr/>
          <p:nvPr/>
        </p:nvSpPr>
        <p:spPr>
          <a:xfrm>
            <a:off x="-1270" y="160908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47B44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8" name="object 68"/>
          <p:cNvSpPr/>
          <p:nvPr/>
        </p:nvSpPr>
        <p:spPr>
          <a:xfrm>
            <a:off x="-1270" y="163322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8B54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9" name="object 69"/>
          <p:cNvSpPr/>
          <p:nvPr/>
        </p:nvSpPr>
        <p:spPr>
          <a:xfrm>
            <a:off x="-1270" y="165735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8B64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0" name="object 70"/>
          <p:cNvSpPr/>
          <p:nvPr/>
        </p:nvSpPr>
        <p:spPr>
          <a:xfrm>
            <a:off x="-1270" y="168275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8B74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1" name="object 71"/>
          <p:cNvSpPr/>
          <p:nvPr/>
        </p:nvSpPr>
        <p:spPr>
          <a:xfrm>
            <a:off x="-1270" y="170687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9B84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2" name="object 72"/>
          <p:cNvSpPr/>
          <p:nvPr/>
        </p:nvSpPr>
        <p:spPr>
          <a:xfrm>
            <a:off x="-1270" y="173227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49B94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3" name="object 73"/>
          <p:cNvSpPr/>
          <p:nvPr/>
        </p:nvSpPr>
        <p:spPr>
          <a:xfrm>
            <a:off x="-1270" y="175641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9BA4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4" name="object 74"/>
          <p:cNvSpPr/>
          <p:nvPr/>
        </p:nvSpPr>
        <p:spPr>
          <a:xfrm>
            <a:off x="-1270" y="178181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ABB4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5" name="object 75"/>
          <p:cNvSpPr/>
          <p:nvPr/>
        </p:nvSpPr>
        <p:spPr>
          <a:xfrm>
            <a:off x="-1270" y="180593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ABC4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6" name="object 76"/>
          <p:cNvSpPr/>
          <p:nvPr/>
        </p:nvSpPr>
        <p:spPr>
          <a:xfrm>
            <a:off x="-1270" y="183133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BBD4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7" name="object 77"/>
          <p:cNvSpPr/>
          <p:nvPr/>
        </p:nvSpPr>
        <p:spPr>
          <a:xfrm>
            <a:off x="-1270" y="185673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4BBE4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8" name="object 78"/>
          <p:cNvSpPr/>
          <p:nvPr/>
        </p:nvSpPr>
        <p:spPr>
          <a:xfrm>
            <a:off x="-1270" y="188087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BBF4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9" name="object 79"/>
          <p:cNvSpPr/>
          <p:nvPr/>
        </p:nvSpPr>
        <p:spPr>
          <a:xfrm>
            <a:off x="-1270" y="190500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CC04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0" name="object 80"/>
          <p:cNvSpPr/>
          <p:nvPr/>
        </p:nvSpPr>
        <p:spPr>
          <a:xfrm>
            <a:off x="-1270" y="193040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CC14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1" name="object 81"/>
          <p:cNvSpPr/>
          <p:nvPr/>
        </p:nvSpPr>
        <p:spPr>
          <a:xfrm>
            <a:off x="-1270" y="195452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DC24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2" name="object 82"/>
          <p:cNvSpPr/>
          <p:nvPr/>
        </p:nvSpPr>
        <p:spPr>
          <a:xfrm>
            <a:off x="-1270" y="197992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4DC34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3" name="object 83"/>
          <p:cNvSpPr/>
          <p:nvPr/>
        </p:nvSpPr>
        <p:spPr>
          <a:xfrm>
            <a:off x="-1270" y="200406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DC44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4" name="object 84"/>
          <p:cNvSpPr/>
          <p:nvPr/>
        </p:nvSpPr>
        <p:spPr>
          <a:xfrm>
            <a:off x="-1270" y="202946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EC54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5" name="object 85"/>
          <p:cNvSpPr/>
          <p:nvPr/>
        </p:nvSpPr>
        <p:spPr>
          <a:xfrm>
            <a:off x="-1270" y="205358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EC64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6" name="object 86"/>
          <p:cNvSpPr/>
          <p:nvPr/>
        </p:nvSpPr>
        <p:spPr>
          <a:xfrm>
            <a:off x="-1270" y="207898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4FC74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7" name="object 87"/>
          <p:cNvSpPr/>
          <p:nvPr/>
        </p:nvSpPr>
        <p:spPr>
          <a:xfrm>
            <a:off x="-1270" y="210312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FC84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8" name="object 88"/>
          <p:cNvSpPr/>
          <p:nvPr/>
        </p:nvSpPr>
        <p:spPr>
          <a:xfrm>
            <a:off x="-1270" y="212852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FC94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9" name="object 89"/>
          <p:cNvSpPr/>
          <p:nvPr/>
        </p:nvSpPr>
        <p:spPr>
          <a:xfrm>
            <a:off x="-1270" y="215265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0CA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0" name="object 90"/>
          <p:cNvSpPr/>
          <p:nvPr/>
        </p:nvSpPr>
        <p:spPr>
          <a:xfrm>
            <a:off x="-1270" y="217805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0CC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1" name="object 91"/>
          <p:cNvSpPr/>
          <p:nvPr/>
        </p:nvSpPr>
        <p:spPr>
          <a:xfrm>
            <a:off x="-1270" y="220345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1CC5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2" name="object 92"/>
          <p:cNvSpPr/>
          <p:nvPr/>
        </p:nvSpPr>
        <p:spPr>
          <a:xfrm>
            <a:off x="-1270" y="222757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51CD5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3" name="object 93"/>
          <p:cNvSpPr/>
          <p:nvPr/>
        </p:nvSpPr>
        <p:spPr>
          <a:xfrm>
            <a:off x="-1270" y="225171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1CE5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4" name="object 94"/>
          <p:cNvSpPr/>
          <p:nvPr/>
        </p:nvSpPr>
        <p:spPr>
          <a:xfrm>
            <a:off x="-1270" y="227711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2CF5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5" name="object 95"/>
          <p:cNvSpPr/>
          <p:nvPr/>
        </p:nvSpPr>
        <p:spPr>
          <a:xfrm>
            <a:off x="-1270" y="230123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2D05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6" name="object 96"/>
          <p:cNvSpPr/>
          <p:nvPr/>
        </p:nvSpPr>
        <p:spPr>
          <a:xfrm>
            <a:off x="-1270" y="232663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53D0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7" name="object 97"/>
          <p:cNvSpPr/>
          <p:nvPr/>
        </p:nvSpPr>
        <p:spPr>
          <a:xfrm>
            <a:off x="-1270" y="235077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3D1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8" name="object 98"/>
          <p:cNvSpPr/>
          <p:nvPr/>
        </p:nvSpPr>
        <p:spPr>
          <a:xfrm>
            <a:off x="-1270" y="237617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3D2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9" name="object 99"/>
          <p:cNvSpPr/>
          <p:nvPr/>
        </p:nvSpPr>
        <p:spPr>
          <a:xfrm>
            <a:off x="-1270" y="240030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4D35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0" name="object 100"/>
          <p:cNvSpPr/>
          <p:nvPr/>
        </p:nvSpPr>
        <p:spPr>
          <a:xfrm>
            <a:off x="-1270" y="242570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4D45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1" name="object 101"/>
          <p:cNvSpPr/>
          <p:nvPr/>
        </p:nvSpPr>
        <p:spPr>
          <a:xfrm>
            <a:off x="-1270" y="244982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5D55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2" name="object 102"/>
          <p:cNvSpPr/>
          <p:nvPr/>
        </p:nvSpPr>
        <p:spPr>
          <a:xfrm>
            <a:off x="-1270" y="247522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55D65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3" name="object 103"/>
          <p:cNvSpPr/>
          <p:nvPr/>
        </p:nvSpPr>
        <p:spPr>
          <a:xfrm>
            <a:off x="-1270" y="249936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5D75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4" name="object 104"/>
          <p:cNvSpPr/>
          <p:nvPr/>
        </p:nvSpPr>
        <p:spPr>
          <a:xfrm>
            <a:off x="-1270" y="252476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6D85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5" name="object 105"/>
          <p:cNvSpPr/>
          <p:nvPr/>
        </p:nvSpPr>
        <p:spPr>
          <a:xfrm>
            <a:off x="-1270" y="254888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6D95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6" name="object 106"/>
          <p:cNvSpPr/>
          <p:nvPr/>
        </p:nvSpPr>
        <p:spPr>
          <a:xfrm>
            <a:off x="-1270" y="257428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57DA5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7" name="object 107"/>
          <p:cNvSpPr/>
          <p:nvPr/>
        </p:nvSpPr>
        <p:spPr>
          <a:xfrm>
            <a:off x="-1270" y="259842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7DB5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8" name="object 108"/>
          <p:cNvSpPr/>
          <p:nvPr/>
        </p:nvSpPr>
        <p:spPr>
          <a:xfrm>
            <a:off x="-1270" y="262382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7DC5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9" name="object 109"/>
          <p:cNvSpPr/>
          <p:nvPr/>
        </p:nvSpPr>
        <p:spPr>
          <a:xfrm>
            <a:off x="-1270" y="264795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8DD5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0" name="object 110"/>
          <p:cNvSpPr/>
          <p:nvPr/>
        </p:nvSpPr>
        <p:spPr>
          <a:xfrm>
            <a:off x="-1270" y="267335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8DE5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1" name="object 111"/>
          <p:cNvSpPr/>
          <p:nvPr/>
        </p:nvSpPr>
        <p:spPr>
          <a:xfrm>
            <a:off x="-1270" y="269747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8DF5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2" name="object 112"/>
          <p:cNvSpPr/>
          <p:nvPr/>
        </p:nvSpPr>
        <p:spPr>
          <a:xfrm>
            <a:off x="-1270" y="272287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59E05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3" name="object 113"/>
          <p:cNvSpPr/>
          <p:nvPr/>
        </p:nvSpPr>
        <p:spPr>
          <a:xfrm>
            <a:off x="-1270" y="274701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9E15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4" name="object 114"/>
          <p:cNvSpPr/>
          <p:nvPr/>
        </p:nvSpPr>
        <p:spPr>
          <a:xfrm>
            <a:off x="-1270" y="277241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AE25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5" name="object 115"/>
          <p:cNvSpPr/>
          <p:nvPr/>
        </p:nvSpPr>
        <p:spPr>
          <a:xfrm>
            <a:off x="-1270" y="279653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AE35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6" name="object 116"/>
          <p:cNvSpPr/>
          <p:nvPr/>
        </p:nvSpPr>
        <p:spPr>
          <a:xfrm>
            <a:off x="-1270" y="282193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5AE45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7" name="object 117"/>
          <p:cNvSpPr/>
          <p:nvPr/>
        </p:nvSpPr>
        <p:spPr>
          <a:xfrm>
            <a:off x="-1270" y="284607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BE55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8" name="object 118"/>
          <p:cNvSpPr/>
          <p:nvPr/>
        </p:nvSpPr>
        <p:spPr>
          <a:xfrm>
            <a:off x="-1270" y="287147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BE65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9" name="object 119"/>
          <p:cNvSpPr/>
          <p:nvPr/>
        </p:nvSpPr>
        <p:spPr>
          <a:xfrm>
            <a:off x="-1270" y="289560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CE75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0" name="object 120"/>
          <p:cNvSpPr/>
          <p:nvPr/>
        </p:nvSpPr>
        <p:spPr>
          <a:xfrm>
            <a:off x="-1270" y="292100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CE85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1" name="object 121"/>
          <p:cNvSpPr/>
          <p:nvPr/>
        </p:nvSpPr>
        <p:spPr>
          <a:xfrm>
            <a:off x="-1270" y="294512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CE95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2" name="object 122"/>
          <p:cNvSpPr/>
          <p:nvPr/>
        </p:nvSpPr>
        <p:spPr>
          <a:xfrm>
            <a:off x="-1270" y="297052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5DEA5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3" name="object 123"/>
          <p:cNvSpPr/>
          <p:nvPr/>
        </p:nvSpPr>
        <p:spPr>
          <a:xfrm>
            <a:off x="-1270" y="299466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DEB5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4" name="object 124"/>
          <p:cNvSpPr/>
          <p:nvPr/>
        </p:nvSpPr>
        <p:spPr>
          <a:xfrm>
            <a:off x="-1270" y="302006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EEC5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5" name="object 125"/>
          <p:cNvSpPr/>
          <p:nvPr/>
        </p:nvSpPr>
        <p:spPr>
          <a:xfrm>
            <a:off x="-1270" y="304418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EED5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6" name="object 126"/>
          <p:cNvSpPr/>
          <p:nvPr/>
        </p:nvSpPr>
        <p:spPr>
          <a:xfrm>
            <a:off x="-1270" y="306958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5EEE5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7" name="object 127"/>
          <p:cNvSpPr/>
          <p:nvPr/>
        </p:nvSpPr>
        <p:spPr>
          <a:xfrm>
            <a:off x="-1270" y="309372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FEF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8" name="object 128"/>
          <p:cNvSpPr/>
          <p:nvPr/>
        </p:nvSpPr>
        <p:spPr>
          <a:xfrm>
            <a:off x="-1270" y="311912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FF0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9" name="object 129"/>
          <p:cNvSpPr/>
          <p:nvPr/>
        </p:nvSpPr>
        <p:spPr>
          <a:xfrm>
            <a:off x="-1270" y="314325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60F16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0" name="object 130"/>
          <p:cNvSpPr/>
          <p:nvPr/>
        </p:nvSpPr>
        <p:spPr>
          <a:xfrm>
            <a:off x="-1270" y="316865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60F26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1" name="object 131"/>
          <p:cNvSpPr/>
          <p:nvPr/>
        </p:nvSpPr>
        <p:spPr>
          <a:xfrm>
            <a:off x="-1270" y="319277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60F36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2" name="object 132"/>
          <p:cNvSpPr/>
          <p:nvPr/>
        </p:nvSpPr>
        <p:spPr>
          <a:xfrm>
            <a:off x="-1270" y="321817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61F46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3" name="object 133"/>
          <p:cNvSpPr/>
          <p:nvPr/>
        </p:nvSpPr>
        <p:spPr>
          <a:xfrm>
            <a:off x="-1270" y="324231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61F56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4" name="object 134"/>
          <p:cNvSpPr/>
          <p:nvPr/>
        </p:nvSpPr>
        <p:spPr>
          <a:xfrm>
            <a:off x="-1270" y="326770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62F66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5" name="object 135"/>
          <p:cNvSpPr/>
          <p:nvPr/>
        </p:nvSpPr>
        <p:spPr>
          <a:xfrm>
            <a:off x="-1270" y="329184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62F76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6" name="object 136"/>
          <p:cNvSpPr/>
          <p:nvPr/>
        </p:nvSpPr>
        <p:spPr>
          <a:xfrm>
            <a:off x="-1270" y="331724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62F86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7" name="object 137"/>
          <p:cNvSpPr/>
          <p:nvPr/>
        </p:nvSpPr>
        <p:spPr>
          <a:xfrm>
            <a:off x="-1270" y="334137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63F96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8" name="object 138"/>
          <p:cNvSpPr/>
          <p:nvPr/>
        </p:nvSpPr>
        <p:spPr>
          <a:xfrm>
            <a:off x="-1270" y="336677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63FA6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9" name="object 139"/>
          <p:cNvSpPr/>
          <p:nvPr/>
        </p:nvSpPr>
        <p:spPr>
          <a:xfrm>
            <a:off x="-1270" y="339090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64FB6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0" name="object 140"/>
          <p:cNvSpPr/>
          <p:nvPr/>
        </p:nvSpPr>
        <p:spPr>
          <a:xfrm>
            <a:off x="-1270" y="341630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64FC6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1" name="object 141"/>
          <p:cNvSpPr/>
          <p:nvPr/>
        </p:nvSpPr>
        <p:spPr>
          <a:xfrm>
            <a:off x="-1270" y="344042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66FF6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2" name="object 142"/>
          <p:cNvSpPr/>
          <p:nvPr/>
        </p:nvSpPr>
        <p:spPr>
          <a:xfrm>
            <a:off x="-1270" y="346582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66FD6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3" name="object 143"/>
          <p:cNvSpPr/>
          <p:nvPr/>
        </p:nvSpPr>
        <p:spPr>
          <a:xfrm>
            <a:off x="-1270" y="348995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64FC6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4" name="object 144"/>
          <p:cNvSpPr/>
          <p:nvPr/>
        </p:nvSpPr>
        <p:spPr>
          <a:xfrm>
            <a:off x="-1270" y="351535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64FB6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5" name="object 145"/>
          <p:cNvSpPr/>
          <p:nvPr/>
        </p:nvSpPr>
        <p:spPr>
          <a:xfrm>
            <a:off x="-1270" y="353949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64FA6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6" name="object 146"/>
          <p:cNvSpPr/>
          <p:nvPr/>
        </p:nvSpPr>
        <p:spPr>
          <a:xfrm>
            <a:off x="-1270" y="356489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63F96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7" name="object 147"/>
          <p:cNvSpPr/>
          <p:nvPr/>
        </p:nvSpPr>
        <p:spPr>
          <a:xfrm>
            <a:off x="-1270" y="358902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63F86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8" name="object 148"/>
          <p:cNvSpPr/>
          <p:nvPr/>
        </p:nvSpPr>
        <p:spPr>
          <a:xfrm>
            <a:off x="-1270" y="361442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62F76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9" name="object 149"/>
          <p:cNvSpPr/>
          <p:nvPr/>
        </p:nvSpPr>
        <p:spPr>
          <a:xfrm>
            <a:off x="-1270" y="363855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62F66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0" name="object 150"/>
          <p:cNvSpPr/>
          <p:nvPr/>
        </p:nvSpPr>
        <p:spPr>
          <a:xfrm>
            <a:off x="-1270" y="366395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62F56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1" name="object 151"/>
          <p:cNvSpPr/>
          <p:nvPr/>
        </p:nvSpPr>
        <p:spPr>
          <a:xfrm>
            <a:off x="-1270" y="368807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61F46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2" name="object 152"/>
          <p:cNvSpPr/>
          <p:nvPr/>
        </p:nvSpPr>
        <p:spPr>
          <a:xfrm>
            <a:off x="-1270" y="371347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61F36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3" name="object 153"/>
          <p:cNvSpPr/>
          <p:nvPr/>
        </p:nvSpPr>
        <p:spPr>
          <a:xfrm>
            <a:off x="-1270" y="373760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60F26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4" name="object 154"/>
          <p:cNvSpPr/>
          <p:nvPr/>
        </p:nvSpPr>
        <p:spPr>
          <a:xfrm>
            <a:off x="-1270" y="376300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60F16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5" name="object 155"/>
          <p:cNvSpPr/>
          <p:nvPr/>
        </p:nvSpPr>
        <p:spPr>
          <a:xfrm>
            <a:off x="-1270" y="378714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60F06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6" name="object 156"/>
          <p:cNvSpPr/>
          <p:nvPr/>
        </p:nvSpPr>
        <p:spPr>
          <a:xfrm>
            <a:off x="-1270" y="381254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FEF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7" name="object 157"/>
          <p:cNvSpPr/>
          <p:nvPr/>
        </p:nvSpPr>
        <p:spPr>
          <a:xfrm>
            <a:off x="-1270" y="383667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5FE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8" name="object 158"/>
          <p:cNvSpPr/>
          <p:nvPr/>
        </p:nvSpPr>
        <p:spPr>
          <a:xfrm>
            <a:off x="-1270" y="386207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EED5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9" name="object 159"/>
          <p:cNvSpPr/>
          <p:nvPr/>
        </p:nvSpPr>
        <p:spPr>
          <a:xfrm>
            <a:off x="-1270" y="388620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EEC5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0" name="object 160"/>
          <p:cNvSpPr/>
          <p:nvPr/>
        </p:nvSpPr>
        <p:spPr>
          <a:xfrm>
            <a:off x="-1270" y="391160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EEB5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1" name="object 161"/>
          <p:cNvSpPr/>
          <p:nvPr/>
        </p:nvSpPr>
        <p:spPr>
          <a:xfrm>
            <a:off x="-1270" y="393572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DEA5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2" name="object 162"/>
          <p:cNvSpPr/>
          <p:nvPr/>
        </p:nvSpPr>
        <p:spPr>
          <a:xfrm>
            <a:off x="-1270" y="396112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DE95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3" name="object 163"/>
          <p:cNvSpPr/>
          <p:nvPr/>
        </p:nvSpPr>
        <p:spPr>
          <a:xfrm>
            <a:off x="-1270" y="398525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CE85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4" name="object 164"/>
          <p:cNvSpPr/>
          <p:nvPr/>
        </p:nvSpPr>
        <p:spPr>
          <a:xfrm>
            <a:off x="-1270" y="401065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CE75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5" name="object 165"/>
          <p:cNvSpPr/>
          <p:nvPr/>
        </p:nvSpPr>
        <p:spPr>
          <a:xfrm>
            <a:off x="-1270" y="403479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CE65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6" name="object 166"/>
          <p:cNvSpPr/>
          <p:nvPr/>
        </p:nvSpPr>
        <p:spPr>
          <a:xfrm>
            <a:off x="-1270" y="406019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BE55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7" name="object 167"/>
          <p:cNvSpPr/>
          <p:nvPr/>
        </p:nvSpPr>
        <p:spPr>
          <a:xfrm>
            <a:off x="-1270" y="408432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5BE45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8" name="object 168"/>
          <p:cNvSpPr/>
          <p:nvPr/>
        </p:nvSpPr>
        <p:spPr>
          <a:xfrm>
            <a:off x="-1270" y="410972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AE35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9" name="object 169"/>
          <p:cNvSpPr/>
          <p:nvPr/>
        </p:nvSpPr>
        <p:spPr>
          <a:xfrm>
            <a:off x="-1270" y="413385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AE25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0" name="object 170"/>
          <p:cNvSpPr/>
          <p:nvPr/>
        </p:nvSpPr>
        <p:spPr>
          <a:xfrm>
            <a:off x="-1270" y="415925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AE15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1" name="object 171"/>
          <p:cNvSpPr/>
          <p:nvPr/>
        </p:nvSpPr>
        <p:spPr>
          <a:xfrm>
            <a:off x="-1270" y="418337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9E05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2" name="object 172"/>
          <p:cNvSpPr/>
          <p:nvPr/>
        </p:nvSpPr>
        <p:spPr>
          <a:xfrm>
            <a:off x="-1270" y="420877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9DF5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3" name="object 173"/>
          <p:cNvSpPr/>
          <p:nvPr/>
        </p:nvSpPr>
        <p:spPr>
          <a:xfrm>
            <a:off x="-1270" y="423290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8DE5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4" name="object 174"/>
          <p:cNvSpPr/>
          <p:nvPr/>
        </p:nvSpPr>
        <p:spPr>
          <a:xfrm>
            <a:off x="-1270" y="425830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8DD5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5" name="object 175"/>
          <p:cNvSpPr/>
          <p:nvPr/>
        </p:nvSpPr>
        <p:spPr>
          <a:xfrm>
            <a:off x="-1270" y="428244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8DC5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6" name="object 176"/>
          <p:cNvSpPr/>
          <p:nvPr/>
        </p:nvSpPr>
        <p:spPr>
          <a:xfrm>
            <a:off x="-1270" y="430784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7DB5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7" name="object 177"/>
          <p:cNvSpPr/>
          <p:nvPr/>
        </p:nvSpPr>
        <p:spPr>
          <a:xfrm>
            <a:off x="-1270" y="433197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57DA5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8" name="object 178"/>
          <p:cNvSpPr/>
          <p:nvPr/>
        </p:nvSpPr>
        <p:spPr>
          <a:xfrm>
            <a:off x="-1270" y="435737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7D95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9" name="object 179"/>
          <p:cNvSpPr/>
          <p:nvPr/>
        </p:nvSpPr>
        <p:spPr>
          <a:xfrm>
            <a:off x="-1270" y="438150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6D85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0" name="object 180"/>
          <p:cNvSpPr/>
          <p:nvPr/>
        </p:nvSpPr>
        <p:spPr>
          <a:xfrm>
            <a:off x="-1270" y="440690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6D75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1" name="object 181"/>
          <p:cNvSpPr/>
          <p:nvPr/>
        </p:nvSpPr>
        <p:spPr>
          <a:xfrm>
            <a:off x="-1270" y="443102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5D65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2" name="object 182"/>
          <p:cNvSpPr/>
          <p:nvPr/>
        </p:nvSpPr>
        <p:spPr>
          <a:xfrm>
            <a:off x="-1270" y="445642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5D55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3" name="object 183"/>
          <p:cNvSpPr/>
          <p:nvPr/>
        </p:nvSpPr>
        <p:spPr>
          <a:xfrm>
            <a:off x="-1270" y="448055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5D45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4" name="object 184"/>
          <p:cNvSpPr/>
          <p:nvPr/>
        </p:nvSpPr>
        <p:spPr>
          <a:xfrm>
            <a:off x="-1270" y="450595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4D35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5" name="object 185"/>
          <p:cNvSpPr/>
          <p:nvPr/>
        </p:nvSpPr>
        <p:spPr>
          <a:xfrm>
            <a:off x="-1270" y="453009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4D25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6" name="object 186"/>
          <p:cNvSpPr/>
          <p:nvPr/>
        </p:nvSpPr>
        <p:spPr>
          <a:xfrm>
            <a:off x="-1270" y="455549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3D1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7" name="object 187"/>
          <p:cNvSpPr/>
          <p:nvPr/>
        </p:nvSpPr>
        <p:spPr>
          <a:xfrm>
            <a:off x="-1270" y="457962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53D0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8" name="object 188"/>
          <p:cNvSpPr/>
          <p:nvPr/>
        </p:nvSpPr>
        <p:spPr>
          <a:xfrm>
            <a:off x="-1270" y="460502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3CF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9" name="object 189"/>
          <p:cNvSpPr/>
          <p:nvPr/>
        </p:nvSpPr>
        <p:spPr>
          <a:xfrm>
            <a:off x="-1270" y="462915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2CE5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0" name="object 190"/>
          <p:cNvSpPr/>
          <p:nvPr/>
        </p:nvSpPr>
        <p:spPr>
          <a:xfrm>
            <a:off x="-1270" y="465455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2CD5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1" name="object 191"/>
          <p:cNvSpPr/>
          <p:nvPr/>
        </p:nvSpPr>
        <p:spPr>
          <a:xfrm>
            <a:off x="-1270" y="467867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1CC5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2" name="object 192"/>
          <p:cNvSpPr/>
          <p:nvPr/>
        </p:nvSpPr>
        <p:spPr>
          <a:xfrm>
            <a:off x="-1270" y="470407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1CC5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3" name="object 193"/>
          <p:cNvSpPr/>
          <p:nvPr/>
        </p:nvSpPr>
        <p:spPr>
          <a:xfrm>
            <a:off x="-1270" y="472820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1CA5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4" name="object 194"/>
          <p:cNvSpPr/>
          <p:nvPr/>
        </p:nvSpPr>
        <p:spPr>
          <a:xfrm>
            <a:off x="-1270" y="475360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0C9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5" name="object 195"/>
          <p:cNvSpPr/>
          <p:nvPr/>
        </p:nvSpPr>
        <p:spPr>
          <a:xfrm>
            <a:off x="-1270" y="477774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0C8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6" name="object 196"/>
          <p:cNvSpPr/>
          <p:nvPr/>
        </p:nvSpPr>
        <p:spPr>
          <a:xfrm>
            <a:off x="-1270" y="480314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FC74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7" name="object 197"/>
          <p:cNvSpPr/>
          <p:nvPr/>
        </p:nvSpPr>
        <p:spPr>
          <a:xfrm>
            <a:off x="-1270" y="482727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4FC64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8" name="object 198"/>
          <p:cNvSpPr/>
          <p:nvPr/>
        </p:nvSpPr>
        <p:spPr>
          <a:xfrm>
            <a:off x="-1270" y="485267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FC54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9" name="object 199"/>
          <p:cNvSpPr/>
          <p:nvPr/>
        </p:nvSpPr>
        <p:spPr>
          <a:xfrm>
            <a:off x="-1270" y="487680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EC44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0" name="object 200"/>
          <p:cNvSpPr/>
          <p:nvPr/>
        </p:nvSpPr>
        <p:spPr>
          <a:xfrm>
            <a:off x="-1270" y="490220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EC34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1" name="object 201"/>
          <p:cNvSpPr/>
          <p:nvPr/>
        </p:nvSpPr>
        <p:spPr>
          <a:xfrm>
            <a:off x="-1270" y="492632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DC24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2" name="object 202"/>
          <p:cNvSpPr/>
          <p:nvPr/>
        </p:nvSpPr>
        <p:spPr>
          <a:xfrm>
            <a:off x="-1270" y="495172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DC14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3" name="object 203"/>
          <p:cNvSpPr/>
          <p:nvPr/>
        </p:nvSpPr>
        <p:spPr>
          <a:xfrm>
            <a:off x="-1270" y="497585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DC04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4" name="object 204"/>
          <p:cNvSpPr/>
          <p:nvPr/>
        </p:nvSpPr>
        <p:spPr>
          <a:xfrm>
            <a:off x="-1270" y="500125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CBF4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5" name="object 205"/>
          <p:cNvSpPr/>
          <p:nvPr/>
        </p:nvSpPr>
        <p:spPr>
          <a:xfrm>
            <a:off x="-1270" y="502539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CBE4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6" name="object 206"/>
          <p:cNvSpPr/>
          <p:nvPr/>
        </p:nvSpPr>
        <p:spPr>
          <a:xfrm>
            <a:off x="-1270" y="505079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BBD4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7" name="object 207"/>
          <p:cNvSpPr/>
          <p:nvPr/>
        </p:nvSpPr>
        <p:spPr>
          <a:xfrm>
            <a:off x="-1270" y="507492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4BBC4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8" name="object 208"/>
          <p:cNvSpPr/>
          <p:nvPr/>
        </p:nvSpPr>
        <p:spPr>
          <a:xfrm>
            <a:off x="-1270" y="510032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BBB4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9" name="object 209"/>
          <p:cNvSpPr/>
          <p:nvPr/>
        </p:nvSpPr>
        <p:spPr>
          <a:xfrm>
            <a:off x="-1270" y="512445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ABA4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0" name="object 210"/>
          <p:cNvSpPr/>
          <p:nvPr/>
        </p:nvSpPr>
        <p:spPr>
          <a:xfrm>
            <a:off x="-1270" y="514985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AB94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1" name="object 211"/>
          <p:cNvSpPr/>
          <p:nvPr/>
        </p:nvSpPr>
        <p:spPr>
          <a:xfrm>
            <a:off x="-1270" y="517397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AB84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2" name="object 212"/>
          <p:cNvSpPr/>
          <p:nvPr/>
        </p:nvSpPr>
        <p:spPr>
          <a:xfrm>
            <a:off x="-1270" y="519937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9B74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3" name="object 213"/>
          <p:cNvSpPr/>
          <p:nvPr/>
        </p:nvSpPr>
        <p:spPr>
          <a:xfrm>
            <a:off x="-1270" y="522350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9B64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4" name="object 214"/>
          <p:cNvSpPr/>
          <p:nvPr/>
        </p:nvSpPr>
        <p:spPr>
          <a:xfrm>
            <a:off x="-1270" y="524890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8B54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5" name="object 215"/>
          <p:cNvSpPr/>
          <p:nvPr/>
        </p:nvSpPr>
        <p:spPr>
          <a:xfrm>
            <a:off x="-1270" y="527304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8B44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6" name="object 216"/>
          <p:cNvSpPr/>
          <p:nvPr/>
        </p:nvSpPr>
        <p:spPr>
          <a:xfrm>
            <a:off x="-1270" y="529844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8B34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7" name="object 217"/>
          <p:cNvSpPr/>
          <p:nvPr/>
        </p:nvSpPr>
        <p:spPr>
          <a:xfrm>
            <a:off x="-1270" y="532257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47B24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8" name="object 218"/>
          <p:cNvSpPr/>
          <p:nvPr/>
        </p:nvSpPr>
        <p:spPr>
          <a:xfrm>
            <a:off x="-1270" y="534797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7B14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9" name="object 219"/>
          <p:cNvSpPr/>
          <p:nvPr/>
        </p:nvSpPr>
        <p:spPr>
          <a:xfrm>
            <a:off x="-1270" y="537210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6B04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0" name="object 220"/>
          <p:cNvSpPr/>
          <p:nvPr/>
        </p:nvSpPr>
        <p:spPr>
          <a:xfrm>
            <a:off x="-1270" y="539750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46AF4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1" name="object 221"/>
          <p:cNvSpPr/>
          <p:nvPr/>
        </p:nvSpPr>
        <p:spPr>
          <a:xfrm>
            <a:off x="-1270" y="542162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6AE4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2" name="object 222"/>
          <p:cNvSpPr/>
          <p:nvPr/>
        </p:nvSpPr>
        <p:spPr>
          <a:xfrm>
            <a:off x="-1270" y="544702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45AD4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3" name="object 223"/>
          <p:cNvSpPr/>
          <p:nvPr/>
        </p:nvSpPr>
        <p:spPr>
          <a:xfrm>
            <a:off x="-1270" y="547115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45AC4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4" name="object 224"/>
          <p:cNvSpPr/>
          <p:nvPr/>
        </p:nvSpPr>
        <p:spPr>
          <a:xfrm>
            <a:off x="-1270" y="549655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4AB4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5" name="object 225"/>
          <p:cNvSpPr/>
          <p:nvPr/>
        </p:nvSpPr>
        <p:spPr>
          <a:xfrm>
            <a:off x="-1270" y="552069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4AA4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6" name="object 226"/>
          <p:cNvSpPr/>
          <p:nvPr/>
        </p:nvSpPr>
        <p:spPr>
          <a:xfrm>
            <a:off x="-1270" y="554609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4A94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7" name="object 227"/>
          <p:cNvSpPr/>
          <p:nvPr/>
        </p:nvSpPr>
        <p:spPr>
          <a:xfrm>
            <a:off x="-1270" y="557022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43A84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8" name="object 228"/>
          <p:cNvSpPr/>
          <p:nvPr/>
        </p:nvSpPr>
        <p:spPr>
          <a:xfrm>
            <a:off x="-1270" y="559562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3A74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9" name="object 229"/>
          <p:cNvSpPr/>
          <p:nvPr/>
        </p:nvSpPr>
        <p:spPr>
          <a:xfrm>
            <a:off x="-1270" y="561975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2A64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0" name="object 230"/>
          <p:cNvSpPr/>
          <p:nvPr/>
        </p:nvSpPr>
        <p:spPr>
          <a:xfrm>
            <a:off x="-1270" y="564515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42A54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1" name="object 231"/>
          <p:cNvSpPr/>
          <p:nvPr/>
        </p:nvSpPr>
        <p:spPr>
          <a:xfrm>
            <a:off x="-1270" y="566927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2A44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2" name="object 232"/>
          <p:cNvSpPr/>
          <p:nvPr/>
        </p:nvSpPr>
        <p:spPr>
          <a:xfrm>
            <a:off x="-1270" y="569467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41A34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3" name="object 233"/>
          <p:cNvSpPr/>
          <p:nvPr/>
        </p:nvSpPr>
        <p:spPr>
          <a:xfrm>
            <a:off x="-1270" y="571880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41A24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4" name="object 234"/>
          <p:cNvSpPr/>
          <p:nvPr/>
        </p:nvSpPr>
        <p:spPr>
          <a:xfrm>
            <a:off x="-1270" y="574420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0A24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5" name="object 235"/>
          <p:cNvSpPr/>
          <p:nvPr/>
        </p:nvSpPr>
        <p:spPr>
          <a:xfrm>
            <a:off x="-1270" y="576834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0A14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6" name="object 236"/>
          <p:cNvSpPr/>
          <p:nvPr/>
        </p:nvSpPr>
        <p:spPr>
          <a:xfrm>
            <a:off x="-1270" y="579374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0A04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7" name="object 237"/>
          <p:cNvSpPr/>
          <p:nvPr/>
        </p:nvSpPr>
        <p:spPr>
          <a:xfrm>
            <a:off x="-1270" y="581787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3F9F3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8" name="object 238"/>
          <p:cNvSpPr/>
          <p:nvPr/>
        </p:nvSpPr>
        <p:spPr>
          <a:xfrm>
            <a:off x="-1270" y="584327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F9E3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9" name="object 239"/>
          <p:cNvSpPr/>
          <p:nvPr/>
        </p:nvSpPr>
        <p:spPr>
          <a:xfrm>
            <a:off x="-1270" y="586740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E9D3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0" name="object 240"/>
          <p:cNvSpPr/>
          <p:nvPr/>
        </p:nvSpPr>
        <p:spPr>
          <a:xfrm>
            <a:off x="-1270" y="589280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E9C3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1" name="object 241"/>
          <p:cNvSpPr/>
          <p:nvPr/>
        </p:nvSpPr>
        <p:spPr>
          <a:xfrm>
            <a:off x="-1270" y="591692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E9B3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2" name="object 242"/>
          <p:cNvSpPr/>
          <p:nvPr/>
        </p:nvSpPr>
        <p:spPr>
          <a:xfrm>
            <a:off x="-1270" y="594232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D9A3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3" name="object 243"/>
          <p:cNvSpPr/>
          <p:nvPr/>
        </p:nvSpPr>
        <p:spPr>
          <a:xfrm>
            <a:off x="-1270" y="596645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3D993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4" name="object 244"/>
          <p:cNvSpPr/>
          <p:nvPr/>
        </p:nvSpPr>
        <p:spPr>
          <a:xfrm>
            <a:off x="-1270" y="599185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C983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5" name="object 245"/>
          <p:cNvSpPr/>
          <p:nvPr/>
        </p:nvSpPr>
        <p:spPr>
          <a:xfrm>
            <a:off x="-1270" y="601599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C973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6" name="object 246"/>
          <p:cNvSpPr/>
          <p:nvPr/>
        </p:nvSpPr>
        <p:spPr>
          <a:xfrm>
            <a:off x="-1270" y="604139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C963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7" name="object 247"/>
          <p:cNvSpPr/>
          <p:nvPr/>
        </p:nvSpPr>
        <p:spPr>
          <a:xfrm>
            <a:off x="-1270" y="606552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3B953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8" name="object 248"/>
          <p:cNvSpPr/>
          <p:nvPr/>
        </p:nvSpPr>
        <p:spPr>
          <a:xfrm>
            <a:off x="-1270" y="609092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B943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9" name="object 249"/>
          <p:cNvSpPr/>
          <p:nvPr/>
        </p:nvSpPr>
        <p:spPr>
          <a:xfrm>
            <a:off x="-1270" y="611505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B933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0" name="object 250"/>
          <p:cNvSpPr/>
          <p:nvPr/>
        </p:nvSpPr>
        <p:spPr>
          <a:xfrm>
            <a:off x="-1270" y="614045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A923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1" name="object 251"/>
          <p:cNvSpPr/>
          <p:nvPr/>
        </p:nvSpPr>
        <p:spPr>
          <a:xfrm>
            <a:off x="-1270" y="616457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A913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2" name="object 252"/>
          <p:cNvSpPr/>
          <p:nvPr/>
        </p:nvSpPr>
        <p:spPr>
          <a:xfrm>
            <a:off x="-1270" y="618997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9903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3" name="object 253"/>
          <p:cNvSpPr/>
          <p:nvPr/>
        </p:nvSpPr>
        <p:spPr>
          <a:xfrm>
            <a:off x="-1270" y="621410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398F3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4" name="object 254"/>
          <p:cNvSpPr/>
          <p:nvPr/>
        </p:nvSpPr>
        <p:spPr>
          <a:xfrm>
            <a:off x="-1270" y="623950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98E3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5" name="object 255"/>
          <p:cNvSpPr/>
          <p:nvPr/>
        </p:nvSpPr>
        <p:spPr>
          <a:xfrm>
            <a:off x="-1270" y="626364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88D3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6" name="object 256"/>
          <p:cNvSpPr/>
          <p:nvPr/>
        </p:nvSpPr>
        <p:spPr>
          <a:xfrm>
            <a:off x="-1270" y="628904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88C3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7" name="object 257"/>
          <p:cNvSpPr/>
          <p:nvPr/>
        </p:nvSpPr>
        <p:spPr>
          <a:xfrm>
            <a:off x="-1270" y="631317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378B3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8" name="object 258"/>
          <p:cNvSpPr/>
          <p:nvPr/>
        </p:nvSpPr>
        <p:spPr>
          <a:xfrm>
            <a:off x="-1270" y="633857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78A3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9" name="object 259"/>
          <p:cNvSpPr/>
          <p:nvPr/>
        </p:nvSpPr>
        <p:spPr>
          <a:xfrm>
            <a:off x="-1270" y="636270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7893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0" name="object 260"/>
          <p:cNvSpPr/>
          <p:nvPr/>
        </p:nvSpPr>
        <p:spPr>
          <a:xfrm>
            <a:off x="-1270" y="638810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6883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1" name="object 261"/>
          <p:cNvSpPr/>
          <p:nvPr/>
        </p:nvSpPr>
        <p:spPr>
          <a:xfrm>
            <a:off x="-1270" y="641222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6873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2" name="object 262"/>
          <p:cNvSpPr/>
          <p:nvPr/>
        </p:nvSpPr>
        <p:spPr>
          <a:xfrm>
            <a:off x="-1270" y="643762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5863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3" name="object 263"/>
          <p:cNvSpPr/>
          <p:nvPr/>
        </p:nvSpPr>
        <p:spPr>
          <a:xfrm>
            <a:off x="-1270" y="646175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35853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4" name="object 264"/>
          <p:cNvSpPr/>
          <p:nvPr/>
        </p:nvSpPr>
        <p:spPr>
          <a:xfrm>
            <a:off x="-1270" y="648715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5843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5" name="object 265"/>
          <p:cNvSpPr/>
          <p:nvPr/>
        </p:nvSpPr>
        <p:spPr>
          <a:xfrm>
            <a:off x="-1270" y="651129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34833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6" name="object 266"/>
          <p:cNvSpPr/>
          <p:nvPr/>
        </p:nvSpPr>
        <p:spPr>
          <a:xfrm>
            <a:off x="-1270" y="653669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4823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7" name="object 267"/>
          <p:cNvSpPr/>
          <p:nvPr/>
        </p:nvSpPr>
        <p:spPr>
          <a:xfrm>
            <a:off x="-1270" y="656081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3381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8" name="object 268"/>
          <p:cNvSpPr/>
          <p:nvPr/>
        </p:nvSpPr>
        <p:spPr>
          <a:xfrm>
            <a:off x="-1270" y="658621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380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9" name="object 269"/>
          <p:cNvSpPr/>
          <p:nvPr/>
        </p:nvSpPr>
        <p:spPr>
          <a:xfrm>
            <a:off x="-1270" y="661035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37F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0" name="object 270"/>
          <p:cNvSpPr/>
          <p:nvPr/>
        </p:nvSpPr>
        <p:spPr>
          <a:xfrm>
            <a:off x="-1270" y="663575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37E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1" name="object 271"/>
          <p:cNvSpPr/>
          <p:nvPr/>
        </p:nvSpPr>
        <p:spPr>
          <a:xfrm>
            <a:off x="-1270" y="665988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37D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2" name="object 272"/>
          <p:cNvSpPr/>
          <p:nvPr/>
        </p:nvSpPr>
        <p:spPr>
          <a:xfrm>
            <a:off x="-1270" y="668528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17C3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3" name="object 273"/>
          <p:cNvSpPr/>
          <p:nvPr/>
        </p:nvSpPr>
        <p:spPr>
          <a:xfrm>
            <a:off x="-1270" y="670940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17B3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4" name="object 274"/>
          <p:cNvSpPr/>
          <p:nvPr/>
        </p:nvSpPr>
        <p:spPr>
          <a:xfrm>
            <a:off x="-1270" y="673480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17A3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5" name="object 275"/>
          <p:cNvSpPr/>
          <p:nvPr/>
        </p:nvSpPr>
        <p:spPr>
          <a:xfrm>
            <a:off x="-1270" y="675894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30793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6" name="object 276"/>
          <p:cNvSpPr/>
          <p:nvPr/>
        </p:nvSpPr>
        <p:spPr>
          <a:xfrm>
            <a:off x="-1270" y="678434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0783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7" name="object 277"/>
          <p:cNvSpPr/>
          <p:nvPr/>
        </p:nvSpPr>
        <p:spPr>
          <a:xfrm>
            <a:off x="-1270" y="680846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2F772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8" name="object 278"/>
          <p:cNvSpPr/>
          <p:nvPr/>
        </p:nvSpPr>
        <p:spPr>
          <a:xfrm>
            <a:off x="-1270" y="683386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2F762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9" name="object 279"/>
          <p:cNvSpPr/>
          <p:nvPr/>
        </p:nvSpPr>
        <p:spPr>
          <a:xfrm>
            <a:off x="-1270" y="6858000"/>
            <a:ext cx="9145270" cy="0"/>
          </a:xfrm>
          <a:custGeom>
            <a:avLst/>
            <a:gdLst/>
            <a:ahLst/>
            <a:cxnLst/>
            <a:rect l="l" t="t" r="r" b="b"/>
            <a:pathLst>
              <a:path w="9145270">
                <a:moveTo>
                  <a:pt x="0" y="0"/>
                </a:moveTo>
                <a:lnTo>
                  <a:pt x="9145270" y="0"/>
                </a:lnTo>
              </a:path>
            </a:pathLst>
          </a:custGeom>
          <a:ln w="3175">
            <a:solidFill>
              <a:srgbClr val="2E742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0" name="object 280"/>
          <p:cNvSpPr/>
          <p:nvPr/>
        </p:nvSpPr>
        <p:spPr>
          <a:xfrm>
            <a:off x="7717790" y="69850"/>
            <a:ext cx="1139190" cy="2030730"/>
          </a:xfrm>
          <a:custGeom>
            <a:avLst/>
            <a:gdLst/>
            <a:ahLst/>
            <a:cxnLst/>
            <a:rect l="l" t="t" r="r" b="b"/>
            <a:pathLst>
              <a:path w="1139190" h="2030730">
                <a:moveTo>
                  <a:pt x="115569" y="0"/>
                </a:moveTo>
                <a:lnTo>
                  <a:pt x="0" y="76200"/>
                </a:lnTo>
                <a:lnTo>
                  <a:pt x="753109" y="1715770"/>
                </a:lnTo>
                <a:lnTo>
                  <a:pt x="941069" y="1858010"/>
                </a:lnTo>
                <a:lnTo>
                  <a:pt x="1097279" y="2030729"/>
                </a:lnTo>
                <a:lnTo>
                  <a:pt x="1139189" y="2026920"/>
                </a:lnTo>
                <a:lnTo>
                  <a:pt x="1078229" y="1795779"/>
                </a:lnTo>
                <a:lnTo>
                  <a:pt x="1093469" y="1657350"/>
                </a:lnTo>
                <a:lnTo>
                  <a:pt x="355600" y="12700"/>
                </a:lnTo>
                <a:lnTo>
                  <a:pt x="115569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1" name="object 281"/>
          <p:cNvSpPr/>
          <p:nvPr/>
        </p:nvSpPr>
        <p:spPr>
          <a:xfrm>
            <a:off x="7814309" y="111760"/>
            <a:ext cx="1130300" cy="2043430"/>
          </a:xfrm>
          <a:custGeom>
            <a:avLst/>
            <a:gdLst/>
            <a:ahLst/>
            <a:cxnLst/>
            <a:rect l="l" t="t" r="r" b="b"/>
            <a:pathLst>
              <a:path w="1130300" h="2043430">
                <a:moveTo>
                  <a:pt x="114300" y="0"/>
                </a:moveTo>
                <a:lnTo>
                  <a:pt x="0" y="60960"/>
                </a:lnTo>
                <a:lnTo>
                  <a:pt x="758190" y="1720850"/>
                </a:lnTo>
                <a:lnTo>
                  <a:pt x="923290" y="1845310"/>
                </a:lnTo>
                <a:lnTo>
                  <a:pt x="1087120" y="2034540"/>
                </a:lnTo>
                <a:lnTo>
                  <a:pt x="1130300" y="2043430"/>
                </a:lnTo>
                <a:lnTo>
                  <a:pt x="1061720" y="1803400"/>
                </a:lnTo>
                <a:lnTo>
                  <a:pt x="1084580" y="1649730"/>
                </a:lnTo>
                <a:lnTo>
                  <a:pt x="341630" y="10160"/>
                </a:lnTo>
                <a:lnTo>
                  <a:pt x="114300" y="0"/>
                </a:lnTo>
                <a:close/>
              </a:path>
            </a:pathLst>
          </a:custGeom>
          <a:solidFill>
            <a:srgbClr val="6F3C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2" name="object 282"/>
          <p:cNvSpPr/>
          <p:nvPr/>
        </p:nvSpPr>
        <p:spPr>
          <a:xfrm>
            <a:off x="7866380" y="231140"/>
            <a:ext cx="972819" cy="1530350"/>
          </a:xfrm>
          <a:custGeom>
            <a:avLst/>
            <a:gdLst/>
            <a:ahLst/>
            <a:cxnLst/>
            <a:rect l="l" t="t" r="r" b="b"/>
            <a:pathLst>
              <a:path w="972820" h="1530350">
                <a:moveTo>
                  <a:pt x="340360" y="0"/>
                </a:moveTo>
                <a:lnTo>
                  <a:pt x="90170" y="33019"/>
                </a:lnTo>
                <a:lnTo>
                  <a:pt x="0" y="74929"/>
                </a:lnTo>
                <a:lnTo>
                  <a:pt x="662940" y="1530349"/>
                </a:lnTo>
                <a:lnTo>
                  <a:pt x="797560" y="1416049"/>
                </a:lnTo>
                <a:lnTo>
                  <a:pt x="972820" y="1394459"/>
                </a:lnTo>
                <a:lnTo>
                  <a:pt x="340360" y="0"/>
                </a:lnTo>
                <a:close/>
              </a:path>
            </a:pathLst>
          </a:custGeom>
          <a:solidFill>
            <a:srgbClr val="FFB7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3" name="object 283"/>
          <p:cNvSpPr/>
          <p:nvPr/>
        </p:nvSpPr>
        <p:spPr>
          <a:xfrm>
            <a:off x="38100" y="5563870"/>
            <a:ext cx="1729739" cy="1031240"/>
          </a:xfrm>
          <a:custGeom>
            <a:avLst/>
            <a:gdLst/>
            <a:ahLst/>
            <a:cxnLst/>
            <a:rect l="l" t="t" r="r" b="b"/>
            <a:pathLst>
              <a:path w="1729739" h="1031240">
                <a:moveTo>
                  <a:pt x="1255712" y="996949"/>
                </a:moveTo>
                <a:lnTo>
                  <a:pt x="1094740" y="996949"/>
                </a:lnTo>
                <a:lnTo>
                  <a:pt x="1247140" y="1031239"/>
                </a:lnTo>
                <a:lnTo>
                  <a:pt x="1259840" y="1000759"/>
                </a:lnTo>
                <a:lnTo>
                  <a:pt x="1255712" y="996949"/>
                </a:lnTo>
                <a:close/>
              </a:path>
              <a:path w="1729739" h="1031240">
                <a:moveTo>
                  <a:pt x="111759" y="372109"/>
                </a:moveTo>
                <a:lnTo>
                  <a:pt x="36830" y="403859"/>
                </a:lnTo>
                <a:lnTo>
                  <a:pt x="0" y="505459"/>
                </a:lnTo>
                <a:lnTo>
                  <a:pt x="43180" y="618489"/>
                </a:lnTo>
                <a:lnTo>
                  <a:pt x="904240" y="1022349"/>
                </a:lnTo>
                <a:lnTo>
                  <a:pt x="1094740" y="996949"/>
                </a:lnTo>
                <a:lnTo>
                  <a:pt x="1255712" y="996949"/>
                </a:lnTo>
                <a:lnTo>
                  <a:pt x="1127760" y="878839"/>
                </a:lnTo>
                <a:lnTo>
                  <a:pt x="1103210" y="706119"/>
                </a:lnTo>
                <a:lnTo>
                  <a:pt x="882650" y="706119"/>
                </a:lnTo>
                <a:lnTo>
                  <a:pt x="111759" y="372109"/>
                </a:lnTo>
                <a:close/>
              </a:path>
              <a:path w="1729739" h="1031240">
                <a:moveTo>
                  <a:pt x="861060" y="0"/>
                </a:moveTo>
                <a:lnTo>
                  <a:pt x="760730" y="22859"/>
                </a:lnTo>
                <a:lnTo>
                  <a:pt x="704850" y="83819"/>
                </a:lnTo>
                <a:lnTo>
                  <a:pt x="744220" y="226059"/>
                </a:lnTo>
                <a:lnTo>
                  <a:pt x="524510" y="350519"/>
                </a:lnTo>
                <a:lnTo>
                  <a:pt x="781050" y="375919"/>
                </a:lnTo>
                <a:lnTo>
                  <a:pt x="882650" y="706119"/>
                </a:lnTo>
                <a:lnTo>
                  <a:pt x="1103210" y="706119"/>
                </a:lnTo>
                <a:lnTo>
                  <a:pt x="1056640" y="378459"/>
                </a:lnTo>
                <a:lnTo>
                  <a:pt x="1699260" y="261619"/>
                </a:lnTo>
                <a:lnTo>
                  <a:pt x="1727810" y="167639"/>
                </a:lnTo>
                <a:lnTo>
                  <a:pt x="1013460" y="167639"/>
                </a:lnTo>
                <a:lnTo>
                  <a:pt x="967740" y="25399"/>
                </a:lnTo>
                <a:lnTo>
                  <a:pt x="861060" y="0"/>
                </a:lnTo>
                <a:close/>
              </a:path>
              <a:path w="1729739" h="1031240">
                <a:moveTo>
                  <a:pt x="1666239" y="80009"/>
                </a:moveTo>
                <a:lnTo>
                  <a:pt x="1013460" y="167639"/>
                </a:lnTo>
                <a:lnTo>
                  <a:pt x="1727810" y="167639"/>
                </a:lnTo>
                <a:lnTo>
                  <a:pt x="1729739" y="161289"/>
                </a:lnTo>
                <a:lnTo>
                  <a:pt x="1666239" y="80009"/>
                </a:lnTo>
                <a:close/>
              </a:path>
            </a:pathLst>
          </a:custGeom>
          <a:solidFill>
            <a:srgbClr val="F7F7F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4" name="object 284"/>
          <p:cNvSpPr/>
          <p:nvPr/>
        </p:nvSpPr>
        <p:spPr>
          <a:xfrm>
            <a:off x="1621789" y="5687059"/>
            <a:ext cx="113030" cy="204470"/>
          </a:xfrm>
          <a:custGeom>
            <a:avLst/>
            <a:gdLst/>
            <a:ahLst/>
            <a:cxnLst/>
            <a:rect l="l" t="t" r="r" b="b"/>
            <a:pathLst>
              <a:path w="113030" h="204470">
                <a:moveTo>
                  <a:pt x="95249" y="0"/>
                </a:moveTo>
                <a:lnTo>
                  <a:pt x="0" y="5079"/>
                </a:lnTo>
                <a:lnTo>
                  <a:pt x="6349" y="204469"/>
                </a:lnTo>
                <a:lnTo>
                  <a:pt x="113029" y="184149"/>
                </a:lnTo>
                <a:lnTo>
                  <a:pt x="95249" y="0"/>
                </a:lnTo>
                <a:close/>
              </a:path>
            </a:pathLst>
          </a:custGeom>
          <a:solidFill>
            <a:srgbClr val="FFEE6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5" name="object 285"/>
          <p:cNvSpPr/>
          <p:nvPr/>
        </p:nvSpPr>
        <p:spPr>
          <a:xfrm>
            <a:off x="31750" y="5990590"/>
            <a:ext cx="1257300" cy="651510"/>
          </a:xfrm>
          <a:custGeom>
            <a:avLst/>
            <a:gdLst/>
            <a:ahLst/>
            <a:cxnLst/>
            <a:rect l="l" t="t" r="r" b="b"/>
            <a:pathLst>
              <a:path w="1257300" h="651509">
                <a:moveTo>
                  <a:pt x="1253370" y="624840"/>
                </a:moveTo>
                <a:lnTo>
                  <a:pt x="1070610" y="624840"/>
                </a:lnTo>
                <a:lnTo>
                  <a:pt x="1240790" y="651510"/>
                </a:lnTo>
                <a:lnTo>
                  <a:pt x="1257300" y="628650"/>
                </a:lnTo>
                <a:lnTo>
                  <a:pt x="1253370" y="624840"/>
                </a:lnTo>
                <a:close/>
              </a:path>
              <a:path w="1257300" h="651509">
                <a:moveTo>
                  <a:pt x="107950" y="0"/>
                </a:moveTo>
                <a:lnTo>
                  <a:pt x="35560" y="25400"/>
                </a:lnTo>
                <a:lnTo>
                  <a:pt x="0" y="119380"/>
                </a:lnTo>
                <a:lnTo>
                  <a:pt x="33019" y="236220"/>
                </a:lnTo>
                <a:lnTo>
                  <a:pt x="908050" y="643890"/>
                </a:lnTo>
                <a:lnTo>
                  <a:pt x="1070610" y="624840"/>
                </a:lnTo>
                <a:lnTo>
                  <a:pt x="1253370" y="624840"/>
                </a:lnTo>
                <a:lnTo>
                  <a:pt x="1131570" y="506730"/>
                </a:lnTo>
                <a:lnTo>
                  <a:pt x="1055370" y="411480"/>
                </a:lnTo>
                <a:lnTo>
                  <a:pt x="107950" y="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6" name="object 286"/>
          <p:cNvSpPr/>
          <p:nvPr/>
        </p:nvSpPr>
        <p:spPr>
          <a:xfrm>
            <a:off x="204470" y="6045200"/>
            <a:ext cx="834390" cy="593090"/>
          </a:xfrm>
          <a:custGeom>
            <a:avLst/>
            <a:gdLst/>
            <a:ahLst/>
            <a:cxnLst/>
            <a:rect l="l" t="t" r="r" b="b"/>
            <a:pathLst>
              <a:path w="834390" h="593090">
                <a:moveTo>
                  <a:pt x="62229" y="0"/>
                </a:moveTo>
                <a:lnTo>
                  <a:pt x="0" y="100329"/>
                </a:lnTo>
                <a:lnTo>
                  <a:pt x="0" y="257809"/>
                </a:lnTo>
                <a:lnTo>
                  <a:pt x="732790" y="593090"/>
                </a:lnTo>
                <a:lnTo>
                  <a:pt x="746760" y="424180"/>
                </a:lnTo>
                <a:lnTo>
                  <a:pt x="834389" y="335280"/>
                </a:lnTo>
                <a:lnTo>
                  <a:pt x="62229" y="0"/>
                </a:lnTo>
                <a:close/>
              </a:path>
            </a:pathLst>
          </a:custGeom>
          <a:solidFill>
            <a:srgbClr val="FFB7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7" name="object 287"/>
          <p:cNvSpPr/>
          <p:nvPr/>
        </p:nvSpPr>
        <p:spPr>
          <a:xfrm>
            <a:off x="769619" y="5607050"/>
            <a:ext cx="214629" cy="19304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8" name="object 288"/>
          <p:cNvSpPr/>
          <p:nvPr/>
        </p:nvSpPr>
        <p:spPr>
          <a:xfrm>
            <a:off x="1017269" y="6609080"/>
            <a:ext cx="120650" cy="177800"/>
          </a:xfrm>
          <a:custGeom>
            <a:avLst/>
            <a:gdLst/>
            <a:ahLst/>
            <a:cxnLst/>
            <a:rect l="l" t="t" r="r" b="b"/>
            <a:pathLst>
              <a:path w="120650" h="177800">
                <a:moveTo>
                  <a:pt x="57150" y="0"/>
                </a:moveTo>
                <a:lnTo>
                  <a:pt x="0" y="6350"/>
                </a:lnTo>
                <a:lnTo>
                  <a:pt x="120650" y="177800"/>
                </a:lnTo>
                <a:lnTo>
                  <a:pt x="120650" y="2540"/>
                </a:lnTo>
                <a:lnTo>
                  <a:pt x="57150" y="0"/>
                </a:lnTo>
                <a:close/>
              </a:path>
            </a:pathLst>
          </a:custGeom>
          <a:solidFill>
            <a:srgbClr val="00B1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9" name="object 289"/>
          <p:cNvSpPr/>
          <p:nvPr/>
        </p:nvSpPr>
        <p:spPr>
          <a:xfrm>
            <a:off x="800100" y="5726429"/>
            <a:ext cx="306070" cy="608330"/>
          </a:xfrm>
          <a:custGeom>
            <a:avLst/>
            <a:gdLst/>
            <a:ahLst/>
            <a:cxnLst/>
            <a:rect l="l" t="t" r="r" b="b"/>
            <a:pathLst>
              <a:path w="306069" h="608329">
                <a:moveTo>
                  <a:pt x="68580" y="0"/>
                </a:moveTo>
                <a:lnTo>
                  <a:pt x="0" y="62230"/>
                </a:lnTo>
                <a:lnTo>
                  <a:pt x="120650" y="538480"/>
                </a:lnTo>
                <a:lnTo>
                  <a:pt x="220980" y="572770"/>
                </a:lnTo>
                <a:lnTo>
                  <a:pt x="306069" y="608330"/>
                </a:lnTo>
                <a:lnTo>
                  <a:pt x="184150" y="3810"/>
                </a:lnTo>
                <a:lnTo>
                  <a:pt x="68580" y="0"/>
                </a:lnTo>
                <a:close/>
              </a:path>
            </a:pathLst>
          </a:custGeom>
          <a:solidFill>
            <a:srgbClr val="FFB7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0" name="object 290"/>
          <p:cNvSpPr/>
          <p:nvPr/>
        </p:nvSpPr>
        <p:spPr>
          <a:xfrm>
            <a:off x="1060450" y="5698490"/>
            <a:ext cx="577850" cy="276860"/>
          </a:xfrm>
          <a:custGeom>
            <a:avLst/>
            <a:gdLst/>
            <a:ahLst/>
            <a:cxnLst/>
            <a:rect l="l" t="t" r="r" b="b"/>
            <a:pathLst>
              <a:path w="577850" h="276860">
                <a:moveTo>
                  <a:pt x="548640" y="0"/>
                </a:moveTo>
                <a:lnTo>
                  <a:pt x="0" y="83820"/>
                </a:lnTo>
                <a:lnTo>
                  <a:pt x="21590" y="276860"/>
                </a:lnTo>
                <a:lnTo>
                  <a:pt x="567689" y="187960"/>
                </a:lnTo>
                <a:lnTo>
                  <a:pt x="577850" y="34290"/>
                </a:lnTo>
                <a:lnTo>
                  <a:pt x="548640" y="0"/>
                </a:lnTo>
                <a:close/>
              </a:path>
            </a:pathLst>
          </a:custGeom>
          <a:solidFill>
            <a:srgbClr val="FFB7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1" name="object 291"/>
          <p:cNvSpPr/>
          <p:nvPr/>
        </p:nvSpPr>
        <p:spPr>
          <a:xfrm>
            <a:off x="551180" y="5862320"/>
            <a:ext cx="247650" cy="106680"/>
          </a:xfrm>
          <a:custGeom>
            <a:avLst/>
            <a:gdLst/>
            <a:ahLst/>
            <a:cxnLst/>
            <a:rect l="l" t="t" r="r" b="b"/>
            <a:pathLst>
              <a:path w="247650" h="106679">
                <a:moveTo>
                  <a:pt x="215900" y="0"/>
                </a:moveTo>
                <a:lnTo>
                  <a:pt x="0" y="62229"/>
                </a:lnTo>
                <a:lnTo>
                  <a:pt x="247650" y="106679"/>
                </a:lnTo>
                <a:lnTo>
                  <a:pt x="215900" y="0"/>
                </a:lnTo>
                <a:close/>
              </a:path>
            </a:pathLst>
          </a:custGeom>
          <a:solidFill>
            <a:srgbClr val="FFEE6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2" name="object 292"/>
          <p:cNvSpPr/>
          <p:nvPr/>
        </p:nvSpPr>
        <p:spPr>
          <a:xfrm>
            <a:off x="791209" y="5694679"/>
            <a:ext cx="250190" cy="13715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3" name="object 293"/>
          <p:cNvSpPr/>
          <p:nvPr/>
        </p:nvSpPr>
        <p:spPr>
          <a:xfrm>
            <a:off x="1009650" y="6567169"/>
            <a:ext cx="182880" cy="21209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4" name="object 294"/>
          <p:cNvSpPr/>
          <p:nvPr/>
        </p:nvSpPr>
        <p:spPr>
          <a:xfrm>
            <a:off x="1593850" y="5654040"/>
            <a:ext cx="68580" cy="18669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5" name="object 295"/>
          <p:cNvSpPr/>
          <p:nvPr/>
        </p:nvSpPr>
        <p:spPr>
          <a:xfrm>
            <a:off x="120650" y="5924550"/>
            <a:ext cx="944880" cy="397510"/>
          </a:xfrm>
          <a:custGeom>
            <a:avLst/>
            <a:gdLst/>
            <a:ahLst/>
            <a:cxnLst/>
            <a:rect l="l" t="t" r="r" b="b"/>
            <a:pathLst>
              <a:path w="944880" h="397510">
                <a:moveTo>
                  <a:pt x="78739" y="0"/>
                </a:moveTo>
                <a:lnTo>
                  <a:pt x="0" y="20319"/>
                </a:lnTo>
                <a:lnTo>
                  <a:pt x="854710" y="397509"/>
                </a:lnTo>
                <a:lnTo>
                  <a:pt x="944880" y="388620"/>
                </a:lnTo>
                <a:lnTo>
                  <a:pt x="7873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6" name="object 296"/>
          <p:cNvSpPr/>
          <p:nvPr/>
        </p:nvSpPr>
        <p:spPr>
          <a:xfrm>
            <a:off x="412750" y="6168390"/>
            <a:ext cx="387350" cy="236220"/>
          </a:xfrm>
          <a:custGeom>
            <a:avLst/>
            <a:gdLst/>
            <a:ahLst/>
            <a:cxnLst/>
            <a:rect l="l" t="t" r="r" b="b"/>
            <a:pathLst>
              <a:path w="387350" h="236220">
                <a:moveTo>
                  <a:pt x="39370" y="63500"/>
                </a:moveTo>
                <a:lnTo>
                  <a:pt x="85090" y="129540"/>
                </a:lnTo>
                <a:lnTo>
                  <a:pt x="215900" y="214630"/>
                </a:lnTo>
                <a:lnTo>
                  <a:pt x="369570" y="236220"/>
                </a:lnTo>
                <a:lnTo>
                  <a:pt x="382711" y="193040"/>
                </a:lnTo>
                <a:lnTo>
                  <a:pt x="349250" y="193040"/>
                </a:lnTo>
                <a:lnTo>
                  <a:pt x="259079" y="182880"/>
                </a:lnTo>
                <a:lnTo>
                  <a:pt x="110490" y="115570"/>
                </a:lnTo>
                <a:lnTo>
                  <a:pt x="39370" y="63500"/>
                </a:lnTo>
                <a:close/>
              </a:path>
              <a:path w="387350" h="236220">
                <a:moveTo>
                  <a:pt x="0" y="0"/>
                </a:moveTo>
                <a:lnTo>
                  <a:pt x="11429" y="26670"/>
                </a:lnTo>
                <a:lnTo>
                  <a:pt x="127000" y="52070"/>
                </a:lnTo>
                <a:lnTo>
                  <a:pt x="256540" y="109220"/>
                </a:lnTo>
                <a:lnTo>
                  <a:pt x="349250" y="193040"/>
                </a:lnTo>
                <a:lnTo>
                  <a:pt x="382711" y="193040"/>
                </a:lnTo>
                <a:lnTo>
                  <a:pt x="387350" y="177800"/>
                </a:lnTo>
                <a:lnTo>
                  <a:pt x="312420" y="95250"/>
                </a:lnTo>
                <a:lnTo>
                  <a:pt x="134620" y="1397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7" name="object 297"/>
          <p:cNvSpPr/>
          <p:nvPr/>
        </p:nvSpPr>
        <p:spPr>
          <a:xfrm>
            <a:off x="896619" y="5842000"/>
            <a:ext cx="170180" cy="377190"/>
          </a:xfrm>
          <a:custGeom>
            <a:avLst/>
            <a:gdLst/>
            <a:ahLst/>
            <a:cxnLst/>
            <a:rect l="l" t="t" r="r" b="b"/>
            <a:pathLst>
              <a:path w="170180" h="377189">
                <a:moveTo>
                  <a:pt x="19050" y="0"/>
                </a:moveTo>
                <a:lnTo>
                  <a:pt x="0" y="44450"/>
                </a:lnTo>
                <a:lnTo>
                  <a:pt x="24130" y="271780"/>
                </a:lnTo>
                <a:lnTo>
                  <a:pt x="77470" y="377190"/>
                </a:lnTo>
                <a:lnTo>
                  <a:pt x="170180" y="355600"/>
                </a:lnTo>
                <a:lnTo>
                  <a:pt x="85090" y="257809"/>
                </a:lnTo>
                <a:lnTo>
                  <a:pt x="63500" y="151130"/>
                </a:lnTo>
                <a:lnTo>
                  <a:pt x="72390" y="19050"/>
                </a:lnTo>
                <a:lnTo>
                  <a:pt x="190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8" name="object 298"/>
          <p:cNvSpPr/>
          <p:nvPr/>
        </p:nvSpPr>
        <p:spPr>
          <a:xfrm>
            <a:off x="1061719" y="6426200"/>
            <a:ext cx="119380" cy="137160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9" name="object 299"/>
          <p:cNvSpPr/>
          <p:nvPr/>
        </p:nvSpPr>
        <p:spPr>
          <a:xfrm>
            <a:off x="7620" y="5918200"/>
            <a:ext cx="1337310" cy="698500"/>
          </a:xfrm>
          <a:custGeom>
            <a:avLst/>
            <a:gdLst/>
            <a:ahLst/>
            <a:cxnLst/>
            <a:rect l="l" t="t" r="r" b="b"/>
            <a:pathLst>
              <a:path w="1337310" h="698500">
                <a:moveTo>
                  <a:pt x="1316679" y="662940"/>
                </a:moveTo>
                <a:lnTo>
                  <a:pt x="1129030" y="662940"/>
                </a:lnTo>
                <a:lnTo>
                  <a:pt x="1282700" y="698500"/>
                </a:lnTo>
                <a:lnTo>
                  <a:pt x="1316679" y="662940"/>
                </a:lnTo>
                <a:close/>
              </a:path>
              <a:path w="1337310" h="698500">
                <a:moveTo>
                  <a:pt x="171450" y="0"/>
                </a:moveTo>
                <a:lnTo>
                  <a:pt x="123190" y="0"/>
                </a:lnTo>
                <a:lnTo>
                  <a:pt x="49530" y="40640"/>
                </a:lnTo>
                <a:lnTo>
                  <a:pt x="0" y="165100"/>
                </a:lnTo>
                <a:lnTo>
                  <a:pt x="53340" y="284480"/>
                </a:lnTo>
                <a:lnTo>
                  <a:pt x="938530" y="688340"/>
                </a:lnTo>
                <a:lnTo>
                  <a:pt x="1129030" y="662940"/>
                </a:lnTo>
                <a:lnTo>
                  <a:pt x="1316679" y="662940"/>
                </a:lnTo>
                <a:lnTo>
                  <a:pt x="1332455" y="646430"/>
                </a:lnTo>
                <a:lnTo>
                  <a:pt x="967740" y="646430"/>
                </a:lnTo>
                <a:lnTo>
                  <a:pt x="971808" y="627380"/>
                </a:lnTo>
                <a:lnTo>
                  <a:pt x="904240" y="627380"/>
                </a:lnTo>
                <a:lnTo>
                  <a:pt x="85089" y="245109"/>
                </a:lnTo>
                <a:lnTo>
                  <a:pt x="63500" y="170179"/>
                </a:lnTo>
                <a:lnTo>
                  <a:pt x="81280" y="74930"/>
                </a:lnTo>
                <a:lnTo>
                  <a:pt x="171450" y="0"/>
                </a:lnTo>
                <a:close/>
              </a:path>
              <a:path w="1337310" h="698500">
                <a:moveTo>
                  <a:pt x="1121410" y="624840"/>
                </a:moveTo>
                <a:lnTo>
                  <a:pt x="967740" y="646430"/>
                </a:lnTo>
                <a:lnTo>
                  <a:pt x="1332455" y="646430"/>
                </a:lnTo>
                <a:lnTo>
                  <a:pt x="1336096" y="642620"/>
                </a:lnTo>
                <a:lnTo>
                  <a:pt x="1252220" y="642620"/>
                </a:lnTo>
                <a:lnTo>
                  <a:pt x="1121410" y="624840"/>
                </a:lnTo>
                <a:close/>
              </a:path>
              <a:path w="1337310" h="698500">
                <a:moveTo>
                  <a:pt x="1134110" y="406400"/>
                </a:moveTo>
                <a:lnTo>
                  <a:pt x="1087120" y="417830"/>
                </a:lnTo>
                <a:lnTo>
                  <a:pt x="1141730" y="527050"/>
                </a:lnTo>
                <a:lnTo>
                  <a:pt x="1252220" y="642620"/>
                </a:lnTo>
                <a:lnTo>
                  <a:pt x="1336096" y="642620"/>
                </a:lnTo>
                <a:lnTo>
                  <a:pt x="1337310" y="641350"/>
                </a:lnTo>
                <a:lnTo>
                  <a:pt x="1192530" y="527050"/>
                </a:lnTo>
                <a:lnTo>
                  <a:pt x="1134110" y="406400"/>
                </a:lnTo>
                <a:close/>
              </a:path>
              <a:path w="1337310" h="698500">
                <a:moveTo>
                  <a:pt x="1061720" y="426720"/>
                </a:moveTo>
                <a:lnTo>
                  <a:pt x="985520" y="438150"/>
                </a:lnTo>
                <a:lnTo>
                  <a:pt x="924560" y="521970"/>
                </a:lnTo>
                <a:lnTo>
                  <a:pt x="904240" y="627380"/>
                </a:lnTo>
                <a:lnTo>
                  <a:pt x="971808" y="627380"/>
                </a:lnTo>
                <a:lnTo>
                  <a:pt x="995680" y="515620"/>
                </a:lnTo>
                <a:lnTo>
                  <a:pt x="1061720" y="42672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0" name="object 300"/>
          <p:cNvSpPr/>
          <p:nvPr/>
        </p:nvSpPr>
        <p:spPr>
          <a:xfrm>
            <a:off x="167639" y="5985509"/>
            <a:ext cx="127000" cy="265430"/>
          </a:xfrm>
          <a:custGeom>
            <a:avLst/>
            <a:gdLst/>
            <a:ahLst/>
            <a:cxnLst/>
            <a:rect l="l" t="t" r="r" b="b"/>
            <a:pathLst>
              <a:path w="127000" h="265429">
                <a:moveTo>
                  <a:pt x="92710" y="0"/>
                </a:moveTo>
                <a:lnTo>
                  <a:pt x="15240" y="83819"/>
                </a:lnTo>
                <a:lnTo>
                  <a:pt x="0" y="181609"/>
                </a:lnTo>
                <a:lnTo>
                  <a:pt x="26670" y="247649"/>
                </a:lnTo>
                <a:lnTo>
                  <a:pt x="74930" y="265429"/>
                </a:lnTo>
                <a:lnTo>
                  <a:pt x="60960" y="120649"/>
                </a:lnTo>
                <a:lnTo>
                  <a:pt x="127000" y="12699"/>
                </a:lnTo>
                <a:lnTo>
                  <a:pt x="9271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1" name="object 301"/>
          <p:cNvSpPr/>
          <p:nvPr/>
        </p:nvSpPr>
        <p:spPr>
          <a:xfrm>
            <a:off x="712469" y="5539740"/>
            <a:ext cx="511809" cy="943610"/>
          </a:xfrm>
          <a:custGeom>
            <a:avLst/>
            <a:gdLst/>
            <a:ahLst/>
            <a:cxnLst/>
            <a:rect l="l" t="t" r="r" b="b"/>
            <a:pathLst>
              <a:path w="511809" h="943610">
                <a:moveTo>
                  <a:pt x="319316" y="48260"/>
                </a:moveTo>
                <a:lnTo>
                  <a:pt x="180339" y="48260"/>
                </a:lnTo>
                <a:lnTo>
                  <a:pt x="283210" y="77470"/>
                </a:lnTo>
                <a:lnTo>
                  <a:pt x="441960" y="866140"/>
                </a:lnTo>
                <a:lnTo>
                  <a:pt x="511810" y="943610"/>
                </a:lnTo>
                <a:lnTo>
                  <a:pt x="319316" y="48260"/>
                </a:lnTo>
                <a:close/>
              </a:path>
              <a:path w="511809" h="943610">
                <a:moveTo>
                  <a:pt x="205739" y="0"/>
                </a:moveTo>
                <a:lnTo>
                  <a:pt x="64770" y="30480"/>
                </a:lnTo>
                <a:lnTo>
                  <a:pt x="0" y="99060"/>
                </a:lnTo>
                <a:lnTo>
                  <a:pt x="173989" y="711200"/>
                </a:lnTo>
                <a:lnTo>
                  <a:pt x="243839" y="734060"/>
                </a:lnTo>
                <a:lnTo>
                  <a:pt x="60959" y="111760"/>
                </a:lnTo>
                <a:lnTo>
                  <a:pt x="95250" y="58420"/>
                </a:lnTo>
                <a:lnTo>
                  <a:pt x="180339" y="48260"/>
                </a:lnTo>
                <a:lnTo>
                  <a:pt x="319316" y="48260"/>
                </a:lnTo>
                <a:lnTo>
                  <a:pt x="318770" y="45720"/>
                </a:lnTo>
                <a:lnTo>
                  <a:pt x="20573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2" name="object 302"/>
          <p:cNvSpPr/>
          <p:nvPr/>
        </p:nvSpPr>
        <p:spPr>
          <a:xfrm>
            <a:off x="916939" y="5793740"/>
            <a:ext cx="152400" cy="401320"/>
          </a:xfrm>
          <a:custGeom>
            <a:avLst/>
            <a:gdLst/>
            <a:ahLst/>
            <a:cxnLst/>
            <a:rect l="l" t="t" r="r" b="b"/>
            <a:pathLst>
              <a:path w="152400" h="401320">
                <a:moveTo>
                  <a:pt x="50800" y="0"/>
                </a:moveTo>
                <a:lnTo>
                  <a:pt x="0" y="21590"/>
                </a:lnTo>
                <a:lnTo>
                  <a:pt x="60959" y="154940"/>
                </a:lnTo>
                <a:lnTo>
                  <a:pt x="90169" y="252730"/>
                </a:lnTo>
                <a:lnTo>
                  <a:pt x="92709" y="401320"/>
                </a:lnTo>
                <a:lnTo>
                  <a:pt x="152400" y="401320"/>
                </a:lnTo>
                <a:lnTo>
                  <a:pt x="148590" y="287020"/>
                </a:lnTo>
                <a:lnTo>
                  <a:pt x="128269" y="165100"/>
                </a:lnTo>
                <a:lnTo>
                  <a:pt x="78740" y="46990"/>
                </a:lnTo>
                <a:lnTo>
                  <a:pt x="508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3" name="object 303"/>
          <p:cNvSpPr/>
          <p:nvPr/>
        </p:nvSpPr>
        <p:spPr>
          <a:xfrm>
            <a:off x="520700" y="5761990"/>
            <a:ext cx="309880" cy="215900"/>
          </a:xfrm>
          <a:custGeom>
            <a:avLst/>
            <a:gdLst/>
            <a:ahLst/>
            <a:cxnLst/>
            <a:rect l="l" t="t" r="r" b="b"/>
            <a:pathLst>
              <a:path w="309880" h="215900">
                <a:moveTo>
                  <a:pt x="236220" y="0"/>
                </a:moveTo>
                <a:lnTo>
                  <a:pt x="204470" y="13970"/>
                </a:lnTo>
                <a:lnTo>
                  <a:pt x="200659" y="53340"/>
                </a:lnTo>
                <a:lnTo>
                  <a:pt x="0" y="135890"/>
                </a:lnTo>
                <a:lnTo>
                  <a:pt x="0" y="177800"/>
                </a:lnTo>
                <a:lnTo>
                  <a:pt x="224790" y="180340"/>
                </a:lnTo>
                <a:lnTo>
                  <a:pt x="254000" y="215900"/>
                </a:lnTo>
                <a:lnTo>
                  <a:pt x="309880" y="213360"/>
                </a:lnTo>
                <a:lnTo>
                  <a:pt x="303530" y="152400"/>
                </a:lnTo>
                <a:lnTo>
                  <a:pt x="91440" y="140970"/>
                </a:lnTo>
                <a:lnTo>
                  <a:pt x="264159" y="71120"/>
                </a:lnTo>
                <a:lnTo>
                  <a:pt x="23622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4" name="object 304"/>
          <p:cNvSpPr/>
          <p:nvPr/>
        </p:nvSpPr>
        <p:spPr>
          <a:xfrm>
            <a:off x="1043939" y="5617209"/>
            <a:ext cx="748030" cy="335280"/>
          </a:xfrm>
          <a:custGeom>
            <a:avLst/>
            <a:gdLst/>
            <a:ahLst/>
            <a:cxnLst/>
            <a:rect l="l" t="t" r="r" b="b"/>
            <a:pathLst>
              <a:path w="748030" h="335279">
                <a:moveTo>
                  <a:pt x="722841" y="44449"/>
                </a:moveTo>
                <a:lnTo>
                  <a:pt x="668020" y="44449"/>
                </a:lnTo>
                <a:lnTo>
                  <a:pt x="709929" y="114299"/>
                </a:lnTo>
                <a:lnTo>
                  <a:pt x="685799" y="191769"/>
                </a:lnTo>
                <a:lnTo>
                  <a:pt x="41909" y="303529"/>
                </a:lnTo>
                <a:lnTo>
                  <a:pt x="45719" y="335279"/>
                </a:lnTo>
                <a:lnTo>
                  <a:pt x="718820" y="223519"/>
                </a:lnTo>
                <a:lnTo>
                  <a:pt x="748029" y="143509"/>
                </a:lnTo>
                <a:lnTo>
                  <a:pt x="736599" y="60959"/>
                </a:lnTo>
                <a:lnTo>
                  <a:pt x="722841" y="44449"/>
                </a:lnTo>
                <a:close/>
              </a:path>
              <a:path w="748030" h="335279">
                <a:moveTo>
                  <a:pt x="685799" y="0"/>
                </a:moveTo>
                <a:lnTo>
                  <a:pt x="0" y="102869"/>
                </a:lnTo>
                <a:lnTo>
                  <a:pt x="0" y="146049"/>
                </a:lnTo>
                <a:lnTo>
                  <a:pt x="668020" y="44449"/>
                </a:lnTo>
                <a:lnTo>
                  <a:pt x="722841" y="44449"/>
                </a:lnTo>
                <a:lnTo>
                  <a:pt x="68579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5" name="object 305"/>
          <p:cNvSpPr/>
          <p:nvPr/>
        </p:nvSpPr>
        <p:spPr>
          <a:xfrm>
            <a:off x="1137919" y="5723890"/>
            <a:ext cx="389890" cy="137160"/>
          </a:xfrm>
          <a:custGeom>
            <a:avLst/>
            <a:gdLst/>
            <a:ahLst/>
            <a:cxnLst/>
            <a:rect l="l" t="t" r="r" b="b"/>
            <a:pathLst>
              <a:path w="389890" h="137160">
                <a:moveTo>
                  <a:pt x="381567" y="41910"/>
                </a:moveTo>
                <a:lnTo>
                  <a:pt x="331470" y="41910"/>
                </a:lnTo>
                <a:lnTo>
                  <a:pt x="213360" y="87630"/>
                </a:lnTo>
                <a:lnTo>
                  <a:pt x="113030" y="100330"/>
                </a:lnTo>
                <a:lnTo>
                  <a:pt x="0" y="100330"/>
                </a:lnTo>
                <a:lnTo>
                  <a:pt x="53340" y="137160"/>
                </a:lnTo>
                <a:lnTo>
                  <a:pt x="176530" y="132080"/>
                </a:lnTo>
                <a:lnTo>
                  <a:pt x="334010" y="92710"/>
                </a:lnTo>
                <a:lnTo>
                  <a:pt x="381567" y="41910"/>
                </a:lnTo>
                <a:close/>
              </a:path>
              <a:path w="389890" h="137160">
                <a:moveTo>
                  <a:pt x="201930" y="0"/>
                </a:moveTo>
                <a:lnTo>
                  <a:pt x="87630" y="10160"/>
                </a:lnTo>
                <a:lnTo>
                  <a:pt x="12700" y="60960"/>
                </a:lnTo>
                <a:lnTo>
                  <a:pt x="90170" y="76200"/>
                </a:lnTo>
                <a:lnTo>
                  <a:pt x="219710" y="41910"/>
                </a:lnTo>
                <a:lnTo>
                  <a:pt x="381567" y="41910"/>
                </a:lnTo>
                <a:lnTo>
                  <a:pt x="389890" y="33020"/>
                </a:lnTo>
                <a:lnTo>
                  <a:pt x="353060" y="2540"/>
                </a:lnTo>
                <a:lnTo>
                  <a:pt x="20193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6" name="object 306"/>
          <p:cNvSpPr/>
          <p:nvPr/>
        </p:nvSpPr>
        <p:spPr>
          <a:xfrm>
            <a:off x="8680450" y="4159250"/>
            <a:ext cx="325120" cy="2265680"/>
          </a:xfrm>
          <a:custGeom>
            <a:avLst/>
            <a:gdLst/>
            <a:ahLst/>
            <a:cxnLst/>
            <a:rect l="l" t="t" r="r" b="b"/>
            <a:pathLst>
              <a:path w="325120" h="2265679">
                <a:moveTo>
                  <a:pt x="325120" y="0"/>
                </a:moveTo>
                <a:lnTo>
                  <a:pt x="241300" y="292100"/>
                </a:lnTo>
                <a:lnTo>
                  <a:pt x="143509" y="417830"/>
                </a:lnTo>
                <a:lnTo>
                  <a:pt x="33020" y="494030"/>
                </a:lnTo>
                <a:lnTo>
                  <a:pt x="0" y="655319"/>
                </a:lnTo>
                <a:lnTo>
                  <a:pt x="12700" y="801369"/>
                </a:lnTo>
                <a:lnTo>
                  <a:pt x="143509" y="1099820"/>
                </a:lnTo>
                <a:lnTo>
                  <a:pt x="172720" y="1211580"/>
                </a:lnTo>
                <a:lnTo>
                  <a:pt x="156209" y="1289050"/>
                </a:lnTo>
                <a:lnTo>
                  <a:pt x="76200" y="1351280"/>
                </a:lnTo>
                <a:lnTo>
                  <a:pt x="54609" y="1435100"/>
                </a:lnTo>
                <a:lnTo>
                  <a:pt x="76200" y="1560830"/>
                </a:lnTo>
                <a:lnTo>
                  <a:pt x="168909" y="1762760"/>
                </a:lnTo>
                <a:lnTo>
                  <a:pt x="190500" y="1930400"/>
                </a:lnTo>
                <a:lnTo>
                  <a:pt x="165100" y="2042160"/>
                </a:lnTo>
                <a:lnTo>
                  <a:pt x="33020" y="2189480"/>
                </a:lnTo>
                <a:lnTo>
                  <a:pt x="41909" y="2265680"/>
                </a:lnTo>
                <a:lnTo>
                  <a:pt x="143509" y="2180590"/>
                </a:lnTo>
                <a:lnTo>
                  <a:pt x="223520" y="2076450"/>
                </a:lnTo>
                <a:lnTo>
                  <a:pt x="257809" y="1882139"/>
                </a:lnTo>
                <a:lnTo>
                  <a:pt x="220979" y="1700530"/>
                </a:lnTo>
                <a:lnTo>
                  <a:pt x="130809" y="1511300"/>
                </a:lnTo>
                <a:lnTo>
                  <a:pt x="127000" y="1421130"/>
                </a:lnTo>
                <a:lnTo>
                  <a:pt x="228600" y="1323340"/>
                </a:lnTo>
                <a:lnTo>
                  <a:pt x="223520" y="1149350"/>
                </a:lnTo>
                <a:lnTo>
                  <a:pt x="114300" y="877569"/>
                </a:lnTo>
                <a:lnTo>
                  <a:pt x="67309" y="723900"/>
                </a:lnTo>
                <a:lnTo>
                  <a:pt x="72390" y="577850"/>
                </a:lnTo>
                <a:lnTo>
                  <a:pt x="165100" y="521969"/>
                </a:lnTo>
                <a:lnTo>
                  <a:pt x="250190" y="424180"/>
                </a:lnTo>
                <a:lnTo>
                  <a:pt x="313690" y="264160"/>
                </a:lnTo>
                <a:lnTo>
                  <a:pt x="325120" y="0"/>
                </a:lnTo>
                <a:close/>
              </a:path>
            </a:pathLst>
          </a:custGeom>
          <a:solidFill>
            <a:srgbClr val="6F3C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7" name="object 307"/>
          <p:cNvSpPr/>
          <p:nvPr/>
        </p:nvSpPr>
        <p:spPr>
          <a:xfrm>
            <a:off x="8740140" y="2115820"/>
            <a:ext cx="326390" cy="2592070"/>
          </a:xfrm>
          <a:custGeom>
            <a:avLst/>
            <a:gdLst/>
            <a:ahLst/>
            <a:cxnLst/>
            <a:rect l="l" t="t" r="r" b="b"/>
            <a:pathLst>
              <a:path w="326390" h="2592070">
                <a:moveTo>
                  <a:pt x="326389" y="0"/>
                </a:moveTo>
                <a:lnTo>
                  <a:pt x="241300" y="335279"/>
                </a:lnTo>
                <a:lnTo>
                  <a:pt x="144779" y="478789"/>
                </a:lnTo>
                <a:lnTo>
                  <a:pt x="34289" y="566419"/>
                </a:lnTo>
                <a:lnTo>
                  <a:pt x="0" y="749300"/>
                </a:lnTo>
                <a:lnTo>
                  <a:pt x="13969" y="916939"/>
                </a:lnTo>
                <a:lnTo>
                  <a:pt x="144779" y="1259839"/>
                </a:lnTo>
                <a:lnTo>
                  <a:pt x="173989" y="1386839"/>
                </a:lnTo>
                <a:lnTo>
                  <a:pt x="157479" y="1475739"/>
                </a:lnTo>
                <a:lnTo>
                  <a:pt x="77469" y="1545589"/>
                </a:lnTo>
                <a:lnTo>
                  <a:pt x="55879" y="1643379"/>
                </a:lnTo>
                <a:lnTo>
                  <a:pt x="77469" y="1786889"/>
                </a:lnTo>
                <a:lnTo>
                  <a:pt x="170179" y="2018029"/>
                </a:lnTo>
                <a:lnTo>
                  <a:pt x="191769" y="2208529"/>
                </a:lnTo>
                <a:lnTo>
                  <a:pt x="166369" y="2338069"/>
                </a:lnTo>
                <a:lnTo>
                  <a:pt x="34289" y="2505710"/>
                </a:lnTo>
                <a:lnTo>
                  <a:pt x="43179" y="2592069"/>
                </a:lnTo>
                <a:lnTo>
                  <a:pt x="144779" y="2495549"/>
                </a:lnTo>
                <a:lnTo>
                  <a:pt x="224789" y="2376169"/>
                </a:lnTo>
                <a:lnTo>
                  <a:pt x="259079" y="2153919"/>
                </a:lnTo>
                <a:lnTo>
                  <a:pt x="220979" y="1946909"/>
                </a:lnTo>
                <a:lnTo>
                  <a:pt x="132079" y="1731009"/>
                </a:lnTo>
                <a:lnTo>
                  <a:pt x="127000" y="1626869"/>
                </a:lnTo>
                <a:lnTo>
                  <a:pt x="229869" y="1515109"/>
                </a:lnTo>
                <a:lnTo>
                  <a:pt x="224789" y="1315719"/>
                </a:lnTo>
                <a:lnTo>
                  <a:pt x="115569" y="1004569"/>
                </a:lnTo>
                <a:lnTo>
                  <a:pt x="68579" y="828039"/>
                </a:lnTo>
                <a:lnTo>
                  <a:pt x="72389" y="660400"/>
                </a:lnTo>
                <a:lnTo>
                  <a:pt x="166369" y="596900"/>
                </a:lnTo>
                <a:lnTo>
                  <a:pt x="251459" y="485139"/>
                </a:lnTo>
                <a:lnTo>
                  <a:pt x="313689" y="303529"/>
                </a:lnTo>
                <a:lnTo>
                  <a:pt x="326389" y="0"/>
                </a:lnTo>
                <a:close/>
              </a:path>
            </a:pathLst>
          </a:custGeom>
          <a:solidFill>
            <a:srgbClr val="6F3C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8" name="object 308"/>
          <p:cNvSpPr/>
          <p:nvPr/>
        </p:nvSpPr>
        <p:spPr>
          <a:xfrm>
            <a:off x="8491219" y="1775460"/>
            <a:ext cx="341630" cy="354330"/>
          </a:xfrm>
          <a:custGeom>
            <a:avLst/>
            <a:gdLst/>
            <a:ahLst/>
            <a:cxnLst/>
            <a:rect l="l" t="t" r="r" b="b"/>
            <a:pathLst>
              <a:path w="341629" h="354330">
                <a:moveTo>
                  <a:pt x="25400" y="0"/>
                </a:moveTo>
                <a:lnTo>
                  <a:pt x="0" y="41910"/>
                </a:lnTo>
                <a:lnTo>
                  <a:pt x="152400" y="153669"/>
                </a:lnTo>
                <a:lnTo>
                  <a:pt x="330200" y="354329"/>
                </a:lnTo>
                <a:lnTo>
                  <a:pt x="341629" y="323850"/>
                </a:lnTo>
                <a:lnTo>
                  <a:pt x="189229" y="137160"/>
                </a:lnTo>
                <a:lnTo>
                  <a:pt x="254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9" name="object 309"/>
          <p:cNvSpPr/>
          <p:nvPr/>
        </p:nvSpPr>
        <p:spPr>
          <a:xfrm>
            <a:off x="7852409" y="102870"/>
            <a:ext cx="280670" cy="146050"/>
          </a:xfrm>
          <a:custGeom>
            <a:avLst/>
            <a:gdLst/>
            <a:ahLst/>
            <a:cxnLst/>
            <a:rect l="l" t="t" r="r" b="b"/>
            <a:pathLst>
              <a:path w="280670" h="146050">
                <a:moveTo>
                  <a:pt x="210820" y="0"/>
                </a:moveTo>
                <a:lnTo>
                  <a:pt x="91440" y="33020"/>
                </a:lnTo>
                <a:lnTo>
                  <a:pt x="196850" y="59689"/>
                </a:lnTo>
                <a:lnTo>
                  <a:pt x="39370" y="109220"/>
                </a:lnTo>
                <a:lnTo>
                  <a:pt x="0" y="146050"/>
                </a:lnTo>
                <a:lnTo>
                  <a:pt x="156210" y="113029"/>
                </a:lnTo>
                <a:lnTo>
                  <a:pt x="280670" y="105409"/>
                </a:lnTo>
                <a:lnTo>
                  <a:pt x="21082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0" name="object 310"/>
          <p:cNvSpPr/>
          <p:nvPr/>
        </p:nvSpPr>
        <p:spPr>
          <a:xfrm>
            <a:off x="8054340" y="520700"/>
            <a:ext cx="372110" cy="715010"/>
          </a:xfrm>
          <a:custGeom>
            <a:avLst/>
            <a:gdLst/>
            <a:ahLst/>
            <a:cxnLst/>
            <a:rect l="l" t="t" r="r" b="b"/>
            <a:pathLst>
              <a:path w="372109" h="715010">
                <a:moveTo>
                  <a:pt x="21589" y="87629"/>
                </a:moveTo>
                <a:lnTo>
                  <a:pt x="43179" y="278129"/>
                </a:lnTo>
                <a:lnTo>
                  <a:pt x="149859" y="520700"/>
                </a:lnTo>
                <a:lnTo>
                  <a:pt x="264159" y="688339"/>
                </a:lnTo>
                <a:lnTo>
                  <a:pt x="336550" y="715010"/>
                </a:lnTo>
                <a:lnTo>
                  <a:pt x="363812" y="656589"/>
                </a:lnTo>
                <a:lnTo>
                  <a:pt x="297179" y="656589"/>
                </a:lnTo>
                <a:lnTo>
                  <a:pt x="224789" y="591820"/>
                </a:lnTo>
                <a:lnTo>
                  <a:pt x="100329" y="345439"/>
                </a:lnTo>
                <a:lnTo>
                  <a:pt x="21589" y="87629"/>
                </a:lnTo>
                <a:close/>
              </a:path>
              <a:path w="372109" h="715010">
                <a:moveTo>
                  <a:pt x="104227" y="39370"/>
                </a:moveTo>
                <a:lnTo>
                  <a:pt x="50800" y="39370"/>
                </a:lnTo>
                <a:lnTo>
                  <a:pt x="138429" y="152400"/>
                </a:lnTo>
                <a:lnTo>
                  <a:pt x="229869" y="316229"/>
                </a:lnTo>
                <a:lnTo>
                  <a:pt x="306069" y="544829"/>
                </a:lnTo>
                <a:lnTo>
                  <a:pt x="297179" y="656589"/>
                </a:lnTo>
                <a:lnTo>
                  <a:pt x="363812" y="656589"/>
                </a:lnTo>
                <a:lnTo>
                  <a:pt x="372109" y="638810"/>
                </a:lnTo>
                <a:lnTo>
                  <a:pt x="320039" y="439420"/>
                </a:lnTo>
                <a:lnTo>
                  <a:pt x="220979" y="214629"/>
                </a:lnTo>
                <a:lnTo>
                  <a:pt x="139700" y="73660"/>
                </a:lnTo>
                <a:lnTo>
                  <a:pt x="104227" y="39370"/>
                </a:lnTo>
                <a:close/>
              </a:path>
              <a:path w="372109" h="715010">
                <a:moveTo>
                  <a:pt x="63500" y="0"/>
                </a:moveTo>
                <a:lnTo>
                  <a:pt x="3809" y="0"/>
                </a:lnTo>
                <a:lnTo>
                  <a:pt x="0" y="67310"/>
                </a:lnTo>
                <a:lnTo>
                  <a:pt x="50800" y="39370"/>
                </a:lnTo>
                <a:lnTo>
                  <a:pt x="104227" y="39370"/>
                </a:lnTo>
                <a:lnTo>
                  <a:pt x="635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1" name="object 311"/>
          <p:cNvSpPr/>
          <p:nvPr/>
        </p:nvSpPr>
        <p:spPr>
          <a:xfrm>
            <a:off x="7772400" y="270509"/>
            <a:ext cx="681990" cy="1480820"/>
          </a:xfrm>
          <a:custGeom>
            <a:avLst/>
            <a:gdLst/>
            <a:ahLst/>
            <a:cxnLst/>
            <a:rect l="l" t="t" r="r" b="b"/>
            <a:pathLst>
              <a:path w="681990" h="1480820">
                <a:moveTo>
                  <a:pt x="0" y="0"/>
                </a:moveTo>
                <a:lnTo>
                  <a:pt x="668020" y="1480820"/>
                </a:lnTo>
                <a:lnTo>
                  <a:pt x="681990" y="1394460"/>
                </a:lnTo>
                <a:lnTo>
                  <a:pt x="41909" y="127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2" name="object 312"/>
          <p:cNvSpPr/>
          <p:nvPr/>
        </p:nvSpPr>
        <p:spPr>
          <a:xfrm>
            <a:off x="7729219" y="39369"/>
            <a:ext cx="1168400" cy="2086610"/>
          </a:xfrm>
          <a:custGeom>
            <a:avLst/>
            <a:gdLst/>
            <a:ahLst/>
            <a:cxnLst/>
            <a:rect l="l" t="t" r="r" b="b"/>
            <a:pathLst>
              <a:path w="1168400" h="2086610">
                <a:moveTo>
                  <a:pt x="1104354" y="1868169"/>
                </a:moveTo>
                <a:lnTo>
                  <a:pt x="1060450" y="1868169"/>
                </a:lnTo>
                <a:lnTo>
                  <a:pt x="1111250" y="2030729"/>
                </a:lnTo>
                <a:lnTo>
                  <a:pt x="1096009" y="2085339"/>
                </a:lnTo>
                <a:lnTo>
                  <a:pt x="1168400" y="2086609"/>
                </a:lnTo>
                <a:lnTo>
                  <a:pt x="1104354" y="1868169"/>
                </a:lnTo>
                <a:close/>
              </a:path>
              <a:path w="1168400" h="2086610">
                <a:moveTo>
                  <a:pt x="1112276" y="1739900"/>
                </a:moveTo>
                <a:lnTo>
                  <a:pt x="1040129" y="1739900"/>
                </a:lnTo>
                <a:lnTo>
                  <a:pt x="979170" y="1789429"/>
                </a:lnTo>
                <a:lnTo>
                  <a:pt x="1028700" y="1827529"/>
                </a:lnTo>
                <a:lnTo>
                  <a:pt x="914400" y="1864359"/>
                </a:lnTo>
                <a:lnTo>
                  <a:pt x="958850" y="1897379"/>
                </a:lnTo>
                <a:lnTo>
                  <a:pt x="1060450" y="1868169"/>
                </a:lnTo>
                <a:lnTo>
                  <a:pt x="1104354" y="1868169"/>
                </a:lnTo>
                <a:lnTo>
                  <a:pt x="1097279" y="1844039"/>
                </a:lnTo>
                <a:lnTo>
                  <a:pt x="1112276" y="1739900"/>
                </a:lnTo>
                <a:close/>
              </a:path>
              <a:path w="1168400" h="2086610">
                <a:moveTo>
                  <a:pt x="1071019" y="1577339"/>
                </a:moveTo>
                <a:lnTo>
                  <a:pt x="877570" y="1577339"/>
                </a:lnTo>
                <a:lnTo>
                  <a:pt x="998220" y="1597659"/>
                </a:lnTo>
                <a:lnTo>
                  <a:pt x="815339" y="1675129"/>
                </a:lnTo>
                <a:lnTo>
                  <a:pt x="748029" y="1774189"/>
                </a:lnTo>
                <a:lnTo>
                  <a:pt x="975359" y="1677669"/>
                </a:lnTo>
                <a:lnTo>
                  <a:pt x="1116672" y="1677669"/>
                </a:lnTo>
                <a:lnTo>
                  <a:pt x="1071019" y="1577339"/>
                </a:lnTo>
                <a:close/>
              </a:path>
              <a:path w="1168400" h="2086610">
                <a:moveTo>
                  <a:pt x="1116672" y="1677669"/>
                </a:moveTo>
                <a:lnTo>
                  <a:pt x="975359" y="1677669"/>
                </a:lnTo>
                <a:lnTo>
                  <a:pt x="934720" y="1747519"/>
                </a:lnTo>
                <a:lnTo>
                  <a:pt x="1040129" y="1739900"/>
                </a:lnTo>
                <a:lnTo>
                  <a:pt x="1112276" y="1739900"/>
                </a:lnTo>
                <a:lnTo>
                  <a:pt x="1120139" y="1685289"/>
                </a:lnTo>
                <a:lnTo>
                  <a:pt x="1116672" y="1677669"/>
                </a:lnTo>
                <a:close/>
              </a:path>
              <a:path w="1168400" h="2086610">
                <a:moveTo>
                  <a:pt x="381020" y="60959"/>
                </a:moveTo>
                <a:lnTo>
                  <a:pt x="130809" y="60959"/>
                </a:lnTo>
                <a:lnTo>
                  <a:pt x="322579" y="63500"/>
                </a:lnTo>
                <a:lnTo>
                  <a:pt x="972820" y="1499869"/>
                </a:lnTo>
                <a:lnTo>
                  <a:pt x="822959" y="1558289"/>
                </a:lnTo>
                <a:lnTo>
                  <a:pt x="750570" y="1638300"/>
                </a:lnTo>
                <a:lnTo>
                  <a:pt x="877570" y="1577339"/>
                </a:lnTo>
                <a:lnTo>
                  <a:pt x="1071019" y="1577339"/>
                </a:lnTo>
                <a:lnTo>
                  <a:pt x="381020" y="60959"/>
                </a:lnTo>
                <a:close/>
              </a:path>
              <a:path w="1168400" h="2086610">
                <a:moveTo>
                  <a:pt x="127000" y="0"/>
                </a:moveTo>
                <a:lnTo>
                  <a:pt x="0" y="96520"/>
                </a:lnTo>
                <a:lnTo>
                  <a:pt x="130809" y="60959"/>
                </a:lnTo>
                <a:lnTo>
                  <a:pt x="381020" y="60959"/>
                </a:lnTo>
                <a:lnTo>
                  <a:pt x="361950" y="19050"/>
                </a:lnTo>
                <a:lnTo>
                  <a:pt x="1270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3" name="object 313"/>
          <p:cNvSpPr/>
          <p:nvPr/>
        </p:nvSpPr>
        <p:spPr>
          <a:xfrm>
            <a:off x="8392159" y="1452880"/>
            <a:ext cx="302260" cy="142240"/>
          </a:xfrm>
          <a:custGeom>
            <a:avLst/>
            <a:gdLst/>
            <a:ahLst/>
            <a:cxnLst/>
            <a:rect l="l" t="t" r="r" b="b"/>
            <a:pathLst>
              <a:path w="302259" h="142240">
                <a:moveTo>
                  <a:pt x="285750" y="0"/>
                </a:moveTo>
                <a:lnTo>
                  <a:pt x="152400" y="11430"/>
                </a:lnTo>
                <a:lnTo>
                  <a:pt x="0" y="107950"/>
                </a:lnTo>
                <a:lnTo>
                  <a:pt x="29210" y="142240"/>
                </a:lnTo>
                <a:lnTo>
                  <a:pt x="102870" y="71120"/>
                </a:lnTo>
                <a:lnTo>
                  <a:pt x="302260" y="29210"/>
                </a:lnTo>
                <a:lnTo>
                  <a:pt x="2857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4" name="object 314"/>
          <p:cNvSpPr/>
          <p:nvPr/>
        </p:nvSpPr>
        <p:spPr>
          <a:xfrm>
            <a:off x="8322309" y="1310639"/>
            <a:ext cx="320040" cy="154940"/>
          </a:xfrm>
          <a:custGeom>
            <a:avLst/>
            <a:gdLst/>
            <a:ahLst/>
            <a:cxnLst/>
            <a:rect l="l" t="t" r="r" b="b"/>
            <a:pathLst>
              <a:path w="320040" h="154940">
                <a:moveTo>
                  <a:pt x="290830" y="0"/>
                </a:moveTo>
                <a:lnTo>
                  <a:pt x="135890" y="31750"/>
                </a:lnTo>
                <a:lnTo>
                  <a:pt x="0" y="105410"/>
                </a:lnTo>
                <a:lnTo>
                  <a:pt x="17780" y="154939"/>
                </a:lnTo>
                <a:lnTo>
                  <a:pt x="132080" y="69850"/>
                </a:lnTo>
                <a:lnTo>
                  <a:pt x="320040" y="62230"/>
                </a:lnTo>
                <a:lnTo>
                  <a:pt x="29083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5" name="object 315"/>
          <p:cNvSpPr/>
          <p:nvPr/>
        </p:nvSpPr>
        <p:spPr>
          <a:xfrm>
            <a:off x="7890509" y="372109"/>
            <a:ext cx="330200" cy="148590"/>
          </a:xfrm>
          <a:custGeom>
            <a:avLst/>
            <a:gdLst/>
            <a:ahLst/>
            <a:cxnLst/>
            <a:rect l="l" t="t" r="r" b="b"/>
            <a:pathLst>
              <a:path w="330200" h="148590">
                <a:moveTo>
                  <a:pt x="302260" y="0"/>
                </a:moveTo>
                <a:lnTo>
                  <a:pt x="121920" y="26669"/>
                </a:lnTo>
                <a:lnTo>
                  <a:pt x="0" y="105410"/>
                </a:lnTo>
                <a:lnTo>
                  <a:pt x="21590" y="148589"/>
                </a:lnTo>
                <a:lnTo>
                  <a:pt x="125730" y="68579"/>
                </a:lnTo>
                <a:lnTo>
                  <a:pt x="330200" y="55879"/>
                </a:lnTo>
                <a:lnTo>
                  <a:pt x="30226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6" name="object 316"/>
          <p:cNvSpPr/>
          <p:nvPr/>
        </p:nvSpPr>
        <p:spPr>
          <a:xfrm>
            <a:off x="7834630" y="260350"/>
            <a:ext cx="325120" cy="151130"/>
          </a:xfrm>
          <a:custGeom>
            <a:avLst/>
            <a:gdLst/>
            <a:ahLst/>
            <a:cxnLst/>
            <a:rect l="l" t="t" r="r" b="b"/>
            <a:pathLst>
              <a:path w="325120" h="151129">
                <a:moveTo>
                  <a:pt x="300990" y="0"/>
                </a:moveTo>
                <a:lnTo>
                  <a:pt x="87629" y="41909"/>
                </a:lnTo>
                <a:lnTo>
                  <a:pt x="0" y="107950"/>
                </a:lnTo>
                <a:lnTo>
                  <a:pt x="29210" y="151129"/>
                </a:lnTo>
                <a:lnTo>
                  <a:pt x="114300" y="78740"/>
                </a:lnTo>
                <a:lnTo>
                  <a:pt x="325120" y="40640"/>
                </a:lnTo>
                <a:lnTo>
                  <a:pt x="30099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7" name="object 317"/>
          <p:cNvSpPr/>
          <p:nvPr/>
        </p:nvSpPr>
        <p:spPr>
          <a:xfrm>
            <a:off x="7730490" y="133350"/>
            <a:ext cx="67310" cy="152400"/>
          </a:xfrm>
          <a:custGeom>
            <a:avLst/>
            <a:gdLst/>
            <a:ahLst/>
            <a:cxnLst/>
            <a:rect l="l" t="t" r="r" b="b"/>
            <a:pathLst>
              <a:path w="67309" h="152400">
                <a:moveTo>
                  <a:pt x="0" y="0"/>
                </a:moveTo>
                <a:lnTo>
                  <a:pt x="67309" y="152400"/>
                </a:lnTo>
              </a:path>
            </a:pathLst>
          </a:custGeom>
          <a:ln w="3809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8" name="object 318"/>
          <p:cNvSpPr txBox="1">
            <a:spLocks noGrp="1"/>
          </p:cNvSpPr>
          <p:nvPr>
            <p:ph type="title"/>
          </p:nvPr>
        </p:nvSpPr>
        <p:spPr>
          <a:xfrm>
            <a:off x="2716529" y="554990"/>
            <a:ext cx="4674871" cy="50526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200" spc="5" dirty="0" smtClean="0"/>
              <a:t>Present Perfect Tense</a:t>
            </a:r>
            <a:endParaRPr sz="3200" dirty="0"/>
          </a:p>
        </p:txBody>
      </p:sp>
      <p:sp>
        <p:nvSpPr>
          <p:cNvPr id="319" name="object 319"/>
          <p:cNvSpPr txBox="1"/>
          <p:nvPr/>
        </p:nvSpPr>
        <p:spPr>
          <a:xfrm>
            <a:off x="761999" y="1371600"/>
            <a:ext cx="8070849" cy="3783087"/>
          </a:xfrm>
          <a:prstGeom prst="rect">
            <a:avLst/>
          </a:prstGeom>
        </p:spPr>
        <p:txBody>
          <a:bodyPr vert="horz" wrap="square" lIns="0" tIns="889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00"/>
              </a:spcBef>
              <a:tabLst>
                <a:tab pos="354965" algn="l"/>
                <a:tab pos="355600" algn="l"/>
              </a:tabLst>
            </a:pPr>
            <a:r>
              <a:rPr lang="en-US" sz="2400" dirty="0"/>
              <a:t>Miss </a:t>
            </a:r>
            <a:r>
              <a:rPr lang="en-US" sz="2400" dirty="0" err="1"/>
              <a:t>Rina</a:t>
            </a:r>
            <a:r>
              <a:rPr lang="en-US" sz="2400" dirty="0"/>
              <a:t>...US English since 1989.</a:t>
            </a:r>
            <a:br>
              <a:rPr lang="en-US" sz="2400" dirty="0"/>
            </a:br>
            <a:r>
              <a:rPr lang="en-US" sz="2400" dirty="0"/>
              <a:t>A. Have taught</a:t>
            </a:r>
            <a:br>
              <a:rPr lang="en-US" sz="2400" dirty="0"/>
            </a:br>
            <a:r>
              <a:rPr lang="en-US" sz="2400" dirty="0"/>
              <a:t>B. was teach                              </a:t>
            </a:r>
            <a:br>
              <a:rPr lang="en-US" sz="2400" dirty="0"/>
            </a:br>
            <a:r>
              <a:rPr lang="en-US" sz="2400" dirty="0"/>
              <a:t>C. is going to teach</a:t>
            </a:r>
            <a:br>
              <a:rPr lang="en-US" sz="2400" dirty="0"/>
            </a:br>
            <a:r>
              <a:rPr lang="en-US" sz="2400" dirty="0"/>
              <a:t>D. has taught</a:t>
            </a:r>
            <a:br>
              <a:rPr lang="en-US" sz="2400" dirty="0"/>
            </a:br>
            <a:r>
              <a:rPr lang="en-US" sz="2400" dirty="0"/>
              <a:t>E. </a:t>
            </a:r>
            <a:r>
              <a:rPr lang="en-US" sz="2400" dirty="0" err="1"/>
              <a:t>taoght</a:t>
            </a:r>
            <a:r>
              <a:rPr lang="en-US" sz="2400" dirty="0"/>
              <a:t/>
            </a:r>
            <a:br>
              <a:rPr lang="en-US" sz="2400" dirty="0"/>
            </a:br>
            <a:r>
              <a:rPr lang="en-US" sz="2400" dirty="0" err="1"/>
              <a:t>Jawaban</a:t>
            </a:r>
            <a:r>
              <a:rPr lang="en-US" sz="2400" dirty="0"/>
              <a:t> : D</a:t>
            </a:r>
            <a:br>
              <a:rPr lang="en-US" sz="2400" dirty="0"/>
            </a:br>
            <a:r>
              <a:rPr lang="en-US" sz="2400" dirty="0" err="1"/>
              <a:t>Pembahasan</a:t>
            </a:r>
            <a:r>
              <a:rPr lang="en-US" sz="2400" dirty="0"/>
              <a:t>:</a:t>
            </a:r>
            <a:br>
              <a:rPr lang="en-US" sz="2400" dirty="0"/>
            </a:br>
            <a:r>
              <a:rPr lang="en-US" sz="2400" dirty="0" err="1"/>
              <a:t>Kalimat</a:t>
            </a:r>
            <a:r>
              <a:rPr lang="en-US" sz="2400" dirty="0"/>
              <a:t> di </a:t>
            </a:r>
            <a:r>
              <a:rPr lang="en-US" sz="2400" dirty="0" err="1"/>
              <a:t>atas</a:t>
            </a:r>
            <a:r>
              <a:rPr lang="en-US" sz="2400" dirty="0"/>
              <a:t> </a:t>
            </a:r>
            <a:r>
              <a:rPr lang="en-US" sz="2400" dirty="0" err="1"/>
              <a:t>mencerminkan</a:t>
            </a:r>
            <a:r>
              <a:rPr lang="en-US" sz="2400" dirty="0"/>
              <a:t> </a:t>
            </a:r>
            <a:r>
              <a:rPr lang="en-US" sz="2400" dirty="0" err="1"/>
              <a:t>kegiatan</a:t>
            </a:r>
            <a:r>
              <a:rPr lang="en-US" sz="2400" dirty="0"/>
              <a:t> </a:t>
            </a:r>
            <a:r>
              <a:rPr lang="en-US" sz="2400" dirty="0" err="1"/>
              <a:t>lampau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masih</a:t>
            </a:r>
            <a:r>
              <a:rPr lang="en-US" sz="2400" dirty="0"/>
              <a:t> </a:t>
            </a:r>
            <a:r>
              <a:rPr lang="en-US" sz="2400" dirty="0" err="1"/>
              <a:t>berlangsung</a:t>
            </a:r>
            <a:r>
              <a:rPr lang="en-US" sz="2400" dirty="0"/>
              <a:t> </a:t>
            </a:r>
            <a:r>
              <a:rPr lang="en-US" sz="2400" dirty="0" err="1"/>
              <a:t>sampai</a:t>
            </a:r>
            <a:r>
              <a:rPr lang="en-US" sz="2400" dirty="0"/>
              <a:t> </a:t>
            </a:r>
            <a:r>
              <a:rPr lang="en-US" sz="2400" dirty="0" err="1"/>
              <a:t>saat</a:t>
            </a:r>
            <a:r>
              <a:rPr lang="en-US" sz="2400" dirty="0"/>
              <a:t> </a:t>
            </a:r>
            <a:r>
              <a:rPr lang="en-US" sz="2400" dirty="0" err="1"/>
              <a:t>ini</a:t>
            </a:r>
            <a:r>
              <a:rPr lang="en-US" sz="2400" dirty="0"/>
              <a:t>.</a:t>
            </a:r>
            <a:endParaRPr sz="2400" dirty="0"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120093039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678939" y="1732279"/>
            <a:ext cx="5455285" cy="10312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6600" spc="-5" dirty="0">
                <a:solidFill>
                  <a:srgbClr val="FFFFFF"/>
                </a:solidFill>
              </a:rPr>
              <a:t>WELL</a:t>
            </a:r>
            <a:r>
              <a:rPr sz="6600" spc="-90" dirty="0">
                <a:solidFill>
                  <a:srgbClr val="FFFFFF"/>
                </a:solidFill>
              </a:rPr>
              <a:t> </a:t>
            </a:r>
            <a:r>
              <a:rPr sz="6600" spc="-5" dirty="0">
                <a:solidFill>
                  <a:srgbClr val="FFFFFF"/>
                </a:solidFill>
              </a:rPr>
              <a:t>DONE!!</a:t>
            </a:r>
            <a:endParaRPr sz="6600"/>
          </a:p>
        </p:txBody>
      </p:sp>
      <p:sp>
        <p:nvSpPr>
          <p:cNvPr id="3" name="object 3"/>
          <p:cNvSpPr/>
          <p:nvPr/>
        </p:nvSpPr>
        <p:spPr>
          <a:xfrm>
            <a:off x="3276600" y="3284220"/>
            <a:ext cx="2244090" cy="217677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  <p:transition>
    <p:zoom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-1270" y="0"/>
            <a:ext cx="9145270" cy="31750"/>
          </a:xfrm>
          <a:custGeom>
            <a:avLst/>
            <a:gdLst/>
            <a:ahLst/>
            <a:cxnLst/>
            <a:rect l="l" t="t" r="r" b="b"/>
            <a:pathLst>
              <a:path w="9145270" h="31750">
                <a:moveTo>
                  <a:pt x="0" y="31750"/>
                </a:moveTo>
                <a:lnTo>
                  <a:pt x="9145270" y="31750"/>
                </a:lnTo>
                <a:lnTo>
                  <a:pt x="9145270" y="0"/>
                </a:lnTo>
                <a:lnTo>
                  <a:pt x="0" y="0"/>
                </a:lnTo>
                <a:lnTo>
                  <a:pt x="0" y="31750"/>
                </a:lnTo>
                <a:close/>
              </a:path>
            </a:pathLst>
          </a:custGeom>
          <a:solidFill>
            <a:srgbClr val="162E5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-1270" y="30480"/>
            <a:ext cx="9145270" cy="30480"/>
          </a:xfrm>
          <a:custGeom>
            <a:avLst/>
            <a:gdLst/>
            <a:ahLst/>
            <a:cxnLst/>
            <a:rect l="l" t="t" r="r" b="b"/>
            <a:pathLst>
              <a:path w="9145270" h="30480">
                <a:moveTo>
                  <a:pt x="0" y="30480"/>
                </a:moveTo>
                <a:lnTo>
                  <a:pt x="9145270" y="30480"/>
                </a:lnTo>
                <a:lnTo>
                  <a:pt x="9145270" y="0"/>
                </a:lnTo>
                <a:lnTo>
                  <a:pt x="0" y="0"/>
                </a:lnTo>
                <a:lnTo>
                  <a:pt x="0" y="30480"/>
                </a:lnTo>
                <a:close/>
              </a:path>
            </a:pathLst>
          </a:custGeom>
          <a:solidFill>
            <a:srgbClr val="162E5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-1270" y="60960"/>
            <a:ext cx="9145270" cy="30480"/>
          </a:xfrm>
          <a:custGeom>
            <a:avLst/>
            <a:gdLst/>
            <a:ahLst/>
            <a:cxnLst/>
            <a:rect l="l" t="t" r="r" b="b"/>
            <a:pathLst>
              <a:path w="9145270" h="30480">
                <a:moveTo>
                  <a:pt x="0" y="30480"/>
                </a:moveTo>
                <a:lnTo>
                  <a:pt x="9145270" y="30480"/>
                </a:lnTo>
                <a:lnTo>
                  <a:pt x="9145270" y="0"/>
                </a:lnTo>
                <a:lnTo>
                  <a:pt x="0" y="0"/>
                </a:lnTo>
                <a:lnTo>
                  <a:pt x="0" y="30480"/>
                </a:lnTo>
                <a:close/>
              </a:path>
            </a:pathLst>
          </a:custGeom>
          <a:solidFill>
            <a:srgbClr val="162E5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-1270" y="91439"/>
            <a:ext cx="9145270" cy="31750"/>
          </a:xfrm>
          <a:custGeom>
            <a:avLst/>
            <a:gdLst/>
            <a:ahLst/>
            <a:cxnLst/>
            <a:rect l="l" t="t" r="r" b="b"/>
            <a:pathLst>
              <a:path w="9145270" h="31750">
                <a:moveTo>
                  <a:pt x="0" y="31750"/>
                </a:moveTo>
                <a:lnTo>
                  <a:pt x="9145270" y="31750"/>
                </a:lnTo>
                <a:lnTo>
                  <a:pt x="9145270" y="0"/>
                </a:lnTo>
                <a:lnTo>
                  <a:pt x="0" y="0"/>
                </a:lnTo>
                <a:lnTo>
                  <a:pt x="0" y="31750"/>
                </a:lnTo>
                <a:close/>
              </a:path>
            </a:pathLst>
          </a:custGeom>
          <a:solidFill>
            <a:srgbClr val="162F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-1270" y="123189"/>
            <a:ext cx="9145270" cy="30480"/>
          </a:xfrm>
          <a:custGeom>
            <a:avLst/>
            <a:gdLst/>
            <a:ahLst/>
            <a:cxnLst/>
            <a:rect l="l" t="t" r="r" b="b"/>
            <a:pathLst>
              <a:path w="9145270" h="30480">
                <a:moveTo>
                  <a:pt x="0" y="30480"/>
                </a:moveTo>
                <a:lnTo>
                  <a:pt x="9145270" y="30480"/>
                </a:lnTo>
                <a:lnTo>
                  <a:pt x="9145270" y="0"/>
                </a:lnTo>
                <a:lnTo>
                  <a:pt x="0" y="0"/>
                </a:lnTo>
                <a:lnTo>
                  <a:pt x="0" y="30480"/>
                </a:lnTo>
                <a:close/>
              </a:path>
            </a:pathLst>
          </a:custGeom>
          <a:solidFill>
            <a:srgbClr val="172F6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-1270" y="153670"/>
            <a:ext cx="9145270" cy="31750"/>
          </a:xfrm>
          <a:custGeom>
            <a:avLst/>
            <a:gdLst/>
            <a:ahLst/>
            <a:cxnLst/>
            <a:rect l="l" t="t" r="r" b="b"/>
            <a:pathLst>
              <a:path w="9145270" h="31750">
                <a:moveTo>
                  <a:pt x="0" y="31750"/>
                </a:moveTo>
                <a:lnTo>
                  <a:pt x="9145270" y="31750"/>
                </a:lnTo>
                <a:lnTo>
                  <a:pt x="9145270" y="0"/>
                </a:lnTo>
                <a:lnTo>
                  <a:pt x="0" y="0"/>
                </a:lnTo>
                <a:lnTo>
                  <a:pt x="0" y="31750"/>
                </a:lnTo>
                <a:close/>
              </a:path>
            </a:pathLst>
          </a:custGeom>
          <a:solidFill>
            <a:srgbClr val="17306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-1270" y="185420"/>
            <a:ext cx="9145270" cy="30480"/>
          </a:xfrm>
          <a:custGeom>
            <a:avLst/>
            <a:gdLst/>
            <a:ahLst/>
            <a:cxnLst/>
            <a:rect l="l" t="t" r="r" b="b"/>
            <a:pathLst>
              <a:path w="9145270" h="30479">
                <a:moveTo>
                  <a:pt x="0" y="30480"/>
                </a:moveTo>
                <a:lnTo>
                  <a:pt x="9145270" y="30480"/>
                </a:lnTo>
                <a:lnTo>
                  <a:pt x="9145270" y="0"/>
                </a:lnTo>
                <a:lnTo>
                  <a:pt x="0" y="0"/>
                </a:lnTo>
                <a:lnTo>
                  <a:pt x="0" y="30480"/>
                </a:lnTo>
                <a:close/>
              </a:path>
            </a:pathLst>
          </a:custGeom>
          <a:solidFill>
            <a:srgbClr val="17306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-1270" y="215900"/>
            <a:ext cx="9145270" cy="30480"/>
          </a:xfrm>
          <a:custGeom>
            <a:avLst/>
            <a:gdLst/>
            <a:ahLst/>
            <a:cxnLst/>
            <a:rect l="l" t="t" r="r" b="b"/>
            <a:pathLst>
              <a:path w="9145270" h="30479">
                <a:moveTo>
                  <a:pt x="0" y="30480"/>
                </a:moveTo>
                <a:lnTo>
                  <a:pt x="9145270" y="30480"/>
                </a:lnTo>
                <a:lnTo>
                  <a:pt x="9145270" y="0"/>
                </a:lnTo>
                <a:lnTo>
                  <a:pt x="0" y="0"/>
                </a:lnTo>
                <a:lnTo>
                  <a:pt x="0" y="30480"/>
                </a:lnTo>
                <a:close/>
              </a:path>
            </a:pathLst>
          </a:custGeom>
          <a:solidFill>
            <a:srgbClr val="17316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-1270" y="246379"/>
            <a:ext cx="9145270" cy="31750"/>
          </a:xfrm>
          <a:custGeom>
            <a:avLst/>
            <a:gdLst/>
            <a:ahLst/>
            <a:cxnLst/>
            <a:rect l="l" t="t" r="r" b="b"/>
            <a:pathLst>
              <a:path w="9145270" h="31750">
                <a:moveTo>
                  <a:pt x="0" y="31750"/>
                </a:moveTo>
                <a:lnTo>
                  <a:pt x="9145270" y="31750"/>
                </a:lnTo>
                <a:lnTo>
                  <a:pt x="9145270" y="0"/>
                </a:lnTo>
                <a:lnTo>
                  <a:pt x="0" y="0"/>
                </a:lnTo>
                <a:lnTo>
                  <a:pt x="0" y="31750"/>
                </a:lnTo>
                <a:close/>
              </a:path>
            </a:pathLst>
          </a:custGeom>
          <a:solidFill>
            <a:srgbClr val="18316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-1270" y="278129"/>
            <a:ext cx="9145270" cy="30480"/>
          </a:xfrm>
          <a:custGeom>
            <a:avLst/>
            <a:gdLst/>
            <a:ahLst/>
            <a:cxnLst/>
            <a:rect l="l" t="t" r="r" b="b"/>
            <a:pathLst>
              <a:path w="9145270" h="30479">
                <a:moveTo>
                  <a:pt x="0" y="30480"/>
                </a:moveTo>
                <a:lnTo>
                  <a:pt x="9145270" y="30480"/>
                </a:lnTo>
                <a:lnTo>
                  <a:pt x="9145270" y="0"/>
                </a:lnTo>
                <a:lnTo>
                  <a:pt x="0" y="0"/>
                </a:lnTo>
                <a:lnTo>
                  <a:pt x="0" y="30480"/>
                </a:lnTo>
                <a:close/>
              </a:path>
            </a:pathLst>
          </a:custGeom>
          <a:solidFill>
            <a:srgbClr val="18336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-1270" y="308609"/>
            <a:ext cx="9145270" cy="31750"/>
          </a:xfrm>
          <a:custGeom>
            <a:avLst/>
            <a:gdLst/>
            <a:ahLst/>
            <a:cxnLst/>
            <a:rect l="l" t="t" r="r" b="b"/>
            <a:pathLst>
              <a:path w="9145270" h="31750">
                <a:moveTo>
                  <a:pt x="0" y="31750"/>
                </a:moveTo>
                <a:lnTo>
                  <a:pt x="9145270" y="31750"/>
                </a:lnTo>
                <a:lnTo>
                  <a:pt x="9145270" y="0"/>
                </a:lnTo>
                <a:lnTo>
                  <a:pt x="0" y="0"/>
                </a:lnTo>
                <a:lnTo>
                  <a:pt x="0" y="31750"/>
                </a:lnTo>
                <a:close/>
              </a:path>
            </a:pathLst>
          </a:custGeom>
          <a:solidFill>
            <a:srgbClr val="18336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-1270" y="340359"/>
            <a:ext cx="9145270" cy="30480"/>
          </a:xfrm>
          <a:custGeom>
            <a:avLst/>
            <a:gdLst/>
            <a:ahLst/>
            <a:cxnLst/>
            <a:rect l="l" t="t" r="r" b="b"/>
            <a:pathLst>
              <a:path w="9145270" h="30479">
                <a:moveTo>
                  <a:pt x="0" y="30480"/>
                </a:moveTo>
                <a:lnTo>
                  <a:pt x="9145270" y="30480"/>
                </a:lnTo>
                <a:lnTo>
                  <a:pt x="9145270" y="0"/>
                </a:lnTo>
                <a:lnTo>
                  <a:pt x="0" y="0"/>
                </a:lnTo>
                <a:lnTo>
                  <a:pt x="0" y="30480"/>
                </a:lnTo>
                <a:close/>
              </a:path>
            </a:pathLst>
          </a:custGeom>
          <a:solidFill>
            <a:srgbClr val="18336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-1270" y="370840"/>
            <a:ext cx="9145270" cy="31750"/>
          </a:xfrm>
          <a:custGeom>
            <a:avLst/>
            <a:gdLst/>
            <a:ahLst/>
            <a:cxnLst/>
            <a:rect l="l" t="t" r="r" b="b"/>
            <a:pathLst>
              <a:path w="9145270" h="31750">
                <a:moveTo>
                  <a:pt x="0" y="31750"/>
                </a:moveTo>
                <a:lnTo>
                  <a:pt x="9145270" y="31750"/>
                </a:lnTo>
                <a:lnTo>
                  <a:pt x="9145270" y="0"/>
                </a:lnTo>
                <a:lnTo>
                  <a:pt x="0" y="0"/>
                </a:lnTo>
                <a:lnTo>
                  <a:pt x="0" y="31750"/>
                </a:lnTo>
                <a:close/>
              </a:path>
            </a:pathLst>
          </a:custGeom>
          <a:solidFill>
            <a:srgbClr val="19336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-1270" y="402590"/>
            <a:ext cx="9145270" cy="30480"/>
          </a:xfrm>
          <a:custGeom>
            <a:avLst/>
            <a:gdLst/>
            <a:ahLst/>
            <a:cxnLst/>
            <a:rect l="l" t="t" r="r" b="b"/>
            <a:pathLst>
              <a:path w="9145270" h="30479">
                <a:moveTo>
                  <a:pt x="0" y="30480"/>
                </a:moveTo>
                <a:lnTo>
                  <a:pt x="9145270" y="30480"/>
                </a:lnTo>
                <a:lnTo>
                  <a:pt x="9145270" y="0"/>
                </a:lnTo>
                <a:lnTo>
                  <a:pt x="0" y="0"/>
                </a:lnTo>
                <a:lnTo>
                  <a:pt x="0" y="30480"/>
                </a:lnTo>
                <a:close/>
              </a:path>
            </a:pathLst>
          </a:custGeom>
          <a:solidFill>
            <a:srgbClr val="19346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-1270" y="433069"/>
            <a:ext cx="9145270" cy="31750"/>
          </a:xfrm>
          <a:custGeom>
            <a:avLst/>
            <a:gdLst/>
            <a:ahLst/>
            <a:cxnLst/>
            <a:rect l="l" t="t" r="r" b="b"/>
            <a:pathLst>
              <a:path w="9145270" h="31750">
                <a:moveTo>
                  <a:pt x="0" y="31750"/>
                </a:moveTo>
                <a:lnTo>
                  <a:pt x="9145270" y="31750"/>
                </a:lnTo>
                <a:lnTo>
                  <a:pt x="9145270" y="0"/>
                </a:lnTo>
                <a:lnTo>
                  <a:pt x="0" y="0"/>
                </a:lnTo>
                <a:lnTo>
                  <a:pt x="0" y="31750"/>
                </a:lnTo>
                <a:close/>
              </a:path>
            </a:pathLst>
          </a:custGeom>
          <a:solidFill>
            <a:srgbClr val="19346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-1270" y="464819"/>
            <a:ext cx="9145270" cy="30480"/>
          </a:xfrm>
          <a:custGeom>
            <a:avLst/>
            <a:gdLst/>
            <a:ahLst/>
            <a:cxnLst/>
            <a:rect l="l" t="t" r="r" b="b"/>
            <a:pathLst>
              <a:path w="9145270" h="30479">
                <a:moveTo>
                  <a:pt x="0" y="30479"/>
                </a:moveTo>
                <a:lnTo>
                  <a:pt x="9145270" y="30479"/>
                </a:lnTo>
                <a:lnTo>
                  <a:pt x="9145270" y="0"/>
                </a:lnTo>
                <a:lnTo>
                  <a:pt x="0" y="0"/>
                </a:lnTo>
                <a:lnTo>
                  <a:pt x="0" y="30479"/>
                </a:lnTo>
                <a:close/>
              </a:path>
            </a:pathLst>
          </a:custGeom>
          <a:solidFill>
            <a:srgbClr val="19356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-1270" y="495300"/>
            <a:ext cx="9145270" cy="30480"/>
          </a:xfrm>
          <a:custGeom>
            <a:avLst/>
            <a:gdLst/>
            <a:ahLst/>
            <a:cxnLst/>
            <a:rect l="l" t="t" r="r" b="b"/>
            <a:pathLst>
              <a:path w="9145270" h="30479">
                <a:moveTo>
                  <a:pt x="0" y="30479"/>
                </a:moveTo>
                <a:lnTo>
                  <a:pt x="9145270" y="30479"/>
                </a:lnTo>
                <a:lnTo>
                  <a:pt x="9145270" y="0"/>
                </a:lnTo>
                <a:lnTo>
                  <a:pt x="0" y="0"/>
                </a:lnTo>
                <a:lnTo>
                  <a:pt x="0" y="30479"/>
                </a:lnTo>
                <a:close/>
              </a:path>
            </a:pathLst>
          </a:custGeom>
          <a:solidFill>
            <a:srgbClr val="1A356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-1270" y="525780"/>
            <a:ext cx="9145270" cy="31750"/>
          </a:xfrm>
          <a:custGeom>
            <a:avLst/>
            <a:gdLst/>
            <a:ahLst/>
            <a:cxnLst/>
            <a:rect l="l" t="t" r="r" b="b"/>
            <a:pathLst>
              <a:path w="9145270" h="31750">
                <a:moveTo>
                  <a:pt x="0" y="31750"/>
                </a:moveTo>
                <a:lnTo>
                  <a:pt x="9145270" y="31750"/>
                </a:lnTo>
                <a:lnTo>
                  <a:pt x="9145270" y="0"/>
                </a:lnTo>
                <a:lnTo>
                  <a:pt x="0" y="0"/>
                </a:lnTo>
                <a:lnTo>
                  <a:pt x="0" y="31750"/>
                </a:lnTo>
                <a:close/>
              </a:path>
            </a:pathLst>
          </a:custGeom>
          <a:solidFill>
            <a:srgbClr val="1A366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-1270" y="557530"/>
            <a:ext cx="9145270" cy="30480"/>
          </a:xfrm>
          <a:custGeom>
            <a:avLst/>
            <a:gdLst/>
            <a:ahLst/>
            <a:cxnLst/>
            <a:rect l="l" t="t" r="r" b="b"/>
            <a:pathLst>
              <a:path w="9145270" h="30479">
                <a:moveTo>
                  <a:pt x="0" y="30480"/>
                </a:moveTo>
                <a:lnTo>
                  <a:pt x="9145270" y="30480"/>
                </a:lnTo>
                <a:lnTo>
                  <a:pt x="9145270" y="0"/>
                </a:lnTo>
                <a:lnTo>
                  <a:pt x="0" y="0"/>
                </a:lnTo>
                <a:lnTo>
                  <a:pt x="0" y="30480"/>
                </a:lnTo>
                <a:close/>
              </a:path>
            </a:pathLst>
          </a:custGeom>
          <a:solidFill>
            <a:srgbClr val="1A366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-1270" y="588009"/>
            <a:ext cx="9145270" cy="31750"/>
          </a:xfrm>
          <a:custGeom>
            <a:avLst/>
            <a:gdLst/>
            <a:ahLst/>
            <a:cxnLst/>
            <a:rect l="l" t="t" r="r" b="b"/>
            <a:pathLst>
              <a:path w="9145270" h="31750">
                <a:moveTo>
                  <a:pt x="0" y="31750"/>
                </a:moveTo>
                <a:lnTo>
                  <a:pt x="9145270" y="31750"/>
                </a:lnTo>
                <a:lnTo>
                  <a:pt x="9145270" y="0"/>
                </a:lnTo>
                <a:lnTo>
                  <a:pt x="0" y="0"/>
                </a:lnTo>
                <a:lnTo>
                  <a:pt x="0" y="31750"/>
                </a:lnTo>
                <a:close/>
              </a:path>
            </a:pathLst>
          </a:custGeom>
          <a:solidFill>
            <a:srgbClr val="1A376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-1270" y="619759"/>
            <a:ext cx="9145270" cy="30480"/>
          </a:xfrm>
          <a:custGeom>
            <a:avLst/>
            <a:gdLst/>
            <a:ahLst/>
            <a:cxnLst/>
            <a:rect l="l" t="t" r="r" b="b"/>
            <a:pathLst>
              <a:path w="9145270" h="30479">
                <a:moveTo>
                  <a:pt x="0" y="30479"/>
                </a:moveTo>
                <a:lnTo>
                  <a:pt x="9145270" y="30479"/>
                </a:lnTo>
                <a:lnTo>
                  <a:pt x="9145270" y="0"/>
                </a:lnTo>
                <a:lnTo>
                  <a:pt x="0" y="0"/>
                </a:lnTo>
                <a:lnTo>
                  <a:pt x="0" y="30479"/>
                </a:lnTo>
                <a:close/>
              </a:path>
            </a:pathLst>
          </a:custGeom>
          <a:solidFill>
            <a:srgbClr val="1B377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-1270" y="650240"/>
            <a:ext cx="9145270" cy="31750"/>
          </a:xfrm>
          <a:custGeom>
            <a:avLst/>
            <a:gdLst/>
            <a:ahLst/>
            <a:cxnLst/>
            <a:rect l="l" t="t" r="r" b="b"/>
            <a:pathLst>
              <a:path w="9145270" h="31750">
                <a:moveTo>
                  <a:pt x="0" y="31750"/>
                </a:moveTo>
                <a:lnTo>
                  <a:pt x="9145270" y="31750"/>
                </a:lnTo>
                <a:lnTo>
                  <a:pt x="9145270" y="0"/>
                </a:lnTo>
                <a:lnTo>
                  <a:pt x="0" y="0"/>
                </a:lnTo>
                <a:lnTo>
                  <a:pt x="0" y="31750"/>
                </a:lnTo>
                <a:close/>
              </a:path>
            </a:pathLst>
          </a:custGeom>
          <a:solidFill>
            <a:srgbClr val="1B387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-1270" y="681990"/>
            <a:ext cx="9145270" cy="30480"/>
          </a:xfrm>
          <a:custGeom>
            <a:avLst/>
            <a:gdLst/>
            <a:ahLst/>
            <a:cxnLst/>
            <a:rect l="l" t="t" r="r" b="b"/>
            <a:pathLst>
              <a:path w="9145270" h="30479">
                <a:moveTo>
                  <a:pt x="0" y="30480"/>
                </a:moveTo>
                <a:lnTo>
                  <a:pt x="9145270" y="30480"/>
                </a:lnTo>
                <a:lnTo>
                  <a:pt x="9145270" y="0"/>
                </a:lnTo>
                <a:lnTo>
                  <a:pt x="0" y="0"/>
                </a:lnTo>
                <a:lnTo>
                  <a:pt x="0" y="30480"/>
                </a:lnTo>
                <a:close/>
              </a:path>
            </a:pathLst>
          </a:custGeom>
          <a:solidFill>
            <a:srgbClr val="1B387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-1270" y="712469"/>
            <a:ext cx="9145270" cy="31750"/>
          </a:xfrm>
          <a:custGeom>
            <a:avLst/>
            <a:gdLst/>
            <a:ahLst/>
            <a:cxnLst/>
            <a:rect l="l" t="t" r="r" b="b"/>
            <a:pathLst>
              <a:path w="9145270" h="31750">
                <a:moveTo>
                  <a:pt x="0" y="31750"/>
                </a:moveTo>
                <a:lnTo>
                  <a:pt x="9145270" y="31750"/>
                </a:lnTo>
                <a:lnTo>
                  <a:pt x="9145270" y="0"/>
                </a:lnTo>
                <a:lnTo>
                  <a:pt x="0" y="0"/>
                </a:lnTo>
                <a:lnTo>
                  <a:pt x="0" y="31750"/>
                </a:lnTo>
                <a:close/>
              </a:path>
            </a:pathLst>
          </a:custGeom>
          <a:solidFill>
            <a:srgbClr val="1B397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-1270" y="744219"/>
            <a:ext cx="9145270" cy="30480"/>
          </a:xfrm>
          <a:custGeom>
            <a:avLst/>
            <a:gdLst/>
            <a:ahLst/>
            <a:cxnLst/>
            <a:rect l="l" t="t" r="r" b="b"/>
            <a:pathLst>
              <a:path w="9145270" h="30479">
                <a:moveTo>
                  <a:pt x="0" y="30479"/>
                </a:moveTo>
                <a:lnTo>
                  <a:pt x="9145270" y="30479"/>
                </a:lnTo>
                <a:lnTo>
                  <a:pt x="9145270" y="0"/>
                </a:lnTo>
                <a:lnTo>
                  <a:pt x="0" y="0"/>
                </a:lnTo>
                <a:lnTo>
                  <a:pt x="0" y="30479"/>
                </a:lnTo>
                <a:close/>
              </a:path>
            </a:pathLst>
          </a:custGeom>
          <a:solidFill>
            <a:srgbClr val="1C397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-1270" y="774700"/>
            <a:ext cx="9145270" cy="30480"/>
          </a:xfrm>
          <a:custGeom>
            <a:avLst/>
            <a:gdLst/>
            <a:ahLst/>
            <a:cxnLst/>
            <a:rect l="l" t="t" r="r" b="b"/>
            <a:pathLst>
              <a:path w="9145270" h="30479">
                <a:moveTo>
                  <a:pt x="0" y="30479"/>
                </a:moveTo>
                <a:lnTo>
                  <a:pt x="9145270" y="30479"/>
                </a:lnTo>
                <a:lnTo>
                  <a:pt x="9145270" y="0"/>
                </a:lnTo>
                <a:lnTo>
                  <a:pt x="0" y="0"/>
                </a:lnTo>
                <a:lnTo>
                  <a:pt x="0" y="30479"/>
                </a:lnTo>
                <a:close/>
              </a:path>
            </a:pathLst>
          </a:custGeom>
          <a:solidFill>
            <a:srgbClr val="1C3A7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-1270" y="805180"/>
            <a:ext cx="9145270" cy="31750"/>
          </a:xfrm>
          <a:custGeom>
            <a:avLst/>
            <a:gdLst/>
            <a:ahLst/>
            <a:cxnLst/>
            <a:rect l="l" t="t" r="r" b="b"/>
            <a:pathLst>
              <a:path w="9145270" h="31750">
                <a:moveTo>
                  <a:pt x="0" y="31750"/>
                </a:moveTo>
                <a:lnTo>
                  <a:pt x="9145270" y="31750"/>
                </a:lnTo>
                <a:lnTo>
                  <a:pt x="9145270" y="0"/>
                </a:lnTo>
                <a:lnTo>
                  <a:pt x="0" y="0"/>
                </a:lnTo>
                <a:lnTo>
                  <a:pt x="0" y="31750"/>
                </a:lnTo>
                <a:close/>
              </a:path>
            </a:pathLst>
          </a:custGeom>
          <a:solidFill>
            <a:srgbClr val="1C3A7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-1270" y="836930"/>
            <a:ext cx="9145270" cy="30480"/>
          </a:xfrm>
          <a:custGeom>
            <a:avLst/>
            <a:gdLst/>
            <a:ahLst/>
            <a:cxnLst/>
            <a:rect l="l" t="t" r="r" b="b"/>
            <a:pathLst>
              <a:path w="9145270" h="30480">
                <a:moveTo>
                  <a:pt x="0" y="30480"/>
                </a:moveTo>
                <a:lnTo>
                  <a:pt x="9145270" y="30480"/>
                </a:lnTo>
                <a:lnTo>
                  <a:pt x="9145270" y="0"/>
                </a:lnTo>
                <a:lnTo>
                  <a:pt x="0" y="0"/>
                </a:lnTo>
                <a:lnTo>
                  <a:pt x="0" y="30480"/>
                </a:lnTo>
                <a:close/>
              </a:path>
            </a:pathLst>
          </a:custGeom>
          <a:solidFill>
            <a:srgbClr val="1C3B7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-1270" y="867410"/>
            <a:ext cx="9145270" cy="31750"/>
          </a:xfrm>
          <a:custGeom>
            <a:avLst/>
            <a:gdLst/>
            <a:ahLst/>
            <a:cxnLst/>
            <a:rect l="l" t="t" r="r" b="b"/>
            <a:pathLst>
              <a:path w="9145270" h="31750">
                <a:moveTo>
                  <a:pt x="0" y="31750"/>
                </a:moveTo>
                <a:lnTo>
                  <a:pt x="9145270" y="31750"/>
                </a:lnTo>
                <a:lnTo>
                  <a:pt x="9145270" y="0"/>
                </a:lnTo>
                <a:lnTo>
                  <a:pt x="0" y="0"/>
                </a:lnTo>
                <a:lnTo>
                  <a:pt x="0" y="31750"/>
                </a:lnTo>
                <a:close/>
              </a:path>
            </a:pathLst>
          </a:custGeom>
          <a:solidFill>
            <a:srgbClr val="1D3B7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-1270" y="899160"/>
            <a:ext cx="9145270" cy="30480"/>
          </a:xfrm>
          <a:custGeom>
            <a:avLst/>
            <a:gdLst/>
            <a:ahLst/>
            <a:cxnLst/>
            <a:rect l="l" t="t" r="r" b="b"/>
            <a:pathLst>
              <a:path w="9145270" h="30480">
                <a:moveTo>
                  <a:pt x="0" y="30479"/>
                </a:moveTo>
                <a:lnTo>
                  <a:pt x="9145270" y="30479"/>
                </a:lnTo>
                <a:lnTo>
                  <a:pt x="9145270" y="0"/>
                </a:lnTo>
                <a:lnTo>
                  <a:pt x="0" y="0"/>
                </a:lnTo>
                <a:lnTo>
                  <a:pt x="0" y="30479"/>
                </a:lnTo>
                <a:close/>
              </a:path>
            </a:pathLst>
          </a:custGeom>
          <a:solidFill>
            <a:srgbClr val="1D3C7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-1270" y="929639"/>
            <a:ext cx="9145270" cy="31750"/>
          </a:xfrm>
          <a:custGeom>
            <a:avLst/>
            <a:gdLst/>
            <a:ahLst/>
            <a:cxnLst/>
            <a:rect l="l" t="t" r="r" b="b"/>
            <a:pathLst>
              <a:path w="9145270" h="31750">
                <a:moveTo>
                  <a:pt x="0" y="31750"/>
                </a:moveTo>
                <a:lnTo>
                  <a:pt x="9145270" y="31750"/>
                </a:lnTo>
                <a:lnTo>
                  <a:pt x="9145270" y="0"/>
                </a:lnTo>
                <a:lnTo>
                  <a:pt x="0" y="0"/>
                </a:lnTo>
                <a:lnTo>
                  <a:pt x="0" y="31750"/>
                </a:lnTo>
                <a:close/>
              </a:path>
            </a:pathLst>
          </a:custGeom>
          <a:solidFill>
            <a:srgbClr val="1D3C7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-1270" y="961389"/>
            <a:ext cx="9145270" cy="30480"/>
          </a:xfrm>
          <a:custGeom>
            <a:avLst/>
            <a:gdLst/>
            <a:ahLst/>
            <a:cxnLst/>
            <a:rect l="l" t="t" r="r" b="b"/>
            <a:pathLst>
              <a:path w="9145270" h="30480">
                <a:moveTo>
                  <a:pt x="0" y="30480"/>
                </a:moveTo>
                <a:lnTo>
                  <a:pt x="9145270" y="30480"/>
                </a:lnTo>
                <a:lnTo>
                  <a:pt x="9145270" y="0"/>
                </a:lnTo>
                <a:lnTo>
                  <a:pt x="0" y="0"/>
                </a:lnTo>
                <a:lnTo>
                  <a:pt x="0" y="30480"/>
                </a:lnTo>
                <a:close/>
              </a:path>
            </a:pathLst>
          </a:custGeom>
          <a:solidFill>
            <a:srgbClr val="1D3D7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-1270" y="991869"/>
            <a:ext cx="9145270" cy="31750"/>
          </a:xfrm>
          <a:custGeom>
            <a:avLst/>
            <a:gdLst/>
            <a:ahLst/>
            <a:cxnLst/>
            <a:rect l="l" t="t" r="r" b="b"/>
            <a:pathLst>
              <a:path w="9145270" h="31750">
                <a:moveTo>
                  <a:pt x="0" y="31750"/>
                </a:moveTo>
                <a:lnTo>
                  <a:pt x="9145270" y="31750"/>
                </a:lnTo>
                <a:lnTo>
                  <a:pt x="9145270" y="0"/>
                </a:lnTo>
                <a:lnTo>
                  <a:pt x="0" y="0"/>
                </a:lnTo>
                <a:lnTo>
                  <a:pt x="0" y="31750"/>
                </a:lnTo>
                <a:close/>
              </a:path>
            </a:pathLst>
          </a:custGeom>
          <a:solidFill>
            <a:srgbClr val="1E3D7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-1270" y="1023619"/>
            <a:ext cx="9145270" cy="30480"/>
          </a:xfrm>
          <a:custGeom>
            <a:avLst/>
            <a:gdLst/>
            <a:ahLst/>
            <a:cxnLst/>
            <a:rect l="l" t="t" r="r" b="b"/>
            <a:pathLst>
              <a:path w="9145270" h="30480">
                <a:moveTo>
                  <a:pt x="0" y="30479"/>
                </a:moveTo>
                <a:lnTo>
                  <a:pt x="9145270" y="30479"/>
                </a:lnTo>
                <a:lnTo>
                  <a:pt x="9145270" y="0"/>
                </a:lnTo>
                <a:lnTo>
                  <a:pt x="0" y="0"/>
                </a:lnTo>
                <a:lnTo>
                  <a:pt x="0" y="30479"/>
                </a:lnTo>
                <a:close/>
              </a:path>
            </a:pathLst>
          </a:custGeom>
          <a:solidFill>
            <a:srgbClr val="1E3E7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-1270" y="1054100"/>
            <a:ext cx="9145270" cy="30480"/>
          </a:xfrm>
          <a:custGeom>
            <a:avLst/>
            <a:gdLst/>
            <a:ahLst/>
            <a:cxnLst/>
            <a:rect l="l" t="t" r="r" b="b"/>
            <a:pathLst>
              <a:path w="9145270" h="30480">
                <a:moveTo>
                  <a:pt x="0" y="30479"/>
                </a:moveTo>
                <a:lnTo>
                  <a:pt x="9145270" y="30479"/>
                </a:lnTo>
                <a:lnTo>
                  <a:pt x="9145270" y="0"/>
                </a:lnTo>
                <a:lnTo>
                  <a:pt x="0" y="0"/>
                </a:lnTo>
                <a:lnTo>
                  <a:pt x="0" y="30479"/>
                </a:lnTo>
                <a:close/>
              </a:path>
            </a:pathLst>
          </a:custGeom>
          <a:solidFill>
            <a:srgbClr val="1E3E7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-1270" y="1084580"/>
            <a:ext cx="9145270" cy="31750"/>
          </a:xfrm>
          <a:custGeom>
            <a:avLst/>
            <a:gdLst/>
            <a:ahLst/>
            <a:cxnLst/>
            <a:rect l="l" t="t" r="r" b="b"/>
            <a:pathLst>
              <a:path w="9145270" h="31750">
                <a:moveTo>
                  <a:pt x="0" y="31750"/>
                </a:moveTo>
                <a:lnTo>
                  <a:pt x="9145270" y="31750"/>
                </a:lnTo>
                <a:lnTo>
                  <a:pt x="9145270" y="0"/>
                </a:lnTo>
                <a:lnTo>
                  <a:pt x="0" y="0"/>
                </a:lnTo>
                <a:lnTo>
                  <a:pt x="0" y="31750"/>
                </a:lnTo>
                <a:close/>
              </a:path>
            </a:pathLst>
          </a:custGeom>
          <a:solidFill>
            <a:srgbClr val="1E3F7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-1270" y="1116330"/>
            <a:ext cx="9145270" cy="30480"/>
          </a:xfrm>
          <a:custGeom>
            <a:avLst/>
            <a:gdLst/>
            <a:ahLst/>
            <a:cxnLst/>
            <a:rect l="l" t="t" r="r" b="b"/>
            <a:pathLst>
              <a:path w="9145270" h="30480">
                <a:moveTo>
                  <a:pt x="0" y="30480"/>
                </a:moveTo>
                <a:lnTo>
                  <a:pt x="9145270" y="30480"/>
                </a:lnTo>
                <a:lnTo>
                  <a:pt x="9145270" y="0"/>
                </a:lnTo>
                <a:lnTo>
                  <a:pt x="0" y="0"/>
                </a:lnTo>
                <a:lnTo>
                  <a:pt x="0" y="30480"/>
                </a:lnTo>
                <a:close/>
              </a:path>
            </a:pathLst>
          </a:custGeom>
          <a:solidFill>
            <a:srgbClr val="1F3F8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-1270" y="1146810"/>
            <a:ext cx="9145270" cy="31750"/>
          </a:xfrm>
          <a:custGeom>
            <a:avLst/>
            <a:gdLst/>
            <a:ahLst/>
            <a:cxnLst/>
            <a:rect l="l" t="t" r="r" b="b"/>
            <a:pathLst>
              <a:path w="9145270" h="31750">
                <a:moveTo>
                  <a:pt x="0" y="31750"/>
                </a:moveTo>
                <a:lnTo>
                  <a:pt x="9145270" y="31750"/>
                </a:lnTo>
                <a:lnTo>
                  <a:pt x="9145270" y="0"/>
                </a:lnTo>
                <a:lnTo>
                  <a:pt x="0" y="0"/>
                </a:lnTo>
                <a:lnTo>
                  <a:pt x="0" y="31750"/>
                </a:lnTo>
                <a:close/>
              </a:path>
            </a:pathLst>
          </a:custGeom>
          <a:solidFill>
            <a:srgbClr val="1F408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-1270" y="1178560"/>
            <a:ext cx="9145270" cy="30480"/>
          </a:xfrm>
          <a:custGeom>
            <a:avLst/>
            <a:gdLst/>
            <a:ahLst/>
            <a:cxnLst/>
            <a:rect l="l" t="t" r="r" b="b"/>
            <a:pathLst>
              <a:path w="9145270" h="30480">
                <a:moveTo>
                  <a:pt x="0" y="30479"/>
                </a:moveTo>
                <a:lnTo>
                  <a:pt x="9145270" y="30479"/>
                </a:lnTo>
                <a:lnTo>
                  <a:pt x="9145270" y="0"/>
                </a:lnTo>
                <a:lnTo>
                  <a:pt x="0" y="0"/>
                </a:lnTo>
                <a:lnTo>
                  <a:pt x="0" y="30479"/>
                </a:lnTo>
                <a:close/>
              </a:path>
            </a:pathLst>
          </a:custGeom>
          <a:solidFill>
            <a:srgbClr val="1F408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-1270" y="1209039"/>
            <a:ext cx="9145270" cy="31750"/>
          </a:xfrm>
          <a:custGeom>
            <a:avLst/>
            <a:gdLst/>
            <a:ahLst/>
            <a:cxnLst/>
            <a:rect l="l" t="t" r="r" b="b"/>
            <a:pathLst>
              <a:path w="9145270" h="31750">
                <a:moveTo>
                  <a:pt x="0" y="31750"/>
                </a:moveTo>
                <a:lnTo>
                  <a:pt x="9145270" y="31750"/>
                </a:lnTo>
                <a:lnTo>
                  <a:pt x="9145270" y="0"/>
                </a:lnTo>
                <a:lnTo>
                  <a:pt x="0" y="0"/>
                </a:lnTo>
                <a:lnTo>
                  <a:pt x="0" y="31750"/>
                </a:lnTo>
                <a:close/>
              </a:path>
            </a:pathLst>
          </a:custGeom>
          <a:solidFill>
            <a:srgbClr val="1F418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-1270" y="1240789"/>
            <a:ext cx="9145270" cy="30480"/>
          </a:xfrm>
          <a:custGeom>
            <a:avLst/>
            <a:gdLst/>
            <a:ahLst/>
            <a:cxnLst/>
            <a:rect l="l" t="t" r="r" b="b"/>
            <a:pathLst>
              <a:path w="9145270" h="30480">
                <a:moveTo>
                  <a:pt x="0" y="30480"/>
                </a:moveTo>
                <a:lnTo>
                  <a:pt x="9145270" y="30480"/>
                </a:lnTo>
                <a:lnTo>
                  <a:pt x="9145270" y="0"/>
                </a:lnTo>
                <a:lnTo>
                  <a:pt x="0" y="0"/>
                </a:lnTo>
                <a:lnTo>
                  <a:pt x="0" y="30480"/>
                </a:lnTo>
                <a:close/>
              </a:path>
            </a:pathLst>
          </a:custGeom>
          <a:solidFill>
            <a:srgbClr val="20418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-1270" y="1271269"/>
            <a:ext cx="9145270" cy="31750"/>
          </a:xfrm>
          <a:custGeom>
            <a:avLst/>
            <a:gdLst/>
            <a:ahLst/>
            <a:cxnLst/>
            <a:rect l="l" t="t" r="r" b="b"/>
            <a:pathLst>
              <a:path w="9145270" h="31750">
                <a:moveTo>
                  <a:pt x="0" y="31750"/>
                </a:moveTo>
                <a:lnTo>
                  <a:pt x="9145270" y="31750"/>
                </a:lnTo>
                <a:lnTo>
                  <a:pt x="9145270" y="0"/>
                </a:lnTo>
                <a:lnTo>
                  <a:pt x="0" y="0"/>
                </a:lnTo>
                <a:lnTo>
                  <a:pt x="0" y="31750"/>
                </a:lnTo>
                <a:close/>
              </a:path>
            </a:pathLst>
          </a:custGeom>
          <a:solidFill>
            <a:srgbClr val="20428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-1270" y="1303019"/>
            <a:ext cx="9145270" cy="30480"/>
          </a:xfrm>
          <a:custGeom>
            <a:avLst/>
            <a:gdLst/>
            <a:ahLst/>
            <a:cxnLst/>
            <a:rect l="l" t="t" r="r" b="b"/>
            <a:pathLst>
              <a:path w="9145270" h="30480">
                <a:moveTo>
                  <a:pt x="0" y="30479"/>
                </a:moveTo>
                <a:lnTo>
                  <a:pt x="9145270" y="30479"/>
                </a:lnTo>
                <a:lnTo>
                  <a:pt x="9145270" y="0"/>
                </a:lnTo>
                <a:lnTo>
                  <a:pt x="0" y="0"/>
                </a:lnTo>
                <a:lnTo>
                  <a:pt x="0" y="30479"/>
                </a:lnTo>
                <a:close/>
              </a:path>
            </a:pathLst>
          </a:custGeom>
          <a:solidFill>
            <a:srgbClr val="20428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-1270" y="1333500"/>
            <a:ext cx="9145270" cy="30480"/>
          </a:xfrm>
          <a:custGeom>
            <a:avLst/>
            <a:gdLst/>
            <a:ahLst/>
            <a:cxnLst/>
            <a:rect l="l" t="t" r="r" b="b"/>
            <a:pathLst>
              <a:path w="9145270" h="30480">
                <a:moveTo>
                  <a:pt x="0" y="30479"/>
                </a:moveTo>
                <a:lnTo>
                  <a:pt x="9145270" y="30479"/>
                </a:lnTo>
                <a:lnTo>
                  <a:pt x="9145270" y="0"/>
                </a:lnTo>
                <a:lnTo>
                  <a:pt x="0" y="0"/>
                </a:lnTo>
                <a:lnTo>
                  <a:pt x="0" y="30479"/>
                </a:lnTo>
                <a:close/>
              </a:path>
            </a:pathLst>
          </a:custGeom>
          <a:solidFill>
            <a:srgbClr val="20438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-1270" y="1363980"/>
            <a:ext cx="9145270" cy="31750"/>
          </a:xfrm>
          <a:custGeom>
            <a:avLst/>
            <a:gdLst/>
            <a:ahLst/>
            <a:cxnLst/>
            <a:rect l="l" t="t" r="r" b="b"/>
            <a:pathLst>
              <a:path w="9145270" h="31750">
                <a:moveTo>
                  <a:pt x="0" y="31750"/>
                </a:moveTo>
                <a:lnTo>
                  <a:pt x="9145270" y="31750"/>
                </a:lnTo>
                <a:lnTo>
                  <a:pt x="9145270" y="0"/>
                </a:lnTo>
                <a:lnTo>
                  <a:pt x="0" y="0"/>
                </a:lnTo>
                <a:lnTo>
                  <a:pt x="0" y="31750"/>
                </a:lnTo>
                <a:close/>
              </a:path>
            </a:pathLst>
          </a:custGeom>
          <a:solidFill>
            <a:srgbClr val="21438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-1270" y="1395730"/>
            <a:ext cx="9145270" cy="30480"/>
          </a:xfrm>
          <a:custGeom>
            <a:avLst/>
            <a:gdLst/>
            <a:ahLst/>
            <a:cxnLst/>
            <a:rect l="l" t="t" r="r" b="b"/>
            <a:pathLst>
              <a:path w="9145270" h="30480">
                <a:moveTo>
                  <a:pt x="0" y="30480"/>
                </a:moveTo>
                <a:lnTo>
                  <a:pt x="9145270" y="30480"/>
                </a:lnTo>
                <a:lnTo>
                  <a:pt x="9145270" y="0"/>
                </a:lnTo>
                <a:lnTo>
                  <a:pt x="0" y="0"/>
                </a:lnTo>
                <a:lnTo>
                  <a:pt x="0" y="30480"/>
                </a:lnTo>
                <a:close/>
              </a:path>
            </a:pathLst>
          </a:custGeom>
          <a:solidFill>
            <a:srgbClr val="21448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-1270" y="1426210"/>
            <a:ext cx="9145270" cy="31750"/>
          </a:xfrm>
          <a:custGeom>
            <a:avLst/>
            <a:gdLst/>
            <a:ahLst/>
            <a:cxnLst/>
            <a:rect l="l" t="t" r="r" b="b"/>
            <a:pathLst>
              <a:path w="9145270" h="31750">
                <a:moveTo>
                  <a:pt x="0" y="31750"/>
                </a:moveTo>
                <a:lnTo>
                  <a:pt x="9145270" y="31750"/>
                </a:lnTo>
                <a:lnTo>
                  <a:pt x="9145270" y="0"/>
                </a:lnTo>
                <a:lnTo>
                  <a:pt x="0" y="0"/>
                </a:lnTo>
                <a:lnTo>
                  <a:pt x="0" y="31750"/>
                </a:lnTo>
                <a:close/>
              </a:path>
            </a:pathLst>
          </a:custGeom>
          <a:solidFill>
            <a:srgbClr val="21448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-1270" y="1457960"/>
            <a:ext cx="9145270" cy="30480"/>
          </a:xfrm>
          <a:custGeom>
            <a:avLst/>
            <a:gdLst/>
            <a:ahLst/>
            <a:cxnLst/>
            <a:rect l="l" t="t" r="r" b="b"/>
            <a:pathLst>
              <a:path w="9145270" h="30480">
                <a:moveTo>
                  <a:pt x="0" y="30479"/>
                </a:moveTo>
                <a:lnTo>
                  <a:pt x="9145270" y="30479"/>
                </a:lnTo>
                <a:lnTo>
                  <a:pt x="9145270" y="0"/>
                </a:lnTo>
                <a:lnTo>
                  <a:pt x="0" y="0"/>
                </a:lnTo>
                <a:lnTo>
                  <a:pt x="0" y="30479"/>
                </a:lnTo>
                <a:close/>
              </a:path>
            </a:pathLst>
          </a:custGeom>
          <a:solidFill>
            <a:srgbClr val="21458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object 50"/>
          <p:cNvSpPr/>
          <p:nvPr/>
        </p:nvSpPr>
        <p:spPr>
          <a:xfrm>
            <a:off x="-1270" y="1488439"/>
            <a:ext cx="9145270" cy="31750"/>
          </a:xfrm>
          <a:custGeom>
            <a:avLst/>
            <a:gdLst/>
            <a:ahLst/>
            <a:cxnLst/>
            <a:rect l="l" t="t" r="r" b="b"/>
            <a:pathLst>
              <a:path w="9145270" h="31750">
                <a:moveTo>
                  <a:pt x="0" y="31750"/>
                </a:moveTo>
                <a:lnTo>
                  <a:pt x="9145270" y="31750"/>
                </a:lnTo>
                <a:lnTo>
                  <a:pt x="9145270" y="0"/>
                </a:lnTo>
                <a:lnTo>
                  <a:pt x="0" y="0"/>
                </a:lnTo>
                <a:lnTo>
                  <a:pt x="0" y="31750"/>
                </a:lnTo>
                <a:close/>
              </a:path>
            </a:pathLst>
          </a:custGeom>
          <a:solidFill>
            <a:srgbClr val="22458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object 51"/>
          <p:cNvSpPr/>
          <p:nvPr/>
        </p:nvSpPr>
        <p:spPr>
          <a:xfrm>
            <a:off x="-1270" y="1520189"/>
            <a:ext cx="9145270" cy="30480"/>
          </a:xfrm>
          <a:custGeom>
            <a:avLst/>
            <a:gdLst/>
            <a:ahLst/>
            <a:cxnLst/>
            <a:rect l="l" t="t" r="r" b="b"/>
            <a:pathLst>
              <a:path w="9145270" h="30480">
                <a:moveTo>
                  <a:pt x="0" y="30480"/>
                </a:moveTo>
                <a:lnTo>
                  <a:pt x="9145270" y="30480"/>
                </a:lnTo>
                <a:lnTo>
                  <a:pt x="9145270" y="0"/>
                </a:lnTo>
                <a:lnTo>
                  <a:pt x="0" y="0"/>
                </a:lnTo>
                <a:lnTo>
                  <a:pt x="0" y="30480"/>
                </a:lnTo>
                <a:close/>
              </a:path>
            </a:pathLst>
          </a:custGeom>
          <a:solidFill>
            <a:srgbClr val="22468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object 52"/>
          <p:cNvSpPr/>
          <p:nvPr/>
        </p:nvSpPr>
        <p:spPr>
          <a:xfrm>
            <a:off x="-1270" y="1550669"/>
            <a:ext cx="9145270" cy="31750"/>
          </a:xfrm>
          <a:custGeom>
            <a:avLst/>
            <a:gdLst/>
            <a:ahLst/>
            <a:cxnLst/>
            <a:rect l="l" t="t" r="r" b="b"/>
            <a:pathLst>
              <a:path w="9145270" h="31750">
                <a:moveTo>
                  <a:pt x="0" y="31750"/>
                </a:moveTo>
                <a:lnTo>
                  <a:pt x="9145270" y="31750"/>
                </a:lnTo>
                <a:lnTo>
                  <a:pt x="9145270" y="0"/>
                </a:lnTo>
                <a:lnTo>
                  <a:pt x="0" y="0"/>
                </a:lnTo>
                <a:lnTo>
                  <a:pt x="0" y="31750"/>
                </a:lnTo>
                <a:close/>
              </a:path>
            </a:pathLst>
          </a:custGeom>
          <a:solidFill>
            <a:srgbClr val="22468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" name="object 53"/>
          <p:cNvSpPr/>
          <p:nvPr/>
        </p:nvSpPr>
        <p:spPr>
          <a:xfrm>
            <a:off x="-1270" y="1582419"/>
            <a:ext cx="9145270" cy="30480"/>
          </a:xfrm>
          <a:custGeom>
            <a:avLst/>
            <a:gdLst/>
            <a:ahLst/>
            <a:cxnLst/>
            <a:rect l="l" t="t" r="r" b="b"/>
            <a:pathLst>
              <a:path w="9145270" h="30480">
                <a:moveTo>
                  <a:pt x="0" y="30479"/>
                </a:moveTo>
                <a:lnTo>
                  <a:pt x="9145270" y="30479"/>
                </a:lnTo>
                <a:lnTo>
                  <a:pt x="9145270" y="0"/>
                </a:lnTo>
                <a:lnTo>
                  <a:pt x="0" y="0"/>
                </a:lnTo>
                <a:lnTo>
                  <a:pt x="0" y="30479"/>
                </a:lnTo>
                <a:close/>
              </a:path>
            </a:pathLst>
          </a:custGeom>
          <a:solidFill>
            <a:srgbClr val="22478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object 54"/>
          <p:cNvSpPr/>
          <p:nvPr/>
        </p:nvSpPr>
        <p:spPr>
          <a:xfrm>
            <a:off x="-1270" y="1612900"/>
            <a:ext cx="9145270" cy="30480"/>
          </a:xfrm>
          <a:custGeom>
            <a:avLst/>
            <a:gdLst/>
            <a:ahLst/>
            <a:cxnLst/>
            <a:rect l="l" t="t" r="r" b="b"/>
            <a:pathLst>
              <a:path w="9145270" h="30480">
                <a:moveTo>
                  <a:pt x="0" y="30479"/>
                </a:moveTo>
                <a:lnTo>
                  <a:pt x="9145270" y="30479"/>
                </a:lnTo>
                <a:lnTo>
                  <a:pt x="9145270" y="0"/>
                </a:lnTo>
                <a:lnTo>
                  <a:pt x="0" y="0"/>
                </a:lnTo>
                <a:lnTo>
                  <a:pt x="0" y="30479"/>
                </a:lnTo>
                <a:close/>
              </a:path>
            </a:pathLst>
          </a:custGeom>
          <a:solidFill>
            <a:srgbClr val="23479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" name="object 55"/>
          <p:cNvSpPr/>
          <p:nvPr/>
        </p:nvSpPr>
        <p:spPr>
          <a:xfrm>
            <a:off x="-1270" y="1643379"/>
            <a:ext cx="9145270" cy="31750"/>
          </a:xfrm>
          <a:custGeom>
            <a:avLst/>
            <a:gdLst/>
            <a:ahLst/>
            <a:cxnLst/>
            <a:rect l="l" t="t" r="r" b="b"/>
            <a:pathLst>
              <a:path w="9145270" h="31750">
                <a:moveTo>
                  <a:pt x="0" y="31750"/>
                </a:moveTo>
                <a:lnTo>
                  <a:pt x="9145270" y="31750"/>
                </a:lnTo>
                <a:lnTo>
                  <a:pt x="9145270" y="0"/>
                </a:lnTo>
                <a:lnTo>
                  <a:pt x="0" y="0"/>
                </a:lnTo>
                <a:lnTo>
                  <a:pt x="0" y="31750"/>
                </a:lnTo>
                <a:close/>
              </a:path>
            </a:pathLst>
          </a:custGeom>
          <a:solidFill>
            <a:srgbClr val="23489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" name="object 56"/>
          <p:cNvSpPr/>
          <p:nvPr/>
        </p:nvSpPr>
        <p:spPr>
          <a:xfrm>
            <a:off x="-1270" y="1675129"/>
            <a:ext cx="9145270" cy="30480"/>
          </a:xfrm>
          <a:custGeom>
            <a:avLst/>
            <a:gdLst/>
            <a:ahLst/>
            <a:cxnLst/>
            <a:rect l="l" t="t" r="r" b="b"/>
            <a:pathLst>
              <a:path w="9145270" h="30480">
                <a:moveTo>
                  <a:pt x="0" y="30480"/>
                </a:moveTo>
                <a:lnTo>
                  <a:pt x="9145270" y="30480"/>
                </a:lnTo>
                <a:lnTo>
                  <a:pt x="9145270" y="0"/>
                </a:lnTo>
                <a:lnTo>
                  <a:pt x="0" y="0"/>
                </a:lnTo>
                <a:lnTo>
                  <a:pt x="0" y="30480"/>
                </a:lnTo>
                <a:close/>
              </a:path>
            </a:pathLst>
          </a:custGeom>
          <a:solidFill>
            <a:srgbClr val="23489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" name="object 57"/>
          <p:cNvSpPr/>
          <p:nvPr/>
        </p:nvSpPr>
        <p:spPr>
          <a:xfrm>
            <a:off x="-1270" y="1705610"/>
            <a:ext cx="9145270" cy="31750"/>
          </a:xfrm>
          <a:custGeom>
            <a:avLst/>
            <a:gdLst/>
            <a:ahLst/>
            <a:cxnLst/>
            <a:rect l="l" t="t" r="r" b="b"/>
            <a:pathLst>
              <a:path w="9145270" h="31750">
                <a:moveTo>
                  <a:pt x="0" y="31750"/>
                </a:moveTo>
                <a:lnTo>
                  <a:pt x="9145270" y="31750"/>
                </a:lnTo>
                <a:lnTo>
                  <a:pt x="9145270" y="0"/>
                </a:lnTo>
                <a:lnTo>
                  <a:pt x="0" y="0"/>
                </a:lnTo>
                <a:lnTo>
                  <a:pt x="0" y="31750"/>
                </a:lnTo>
                <a:close/>
              </a:path>
            </a:pathLst>
          </a:custGeom>
          <a:solidFill>
            <a:srgbClr val="23499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" name="object 58"/>
          <p:cNvSpPr/>
          <p:nvPr/>
        </p:nvSpPr>
        <p:spPr>
          <a:xfrm>
            <a:off x="-1270" y="1737360"/>
            <a:ext cx="9145270" cy="30480"/>
          </a:xfrm>
          <a:custGeom>
            <a:avLst/>
            <a:gdLst/>
            <a:ahLst/>
            <a:cxnLst/>
            <a:rect l="l" t="t" r="r" b="b"/>
            <a:pathLst>
              <a:path w="9145270" h="30480">
                <a:moveTo>
                  <a:pt x="0" y="30479"/>
                </a:moveTo>
                <a:lnTo>
                  <a:pt x="9145270" y="30479"/>
                </a:lnTo>
                <a:lnTo>
                  <a:pt x="9145270" y="0"/>
                </a:lnTo>
                <a:lnTo>
                  <a:pt x="0" y="0"/>
                </a:lnTo>
                <a:lnTo>
                  <a:pt x="0" y="30479"/>
                </a:lnTo>
                <a:close/>
              </a:path>
            </a:pathLst>
          </a:custGeom>
          <a:solidFill>
            <a:srgbClr val="24499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" name="object 59"/>
          <p:cNvSpPr/>
          <p:nvPr/>
        </p:nvSpPr>
        <p:spPr>
          <a:xfrm>
            <a:off x="-1270" y="1767839"/>
            <a:ext cx="9145270" cy="30480"/>
          </a:xfrm>
          <a:custGeom>
            <a:avLst/>
            <a:gdLst/>
            <a:ahLst/>
            <a:cxnLst/>
            <a:rect l="l" t="t" r="r" b="b"/>
            <a:pathLst>
              <a:path w="9145270" h="30480">
                <a:moveTo>
                  <a:pt x="0" y="30480"/>
                </a:moveTo>
                <a:lnTo>
                  <a:pt x="9145270" y="30480"/>
                </a:lnTo>
                <a:lnTo>
                  <a:pt x="9145270" y="0"/>
                </a:lnTo>
                <a:lnTo>
                  <a:pt x="0" y="0"/>
                </a:lnTo>
                <a:lnTo>
                  <a:pt x="0" y="30480"/>
                </a:lnTo>
                <a:close/>
              </a:path>
            </a:pathLst>
          </a:custGeom>
          <a:solidFill>
            <a:srgbClr val="244A9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" name="object 60"/>
          <p:cNvSpPr/>
          <p:nvPr/>
        </p:nvSpPr>
        <p:spPr>
          <a:xfrm>
            <a:off x="-1270" y="1798320"/>
            <a:ext cx="9145270" cy="31750"/>
          </a:xfrm>
          <a:custGeom>
            <a:avLst/>
            <a:gdLst/>
            <a:ahLst/>
            <a:cxnLst/>
            <a:rect l="l" t="t" r="r" b="b"/>
            <a:pathLst>
              <a:path w="9145270" h="31750">
                <a:moveTo>
                  <a:pt x="0" y="31750"/>
                </a:moveTo>
                <a:lnTo>
                  <a:pt x="9145270" y="31750"/>
                </a:lnTo>
                <a:lnTo>
                  <a:pt x="9145270" y="0"/>
                </a:lnTo>
                <a:lnTo>
                  <a:pt x="0" y="0"/>
                </a:lnTo>
                <a:lnTo>
                  <a:pt x="0" y="31750"/>
                </a:lnTo>
                <a:close/>
              </a:path>
            </a:pathLst>
          </a:custGeom>
          <a:solidFill>
            <a:srgbClr val="244A9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" name="object 61"/>
          <p:cNvSpPr/>
          <p:nvPr/>
        </p:nvSpPr>
        <p:spPr>
          <a:xfrm>
            <a:off x="-1270" y="1830070"/>
            <a:ext cx="9145270" cy="31750"/>
          </a:xfrm>
          <a:custGeom>
            <a:avLst/>
            <a:gdLst/>
            <a:ahLst/>
            <a:cxnLst/>
            <a:rect l="l" t="t" r="r" b="b"/>
            <a:pathLst>
              <a:path w="9145270" h="31750">
                <a:moveTo>
                  <a:pt x="0" y="31750"/>
                </a:moveTo>
                <a:lnTo>
                  <a:pt x="9145270" y="31750"/>
                </a:lnTo>
                <a:lnTo>
                  <a:pt x="9145270" y="0"/>
                </a:lnTo>
                <a:lnTo>
                  <a:pt x="0" y="0"/>
                </a:lnTo>
                <a:lnTo>
                  <a:pt x="0" y="31750"/>
                </a:lnTo>
                <a:close/>
              </a:path>
            </a:pathLst>
          </a:custGeom>
          <a:solidFill>
            <a:srgbClr val="244B9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" name="object 62"/>
          <p:cNvSpPr/>
          <p:nvPr/>
        </p:nvSpPr>
        <p:spPr>
          <a:xfrm>
            <a:off x="-1270" y="1861820"/>
            <a:ext cx="9145270" cy="30480"/>
          </a:xfrm>
          <a:custGeom>
            <a:avLst/>
            <a:gdLst/>
            <a:ahLst/>
            <a:cxnLst/>
            <a:rect l="l" t="t" r="r" b="b"/>
            <a:pathLst>
              <a:path w="9145270" h="30480">
                <a:moveTo>
                  <a:pt x="0" y="30479"/>
                </a:moveTo>
                <a:lnTo>
                  <a:pt x="9145270" y="30479"/>
                </a:lnTo>
                <a:lnTo>
                  <a:pt x="9145270" y="0"/>
                </a:lnTo>
                <a:lnTo>
                  <a:pt x="0" y="0"/>
                </a:lnTo>
                <a:lnTo>
                  <a:pt x="0" y="30479"/>
                </a:lnTo>
                <a:close/>
              </a:path>
            </a:pathLst>
          </a:custGeom>
          <a:solidFill>
            <a:srgbClr val="254B9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" name="object 63"/>
          <p:cNvSpPr/>
          <p:nvPr/>
        </p:nvSpPr>
        <p:spPr>
          <a:xfrm>
            <a:off x="-1270" y="1892300"/>
            <a:ext cx="9145270" cy="30480"/>
          </a:xfrm>
          <a:custGeom>
            <a:avLst/>
            <a:gdLst/>
            <a:ahLst/>
            <a:cxnLst/>
            <a:rect l="l" t="t" r="r" b="b"/>
            <a:pathLst>
              <a:path w="9145270" h="30480">
                <a:moveTo>
                  <a:pt x="0" y="30479"/>
                </a:moveTo>
                <a:lnTo>
                  <a:pt x="9145270" y="30479"/>
                </a:lnTo>
                <a:lnTo>
                  <a:pt x="9145270" y="0"/>
                </a:lnTo>
                <a:lnTo>
                  <a:pt x="0" y="0"/>
                </a:lnTo>
                <a:lnTo>
                  <a:pt x="0" y="30479"/>
                </a:lnTo>
                <a:close/>
              </a:path>
            </a:pathLst>
          </a:custGeom>
          <a:solidFill>
            <a:srgbClr val="254C9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" name="object 64"/>
          <p:cNvSpPr/>
          <p:nvPr/>
        </p:nvSpPr>
        <p:spPr>
          <a:xfrm>
            <a:off x="-1270" y="1922779"/>
            <a:ext cx="9145270" cy="31750"/>
          </a:xfrm>
          <a:custGeom>
            <a:avLst/>
            <a:gdLst/>
            <a:ahLst/>
            <a:cxnLst/>
            <a:rect l="l" t="t" r="r" b="b"/>
            <a:pathLst>
              <a:path w="9145270" h="31750">
                <a:moveTo>
                  <a:pt x="0" y="31750"/>
                </a:moveTo>
                <a:lnTo>
                  <a:pt x="9145270" y="31750"/>
                </a:lnTo>
                <a:lnTo>
                  <a:pt x="9145270" y="0"/>
                </a:lnTo>
                <a:lnTo>
                  <a:pt x="0" y="0"/>
                </a:lnTo>
                <a:lnTo>
                  <a:pt x="0" y="31750"/>
                </a:lnTo>
                <a:close/>
              </a:path>
            </a:pathLst>
          </a:custGeom>
          <a:solidFill>
            <a:srgbClr val="254C9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" name="object 65"/>
          <p:cNvSpPr/>
          <p:nvPr/>
        </p:nvSpPr>
        <p:spPr>
          <a:xfrm>
            <a:off x="-1270" y="1954529"/>
            <a:ext cx="9145270" cy="30480"/>
          </a:xfrm>
          <a:custGeom>
            <a:avLst/>
            <a:gdLst/>
            <a:ahLst/>
            <a:cxnLst/>
            <a:rect l="l" t="t" r="r" b="b"/>
            <a:pathLst>
              <a:path w="9145270" h="30480">
                <a:moveTo>
                  <a:pt x="0" y="30480"/>
                </a:moveTo>
                <a:lnTo>
                  <a:pt x="9145270" y="30480"/>
                </a:lnTo>
                <a:lnTo>
                  <a:pt x="9145270" y="0"/>
                </a:lnTo>
                <a:lnTo>
                  <a:pt x="0" y="0"/>
                </a:lnTo>
                <a:lnTo>
                  <a:pt x="0" y="30480"/>
                </a:lnTo>
                <a:close/>
              </a:path>
            </a:pathLst>
          </a:custGeom>
          <a:solidFill>
            <a:srgbClr val="254D9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" name="object 66"/>
          <p:cNvSpPr/>
          <p:nvPr/>
        </p:nvSpPr>
        <p:spPr>
          <a:xfrm>
            <a:off x="-1270" y="1985010"/>
            <a:ext cx="9145270" cy="31750"/>
          </a:xfrm>
          <a:custGeom>
            <a:avLst/>
            <a:gdLst/>
            <a:ahLst/>
            <a:cxnLst/>
            <a:rect l="l" t="t" r="r" b="b"/>
            <a:pathLst>
              <a:path w="9145270" h="31750">
                <a:moveTo>
                  <a:pt x="0" y="31750"/>
                </a:moveTo>
                <a:lnTo>
                  <a:pt x="9145270" y="31750"/>
                </a:lnTo>
                <a:lnTo>
                  <a:pt x="9145270" y="0"/>
                </a:lnTo>
                <a:lnTo>
                  <a:pt x="0" y="0"/>
                </a:lnTo>
                <a:lnTo>
                  <a:pt x="0" y="31750"/>
                </a:lnTo>
                <a:close/>
              </a:path>
            </a:pathLst>
          </a:custGeom>
          <a:solidFill>
            <a:srgbClr val="264D9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7" name="object 67"/>
          <p:cNvSpPr/>
          <p:nvPr/>
        </p:nvSpPr>
        <p:spPr>
          <a:xfrm>
            <a:off x="-1270" y="2016760"/>
            <a:ext cx="9145270" cy="30480"/>
          </a:xfrm>
          <a:custGeom>
            <a:avLst/>
            <a:gdLst/>
            <a:ahLst/>
            <a:cxnLst/>
            <a:rect l="l" t="t" r="r" b="b"/>
            <a:pathLst>
              <a:path w="9145270" h="30480">
                <a:moveTo>
                  <a:pt x="0" y="30479"/>
                </a:moveTo>
                <a:lnTo>
                  <a:pt x="9145270" y="30479"/>
                </a:lnTo>
                <a:lnTo>
                  <a:pt x="9145270" y="0"/>
                </a:lnTo>
                <a:lnTo>
                  <a:pt x="0" y="0"/>
                </a:lnTo>
                <a:lnTo>
                  <a:pt x="0" y="30479"/>
                </a:lnTo>
                <a:close/>
              </a:path>
            </a:pathLst>
          </a:custGeom>
          <a:solidFill>
            <a:srgbClr val="264E9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8" name="object 68"/>
          <p:cNvSpPr/>
          <p:nvPr/>
        </p:nvSpPr>
        <p:spPr>
          <a:xfrm>
            <a:off x="-1270" y="2047239"/>
            <a:ext cx="9145270" cy="30480"/>
          </a:xfrm>
          <a:custGeom>
            <a:avLst/>
            <a:gdLst/>
            <a:ahLst/>
            <a:cxnLst/>
            <a:rect l="l" t="t" r="r" b="b"/>
            <a:pathLst>
              <a:path w="9145270" h="30480">
                <a:moveTo>
                  <a:pt x="0" y="30480"/>
                </a:moveTo>
                <a:lnTo>
                  <a:pt x="9145270" y="30480"/>
                </a:lnTo>
                <a:lnTo>
                  <a:pt x="9145270" y="0"/>
                </a:lnTo>
                <a:lnTo>
                  <a:pt x="0" y="0"/>
                </a:lnTo>
                <a:lnTo>
                  <a:pt x="0" y="30480"/>
                </a:lnTo>
                <a:close/>
              </a:path>
            </a:pathLst>
          </a:custGeom>
          <a:solidFill>
            <a:srgbClr val="264E9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9" name="object 69"/>
          <p:cNvSpPr/>
          <p:nvPr/>
        </p:nvSpPr>
        <p:spPr>
          <a:xfrm>
            <a:off x="-1270" y="2077720"/>
            <a:ext cx="9145270" cy="31750"/>
          </a:xfrm>
          <a:custGeom>
            <a:avLst/>
            <a:gdLst/>
            <a:ahLst/>
            <a:cxnLst/>
            <a:rect l="l" t="t" r="r" b="b"/>
            <a:pathLst>
              <a:path w="9145270" h="31750">
                <a:moveTo>
                  <a:pt x="0" y="31750"/>
                </a:moveTo>
                <a:lnTo>
                  <a:pt x="9145270" y="31750"/>
                </a:lnTo>
                <a:lnTo>
                  <a:pt x="9145270" y="0"/>
                </a:lnTo>
                <a:lnTo>
                  <a:pt x="0" y="0"/>
                </a:lnTo>
                <a:lnTo>
                  <a:pt x="0" y="31750"/>
                </a:lnTo>
                <a:close/>
              </a:path>
            </a:pathLst>
          </a:custGeom>
          <a:solidFill>
            <a:srgbClr val="264F9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0" name="object 70"/>
          <p:cNvSpPr/>
          <p:nvPr/>
        </p:nvSpPr>
        <p:spPr>
          <a:xfrm>
            <a:off x="-1270" y="2109470"/>
            <a:ext cx="9145270" cy="30480"/>
          </a:xfrm>
          <a:custGeom>
            <a:avLst/>
            <a:gdLst/>
            <a:ahLst/>
            <a:cxnLst/>
            <a:rect l="l" t="t" r="r" b="b"/>
            <a:pathLst>
              <a:path w="9145270" h="30480">
                <a:moveTo>
                  <a:pt x="0" y="30479"/>
                </a:moveTo>
                <a:lnTo>
                  <a:pt x="9145270" y="30479"/>
                </a:lnTo>
                <a:lnTo>
                  <a:pt x="9145270" y="0"/>
                </a:lnTo>
                <a:lnTo>
                  <a:pt x="0" y="0"/>
                </a:lnTo>
                <a:lnTo>
                  <a:pt x="0" y="30479"/>
                </a:lnTo>
                <a:close/>
              </a:path>
            </a:pathLst>
          </a:custGeom>
          <a:solidFill>
            <a:srgbClr val="274FA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1" name="object 71"/>
          <p:cNvSpPr/>
          <p:nvPr/>
        </p:nvSpPr>
        <p:spPr>
          <a:xfrm>
            <a:off x="-1270" y="2139950"/>
            <a:ext cx="9145270" cy="31750"/>
          </a:xfrm>
          <a:custGeom>
            <a:avLst/>
            <a:gdLst/>
            <a:ahLst/>
            <a:cxnLst/>
            <a:rect l="l" t="t" r="r" b="b"/>
            <a:pathLst>
              <a:path w="9145270" h="31750">
                <a:moveTo>
                  <a:pt x="0" y="31750"/>
                </a:moveTo>
                <a:lnTo>
                  <a:pt x="9145270" y="31750"/>
                </a:lnTo>
                <a:lnTo>
                  <a:pt x="9145270" y="0"/>
                </a:lnTo>
                <a:lnTo>
                  <a:pt x="0" y="0"/>
                </a:lnTo>
                <a:lnTo>
                  <a:pt x="0" y="31750"/>
                </a:lnTo>
                <a:close/>
              </a:path>
            </a:pathLst>
          </a:custGeom>
          <a:solidFill>
            <a:srgbClr val="2750A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2" name="object 72"/>
          <p:cNvSpPr/>
          <p:nvPr/>
        </p:nvSpPr>
        <p:spPr>
          <a:xfrm>
            <a:off x="-1270" y="2171700"/>
            <a:ext cx="9145270" cy="30480"/>
          </a:xfrm>
          <a:custGeom>
            <a:avLst/>
            <a:gdLst/>
            <a:ahLst/>
            <a:cxnLst/>
            <a:rect l="l" t="t" r="r" b="b"/>
            <a:pathLst>
              <a:path w="9145270" h="30480">
                <a:moveTo>
                  <a:pt x="0" y="30479"/>
                </a:moveTo>
                <a:lnTo>
                  <a:pt x="9145270" y="30479"/>
                </a:lnTo>
                <a:lnTo>
                  <a:pt x="9145270" y="0"/>
                </a:lnTo>
                <a:lnTo>
                  <a:pt x="0" y="0"/>
                </a:lnTo>
                <a:lnTo>
                  <a:pt x="0" y="30479"/>
                </a:lnTo>
                <a:close/>
              </a:path>
            </a:pathLst>
          </a:custGeom>
          <a:solidFill>
            <a:srgbClr val="2750A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3" name="object 73"/>
          <p:cNvSpPr/>
          <p:nvPr/>
        </p:nvSpPr>
        <p:spPr>
          <a:xfrm>
            <a:off x="-1270" y="2202179"/>
            <a:ext cx="9145270" cy="31750"/>
          </a:xfrm>
          <a:custGeom>
            <a:avLst/>
            <a:gdLst/>
            <a:ahLst/>
            <a:cxnLst/>
            <a:rect l="l" t="t" r="r" b="b"/>
            <a:pathLst>
              <a:path w="9145270" h="31750">
                <a:moveTo>
                  <a:pt x="0" y="31750"/>
                </a:moveTo>
                <a:lnTo>
                  <a:pt x="9145270" y="31750"/>
                </a:lnTo>
                <a:lnTo>
                  <a:pt x="9145270" y="0"/>
                </a:lnTo>
                <a:lnTo>
                  <a:pt x="0" y="0"/>
                </a:lnTo>
                <a:lnTo>
                  <a:pt x="0" y="31750"/>
                </a:lnTo>
                <a:close/>
              </a:path>
            </a:pathLst>
          </a:custGeom>
          <a:solidFill>
            <a:srgbClr val="2751A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4" name="object 74"/>
          <p:cNvSpPr/>
          <p:nvPr/>
        </p:nvSpPr>
        <p:spPr>
          <a:xfrm>
            <a:off x="-1270" y="2233929"/>
            <a:ext cx="9145270" cy="30480"/>
          </a:xfrm>
          <a:custGeom>
            <a:avLst/>
            <a:gdLst/>
            <a:ahLst/>
            <a:cxnLst/>
            <a:rect l="l" t="t" r="r" b="b"/>
            <a:pathLst>
              <a:path w="9145270" h="30480">
                <a:moveTo>
                  <a:pt x="0" y="30480"/>
                </a:moveTo>
                <a:lnTo>
                  <a:pt x="9145270" y="30480"/>
                </a:lnTo>
                <a:lnTo>
                  <a:pt x="9145270" y="0"/>
                </a:lnTo>
                <a:lnTo>
                  <a:pt x="0" y="0"/>
                </a:lnTo>
                <a:lnTo>
                  <a:pt x="0" y="30480"/>
                </a:lnTo>
                <a:close/>
              </a:path>
            </a:pathLst>
          </a:custGeom>
          <a:solidFill>
            <a:srgbClr val="2851A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5" name="object 75"/>
          <p:cNvSpPr/>
          <p:nvPr/>
        </p:nvSpPr>
        <p:spPr>
          <a:xfrm>
            <a:off x="-1270" y="2264410"/>
            <a:ext cx="9145270" cy="31750"/>
          </a:xfrm>
          <a:custGeom>
            <a:avLst/>
            <a:gdLst/>
            <a:ahLst/>
            <a:cxnLst/>
            <a:rect l="l" t="t" r="r" b="b"/>
            <a:pathLst>
              <a:path w="9145270" h="31750">
                <a:moveTo>
                  <a:pt x="0" y="31750"/>
                </a:moveTo>
                <a:lnTo>
                  <a:pt x="9145270" y="31750"/>
                </a:lnTo>
                <a:lnTo>
                  <a:pt x="9145270" y="0"/>
                </a:lnTo>
                <a:lnTo>
                  <a:pt x="0" y="0"/>
                </a:lnTo>
                <a:lnTo>
                  <a:pt x="0" y="31750"/>
                </a:lnTo>
                <a:close/>
              </a:path>
            </a:pathLst>
          </a:custGeom>
          <a:solidFill>
            <a:srgbClr val="2852A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6" name="object 76"/>
          <p:cNvSpPr/>
          <p:nvPr/>
        </p:nvSpPr>
        <p:spPr>
          <a:xfrm>
            <a:off x="-1270" y="2296160"/>
            <a:ext cx="9145270" cy="30480"/>
          </a:xfrm>
          <a:custGeom>
            <a:avLst/>
            <a:gdLst/>
            <a:ahLst/>
            <a:cxnLst/>
            <a:rect l="l" t="t" r="r" b="b"/>
            <a:pathLst>
              <a:path w="9145270" h="30480">
                <a:moveTo>
                  <a:pt x="0" y="30479"/>
                </a:moveTo>
                <a:lnTo>
                  <a:pt x="9145270" y="30479"/>
                </a:lnTo>
                <a:lnTo>
                  <a:pt x="9145270" y="0"/>
                </a:lnTo>
                <a:lnTo>
                  <a:pt x="0" y="0"/>
                </a:lnTo>
                <a:lnTo>
                  <a:pt x="0" y="30479"/>
                </a:lnTo>
                <a:close/>
              </a:path>
            </a:pathLst>
          </a:custGeom>
          <a:solidFill>
            <a:srgbClr val="2852A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7" name="object 77"/>
          <p:cNvSpPr/>
          <p:nvPr/>
        </p:nvSpPr>
        <p:spPr>
          <a:xfrm>
            <a:off x="-1270" y="2326639"/>
            <a:ext cx="9145270" cy="30480"/>
          </a:xfrm>
          <a:custGeom>
            <a:avLst/>
            <a:gdLst/>
            <a:ahLst/>
            <a:cxnLst/>
            <a:rect l="l" t="t" r="r" b="b"/>
            <a:pathLst>
              <a:path w="9145270" h="30480">
                <a:moveTo>
                  <a:pt x="0" y="30480"/>
                </a:moveTo>
                <a:lnTo>
                  <a:pt x="9145270" y="30480"/>
                </a:lnTo>
                <a:lnTo>
                  <a:pt x="9145270" y="0"/>
                </a:lnTo>
                <a:lnTo>
                  <a:pt x="0" y="0"/>
                </a:lnTo>
                <a:lnTo>
                  <a:pt x="0" y="30480"/>
                </a:lnTo>
                <a:close/>
              </a:path>
            </a:pathLst>
          </a:custGeom>
          <a:solidFill>
            <a:srgbClr val="2852A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8" name="object 78"/>
          <p:cNvSpPr/>
          <p:nvPr/>
        </p:nvSpPr>
        <p:spPr>
          <a:xfrm>
            <a:off x="-1270" y="2357120"/>
            <a:ext cx="9145270" cy="31750"/>
          </a:xfrm>
          <a:custGeom>
            <a:avLst/>
            <a:gdLst/>
            <a:ahLst/>
            <a:cxnLst/>
            <a:rect l="l" t="t" r="r" b="b"/>
            <a:pathLst>
              <a:path w="9145270" h="31750">
                <a:moveTo>
                  <a:pt x="0" y="31750"/>
                </a:moveTo>
                <a:lnTo>
                  <a:pt x="9145270" y="31750"/>
                </a:lnTo>
                <a:lnTo>
                  <a:pt x="9145270" y="0"/>
                </a:lnTo>
                <a:lnTo>
                  <a:pt x="0" y="0"/>
                </a:lnTo>
                <a:lnTo>
                  <a:pt x="0" y="31750"/>
                </a:lnTo>
                <a:close/>
              </a:path>
            </a:pathLst>
          </a:custGeom>
          <a:solidFill>
            <a:srgbClr val="2953A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9" name="object 79"/>
          <p:cNvSpPr/>
          <p:nvPr/>
        </p:nvSpPr>
        <p:spPr>
          <a:xfrm>
            <a:off x="-1270" y="2388870"/>
            <a:ext cx="9145270" cy="30480"/>
          </a:xfrm>
          <a:custGeom>
            <a:avLst/>
            <a:gdLst/>
            <a:ahLst/>
            <a:cxnLst/>
            <a:rect l="l" t="t" r="r" b="b"/>
            <a:pathLst>
              <a:path w="9145270" h="30480">
                <a:moveTo>
                  <a:pt x="0" y="30479"/>
                </a:moveTo>
                <a:lnTo>
                  <a:pt x="9145270" y="30479"/>
                </a:lnTo>
                <a:lnTo>
                  <a:pt x="9145270" y="0"/>
                </a:lnTo>
                <a:lnTo>
                  <a:pt x="0" y="0"/>
                </a:lnTo>
                <a:lnTo>
                  <a:pt x="0" y="30479"/>
                </a:lnTo>
                <a:close/>
              </a:path>
            </a:pathLst>
          </a:custGeom>
          <a:solidFill>
            <a:srgbClr val="2953A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0" name="object 80"/>
          <p:cNvSpPr/>
          <p:nvPr/>
        </p:nvSpPr>
        <p:spPr>
          <a:xfrm>
            <a:off x="-1270" y="2419350"/>
            <a:ext cx="9145270" cy="31750"/>
          </a:xfrm>
          <a:custGeom>
            <a:avLst/>
            <a:gdLst/>
            <a:ahLst/>
            <a:cxnLst/>
            <a:rect l="l" t="t" r="r" b="b"/>
            <a:pathLst>
              <a:path w="9145270" h="31750">
                <a:moveTo>
                  <a:pt x="0" y="31750"/>
                </a:moveTo>
                <a:lnTo>
                  <a:pt x="9145270" y="31750"/>
                </a:lnTo>
                <a:lnTo>
                  <a:pt x="9145270" y="0"/>
                </a:lnTo>
                <a:lnTo>
                  <a:pt x="0" y="0"/>
                </a:lnTo>
                <a:lnTo>
                  <a:pt x="0" y="31750"/>
                </a:lnTo>
                <a:close/>
              </a:path>
            </a:pathLst>
          </a:custGeom>
          <a:solidFill>
            <a:srgbClr val="2954A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1" name="object 81"/>
          <p:cNvSpPr/>
          <p:nvPr/>
        </p:nvSpPr>
        <p:spPr>
          <a:xfrm>
            <a:off x="-1270" y="2451100"/>
            <a:ext cx="9145270" cy="30480"/>
          </a:xfrm>
          <a:custGeom>
            <a:avLst/>
            <a:gdLst/>
            <a:ahLst/>
            <a:cxnLst/>
            <a:rect l="l" t="t" r="r" b="b"/>
            <a:pathLst>
              <a:path w="9145270" h="30480">
                <a:moveTo>
                  <a:pt x="0" y="30479"/>
                </a:moveTo>
                <a:lnTo>
                  <a:pt x="9145270" y="30479"/>
                </a:lnTo>
                <a:lnTo>
                  <a:pt x="9145270" y="0"/>
                </a:lnTo>
                <a:lnTo>
                  <a:pt x="0" y="0"/>
                </a:lnTo>
                <a:lnTo>
                  <a:pt x="0" y="30479"/>
                </a:lnTo>
                <a:close/>
              </a:path>
            </a:pathLst>
          </a:custGeom>
          <a:solidFill>
            <a:srgbClr val="2954A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2" name="object 82"/>
          <p:cNvSpPr/>
          <p:nvPr/>
        </p:nvSpPr>
        <p:spPr>
          <a:xfrm>
            <a:off x="-1270" y="2481579"/>
            <a:ext cx="9145270" cy="31750"/>
          </a:xfrm>
          <a:custGeom>
            <a:avLst/>
            <a:gdLst/>
            <a:ahLst/>
            <a:cxnLst/>
            <a:rect l="l" t="t" r="r" b="b"/>
            <a:pathLst>
              <a:path w="9145270" h="31750">
                <a:moveTo>
                  <a:pt x="0" y="31750"/>
                </a:moveTo>
                <a:lnTo>
                  <a:pt x="9145270" y="31750"/>
                </a:lnTo>
                <a:lnTo>
                  <a:pt x="9145270" y="0"/>
                </a:lnTo>
                <a:lnTo>
                  <a:pt x="0" y="0"/>
                </a:lnTo>
                <a:lnTo>
                  <a:pt x="0" y="31750"/>
                </a:lnTo>
                <a:close/>
              </a:path>
            </a:pathLst>
          </a:custGeom>
          <a:solidFill>
            <a:srgbClr val="2A55A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3" name="object 83"/>
          <p:cNvSpPr/>
          <p:nvPr/>
        </p:nvSpPr>
        <p:spPr>
          <a:xfrm>
            <a:off x="-1270" y="2513329"/>
            <a:ext cx="9145270" cy="30480"/>
          </a:xfrm>
          <a:custGeom>
            <a:avLst/>
            <a:gdLst/>
            <a:ahLst/>
            <a:cxnLst/>
            <a:rect l="l" t="t" r="r" b="b"/>
            <a:pathLst>
              <a:path w="9145270" h="30480">
                <a:moveTo>
                  <a:pt x="0" y="30480"/>
                </a:moveTo>
                <a:lnTo>
                  <a:pt x="9145270" y="30480"/>
                </a:lnTo>
                <a:lnTo>
                  <a:pt x="9145270" y="0"/>
                </a:lnTo>
                <a:lnTo>
                  <a:pt x="0" y="0"/>
                </a:lnTo>
                <a:lnTo>
                  <a:pt x="0" y="30480"/>
                </a:lnTo>
                <a:close/>
              </a:path>
            </a:pathLst>
          </a:custGeom>
          <a:solidFill>
            <a:srgbClr val="2A55A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4" name="object 84"/>
          <p:cNvSpPr/>
          <p:nvPr/>
        </p:nvSpPr>
        <p:spPr>
          <a:xfrm>
            <a:off x="-1270" y="2543810"/>
            <a:ext cx="9145270" cy="31750"/>
          </a:xfrm>
          <a:custGeom>
            <a:avLst/>
            <a:gdLst/>
            <a:ahLst/>
            <a:cxnLst/>
            <a:rect l="l" t="t" r="r" b="b"/>
            <a:pathLst>
              <a:path w="9145270" h="31750">
                <a:moveTo>
                  <a:pt x="0" y="31750"/>
                </a:moveTo>
                <a:lnTo>
                  <a:pt x="9145270" y="31750"/>
                </a:lnTo>
                <a:lnTo>
                  <a:pt x="9145270" y="0"/>
                </a:lnTo>
                <a:lnTo>
                  <a:pt x="0" y="0"/>
                </a:lnTo>
                <a:lnTo>
                  <a:pt x="0" y="31750"/>
                </a:lnTo>
                <a:close/>
              </a:path>
            </a:pathLst>
          </a:custGeom>
          <a:solidFill>
            <a:srgbClr val="2A56A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5" name="object 85"/>
          <p:cNvSpPr/>
          <p:nvPr/>
        </p:nvSpPr>
        <p:spPr>
          <a:xfrm>
            <a:off x="-1270" y="2575560"/>
            <a:ext cx="9145270" cy="30480"/>
          </a:xfrm>
          <a:custGeom>
            <a:avLst/>
            <a:gdLst/>
            <a:ahLst/>
            <a:cxnLst/>
            <a:rect l="l" t="t" r="r" b="b"/>
            <a:pathLst>
              <a:path w="9145270" h="30480">
                <a:moveTo>
                  <a:pt x="0" y="30479"/>
                </a:moveTo>
                <a:lnTo>
                  <a:pt x="9145270" y="30479"/>
                </a:lnTo>
                <a:lnTo>
                  <a:pt x="9145270" y="0"/>
                </a:lnTo>
                <a:lnTo>
                  <a:pt x="0" y="0"/>
                </a:lnTo>
                <a:lnTo>
                  <a:pt x="0" y="30479"/>
                </a:lnTo>
                <a:close/>
              </a:path>
            </a:pathLst>
          </a:custGeom>
          <a:solidFill>
            <a:srgbClr val="2A56A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6" name="object 86"/>
          <p:cNvSpPr/>
          <p:nvPr/>
        </p:nvSpPr>
        <p:spPr>
          <a:xfrm>
            <a:off x="-1270" y="2606039"/>
            <a:ext cx="9145270" cy="30480"/>
          </a:xfrm>
          <a:custGeom>
            <a:avLst/>
            <a:gdLst/>
            <a:ahLst/>
            <a:cxnLst/>
            <a:rect l="l" t="t" r="r" b="b"/>
            <a:pathLst>
              <a:path w="9145270" h="30480">
                <a:moveTo>
                  <a:pt x="0" y="30480"/>
                </a:moveTo>
                <a:lnTo>
                  <a:pt x="9145270" y="30480"/>
                </a:lnTo>
                <a:lnTo>
                  <a:pt x="9145270" y="0"/>
                </a:lnTo>
                <a:lnTo>
                  <a:pt x="0" y="0"/>
                </a:lnTo>
                <a:lnTo>
                  <a:pt x="0" y="30480"/>
                </a:lnTo>
                <a:close/>
              </a:path>
            </a:pathLst>
          </a:custGeom>
          <a:solidFill>
            <a:srgbClr val="2B57A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7" name="object 87"/>
          <p:cNvSpPr/>
          <p:nvPr/>
        </p:nvSpPr>
        <p:spPr>
          <a:xfrm>
            <a:off x="-1270" y="2636520"/>
            <a:ext cx="9145270" cy="31750"/>
          </a:xfrm>
          <a:custGeom>
            <a:avLst/>
            <a:gdLst/>
            <a:ahLst/>
            <a:cxnLst/>
            <a:rect l="l" t="t" r="r" b="b"/>
            <a:pathLst>
              <a:path w="9145270" h="31750">
                <a:moveTo>
                  <a:pt x="0" y="31750"/>
                </a:moveTo>
                <a:lnTo>
                  <a:pt x="9145270" y="31750"/>
                </a:lnTo>
                <a:lnTo>
                  <a:pt x="9145270" y="0"/>
                </a:lnTo>
                <a:lnTo>
                  <a:pt x="0" y="0"/>
                </a:lnTo>
                <a:lnTo>
                  <a:pt x="0" y="31750"/>
                </a:lnTo>
                <a:close/>
              </a:path>
            </a:pathLst>
          </a:custGeom>
          <a:solidFill>
            <a:srgbClr val="2B57B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8" name="object 88"/>
          <p:cNvSpPr/>
          <p:nvPr/>
        </p:nvSpPr>
        <p:spPr>
          <a:xfrm>
            <a:off x="-1270" y="2668270"/>
            <a:ext cx="9145270" cy="30480"/>
          </a:xfrm>
          <a:custGeom>
            <a:avLst/>
            <a:gdLst/>
            <a:ahLst/>
            <a:cxnLst/>
            <a:rect l="l" t="t" r="r" b="b"/>
            <a:pathLst>
              <a:path w="9145270" h="30480">
                <a:moveTo>
                  <a:pt x="0" y="30479"/>
                </a:moveTo>
                <a:lnTo>
                  <a:pt x="9145270" y="30479"/>
                </a:lnTo>
                <a:lnTo>
                  <a:pt x="9145270" y="0"/>
                </a:lnTo>
                <a:lnTo>
                  <a:pt x="0" y="0"/>
                </a:lnTo>
                <a:lnTo>
                  <a:pt x="0" y="30479"/>
                </a:lnTo>
                <a:close/>
              </a:path>
            </a:pathLst>
          </a:custGeom>
          <a:solidFill>
            <a:srgbClr val="2B58B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9" name="object 89"/>
          <p:cNvSpPr/>
          <p:nvPr/>
        </p:nvSpPr>
        <p:spPr>
          <a:xfrm>
            <a:off x="-1270" y="2698750"/>
            <a:ext cx="9145270" cy="31750"/>
          </a:xfrm>
          <a:custGeom>
            <a:avLst/>
            <a:gdLst/>
            <a:ahLst/>
            <a:cxnLst/>
            <a:rect l="l" t="t" r="r" b="b"/>
            <a:pathLst>
              <a:path w="9145270" h="31750">
                <a:moveTo>
                  <a:pt x="0" y="31750"/>
                </a:moveTo>
                <a:lnTo>
                  <a:pt x="9145270" y="31750"/>
                </a:lnTo>
                <a:lnTo>
                  <a:pt x="9145270" y="0"/>
                </a:lnTo>
                <a:lnTo>
                  <a:pt x="0" y="0"/>
                </a:lnTo>
                <a:lnTo>
                  <a:pt x="0" y="31750"/>
                </a:lnTo>
                <a:close/>
              </a:path>
            </a:pathLst>
          </a:custGeom>
          <a:solidFill>
            <a:srgbClr val="2B58B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0" name="object 90"/>
          <p:cNvSpPr/>
          <p:nvPr/>
        </p:nvSpPr>
        <p:spPr>
          <a:xfrm>
            <a:off x="-1270" y="2730500"/>
            <a:ext cx="9145270" cy="30480"/>
          </a:xfrm>
          <a:custGeom>
            <a:avLst/>
            <a:gdLst/>
            <a:ahLst/>
            <a:cxnLst/>
            <a:rect l="l" t="t" r="r" b="b"/>
            <a:pathLst>
              <a:path w="9145270" h="30480">
                <a:moveTo>
                  <a:pt x="0" y="30479"/>
                </a:moveTo>
                <a:lnTo>
                  <a:pt x="9145270" y="30479"/>
                </a:lnTo>
                <a:lnTo>
                  <a:pt x="9145270" y="0"/>
                </a:lnTo>
                <a:lnTo>
                  <a:pt x="0" y="0"/>
                </a:lnTo>
                <a:lnTo>
                  <a:pt x="0" y="30479"/>
                </a:lnTo>
                <a:close/>
              </a:path>
            </a:pathLst>
          </a:custGeom>
          <a:solidFill>
            <a:srgbClr val="2C59B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1" name="object 91"/>
          <p:cNvSpPr/>
          <p:nvPr/>
        </p:nvSpPr>
        <p:spPr>
          <a:xfrm>
            <a:off x="-1270" y="2760979"/>
            <a:ext cx="9145270" cy="31750"/>
          </a:xfrm>
          <a:custGeom>
            <a:avLst/>
            <a:gdLst/>
            <a:ahLst/>
            <a:cxnLst/>
            <a:rect l="l" t="t" r="r" b="b"/>
            <a:pathLst>
              <a:path w="9145270" h="31750">
                <a:moveTo>
                  <a:pt x="0" y="31750"/>
                </a:moveTo>
                <a:lnTo>
                  <a:pt x="9145270" y="31750"/>
                </a:lnTo>
                <a:lnTo>
                  <a:pt x="9145270" y="0"/>
                </a:lnTo>
                <a:lnTo>
                  <a:pt x="0" y="0"/>
                </a:lnTo>
                <a:lnTo>
                  <a:pt x="0" y="31750"/>
                </a:lnTo>
                <a:close/>
              </a:path>
            </a:pathLst>
          </a:custGeom>
          <a:solidFill>
            <a:srgbClr val="2C59B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2" name="object 92"/>
          <p:cNvSpPr/>
          <p:nvPr/>
        </p:nvSpPr>
        <p:spPr>
          <a:xfrm>
            <a:off x="-1270" y="2792729"/>
            <a:ext cx="9145270" cy="30480"/>
          </a:xfrm>
          <a:custGeom>
            <a:avLst/>
            <a:gdLst/>
            <a:ahLst/>
            <a:cxnLst/>
            <a:rect l="l" t="t" r="r" b="b"/>
            <a:pathLst>
              <a:path w="9145270" h="30480">
                <a:moveTo>
                  <a:pt x="0" y="30480"/>
                </a:moveTo>
                <a:lnTo>
                  <a:pt x="9145270" y="30480"/>
                </a:lnTo>
                <a:lnTo>
                  <a:pt x="9145270" y="0"/>
                </a:lnTo>
                <a:lnTo>
                  <a:pt x="0" y="0"/>
                </a:lnTo>
                <a:lnTo>
                  <a:pt x="0" y="30480"/>
                </a:lnTo>
                <a:close/>
              </a:path>
            </a:pathLst>
          </a:custGeom>
          <a:solidFill>
            <a:srgbClr val="2C5AB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3" name="object 93"/>
          <p:cNvSpPr/>
          <p:nvPr/>
        </p:nvSpPr>
        <p:spPr>
          <a:xfrm>
            <a:off x="-1270" y="2823210"/>
            <a:ext cx="9145270" cy="30480"/>
          </a:xfrm>
          <a:custGeom>
            <a:avLst/>
            <a:gdLst/>
            <a:ahLst/>
            <a:cxnLst/>
            <a:rect l="l" t="t" r="r" b="b"/>
            <a:pathLst>
              <a:path w="9145270" h="30480">
                <a:moveTo>
                  <a:pt x="0" y="30479"/>
                </a:moveTo>
                <a:lnTo>
                  <a:pt x="9145270" y="30479"/>
                </a:lnTo>
                <a:lnTo>
                  <a:pt x="9145270" y="0"/>
                </a:lnTo>
                <a:lnTo>
                  <a:pt x="0" y="0"/>
                </a:lnTo>
                <a:lnTo>
                  <a:pt x="0" y="30479"/>
                </a:lnTo>
                <a:close/>
              </a:path>
            </a:pathLst>
          </a:custGeom>
          <a:solidFill>
            <a:srgbClr val="2C5AB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4" name="object 94"/>
          <p:cNvSpPr/>
          <p:nvPr/>
        </p:nvSpPr>
        <p:spPr>
          <a:xfrm>
            <a:off x="-1270" y="2853689"/>
            <a:ext cx="9145270" cy="31750"/>
          </a:xfrm>
          <a:custGeom>
            <a:avLst/>
            <a:gdLst/>
            <a:ahLst/>
            <a:cxnLst/>
            <a:rect l="l" t="t" r="r" b="b"/>
            <a:pathLst>
              <a:path w="9145270" h="31750">
                <a:moveTo>
                  <a:pt x="0" y="31750"/>
                </a:moveTo>
                <a:lnTo>
                  <a:pt x="9145270" y="31750"/>
                </a:lnTo>
                <a:lnTo>
                  <a:pt x="9145270" y="0"/>
                </a:lnTo>
                <a:lnTo>
                  <a:pt x="0" y="0"/>
                </a:lnTo>
                <a:lnTo>
                  <a:pt x="0" y="31750"/>
                </a:lnTo>
                <a:close/>
              </a:path>
            </a:pathLst>
          </a:custGeom>
          <a:solidFill>
            <a:srgbClr val="2D5BB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5" name="object 95"/>
          <p:cNvSpPr/>
          <p:nvPr/>
        </p:nvSpPr>
        <p:spPr>
          <a:xfrm>
            <a:off x="-1270" y="2885439"/>
            <a:ext cx="9145270" cy="30480"/>
          </a:xfrm>
          <a:custGeom>
            <a:avLst/>
            <a:gdLst/>
            <a:ahLst/>
            <a:cxnLst/>
            <a:rect l="l" t="t" r="r" b="b"/>
            <a:pathLst>
              <a:path w="9145270" h="30480">
                <a:moveTo>
                  <a:pt x="0" y="30480"/>
                </a:moveTo>
                <a:lnTo>
                  <a:pt x="9145270" y="30480"/>
                </a:lnTo>
                <a:lnTo>
                  <a:pt x="9145270" y="0"/>
                </a:lnTo>
                <a:lnTo>
                  <a:pt x="0" y="0"/>
                </a:lnTo>
                <a:lnTo>
                  <a:pt x="0" y="30480"/>
                </a:lnTo>
                <a:close/>
              </a:path>
            </a:pathLst>
          </a:custGeom>
          <a:solidFill>
            <a:srgbClr val="2D5BB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6" name="object 96"/>
          <p:cNvSpPr/>
          <p:nvPr/>
        </p:nvSpPr>
        <p:spPr>
          <a:xfrm>
            <a:off x="-1270" y="2915920"/>
            <a:ext cx="9145270" cy="31750"/>
          </a:xfrm>
          <a:custGeom>
            <a:avLst/>
            <a:gdLst/>
            <a:ahLst/>
            <a:cxnLst/>
            <a:rect l="l" t="t" r="r" b="b"/>
            <a:pathLst>
              <a:path w="9145270" h="31750">
                <a:moveTo>
                  <a:pt x="0" y="31750"/>
                </a:moveTo>
                <a:lnTo>
                  <a:pt x="9145270" y="31750"/>
                </a:lnTo>
                <a:lnTo>
                  <a:pt x="9145270" y="0"/>
                </a:lnTo>
                <a:lnTo>
                  <a:pt x="0" y="0"/>
                </a:lnTo>
                <a:lnTo>
                  <a:pt x="0" y="31750"/>
                </a:lnTo>
                <a:close/>
              </a:path>
            </a:pathLst>
          </a:custGeom>
          <a:solidFill>
            <a:srgbClr val="2D5CB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7" name="object 97"/>
          <p:cNvSpPr/>
          <p:nvPr/>
        </p:nvSpPr>
        <p:spPr>
          <a:xfrm>
            <a:off x="-1270" y="2947670"/>
            <a:ext cx="9145270" cy="30480"/>
          </a:xfrm>
          <a:custGeom>
            <a:avLst/>
            <a:gdLst/>
            <a:ahLst/>
            <a:cxnLst/>
            <a:rect l="l" t="t" r="r" b="b"/>
            <a:pathLst>
              <a:path w="9145270" h="30480">
                <a:moveTo>
                  <a:pt x="0" y="30479"/>
                </a:moveTo>
                <a:lnTo>
                  <a:pt x="9145270" y="30479"/>
                </a:lnTo>
                <a:lnTo>
                  <a:pt x="9145270" y="0"/>
                </a:lnTo>
                <a:lnTo>
                  <a:pt x="0" y="0"/>
                </a:lnTo>
                <a:lnTo>
                  <a:pt x="0" y="30479"/>
                </a:lnTo>
                <a:close/>
              </a:path>
            </a:pathLst>
          </a:custGeom>
          <a:solidFill>
            <a:srgbClr val="2D5CB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8" name="object 98"/>
          <p:cNvSpPr/>
          <p:nvPr/>
        </p:nvSpPr>
        <p:spPr>
          <a:xfrm>
            <a:off x="-1270" y="2978150"/>
            <a:ext cx="9145270" cy="31750"/>
          </a:xfrm>
          <a:custGeom>
            <a:avLst/>
            <a:gdLst/>
            <a:ahLst/>
            <a:cxnLst/>
            <a:rect l="l" t="t" r="r" b="b"/>
            <a:pathLst>
              <a:path w="9145270" h="31750">
                <a:moveTo>
                  <a:pt x="0" y="31750"/>
                </a:moveTo>
                <a:lnTo>
                  <a:pt x="9145270" y="31750"/>
                </a:lnTo>
                <a:lnTo>
                  <a:pt x="9145270" y="0"/>
                </a:lnTo>
                <a:lnTo>
                  <a:pt x="0" y="0"/>
                </a:lnTo>
                <a:lnTo>
                  <a:pt x="0" y="31750"/>
                </a:lnTo>
                <a:close/>
              </a:path>
            </a:pathLst>
          </a:custGeom>
          <a:solidFill>
            <a:srgbClr val="2E5DB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9" name="object 99"/>
          <p:cNvSpPr/>
          <p:nvPr/>
        </p:nvSpPr>
        <p:spPr>
          <a:xfrm>
            <a:off x="-1270" y="3009900"/>
            <a:ext cx="9145270" cy="30480"/>
          </a:xfrm>
          <a:custGeom>
            <a:avLst/>
            <a:gdLst/>
            <a:ahLst/>
            <a:cxnLst/>
            <a:rect l="l" t="t" r="r" b="b"/>
            <a:pathLst>
              <a:path w="9145270" h="30480">
                <a:moveTo>
                  <a:pt x="0" y="30479"/>
                </a:moveTo>
                <a:lnTo>
                  <a:pt x="9145270" y="30479"/>
                </a:lnTo>
                <a:lnTo>
                  <a:pt x="9145270" y="0"/>
                </a:lnTo>
                <a:lnTo>
                  <a:pt x="0" y="0"/>
                </a:lnTo>
                <a:lnTo>
                  <a:pt x="0" y="30479"/>
                </a:lnTo>
                <a:close/>
              </a:path>
            </a:pathLst>
          </a:custGeom>
          <a:solidFill>
            <a:srgbClr val="2E5DB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0" name="object 100"/>
          <p:cNvSpPr/>
          <p:nvPr/>
        </p:nvSpPr>
        <p:spPr>
          <a:xfrm>
            <a:off x="-1270" y="3040379"/>
            <a:ext cx="9145270" cy="31750"/>
          </a:xfrm>
          <a:custGeom>
            <a:avLst/>
            <a:gdLst/>
            <a:ahLst/>
            <a:cxnLst/>
            <a:rect l="l" t="t" r="r" b="b"/>
            <a:pathLst>
              <a:path w="9145270" h="31750">
                <a:moveTo>
                  <a:pt x="0" y="31750"/>
                </a:moveTo>
                <a:lnTo>
                  <a:pt x="9145270" y="31750"/>
                </a:lnTo>
                <a:lnTo>
                  <a:pt x="9145270" y="0"/>
                </a:lnTo>
                <a:lnTo>
                  <a:pt x="0" y="0"/>
                </a:lnTo>
                <a:lnTo>
                  <a:pt x="0" y="31750"/>
                </a:lnTo>
                <a:close/>
              </a:path>
            </a:pathLst>
          </a:custGeom>
          <a:solidFill>
            <a:srgbClr val="2E5EB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1" name="object 101"/>
          <p:cNvSpPr/>
          <p:nvPr/>
        </p:nvSpPr>
        <p:spPr>
          <a:xfrm>
            <a:off x="-1270" y="3072129"/>
            <a:ext cx="9145270" cy="30480"/>
          </a:xfrm>
          <a:custGeom>
            <a:avLst/>
            <a:gdLst/>
            <a:ahLst/>
            <a:cxnLst/>
            <a:rect l="l" t="t" r="r" b="b"/>
            <a:pathLst>
              <a:path w="9145270" h="30480">
                <a:moveTo>
                  <a:pt x="0" y="30480"/>
                </a:moveTo>
                <a:lnTo>
                  <a:pt x="9145270" y="30480"/>
                </a:lnTo>
                <a:lnTo>
                  <a:pt x="9145270" y="0"/>
                </a:lnTo>
                <a:lnTo>
                  <a:pt x="0" y="0"/>
                </a:lnTo>
                <a:lnTo>
                  <a:pt x="0" y="30480"/>
                </a:lnTo>
                <a:close/>
              </a:path>
            </a:pathLst>
          </a:custGeom>
          <a:solidFill>
            <a:srgbClr val="2E5EB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2" name="object 102"/>
          <p:cNvSpPr/>
          <p:nvPr/>
        </p:nvSpPr>
        <p:spPr>
          <a:xfrm>
            <a:off x="-1270" y="3102610"/>
            <a:ext cx="9145270" cy="30480"/>
          </a:xfrm>
          <a:custGeom>
            <a:avLst/>
            <a:gdLst/>
            <a:ahLst/>
            <a:cxnLst/>
            <a:rect l="l" t="t" r="r" b="b"/>
            <a:pathLst>
              <a:path w="9145270" h="30480">
                <a:moveTo>
                  <a:pt x="0" y="30479"/>
                </a:moveTo>
                <a:lnTo>
                  <a:pt x="9145270" y="30479"/>
                </a:lnTo>
                <a:lnTo>
                  <a:pt x="9145270" y="0"/>
                </a:lnTo>
                <a:lnTo>
                  <a:pt x="0" y="0"/>
                </a:lnTo>
                <a:lnTo>
                  <a:pt x="0" y="30479"/>
                </a:lnTo>
                <a:close/>
              </a:path>
            </a:pathLst>
          </a:custGeom>
          <a:solidFill>
            <a:srgbClr val="2F5FB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3" name="object 103"/>
          <p:cNvSpPr/>
          <p:nvPr/>
        </p:nvSpPr>
        <p:spPr>
          <a:xfrm>
            <a:off x="-1270" y="3133089"/>
            <a:ext cx="9145270" cy="31750"/>
          </a:xfrm>
          <a:custGeom>
            <a:avLst/>
            <a:gdLst/>
            <a:ahLst/>
            <a:cxnLst/>
            <a:rect l="l" t="t" r="r" b="b"/>
            <a:pathLst>
              <a:path w="9145270" h="31750">
                <a:moveTo>
                  <a:pt x="0" y="31750"/>
                </a:moveTo>
                <a:lnTo>
                  <a:pt x="9145270" y="31750"/>
                </a:lnTo>
                <a:lnTo>
                  <a:pt x="9145270" y="0"/>
                </a:lnTo>
                <a:lnTo>
                  <a:pt x="0" y="0"/>
                </a:lnTo>
                <a:lnTo>
                  <a:pt x="0" y="31750"/>
                </a:lnTo>
                <a:close/>
              </a:path>
            </a:pathLst>
          </a:custGeom>
          <a:solidFill>
            <a:srgbClr val="2F5FC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4" name="object 104"/>
          <p:cNvSpPr/>
          <p:nvPr/>
        </p:nvSpPr>
        <p:spPr>
          <a:xfrm>
            <a:off x="-1270" y="3164839"/>
            <a:ext cx="9145270" cy="30480"/>
          </a:xfrm>
          <a:custGeom>
            <a:avLst/>
            <a:gdLst/>
            <a:ahLst/>
            <a:cxnLst/>
            <a:rect l="l" t="t" r="r" b="b"/>
            <a:pathLst>
              <a:path w="9145270" h="30480">
                <a:moveTo>
                  <a:pt x="0" y="30480"/>
                </a:moveTo>
                <a:lnTo>
                  <a:pt x="9145270" y="30480"/>
                </a:lnTo>
                <a:lnTo>
                  <a:pt x="9145270" y="0"/>
                </a:lnTo>
                <a:lnTo>
                  <a:pt x="0" y="0"/>
                </a:lnTo>
                <a:lnTo>
                  <a:pt x="0" y="30480"/>
                </a:lnTo>
                <a:close/>
              </a:path>
            </a:pathLst>
          </a:custGeom>
          <a:solidFill>
            <a:srgbClr val="2F60C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5" name="object 105"/>
          <p:cNvSpPr/>
          <p:nvPr/>
        </p:nvSpPr>
        <p:spPr>
          <a:xfrm>
            <a:off x="-1270" y="3195320"/>
            <a:ext cx="9145270" cy="31750"/>
          </a:xfrm>
          <a:custGeom>
            <a:avLst/>
            <a:gdLst/>
            <a:ahLst/>
            <a:cxnLst/>
            <a:rect l="l" t="t" r="r" b="b"/>
            <a:pathLst>
              <a:path w="9145270" h="31750">
                <a:moveTo>
                  <a:pt x="0" y="31750"/>
                </a:moveTo>
                <a:lnTo>
                  <a:pt x="9145270" y="31750"/>
                </a:lnTo>
                <a:lnTo>
                  <a:pt x="9145270" y="0"/>
                </a:lnTo>
                <a:lnTo>
                  <a:pt x="0" y="0"/>
                </a:lnTo>
                <a:lnTo>
                  <a:pt x="0" y="31750"/>
                </a:lnTo>
                <a:close/>
              </a:path>
            </a:pathLst>
          </a:custGeom>
          <a:solidFill>
            <a:srgbClr val="2F60C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6" name="object 106"/>
          <p:cNvSpPr/>
          <p:nvPr/>
        </p:nvSpPr>
        <p:spPr>
          <a:xfrm>
            <a:off x="-1270" y="3227070"/>
            <a:ext cx="9145270" cy="30480"/>
          </a:xfrm>
          <a:custGeom>
            <a:avLst/>
            <a:gdLst/>
            <a:ahLst/>
            <a:cxnLst/>
            <a:rect l="l" t="t" r="r" b="b"/>
            <a:pathLst>
              <a:path w="9145270" h="30479">
                <a:moveTo>
                  <a:pt x="0" y="30479"/>
                </a:moveTo>
                <a:lnTo>
                  <a:pt x="9145270" y="30479"/>
                </a:lnTo>
                <a:lnTo>
                  <a:pt x="9145270" y="0"/>
                </a:lnTo>
                <a:lnTo>
                  <a:pt x="0" y="0"/>
                </a:lnTo>
                <a:lnTo>
                  <a:pt x="0" y="30479"/>
                </a:lnTo>
                <a:close/>
              </a:path>
            </a:pathLst>
          </a:custGeom>
          <a:solidFill>
            <a:srgbClr val="3061C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7" name="object 107"/>
          <p:cNvSpPr/>
          <p:nvPr/>
        </p:nvSpPr>
        <p:spPr>
          <a:xfrm>
            <a:off x="-1270" y="3257550"/>
            <a:ext cx="9145270" cy="31750"/>
          </a:xfrm>
          <a:custGeom>
            <a:avLst/>
            <a:gdLst/>
            <a:ahLst/>
            <a:cxnLst/>
            <a:rect l="l" t="t" r="r" b="b"/>
            <a:pathLst>
              <a:path w="9145270" h="31750">
                <a:moveTo>
                  <a:pt x="0" y="31750"/>
                </a:moveTo>
                <a:lnTo>
                  <a:pt x="9145270" y="31750"/>
                </a:lnTo>
                <a:lnTo>
                  <a:pt x="9145270" y="0"/>
                </a:lnTo>
                <a:lnTo>
                  <a:pt x="0" y="0"/>
                </a:lnTo>
                <a:lnTo>
                  <a:pt x="0" y="31750"/>
                </a:lnTo>
                <a:close/>
              </a:path>
            </a:pathLst>
          </a:custGeom>
          <a:solidFill>
            <a:srgbClr val="3061C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8" name="object 108"/>
          <p:cNvSpPr/>
          <p:nvPr/>
        </p:nvSpPr>
        <p:spPr>
          <a:xfrm>
            <a:off x="-1270" y="3289300"/>
            <a:ext cx="9145270" cy="30480"/>
          </a:xfrm>
          <a:custGeom>
            <a:avLst/>
            <a:gdLst/>
            <a:ahLst/>
            <a:cxnLst/>
            <a:rect l="l" t="t" r="r" b="b"/>
            <a:pathLst>
              <a:path w="9145270" h="30479">
                <a:moveTo>
                  <a:pt x="0" y="30479"/>
                </a:moveTo>
                <a:lnTo>
                  <a:pt x="9145270" y="30479"/>
                </a:lnTo>
                <a:lnTo>
                  <a:pt x="9145270" y="0"/>
                </a:lnTo>
                <a:lnTo>
                  <a:pt x="0" y="0"/>
                </a:lnTo>
                <a:lnTo>
                  <a:pt x="0" y="30479"/>
                </a:lnTo>
                <a:close/>
              </a:path>
            </a:pathLst>
          </a:custGeom>
          <a:solidFill>
            <a:srgbClr val="3062C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9" name="object 109"/>
          <p:cNvSpPr/>
          <p:nvPr/>
        </p:nvSpPr>
        <p:spPr>
          <a:xfrm>
            <a:off x="-1270" y="3319779"/>
            <a:ext cx="9145270" cy="30480"/>
          </a:xfrm>
          <a:custGeom>
            <a:avLst/>
            <a:gdLst/>
            <a:ahLst/>
            <a:cxnLst/>
            <a:rect l="l" t="t" r="r" b="b"/>
            <a:pathLst>
              <a:path w="9145270" h="30479">
                <a:moveTo>
                  <a:pt x="0" y="30480"/>
                </a:moveTo>
                <a:lnTo>
                  <a:pt x="9145270" y="30480"/>
                </a:lnTo>
                <a:lnTo>
                  <a:pt x="9145270" y="0"/>
                </a:lnTo>
                <a:lnTo>
                  <a:pt x="0" y="0"/>
                </a:lnTo>
                <a:lnTo>
                  <a:pt x="0" y="30480"/>
                </a:lnTo>
                <a:close/>
              </a:path>
            </a:pathLst>
          </a:custGeom>
          <a:solidFill>
            <a:srgbClr val="3062C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0" name="object 110"/>
          <p:cNvSpPr/>
          <p:nvPr/>
        </p:nvSpPr>
        <p:spPr>
          <a:xfrm>
            <a:off x="-1270" y="3350259"/>
            <a:ext cx="9145270" cy="31750"/>
          </a:xfrm>
          <a:custGeom>
            <a:avLst/>
            <a:gdLst/>
            <a:ahLst/>
            <a:cxnLst/>
            <a:rect l="l" t="t" r="r" b="b"/>
            <a:pathLst>
              <a:path w="9145270" h="31750">
                <a:moveTo>
                  <a:pt x="0" y="31750"/>
                </a:moveTo>
                <a:lnTo>
                  <a:pt x="9145270" y="31750"/>
                </a:lnTo>
                <a:lnTo>
                  <a:pt x="9145270" y="0"/>
                </a:lnTo>
                <a:lnTo>
                  <a:pt x="0" y="0"/>
                </a:lnTo>
                <a:lnTo>
                  <a:pt x="0" y="31750"/>
                </a:lnTo>
                <a:close/>
              </a:path>
            </a:pathLst>
          </a:custGeom>
          <a:solidFill>
            <a:srgbClr val="3163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1" name="object 111"/>
          <p:cNvSpPr/>
          <p:nvPr/>
        </p:nvSpPr>
        <p:spPr>
          <a:xfrm>
            <a:off x="-1270" y="3382009"/>
            <a:ext cx="9145270" cy="30480"/>
          </a:xfrm>
          <a:custGeom>
            <a:avLst/>
            <a:gdLst/>
            <a:ahLst/>
            <a:cxnLst/>
            <a:rect l="l" t="t" r="r" b="b"/>
            <a:pathLst>
              <a:path w="9145270" h="30479">
                <a:moveTo>
                  <a:pt x="0" y="30479"/>
                </a:moveTo>
                <a:lnTo>
                  <a:pt x="9145270" y="30479"/>
                </a:lnTo>
                <a:lnTo>
                  <a:pt x="9145270" y="0"/>
                </a:lnTo>
                <a:lnTo>
                  <a:pt x="0" y="0"/>
                </a:lnTo>
                <a:lnTo>
                  <a:pt x="0" y="30479"/>
                </a:lnTo>
                <a:close/>
              </a:path>
            </a:pathLst>
          </a:custGeom>
          <a:solidFill>
            <a:srgbClr val="3163C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2" name="object 112"/>
          <p:cNvSpPr/>
          <p:nvPr/>
        </p:nvSpPr>
        <p:spPr>
          <a:xfrm>
            <a:off x="-1270" y="3412490"/>
            <a:ext cx="9145270" cy="31750"/>
          </a:xfrm>
          <a:custGeom>
            <a:avLst/>
            <a:gdLst/>
            <a:ahLst/>
            <a:cxnLst/>
            <a:rect l="l" t="t" r="r" b="b"/>
            <a:pathLst>
              <a:path w="9145270" h="31750">
                <a:moveTo>
                  <a:pt x="0" y="31750"/>
                </a:moveTo>
                <a:lnTo>
                  <a:pt x="9145270" y="31750"/>
                </a:lnTo>
                <a:lnTo>
                  <a:pt x="9145270" y="0"/>
                </a:lnTo>
                <a:lnTo>
                  <a:pt x="0" y="0"/>
                </a:lnTo>
                <a:lnTo>
                  <a:pt x="0" y="31750"/>
                </a:lnTo>
                <a:close/>
              </a:path>
            </a:pathLst>
          </a:custGeom>
          <a:solidFill>
            <a:srgbClr val="3164C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3" name="object 113"/>
          <p:cNvSpPr/>
          <p:nvPr/>
        </p:nvSpPr>
        <p:spPr>
          <a:xfrm>
            <a:off x="-1270" y="3444240"/>
            <a:ext cx="9145270" cy="30480"/>
          </a:xfrm>
          <a:custGeom>
            <a:avLst/>
            <a:gdLst/>
            <a:ahLst/>
            <a:cxnLst/>
            <a:rect l="l" t="t" r="r" b="b"/>
            <a:pathLst>
              <a:path w="9145270" h="30479">
                <a:moveTo>
                  <a:pt x="0" y="30480"/>
                </a:moveTo>
                <a:lnTo>
                  <a:pt x="9145270" y="30480"/>
                </a:lnTo>
                <a:lnTo>
                  <a:pt x="9145270" y="0"/>
                </a:lnTo>
                <a:lnTo>
                  <a:pt x="0" y="0"/>
                </a:lnTo>
                <a:lnTo>
                  <a:pt x="0" y="30480"/>
                </a:lnTo>
                <a:close/>
              </a:path>
            </a:pathLst>
          </a:custGeom>
          <a:solidFill>
            <a:srgbClr val="3366C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4" name="object 114"/>
          <p:cNvSpPr/>
          <p:nvPr/>
        </p:nvSpPr>
        <p:spPr>
          <a:xfrm>
            <a:off x="-1270" y="3474720"/>
            <a:ext cx="9145270" cy="31750"/>
          </a:xfrm>
          <a:custGeom>
            <a:avLst/>
            <a:gdLst/>
            <a:ahLst/>
            <a:cxnLst/>
            <a:rect l="l" t="t" r="r" b="b"/>
            <a:pathLst>
              <a:path w="9145270" h="31750">
                <a:moveTo>
                  <a:pt x="0" y="31750"/>
                </a:moveTo>
                <a:lnTo>
                  <a:pt x="9145270" y="31750"/>
                </a:lnTo>
                <a:lnTo>
                  <a:pt x="9145270" y="0"/>
                </a:lnTo>
                <a:lnTo>
                  <a:pt x="0" y="0"/>
                </a:lnTo>
                <a:lnTo>
                  <a:pt x="0" y="31750"/>
                </a:lnTo>
                <a:close/>
              </a:path>
            </a:pathLst>
          </a:custGeom>
          <a:solidFill>
            <a:srgbClr val="3366C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5" name="object 115"/>
          <p:cNvSpPr/>
          <p:nvPr/>
        </p:nvSpPr>
        <p:spPr>
          <a:xfrm>
            <a:off x="-1270" y="3506470"/>
            <a:ext cx="9145270" cy="30480"/>
          </a:xfrm>
          <a:custGeom>
            <a:avLst/>
            <a:gdLst/>
            <a:ahLst/>
            <a:cxnLst/>
            <a:rect l="l" t="t" r="r" b="b"/>
            <a:pathLst>
              <a:path w="9145270" h="30479">
                <a:moveTo>
                  <a:pt x="0" y="30479"/>
                </a:moveTo>
                <a:lnTo>
                  <a:pt x="9145270" y="30479"/>
                </a:lnTo>
                <a:lnTo>
                  <a:pt x="9145270" y="0"/>
                </a:lnTo>
                <a:lnTo>
                  <a:pt x="0" y="0"/>
                </a:lnTo>
                <a:lnTo>
                  <a:pt x="0" y="30479"/>
                </a:lnTo>
                <a:close/>
              </a:path>
            </a:pathLst>
          </a:custGeom>
          <a:solidFill>
            <a:srgbClr val="3364C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6" name="object 116"/>
          <p:cNvSpPr/>
          <p:nvPr/>
        </p:nvSpPr>
        <p:spPr>
          <a:xfrm>
            <a:off x="-1270" y="3536950"/>
            <a:ext cx="9145270" cy="30480"/>
          </a:xfrm>
          <a:custGeom>
            <a:avLst/>
            <a:gdLst/>
            <a:ahLst/>
            <a:cxnLst/>
            <a:rect l="l" t="t" r="r" b="b"/>
            <a:pathLst>
              <a:path w="9145270" h="30479">
                <a:moveTo>
                  <a:pt x="0" y="30479"/>
                </a:moveTo>
                <a:lnTo>
                  <a:pt x="9145270" y="30479"/>
                </a:lnTo>
                <a:lnTo>
                  <a:pt x="9145270" y="0"/>
                </a:lnTo>
                <a:lnTo>
                  <a:pt x="0" y="0"/>
                </a:lnTo>
                <a:lnTo>
                  <a:pt x="0" y="30479"/>
                </a:lnTo>
                <a:close/>
              </a:path>
            </a:pathLst>
          </a:custGeom>
          <a:solidFill>
            <a:srgbClr val="3164C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7" name="object 117"/>
          <p:cNvSpPr/>
          <p:nvPr/>
        </p:nvSpPr>
        <p:spPr>
          <a:xfrm>
            <a:off x="-1270" y="3567429"/>
            <a:ext cx="9145270" cy="31750"/>
          </a:xfrm>
          <a:custGeom>
            <a:avLst/>
            <a:gdLst/>
            <a:ahLst/>
            <a:cxnLst/>
            <a:rect l="l" t="t" r="r" b="b"/>
            <a:pathLst>
              <a:path w="9145270" h="31750">
                <a:moveTo>
                  <a:pt x="0" y="31750"/>
                </a:moveTo>
                <a:lnTo>
                  <a:pt x="9145270" y="31750"/>
                </a:lnTo>
                <a:lnTo>
                  <a:pt x="9145270" y="0"/>
                </a:lnTo>
                <a:lnTo>
                  <a:pt x="0" y="0"/>
                </a:lnTo>
                <a:lnTo>
                  <a:pt x="0" y="31750"/>
                </a:lnTo>
                <a:close/>
              </a:path>
            </a:pathLst>
          </a:custGeom>
          <a:solidFill>
            <a:srgbClr val="3163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8" name="object 118"/>
          <p:cNvSpPr/>
          <p:nvPr/>
        </p:nvSpPr>
        <p:spPr>
          <a:xfrm>
            <a:off x="-1270" y="3599179"/>
            <a:ext cx="9145270" cy="30480"/>
          </a:xfrm>
          <a:custGeom>
            <a:avLst/>
            <a:gdLst/>
            <a:ahLst/>
            <a:cxnLst/>
            <a:rect l="l" t="t" r="r" b="b"/>
            <a:pathLst>
              <a:path w="9145270" h="30479">
                <a:moveTo>
                  <a:pt x="0" y="30480"/>
                </a:moveTo>
                <a:lnTo>
                  <a:pt x="9145270" y="30480"/>
                </a:lnTo>
                <a:lnTo>
                  <a:pt x="9145270" y="0"/>
                </a:lnTo>
                <a:lnTo>
                  <a:pt x="0" y="0"/>
                </a:lnTo>
                <a:lnTo>
                  <a:pt x="0" y="30480"/>
                </a:lnTo>
                <a:close/>
              </a:path>
            </a:pathLst>
          </a:custGeom>
          <a:solidFill>
            <a:srgbClr val="3163C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9" name="object 119"/>
          <p:cNvSpPr/>
          <p:nvPr/>
        </p:nvSpPr>
        <p:spPr>
          <a:xfrm>
            <a:off x="-1270" y="3629659"/>
            <a:ext cx="9145270" cy="31750"/>
          </a:xfrm>
          <a:custGeom>
            <a:avLst/>
            <a:gdLst/>
            <a:ahLst/>
            <a:cxnLst/>
            <a:rect l="l" t="t" r="r" b="b"/>
            <a:pathLst>
              <a:path w="9145270" h="31750">
                <a:moveTo>
                  <a:pt x="0" y="31750"/>
                </a:moveTo>
                <a:lnTo>
                  <a:pt x="9145270" y="31750"/>
                </a:lnTo>
                <a:lnTo>
                  <a:pt x="9145270" y="0"/>
                </a:lnTo>
                <a:lnTo>
                  <a:pt x="0" y="0"/>
                </a:lnTo>
                <a:lnTo>
                  <a:pt x="0" y="31750"/>
                </a:lnTo>
                <a:close/>
              </a:path>
            </a:pathLst>
          </a:custGeom>
          <a:solidFill>
            <a:srgbClr val="3162C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0" name="object 120"/>
          <p:cNvSpPr/>
          <p:nvPr/>
        </p:nvSpPr>
        <p:spPr>
          <a:xfrm>
            <a:off x="-1270" y="3661409"/>
            <a:ext cx="9145270" cy="30480"/>
          </a:xfrm>
          <a:custGeom>
            <a:avLst/>
            <a:gdLst/>
            <a:ahLst/>
            <a:cxnLst/>
            <a:rect l="l" t="t" r="r" b="b"/>
            <a:pathLst>
              <a:path w="9145270" h="30479">
                <a:moveTo>
                  <a:pt x="0" y="30479"/>
                </a:moveTo>
                <a:lnTo>
                  <a:pt x="9145270" y="30479"/>
                </a:lnTo>
                <a:lnTo>
                  <a:pt x="9145270" y="0"/>
                </a:lnTo>
                <a:lnTo>
                  <a:pt x="0" y="0"/>
                </a:lnTo>
                <a:lnTo>
                  <a:pt x="0" y="30479"/>
                </a:lnTo>
                <a:close/>
              </a:path>
            </a:pathLst>
          </a:custGeom>
          <a:solidFill>
            <a:srgbClr val="3062C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1" name="object 121"/>
          <p:cNvSpPr/>
          <p:nvPr/>
        </p:nvSpPr>
        <p:spPr>
          <a:xfrm>
            <a:off x="-1270" y="3691890"/>
            <a:ext cx="9145270" cy="31750"/>
          </a:xfrm>
          <a:custGeom>
            <a:avLst/>
            <a:gdLst/>
            <a:ahLst/>
            <a:cxnLst/>
            <a:rect l="l" t="t" r="r" b="b"/>
            <a:pathLst>
              <a:path w="9145270" h="31750">
                <a:moveTo>
                  <a:pt x="0" y="31750"/>
                </a:moveTo>
                <a:lnTo>
                  <a:pt x="9145270" y="31750"/>
                </a:lnTo>
                <a:lnTo>
                  <a:pt x="9145270" y="0"/>
                </a:lnTo>
                <a:lnTo>
                  <a:pt x="0" y="0"/>
                </a:lnTo>
                <a:lnTo>
                  <a:pt x="0" y="31750"/>
                </a:lnTo>
                <a:close/>
              </a:path>
            </a:pathLst>
          </a:custGeom>
          <a:solidFill>
            <a:srgbClr val="3061C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2" name="object 122"/>
          <p:cNvSpPr/>
          <p:nvPr/>
        </p:nvSpPr>
        <p:spPr>
          <a:xfrm>
            <a:off x="-1270" y="3723640"/>
            <a:ext cx="9145270" cy="30480"/>
          </a:xfrm>
          <a:custGeom>
            <a:avLst/>
            <a:gdLst/>
            <a:ahLst/>
            <a:cxnLst/>
            <a:rect l="l" t="t" r="r" b="b"/>
            <a:pathLst>
              <a:path w="9145270" h="30479">
                <a:moveTo>
                  <a:pt x="0" y="30479"/>
                </a:moveTo>
                <a:lnTo>
                  <a:pt x="9145270" y="30479"/>
                </a:lnTo>
                <a:lnTo>
                  <a:pt x="9145270" y="0"/>
                </a:lnTo>
                <a:lnTo>
                  <a:pt x="0" y="0"/>
                </a:lnTo>
                <a:lnTo>
                  <a:pt x="0" y="30479"/>
                </a:lnTo>
                <a:close/>
              </a:path>
            </a:pathLst>
          </a:custGeom>
          <a:solidFill>
            <a:srgbClr val="3061C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3" name="object 123"/>
          <p:cNvSpPr/>
          <p:nvPr/>
        </p:nvSpPr>
        <p:spPr>
          <a:xfrm>
            <a:off x="-1270" y="3754120"/>
            <a:ext cx="9145270" cy="31750"/>
          </a:xfrm>
          <a:custGeom>
            <a:avLst/>
            <a:gdLst/>
            <a:ahLst/>
            <a:cxnLst/>
            <a:rect l="l" t="t" r="r" b="b"/>
            <a:pathLst>
              <a:path w="9145270" h="31750">
                <a:moveTo>
                  <a:pt x="0" y="31749"/>
                </a:moveTo>
                <a:lnTo>
                  <a:pt x="9145270" y="31749"/>
                </a:lnTo>
                <a:lnTo>
                  <a:pt x="9145270" y="0"/>
                </a:lnTo>
                <a:lnTo>
                  <a:pt x="0" y="0"/>
                </a:lnTo>
                <a:lnTo>
                  <a:pt x="0" y="31749"/>
                </a:lnTo>
                <a:close/>
              </a:path>
            </a:pathLst>
          </a:custGeom>
          <a:solidFill>
            <a:srgbClr val="3060C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4" name="object 124"/>
          <p:cNvSpPr/>
          <p:nvPr/>
        </p:nvSpPr>
        <p:spPr>
          <a:xfrm>
            <a:off x="-1270" y="3785870"/>
            <a:ext cx="9145270" cy="30480"/>
          </a:xfrm>
          <a:custGeom>
            <a:avLst/>
            <a:gdLst/>
            <a:ahLst/>
            <a:cxnLst/>
            <a:rect l="l" t="t" r="r" b="b"/>
            <a:pathLst>
              <a:path w="9145270" h="30479">
                <a:moveTo>
                  <a:pt x="0" y="30479"/>
                </a:moveTo>
                <a:lnTo>
                  <a:pt x="9145270" y="30479"/>
                </a:lnTo>
                <a:lnTo>
                  <a:pt x="9145270" y="0"/>
                </a:lnTo>
                <a:lnTo>
                  <a:pt x="0" y="0"/>
                </a:lnTo>
                <a:lnTo>
                  <a:pt x="0" y="30479"/>
                </a:lnTo>
                <a:close/>
              </a:path>
            </a:pathLst>
          </a:custGeom>
          <a:solidFill>
            <a:srgbClr val="2F60C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5" name="object 125"/>
          <p:cNvSpPr/>
          <p:nvPr/>
        </p:nvSpPr>
        <p:spPr>
          <a:xfrm>
            <a:off x="-1270" y="3816350"/>
            <a:ext cx="9145270" cy="30480"/>
          </a:xfrm>
          <a:custGeom>
            <a:avLst/>
            <a:gdLst/>
            <a:ahLst/>
            <a:cxnLst/>
            <a:rect l="l" t="t" r="r" b="b"/>
            <a:pathLst>
              <a:path w="9145270" h="30479">
                <a:moveTo>
                  <a:pt x="0" y="30479"/>
                </a:moveTo>
                <a:lnTo>
                  <a:pt x="9145270" y="30479"/>
                </a:lnTo>
                <a:lnTo>
                  <a:pt x="9145270" y="0"/>
                </a:lnTo>
                <a:lnTo>
                  <a:pt x="0" y="0"/>
                </a:lnTo>
                <a:lnTo>
                  <a:pt x="0" y="30479"/>
                </a:lnTo>
                <a:close/>
              </a:path>
            </a:pathLst>
          </a:custGeom>
          <a:solidFill>
            <a:srgbClr val="2F5FB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6" name="object 126"/>
          <p:cNvSpPr/>
          <p:nvPr/>
        </p:nvSpPr>
        <p:spPr>
          <a:xfrm>
            <a:off x="-1270" y="3846829"/>
            <a:ext cx="9145270" cy="31750"/>
          </a:xfrm>
          <a:custGeom>
            <a:avLst/>
            <a:gdLst/>
            <a:ahLst/>
            <a:cxnLst/>
            <a:rect l="l" t="t" r="r" b="b"/>
            <a:pathLst>
              <a:path w="9145270" h="31750">
                <a:moveTo>
                  <a:pt x="0" y="31750"/>
                </a:moveTo>
                <a:lnTo>
                  <a:pt x="9145270" y="31750"/>
                </a:lnTo>
                <a:lnTo>
                  <a:pt x="9145270" y="0"/>
                </a:lnTo>
                <a:lnTo>
                  <a:pt x="0" y="0"/>
                </a:lnTo>
                <a:lnTo>
                  <a:pt x="0" y="31750"/>
                </a:lnTo>
                <a:close/>
              </a:path>
            </a:pathLst>
          </a:custGeom>
          <a:solidFill>
            <a:srgbClr val="2F5FB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7" name="object 127"/>
          <p:cNvSpPr/>
          <p:nvPr/>
        </p:nvSpPr>
        <p:spPr>
          <a:xfrm>
            <a:off x="-1270" y="3878579"/>
            <a:ext cx="9145270" cy="30480"/>
          </a:xfrm>
          <a:custGeom>
            <a:avLst/>
            <a:gdLst/>
            <a:ahLst/>
            <a:cxnLst/>
            <a:rect l="l" t="t" r="r" b="b"/>
            <a:pathLst>
              <a:path w="9145270" h="30479">
                <a:moveTo>
                  <a:pt x="0" y="30479"/>
                </a:moveTo>
                <a:lnTo>
                  <a:pt x="9145270" y="30479"/>
                </a:lnTo>
                <a:lnTo>
                  <a:pt x="9145270" y="0"/>
                </a:lnTo>
                <a:lnTo>
                  <a:pt x="0" y="0"/>
                </a:lnTo>
                <a:lnTo>
                  <a:pt x="0" y="30479"/>
                </a:lnTo>
                <a:close/>
              </a:path>
            </a:pathLst>
          </a:custGeom>
          <a:solidFill>
            <a:srgbClr val="2F5EB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8" name="object 128"/>
          <p:cNvSpPr/>
          <p:nvPr/>
        </p:nvSpPr>
        <p:spPr>
          <a:xfrm>
            <a:off x="-1270" y="3909059"/>
            <a:ext cx="9145270" cy="31750"/>
          </a:xfrm>
          <a:custGeom>
            <a:avLst/>
            <a:gdLst/>
            <a:ahLst/>
            <a:cxnLst/>
            <a:rect l="l" t="t" r="r" b="b"/>
            <a:pathLst>
              <a:path w="9145270" h="31750">
                <a:moveTo>
                  <a:pt x="0" y="31750"/>
                </a:moveTo>
                <a:lnTo>
                  <a:pt x="9145270" y="31750"/>
                </a:lnTo>
                <a:lnTo>
                  <a:pt x="9145270" y="0"/>
                </a:lnTo>
                <a:lnTo>
                  <a:pt x="0" y="0"/>
                </a:lnTo>
                <a:lnTo>
                  <a:pt x="0" y="31750"/>
                </a:lnTo>
                <a:close/>
              </a:path>
            </a:pathLst>
          </a:custGeom>
          <a:solidFill>
            <a:srgbClr val="2E5EB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9" name="object 129"/>
          <p:cNvSpPr/>
          <p:nvPr/>
        </p:nvSpPr>
        <p:spPr>
          <a:xfrm>
            <a:off x="-1270" y="3940809"/>
            <a:ext cx="9145270" cy="30480"/>
          </a:xfrm>
          <a:custGeom>
            <a:avLst/>
            <a:gdLst/>
            <a:ahLst/>
            <a:cxnLst/>
            <a:rect l="l" t="t" r="r" b="b"/>
            <a:pathLst>
              <a:path w="9145270" h="30479">
                <a:moveTo>
                  <a:pt x="0" y="30479"/>
                </a:moveTo>
                <a:lnTo>
                  <a:pt x="9145270" y="30479"/>
                </a:lnTo>
                <a:lnTo>
                  <a:pt x="9145270" y="0"/>
                </a:lnTo>
                <a:lnTo>
                  <a:pt x="0" y="0"/>
                </a:lnTo>
                <a:lnTo>
                  <a:pt x="0" y="30479"/>
                </a:lnTo>
                <a:close/>
              </a:path>
            </a:pathLst>
          </a:custGeom>
          <a:solidFill>
            <a:srgbClr val="2E5DB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0" name="object 130"/>
          <p:cNvSpPr/>
          <p:nvPr/>
        </p:nvSpPr>
        <p:spPr>
          <a:xfrm>
            <a:off x="-1270" y="3971290"/>
            <a:ext cx="9145270" cy="31750"/>
          </a:xfrm>
          <a:custGeom>
            <a:avLst/>
            <a:gdLst/>
            <a:ahLst/>
            <a:cxnLst/>
            <a:rect l="l" t="t" r="r" b="b"/>
            <a:pathLst>
              <a:path w="9145270" h="31750">
                <a:moveTo>
                  <a:pt x="0" y="31750"/>
                </a:moveTo>
                <a:lnTo>
                  <a:pt x="9145270" y="31750"/>
                </a:lnTo>
                <a:lnTo>
                  <a:pt x="9145270" y="0"/>
                </a:lnTo>
                <a:lnTo>
                  <a:pt x="0" y="0"/>
                </a:lnTo>
                <a:lnTo>
                  <a:pt x="0" y="31750"/>
                </a:lnTo>
                <a:close/>
              </a:path>
            </a:pathLst>
          </a:custGeom>
          <a:solidFill>
            <a:srgbClr val="2E5DB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1" name="object 131"/>
          <p:cNvSpPr/>
          <p:nvPr/>
        </p:nvSpPr>
        <p:spPr>
          <a:xfrm>
            <a:off x="-1270" y="4003040"/>
            <a:ext cx="9145270" cy="30480"/>
          </a:xfrm>
          <a:custGeom>
            <a:avLst/>
            <a:gdLst/>
            <a:ahLst/>
            <a:cxnLst/>
            <a:rect l="l" t="t" r="r" b="b"/>
            <a:pathLst>
              <a:path w="9145270" h="30479">
                <a:moveTo>
                  <a:pt x="0" y="30479"/>
                </a:moveTo>
                <a:lnTo>
                  <a:pt x="9145270" y="30479"/>
                </a:lnTo>
                <a:lnTo>
                  <a:pt x="9145270" y="0"/>
                </a:lnTo>
                <a:lnTo>
                  <a:pt x="0" y="0"/>
                </a:lnTo>
                <a:lnTo>
                  <a:pt x="0" y="30479"/>
                </a:lnTo>
                <a:close/>
              </a:path>
            </a:pathLst>
          </a:custGeom>
          <a:solidFill>
            <a:srgbClr val="2E5CB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2" name="object 132"/>
          <p:cNvSpPr/>
          <p:nvPr/>
        </p:nvSpPr>
        <p:spPr>
          <a:xfrm>
            <a:off x="-1270" y="4033520"/>
            <a:ext cx="9145270" cy="31750"/>
          </a:xfrm>
          <a:custGeom>
            <a:avLst/>
            <a:gdLst/>
            <a:ahLst/>
            <a:cxnLst/>
            <a:rect l="l" t="t" r="r" b="b"/>
            <a:pathLst>
              <a:path w="9145270" h="31750">
                <a:moveTo>
                  <a:pt x="0" y="31749"/>
                </a:moveTo>
                <a:lnTo>
                  <a:pt x="9145270" y="31749"/>
                </a:lnTo>
                <a:lnTo>
                  <a:pt x="9145270" y="0"/>
                </a:lnTo>
                <a:lnTo>
                  <a:pt x="0" y="0"/>
                </a:lnTo>
                <a:lnTo>
                  <a:pt x="0" y="31749"/>
                </a:lnTo>
                <a:close/>
              </a:path>
            </a:pathLst>
          </a:custGeom>
          <a:solidFill>
            <a:srgbClr val="2D5CB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3" name="object 133"/>
          <p:cNvSpPr/>
          <p:nvPr/>
        </p:nvSpPr>
        <p:spPr>
          <a:xfrm>
            <a:off x="-1270" y="4065270"/>
            <a:ext cx="9145270" cy="30480"/>
          </a:xfrm>
          <a:custGeom>
            <a:avLst/>
            <a:gdLst/>
            <a:ahLst/>
            <a:cxnLst/>
            <a:rect l="l" t="t" r="r" b="b"/>
            <a:pathLst>
              <a:path w="9145270" h="30479">
                <a:moveTo>
                  <a:pt x="0" y="30479"/>
                </a:moveTo>
                <a:lnTo>
                  <a:pt x="9145270" y="30479"/>
                </a:lnTo>
                <a:lnTo>
                  <a:pt x="9145270" y="0"/>
                </a:lnTo>
                <a:lnTo>
                  <a:pt x="0" y="0"/>
                </a:lnTo>
                <a:lnTo>
                  <a:pt x="0" y="30479"/>
                </a:lnTo>
                <a:close/>
              </a:path>
            </a:pathLst>
          </a:custGeom>
          <a:solidFill>
            <a:srgbClr val="2D5BB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4" name="object 134"/>
          <p:cNvSpPr/>
          <p:nvPr/>
        </p:nvSpPr>
        <p:spPr>
          <a:xfrm>
            <a:off x="-1270" y="4095750"/>
            <a:ext cx="9145270" cy="30480"/>
          </a:xfrm>
          <a:custGeom>
            <a:avLst/>
            <a:gdLst/>
            <a:ahLst/>
            <a:cxnLst/>
            <a:rect l="l" t="t" r="r" b="b"/>
            <a:pathLst>
              <a:path w="9145270" h="30479">
                <a:moveTo>
                  <a:pt x="0" y="30479"/>
                </a:moveTo>
                <a:lnTo>
                  <a:pt x="9145270" y="30479"/>
                </a:lnTo>
                <a:lnTo>
                  <a:pt x="9145270" y="0"/>
                </a:lnTo>
                <a:lnTo>
                  <a:pt x="0" y="0"/>
                </a:lnTo>
                <a:lnTo>
                  <a:pt x="0" y="30479"/>
                </a:lnTo>
                <a:close/>
              </a:path>
            </a:pathLst>
          </a:custGeom>
          <a:solidFill>
            <a:srgbClr val="2D5BB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5" name="object 135"/>
          <p:cNvSpPr/>
          <p:nvPr/>
        </p:nvSpPr>
        <p:spPr>
          <a:xfrm>
            <a:off x="-1270" y="4126229"/>
            <a:ext cx="9145270" cy="31750"/>
          </a:xfrm>
          <a:custGeom>
            <a:avLst/>
            <a:gdLst/>
            <a:ahLst/>
            <a:cxnLst/>
            <a:rect l="l" t="t" r="r" b="b"/>
            <a:pathLst>
              <a:path w="9145270" h="31750">
                <a:moveTo>
                  <a:pt x="0" y="31750"/>
                </a:moveTo>
                <a:lnTo>
                  <a:pt x="9145270" y="31750"/>
                </a:lnTo>
                <a:lnTo>
                  <a:pt x="9145270" y="0"/>
                </a:lnTo>
                <a:lnTo>
                  <a:pt x="0" y="0"/>
                </a:lnTo>
                <a:lnTo>
                  <a:pt x="0" y="31750"/>
                </a:lnTo>
                <a:close/>
              </a:path>
            </a:pathLst>
          </a:custGeom>
          <a:solidFill>
            <a:srgbClr val="2D5AB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6" name="object 136"/>
          <p:cNvSpPr/>
          <p:nvPr/>
        </p:nvSpPr>
        <p:spPr>
          <a:xfrm>
            <a:off x="-1270" y="4157979"/>
            <a:ext cx="9145270" cy="30480"/>
          </a:xfrm>
          <a:custGeom>
            <a:avLst/>
            <a:gdLst/>
            <a:ahLst/>
            <a:cxnLst/>
            <a:rect l="l" t="t" r="r" b="b"/>
            <a:pathLst>
              <a:path w="9145270" h="30479">
                <a:moveTo>
                  <a:pt x="0" y="30479"/>
                </a:moveTo>
                <a:lnTo>
                  <a:pt x="9145270" y="30479"/>
                </a:lnTo>
                <a:lnTo>
                  <a:pt x="9145270" y="0"/>
                </a:lnTo>
                <a:lnTo>
                  <a:pt x="0" y="0"/>
                </a:lnTo>
                <a:lnTo>
                  <a:pt x="0" y="30479"/>
                </a:lnTo>
                <a:close/>
              </a:path>
            </a:pathLst>
          </a:custGeom>
          <a:solidFill>
            <a:srgbClr val="2C5AB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7" name="object 137"/>
          <p:cNvSpPr/>
          <p:nvPr/>
        </p:nvSpPr>
        <p:spPr>
          <a:xfrm>
            <a:off x="-1270" y="4188459"/>
            <a:ext cx="9145270" cy="31750"/>
          </a:xfrm>
          <a:custGeom>
            <a:avLst/>
            <a:gdLst/>
            <a:ahLst/>
            <a:cxnLst/>
            <a:rect l="l" t="t" r="r" b="b"/>
            <a:pathLst>
              <a:path w="9145270" h="31750">
                <a:moveTo>
                  <a:pt x="0" y="31750"/>
                </a:moveTo>
                <a:lnTo>
                  <a:pt x="9145270" y="31750"/>
                </a:lnTo>
                <a:lnTo>
                  <a:pt x="9145270" y="0"/>
                </a:lnTo>
                <a:lnTo>
                  <a:pt x="0" y="0"/>
                </a:lnTo>
                <a:lnTo>
                  <a:pt x="0" y="31750"/>
                </a:lnTo>
                <a:close/>
              </a:path>
            </a:pathLst>
          </a:custGeom>
          <a:solidFill>
            <a:srgbClr val="2C59B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8" name="object 138"/>
          <p:cNvSpPr/>
          <p:nvPr/>
        </p:nvSpPr>
        <p:spPr>
          <a:xfrm>
            <a:off x="-1270" y="4220209"/>
            <a:ext cx="9145270" cy="30480"/>
          </a:xfrm>
          <a:custGeom>
            <a:avLst/>
            <a:gdLst/>
            <a:ahLst/>
            <a:cxnLst/>
            <a:rect l="l" t="t" r="r" b="b"/>
            <a:pathLst>
              <a:path w="9145270" h="30479">
                <a:moveTo>
                  <a:pt x="0" y="30479"/>
                </a:moveTo>
                <a:lnTo>
                  <a:pt x="9145270" y="30479"/>
                </a:lnTo>
                <a:lnTo>
                  <a:pt x="9145270" y="0"/>
                </a:lnTo>
                <a:lnTo>
                  <a:pt x="0" y="0"/>
                </a:lnTo>
                <a:lnTo>
                  <a:pt x="0" y="30479"/>
                </a:lnTo>
                <a:close/>
              </a:path>
            </a:pathLst>
          </a:custGeom>
          <a:solidFill>
            <a:srgbClr val="2C59B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9" name="object 139"/>
          <p:cNvSpPr/>
          <p:nvPr/>
        </p:nvSpPr>
        <p:spPr>
          <a:xfrm>
            <a:off x="-1270" y="4250690"/>
            <a:ext cx="9145270" cy="31750"/>
          </a:xfrm>
          <a:custGeom>
            <a:avLst/>
            <a:gdLst/>
            <a:ahLst/>
            <a:cxnLst/>
            <a:rect l="l" t="t" r="r" b="b"/>
            <a:pathLst>
              <a:path w="9145270" h="31750">
                <a:moveTo>
                  <a:pt x="0" y="31750"/>
                </a:moveTo>
                <a:lnTo>
                  <a:pt x="9145270" y="31750"/>
                </a:lnTo>
                <a:lnTo>
                  <a:pt x="9145270" y="0"/>
                </a:lnTo>
                <a:lnTo>
                  <a:pt x="0" y="0"/>
                </a:lnTo>
                <a:lnTo>
                  <a:pt x="0" y="31750"/>
                </a:lnTo>
                <a:close/>
              </a:path>
            </a:pathLst>
          </a:custGeom>
          <a:solidFill>
            <a:srgbClr val="2C58B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0" name="object 140"/>
          <p:cNvSpPr/>
          <p:nvPr/>
        </p:nvSpPr>
        <p:spPr>
          <a:xfrm>
            <a:off x="-1270" y="4282440"/>
            <a:ext cx="9145270" cy="30480"/>
          </a:xfrm>
          <a:custGeom>
            <a:avLst/>
            <a:gdLst/>
            <a:ahLst/>
            <a:cxnLst/>
            <a:rect l="l" t="t" r="r" b="b"/>
            <a:pathLst>
              <a:path w="9145270" h="30479">
                <a:moveTo>
                  <a:pt x="0" y="30479"/>
                </a:moveTo>
                <a:lnTo>
                  <a:pt x="9145270" y="30479"/>
                </a:lnTo>
                <a:lnTo>
                  <a:pt x="9145270" y="0"/>
                </a:lnTo>
                <a:lnTo>
                  <a:pt x="0" y="0"/>
                </a:lnTo>
                <a:lnTo>
                  <a:pt x="0" y="30479"/>
                </a:lnTo>
                <a:close/>
              </a:path>
            </a:pathLst>
          </a:custGeom>
          <a:solidFill>
            <a:srgbClr val="2B58B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1" name="object 141"/>
          <p:cNvSpPr/>
          <p:nvPr/>
        </p:nvSpPr>
        <p:spPr>
          <a:xfrm>
            <a:off x="-1270" y="4312920"/>
            <a:ext cx="9145270" cy="31750"/>
          </a:xfrm>
          <a:custGeom>
            <a:avLst/>
            <a:gdLst/>
            <a:ahLst/>
            <a:cxnLst/>
            <a:rect l="l" t="t" r="r" b="b"/>
            <a:pathLst>
              <a:path w="9145270" h="31750">
                <a:moveTo>
                  <a:pt x="0" y="31749"/>
                </a:moveTo>
                <a:lnTo>
                  <a:pt x="9145270" y="31749"/>
                </a:lnTo>
                <a:lnTo>
                  <a:pt x="9145270" y="0"/>
                </a:lnTo>
                <a:lnTo>
                  <a:pt x="0" y="0"/>
                </a:lnTo>
                <a:lnTo>
                  <a:pt x="0" y="31749"/>
                </a:lnTo>
                <a:close/>
              </a:path>
            </a:pathLst>
          </a:custGeom>
          <a:solidFill>
            <a:srgbClr val="2B57A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2" name="object 142"/>
          <p:cNvSpPr/>
          <p:nvPr/>
        </p:nvSpPr>
        <p:spPr>
          <a:xfrm>
            <a:off x="-1270" y="4344670"/>
            <a:ext cx="9145270" cy="30480"/>
          </a:xfrm>
          <a:custGeom>
            <a:avLst/>
            <a:gdLst/>
            <a:ahLst/>
            <a:cxnLst/>
            <a:rect l="l" t="t" r="r" b="b"/>
            <a:pathLst>
              <a:path w="9145270" h="30479">
                <a:moveTo>
                  <a:pt x="0" y="30479"/>
                </a:moveTo>
                <a:lnTo>
                  <a:pt x="9145270" y="30479"/>
                </a:lnTo>
                <a:lnTo>
                  <a:pt x="9145270" y="0"/>
                </a:lnTo>
                <a:lnTo>
                  <a:pt x="0" y="0"/>
                </a:lnTo>
                <a:lnTo>
                  <a:pt x="0" y="30479"/>
                </a:lnTo>
                <a:close/>
              </a:path>
            </a:pathLst>
          </a:custGeom>
          <a:solidFill>
            <a:srgbClr val="2B57A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3" name="object 143"/>
          <p:cNvSpPr/>
          <p:nvPr/>
        </p:nvSpPr>
        <p:spPr>
          <a:xfrm>
            <a:off x="-1270" y="4375150"/>
            <a:ext cx="9145270" cy="30480"/>
          </a:xfrm>
          <a:custGeom>
            <a:avLst/>
            <a:gdLst/>
            <a:ahLst/>
            <a:cxnLst/>
            <a:rect l="l" t="t" r="r" b="b"/>
            <a:pathLst>
              <a:path w="9145270" h="30479">
                <a:moveTo>
                  <a:pt x="0" y="30479"/>
                </a:moveTo>
                <a:lnTo>
                  <a:pt x="9145270" y="30479"/>
                </a:lnTo>
                <a:lnTo>
                  <a:pt x="9145270" y="0"/>
                </a:lnTo>
                <a:lnTo>
                  <a:pt x="0" y="0"/>
                </a:lnTo>
                <a:lnTo>
                  <a:pt x="0" y="30479"/>
                </a:lnTo>
                <a:close/>
              </a:path>
            </a:pathLst>
          </a:custGeom>
          <a:solidFill>
            <a:srgbClr val="2B56A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4" name="object 144"/>
          <p:cNvSpPr/>
          <p:nvPr/>
        </p:nvSpPr>
        <p:spPr>
          <a:xfrm>
            <a:off x="-1270" y="4405629"/>
            <a:ext cx="9145270" cy="31750"/>
          </a:xfrm>
          <a:custGeom>
            <a:avLst/>
            <a:gdLst/>
            <a:ahLst/>
            <a:cxnLst/>
            <a:rect l="l" t="t" r="r" b="b"/>
            <a:pathLst>
              <a:path w="9145270" h="31750">
                <a:moveTo>
                  <a:pt x="0" y="31750"/>
                </a:moveTo>
                <a:lnTo>
                  <a:pt x="9145270" y="31750"/>
                </a:lnTo>
                <a:lnTo>
                  <a:pt x="9145270" y="0"/>
                </a:lnTo>
                <a:lnTo>
                  <a:pt x="0" y="0"/>
                </a:lnTo>
                <a:lnTo>
                  <a:pt x="0" y="31750"/>
                </a:lnTo>
                <a:close/>
              </a:path>
            </a:pathLst>
          </a:custGeom>
          <a:solidFill>
            <a:srgbClr val="2A56A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5" name="object 145"/>
          <p:cNvSpPr/>
          <p:nvPr/>
        </p:nvSpPr>
        <p:spPr>
          <a:xfrm>
            <a:off x="-1270" y="4437379"/>
            <a:ext cx="9145270" cy="30480"/>
          </a:xfrm>
          <a:custGeom>
            <a:avLst/>
            <a:gdLst/>
            <a:ahLst/>
            <a:cxnLst/>
            <a:rect l="l" t="t" r="r" b="b"/>
            <a:pathLst>
              <a:path w="9145270" h="30479">
                <a:moveTo>
                  <a:pt x="0" y="30479"/>
                </a:moveTo>
                <a:lnTo>
                  <a:pt x="9145270" y="30479"/>
                </a:lnTo>
                <a:lnTo>
                  <a:pt x="9145270" y="0"/>
                </a:lnTo>
                <a:lnTo>
                  <a:pt x="0" y="0"/>
                </a:lnTo>
                <a:lnTo>
                  <a:pt x="0" y="30479"/>
                </a:lnTo>
                <a:close/>
              </a:path>
            </a:pathLst>
          </a:custGeom>
          <a:solidFill>
            <a:srgbClr val="2A55A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6" name="object 146"/>
          <p:cNvSpPr/>
          <p:nvPr/>
        </p:nvSpPr>
        <p:spPr>
          <a:xfrm>
            <a:off x="-1270" y="4467859"/>
            <a:ext cx="9145270" cy="31750"/>
          </a:xfrm>
          <a:custGeom>
            <a:avLst/>
            <a:gdLst/>
            <a:ahLst/>
            <a:cxnLst/>
            <a:rect l="l" t="t" r="r" b="b"/>
            <a:pathLst>
              <a:path w="9145270" h="31750">
                <a:moveTo>
                  <a:pt x="0" y="31750"/>
                </a:moveTo>
                <a:lnTo>
                  <a:pt x="9145270" y="31750"/>
                </a:lnTo>
                <a:lnTo>
                  <a:pt x="9145270" y="0"/>
                </a:lnTo>
                <a:lnTo>
                  <a:pt x="0" y="0"/>
                </a:lnTo>
                <a:lnTo>
                  <a:pt x="0" y="31750"/>
                </a:lnTo>
                <a:close/>
              </a:path>
            </a:pathLst>
          </a:custGeom>
          <a:solidFill>
            <a:srgbClr val="2A55A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7" name="object 147"/>
          <p:cNvSpPr/>
          <p:nvPr/>
        </p:nvSpPr>
        <p:spPr>
          <a:xfrm>
            <a:off x="-1270" y="4499609"/>
            <a:ext cx="9145270" cy="30480"/>
          </a:xfrm>
          <a:custGeom>
            <a:avLst/>
            <a:gdLst/>
            <a:ahLst/>
            <a:cxnLst/>
            <a:rect l="l" t="t" r="r" b="b"/>
            <a:pathLst>
              <a:path w="9145270" h="30479">
                <a:moveTo>
                  <a:pt x="0" y="30479"/>
                </a:moveTo>
                <a:lnTo>
                  <a:pt x="9145270" y="30479"/>
                </a:lnTo>
                <a:lnTo>
                  <a:pt x="9145270" y="0"/>
                </a:lnTo>
                <a:lnTo>
                  <a:pt x="0" y="0"/>
                </a:lnTo>
                <a:lnTo>
                  <a:pt x="0" y="30479"/>
                </a:lnTo>
                <a:close/>
              </a:path>
            </a:pathLst>
          </a:custGeom>
          <a:solidFill>
            <a:srgbClr val="2A54A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8" name="object 148"/>
          <p:cNvSpPr/>
          <p:nvPr/>
        </p:nvSpPr>
        <p:spPr>
          <a:xfrm>
            <a:off x="-1270" y="4530090"/>
            <a:ext cx="9145270" cy="30480"/>
          </a:xfrm>
          <a:custGeom>
            <a:avLst/>
            <a:gdLst/>
            <a:ahLst/>
            <a:cxnLst/>
            <a:rect l="l" t="t" r="r" b="b"/>
            <a:pathLst>
              <a:path w="9145270" h="30479">
                <a:moveTo>
                  <a:pt x="0" y="30479"/>
                </a:moveTo>
                <a:lnTo>
                  <a:pt x="9145270" y="30479"/>
                </a:lnTo>
                <a:lnTo>
                  <a:pt x="9145270" y="0"/>
                </a:lnTo>
                <a:lnTo>
                  <a:pt x="0" y="0"/>
                </a:lnTo>
                <a:lnTo>
                  <a:pt x="0" y="30479"/>
                </a:lnTo>
                <a:close/>
              </a:path>
            </a:pathLst>
          </a:custGeom>
          <a:solidFill>
            <a:srgbClr val="2954A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9" name="object 149"/>
          <p:cNvSpPr/>
          <p:nvPr/>
        </p:nvSpPr>
        <p:spPr>
          <a:xfrm>
            <a:off x="-1270" y="4560570"/>
            <a:ext cx="9145270" cy="31750"/>
          </a:xfrm>
          <a:custGeom>
            <a:avLst/>
            <a:gdLst/>
            <a:ahLst/>
            <a:cxnLst/>
            <a:rect l="l" t="t" r="r" b="b"/>
            <a:pathLst>
              <a:path w="9145270" h="31750">
                <a:moveTo>
                  <a:pt x="0" y="31749"/>
                </a:moveTo>
                <a:lnTo>
                  <a:pt x="9145270" y="31749"/>
                </a:lnTo>
                <a:lnTo>
                  <a:pt x="9145270" y="0"/>
                </a:lnTo>
                <a:lnTo>
                  <a:pt x="0" y="0"/>
                </a:lnTo>
                <a:lnTo>
                  <a:pt x="0" y="31749"/>
                </a:lnTo>
                <a:close/>
              </a:path>
            </a:pathLst>
          </a:custGeom>
          <a:solidFill>
            <a:srgbClr val="2953A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0" name="object 150"/>
          <p:cNvSpPr/>
          <p:nvPr/>
        </p:nvSpPr>
        <p:spPr>
          <a:xfrm>
            <a:off x="-1270" y="4592320"/>
            <a:ext cx="9145270" cy="31750"/>
          </a:xfrm>
          <a:custGeom>
            <a:avLst/>
            <a:gdLst/>
            <a:ahLst/>
            <a:cxnLst/>
            <a:rect l="l" t="t" r="r" b="b"/>
            <a:pathLst>
              <a:path w="9145270" h="31750">
                <a:moveTo>
                  <a:pt x="0" y="31749"/>
                </a:moveTo>
                <a:lnTo>
                  <a:pt x="9145270" y="31749"/>
                </a:lnTo>
                <a:lnTo>
                  <a:pt x="9145270" y="0"/>
                </a:lnTo>
                <a:lnTo>
                  <a:pt x="0" y="0"/>
                </a:lnTo>
                <a:lnTo>
                  <a:pt x="0" y="31749"/>
                </a:lnTo>
                <a:close/>
              </a:path>
            </a:pathLst>
          </a:custGeom>
          <a:solidFill>
            <a:srgbClr val="2953A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1" name="object 151"/>
          <p:cNvSpPr/>
          <p:nvPr/>
        </p:nvSpPr>
        <p:spPr>
          <a:xfrm>
            <a:off x="-1270" y="4624070"/>
            <a:ext cx="9145270" cy="30480"/>
          </a:xfrm>
          <a:custGeom>
            <a:avLst/>
            <a:gdLst/>
            <a:ahLst/>
            <a:cxnLst/>
            <a:rect l="l" t="t" r="r" b="b"/>
            <a:pathLst>
              <a:path w="9145270" h="30479">
                <a:moveTo>
                  <a:pt x="0" y="30479"/>
                </a:moveTo>
                <a:lnTo>
                  <a:pt x="9145270" y="30479"/>
                </a:lnTo>
                <a:lnTo>
                  <a:pt x="9145270" y="0"/>
                </a:lnTo>
                <a:lnTo>
                  <a:pt x="0" y="0"/>
                </a:lnTo>
                <a:lnTo>
                  <a:pt x="0" y="30479"/>
                </a:lnTo>
                <a:close/>
              </a:path>
            </a:pathLst>
          </a:custGeom>
          <a:solidFill>
            <a:srgbClr val="2952A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2" name="object 152"/>
          <p:cNvSpPr/>
          <p:nvPr/>
        </p:nvSpPr>
        <p:spPr>
          <a:xfrm>
            <a:off x="-1270" y="4654550"/>
            <a:ext cx="9145270" cy="30480"/>
          </a:xfrm>
          <a:custGeom>
            <a:avLst/>
            <a:gdLst/>
            <a:ahLst/>
            <a:cxnLst/>
            <a:rect l="l" t="t" r="r" b="b"/>
            <a:pathLst>
              <a:path w="9145270" h="30479">
                <a:moveTo>
                  <a:pt x="0" y="30479"/>
                </a:moveTo>
                <a:lnTo>
                  <a:pt x="9145270" y="30479"/>
                </a:lnTo>
                <a:lnTo>
                  <a:pt x="9145270" y="0"/>
                </a:lnTo>
                <a:lnTo>
                  <a:pt x="0" y="0"/>
                </a:lnTo>
                <a:lnTo>
                  <a:pt x="0" y="30479"/>
                </a:lnTo>
                <a:close/>
              </a:path>
            </a:pathLst>
          </a:custGeom>
          <a:solidFill>
            <a:srgbClr val="2852A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3" name="object 153"/>
          <p:cNvSpPr/>
          <p:nvPr/>
        </p:nvSpPr>
        <p:spPr>
          <a:xfrm>
            <a:off x="-1270" y="4685029"/>
            <a:ext cx="9145270" cy="31750"/>
          </a:xfrm>
          <a:custGeom>
            <a:avLst/>
            <a:gdLst/>
            <a:ahLst/>
            <a:cxnLst/>
            <a:rect l="l" t="t" r="r" b="b"/>
            <a:pathLst>
              <a:path w="9145270" h="31750">
                <a:moveTo>
                  <a:pt x="0" y="31750"/>
                </a:moveTo>
                <a:lnTo>
                  <a:pt x="9145270" y="31750"/>
                </a:lnTo>
                <a:lnTo>
                  <a:pt x="9145270" y="0"/>
                </a:lnTo>
                <a:lnTo>
                  <a:pt x="0" y="0"/>
                </a:lnTo>
                <a:lnTo>
                  <a:pt x="0" y="31750"/>
                </a:lnTo>
                <a:close/>
              </a:path>
            </a:pathLst>
          </a:custGeom>
          <a:solidFill>
            <a:srgbClr val="2851A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4" name="object 154"/>
          <p:cNvSpPr/>
          <p:nvPr/>
        </p:nvSpPr>
        <p:spPr>
          <a:xfrm>
            <a:off x="-1270" y="4716779"/>
            <a:ext cx="9145270" cy="30480"/>
          </a:xfrm>
          <a:custGeom>
            <a:avLst/>
            <a:gdLst/>
            <a:ahLst/>
            <a:cxnLst/>
            <a:rect l="l" t="t" r="r" b="b"/>
            <a:pathLst>
              <a:path w="9145270" h="30479">
                <a:moveTo>
                  <a:pt x="0" y="30479"/>
                </a:moveTo>
                <a:lnTo>
                  <a:pt x="9145270" y="30479"/>
                </a:lnTo>
                <a:lnTo>
                  <a:pt x="9145270" y="0"/>
                </a:lnTo>
                <a:lnTo>
                  <a:pt x="0" y="0"/>
                </a:lnTo>
                <a:lnTo>
                  <a:pt x="0" y="30479"/>
                </a:lnTo>
                <a:close/>
              </a:path>
            </a:pathLst>
          </a:custGeom>
          <a:solidFill>
            <a:srgbClr val="2851A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5" name="object 155"/>
          <p:cNvSpPr/>
          <p:nvPr/>
        </p:nvSpPr>
        <p:spPr>
          <a:xfrm>
            <a:off x="-1270" y="4747259"/>
            <a:ext cx="9145270" cy="31750"/>
          </a:xfrm>
          <a:custGeom>
            <a:avLst/>
            <a:gdLst/>
            <a:ahLst/>
            <a:cxnLst/>
            <a:rect l="l" t="t" r="r" b="b"/>
            <a:pathLst>
              <a:path w="9145270" h="31750">
                <a:moveTo>
                  <a:pt x="0" y="31750"/>
                </a:moveTo>
                <a:lnTo>
                  <a:pt x="9145270" y="31750"/>
                </a:lnTo>
                <a:lnTo>
                  <a:pt x="9145270" y="0"/>
                </a:lnTo>
                <a:lnTo>
                  <a:pt x="0" y="0"/>
                </a:lnTo>
                <a:lnTo>
                  <a:pt x="0" y="31750"/>
                </a:lnTo>
                <a:close/>
              </a:path>
            </a:pathLst>
          </a:custGeom>
          <a:solidFill>
            <a:srgbClr val="2850A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6" name="object 156"/>
          <p:cNvSpPr/>
          <p:nvPr/>
        </p:nvSpPr>
        <p:spPr>
          <a:xfrm>
            <a:off x="-1270" y="4779009"/>
            <a:ext cx="9145270" cy="30480"/>
          </a:xfrm>
          <a:custGeom>
            <a:avLst/>
            <a:gdLst/>
            <a:ahLst/>
            <a:cxnLst/>
            <a:rect l="l" t="t" r="r" b="b"/>
            <a:pathLst>
              <a:path w="9145270" h="30479">
                <a:moveTo>
                  <a:pt x="0" y="30479"/>
                </a:moveTo>
                <a:lnTo>
                  <a:pt x="9145270" y="30479"/>
                </a:lnTo>
                <a:lnTo>
                  <a:pt x="9145270" y="0"/>
                </a:lnTo>
                <a:lnTo>
                  <a:pt x="0" y="0"/>
                </a:lnTo>
                <a:lnTo>
                  <a:pt x="0" y="30479"/>
                </a:lnTo>
                <a:close/>
              </a:path>
            </a:pathLst>
          </a:custGeom>
          <a:solidFill>
            <a:srgbClr val="2750A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7" name="object 157"/>
          <p:cNvSpPr/>
          <p:nvPr/>
        </p:nvSpPr>
        <p:spPr>
          <a:xfrm>
            <a:off x="-1270" y="4809490"/>
            <a:ext cx="9145270" cy="30480"/>
          </a:xfrm>
          <a:custGeom>
            <a:avLst/>
            <a:gdLst/>
            <a:ahLst/>
            <a:cxnLst/>
            <a:rect l="l" t="t" r="r" b="b"/>
            <a:pathLst>
              <a:path w="9145270" h="30479">
                <a:moveTo>
                  <a:pt x="0" y="30479"/>
                </a:moveTo>
                <a:lnTo>
                  <a:pt x="9145270" y="30479"/>
                </a:lnTo>
                <a:lnTo>
                  <a:pt x="9145270" y="0"/>
                </a:lnTo>
                <a:lnTo>
                  <a:pt x="0" y="0"/>
                </a:lnTo>
                <a:lnTo>
                  <a:pt x="0" y="30479"/>
                </a:lnTo>
                <a:close/>
              </a:path>
            </a:pathLst>
          </a:custGeom>
          <a:solidFill>
            <a:srgbClr val="274F9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8" name="object 158"/>
          <p:cNvSpPr/>
          <p:nvPr/>
        </p:nvSpPr>
        <p:spPr>
          <a:xfrm>
            <a:off x="-1270" y="4839970"/>
            <a:ext cx="9145270" cy="31750"/>
          </a:xfrm>
          <a:custGeom>
            <a:avLst/>
            <a:gdLst/>
            <a:ahLst/>
            <a:cxnLst/>
            <a:rect l="l" t="t" r="r" b="b"/>
            <a:pathLst>
              <a:path w="9145270" h="31750">
                <a:moveTo>
                  <a:pt x="0" y="31749"/>
                </a:moveTo>
                <a:lnTo>
                  <a:pt x="9145270" y="31749"/>
                </a:lnTo>
                <a:lnTo>
                  <a:pt x="9145270" y="0"/>
                </a:lnTo>
                <a:lnTo>
                  <a:pt x="0" y="0"/>
                </a:lnTo>
                <a:lnTo>
                  <a:pt x="0" y="31749"/>
                </a:lnTo>
                <a:close/>
              </a:path>
            </a:pathLst>
          </a:custGeom>
          <a:solidFill>
            <a:srgbClr val="274F9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9" name="object 159"/>
          <p:cNvSpPr/>
          <p:nvPr/>
        </p:nvSpPr>
        <p:spPr>
          <a:xfrm>
            <a:off x="-1270" y="4871720"/>
            <a:ext cx="9145270" cy="31750"/>
          </a:xfrm>
          <a:custGeom>
            <a:avLst/>
            <a:gdLst/>
            <a:ahLst/>
            <a:cxnLst/>
            <a:rect l="l" t="t" r="r" b="b"/>
            <a:pathLst>
              <a:path w="9145270" h="31750">
                <a:moveTo>
                  <a:pt x="0" y="31749"/>
                </a:moveTo>
                <a:lnTo>
                  <a:pt x="9145270" y="31749"/>
                </a:lnTo>
                <a:lnTo>
                  <a:pt x="9145270" y="0"/>
                </a:lnTo>
                <a:lnTo>
                  <a:pt x="0" y="0"/>
                </a:lnTo>
                <a:lnTo>
                  <a:pt x="0" y="31749"/>
                </a:lnTo>
                <a:close/>
              </a:path>
            </a:pathLst>
          </a:custGeom>
          <a:solidFill>
            <a:srgbClr val="274E9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0" name="object 160"/>
          <p:cNvSpPr/>
          <p:nvPr/>
        </p:nvSpPr>
        <p:spPr>
          <a:xfrm>
            <a:off x="-1270" y="4903470"/>
            <a:ext cx="9145270" cy="30480"/>
          </a:xfrm>
          <a:custGeom>
            <a:avLst/>
            <a:gdLst/>
            <a:ahLst/>
            <a:cxnLst/>
            <a:rect l="l" t="t" r="r" b="b"/>
            <a:pathLst>
              <a:path w="9145270" h="30479">
                <a:moveTo>
                  <a:pt x="0" y="30479"/>
                </a:moveTo>
                <a:lnTo>
                  <a:pt x="9145270" y="30479"/>
                </a:lnTo>
                <a:lnTo>
                  <a:pt x="9145270" y="0"/>
                </a:lnTo>
                <a:lnTo>
                  <a:pt x="0" y="0"/>
                </a:lnTo>
                <a:lnTo>
                  <a:pt x="0" y="30479"/>
                </a:lnTo>
                <a:close/>
              </a:path>
            </a:pathLst>
          </a:custGeom>
          <a:solidFill>
            <a:srgbClr val="264E9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1" name="object 161"/>
          <p:cNvSpPr/>
          <p:nvPr/>
        </p:nvSpPr>
        <p:spPr>
          <a:xfrm>
            <a:off x="-1270" y="4933950"/>
            <a:ext cx="9145270" cy="30480"/>
          </a:xfrm>
          <a:custGeom>
            <a:avLst/>
            <a:gdLst/>
            <a:ahLst/>
            <a:cxnLst/>
            <a:rect l="l" t="t" r="r" b="b"/>
            <a:pathLst>
              <a:path w="9145270" h="30479">
                <a:moveTo>
                  <a:pt x="0" y="30479"/>
                </a:moveTo>
                <a:lnTo>
                  <a:pt x="9145270" y="30479"/>
                </a:lnTo>
                <a:lnTo>
                  <a:pt x="9145270" y="0"/>
                </a:lnTo>
                <a:lnTo>
                  <a:pt x="0" y="0"/>
                </a:lnTo>
                <a:lnTo>
                  <a:pt x="0" y="30479"/>
                </a:lnTo>
                <a:close/>
              </a:path>
            </a:pathLst>
          </a:custGeom>
          <a:solidFill>
            <a:srgbClr val="264D9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2" name="object 162"/>
          <p:cNvSpPr/>
          <p:nvPr/>
        </p:nvSpPr>
        <p:spPr>
          <a:xfrm>
            <a:off x="-1270" y="4964429"/>
            <a:ext cx="9145270" cy="31750"/>
          </a:xfrm>
          <a:custGeom>
            <a:avLst/>
            <a:gdLst/>
            <a:ahLst/>
            <a:cxnLst/>
            <a:rect l="l" t="t" r="r" b="b"/>
            <a:pathLst>
              <a:path w="9145270" h="31750">
                <a:moveTo>
                  <a:pt x="0" y="31750"/>
                </a:moveTo>
                <a:lnTo>
                  <a:pt x="9145270" y="31750"/>
                </a:lnTo>
                <a:lnTo>
                  <a:pt x="9145270" y="0"/>
                </a:lnTo>
                <a:lnTo>
                  <a:pt x="0" y="0"/>
                </a:lnTo>
                <a:lnTo>
                  <a:pt x="0" y="31750"/>
                </a:lnTo>
                <a:close/>
              </a:path>
            </a:pathLst>
          </a:custGeom>
          <a:solidFill>
            <a:srgbClr val="264D9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3" name="object 163"/>
          <p:cNvSpPr/>
          <p:nvPr/>
        </p:nvSpPr>
        <p:spPr>
          <a:xfrm>
            <a:off x="-1270" y="4996179"/>
            <a:ext cx="9145270" cy="30480"/>
          </a:xfrm>
          <a:custGeom>
            <a:avLst/>
            <a:gdLst/>
            <a:ahLst/>
            <a:cxnLst/>
            <a:rect l="l" t="t" r="r" b="b"/>
            <a:pathLst>
              <a:path w="9145270" h="30479">
                <a:moveTo>
                  <a:pt x="0" y="30479"/>
                </a:moveTo>
                <a:lnTo>
                  <a:pt x="9145270" y="30479"/>
                </a:lnTo>
                <a:lnTo>
                  <a:pt x="9145270" y="0"/>
                </a:lnTo>
                <a:lnTo>
                  <a:pt x="0" y="0"/>
                </a:lnTo>
                <a:lnTo>
                  <a:pt x="0" y="30479"/>
                </a:lnTo>
                <a:close/>
              </a:path>
            </a:pathLst>
          </a:custGeom>
          <a:solidFill>
            <a:srgbClr val="264C9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4" name="object 164"/>
          <p:cNvSpPr/>
          <p:nvPr/>
        </p:nvSpPr>
        <p:spPr>
          <a:xfrm>
            <a:off x="-1270" y="5026659"/>
            <a:ext cx="9145270" cy="31750"/>
          </a:xfrm>
          <a:custGeom>
            <a:avLst/>
            <a:gdLst/>
            <a:ahLst/>
            <a:cxnLst/>
            <a:rect l="l" t="t" r="r" b="b"/>
            <a:pathLst>
              <a:path w="9145270" h="31750">
                <a:moveTo>
                  <a:pt x="0" y="31750"/>
                </a:moveTo>
                <a:lnTo>
                  <a:pt x="9145270" y="31750"/>
                </a:lnTo>
                <a:lnTo>
                  <a:pt x="9145270" y="0"/>
                </a:lnTo>
                <a:lnTo>
                  <a:pt x="0" y="0"/>
                </a:lnTo>
                <a:lnTo>
                  <a:pt x="0" y="31750"/>
                </a:lnTo>
                <a:close/>
              </a:path>
            </a:pathLst>
          </a:custGeom>
          <a:solidFill>
            <a:srgbClr val="254C9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5" name="object 165"/>
          <p:cNvSpPr/>
          <p:nvPr/>
        </p:nvSpPr>
        <p:spPr>
          <a:xfrm>
            <a:off x="-1270" y="5058409"/>
            <a:ext cx="9145270" cy="30480"/>
          </a:xfrm>
          <a:custGeom>
            <a:avLst/>
            <a:gdLst/>
            <a:ahLst/>
            <a:cxnLst/>
            <a:rect l="l" t="t" r="r" b="b"/>
            <a:pathLst>
              <a:path w="9145270" h="30479">
                <a:moveTo>
                  <a:pt x="0" y="30479"/>
                </a:moveTo>
                <a:lnTo>
                  <a:pt x="9145270" y="30479"/>
                </a:lnTo>
                <a:lnTo>
                  <a:pt x="9145270" y="0"/>
                </a:lnTo>
                <a:lnTo>
                  <a:pt x="0" y="0"/>
                </a:lnTo>
                <a:lnTo>
                  <a:pt x="0" y="30479"/>
                </a:lnTo>
                <a:close/>
              </a:path>
            </a:pathLst>
          </a:custGeom>
          <a:solidFill>
            <a:srgbClr val="254B9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6" name="object 166"/>
          <p:cNvSpPr/>
          <p:nvPr/>
        </p:nvSpPr>
        <p:spPr>
          <a:xfrm>
            <a:off x="-1270" y="5088890"/>
            <a:ext cx="9145270" cy="30480"/>
          </a:xfrm>
          <a:custGeom>
            <a:avLst/>
            <a:gdLst/>
            <a:ahLst/>
            <a:cxnLst/>
            <a:rect l="l" t="t" r="r" b="b"/>
            <a:pathLst>
              <a:path w="9145270" h="30479">
                <a:moveTo>
                  <a:pt x="0" y="30479"/>
                </a:moveTo>
                <a:lnTo>
                  <a:pt x="9145270" y="30479"/>
                </a:lnTo>
                <a:lnTo>
                  <a:pt x="9145270" y="0"/>
                </a:lnTo>
                <a:lnTo>
                  <a:pt x="0" y="0"/>
                </a:lnTo>
                <a:lnTo>
                  <a:pt x="0" y="30479"/>
                </a:lnTo>
                <a:close/>
              </a:path>
            </a:pathLst>
          </a:custGeom>
          <a:solidFill>
            <a:srgbClr val="254B9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7" name="object 167"/>
          <p:cNvSpPr/>
          <p:nvPr/>
        </p:nvSpPr>
        <p:spPr>
          <a:xfrm>
            <a:off x="-1270" y="5119370"/>
            <a:ext cx="9145270" cy="31750"/>
          </a:xfrm>
          <a:custGeom>
            <a:avLst/>
            <a:gdLst/>
            <a:ahLst/>
            <a:cxnLst/>
            <a:rect l="l" t="t" r="r" b="b"/>
            <a:pathLst>
              <a:path w="9145270" h="31750">
                <a:moveTo>
                  <a:pt x="0" y="31749"/>
                </a:moveTo>
                <a:lnTo>
                  <a:pt x="9145270" y="31749"/>
                </a:lnTo>
                <a:lnTo>
                  <a:pt x="9145270" y="0"/>
                </a:lnTo>
                <a:lnTo>
                  <a:pt x="0" y="0"/>
                </a:lnTo>
                <a:lnTo>
                  <a:pt x="0" y="31749"/>
                </a:lnTo>
                <a:close/>
              </a:path>
            </a:pathLst>
          </a:custGeom>
          <a:solidFill>
            <a:srgbClr val="254A9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8" name="object 168"/>
          <p:cNvSpPr/>
          <p:nvPr/>
        </p:nvSpPr>
        <p:spPr>
          <a:xfrm>
            <a:off x="-1270" y="5151120"/>
            <a:ext cx="9145270" cy="30480"/>
          </a:xfrm>
          <a:custGeom>
            <a:avLst/>
            <a:gdLst/>
            <a:ahLst/>
            <a:cxnLst/>
            <a:rect l="l" t="t" r="r" b="b"/>
            <a:pathLst>
              <a:path w="9145270" h="30479">
                <a:moveTo>
                  <a:pt x="0" y="30479"/>
                </a:moveTo>
                <a:lnTo>
                  <a:pt x="9145270" y="30479"/>
                </a:lnTo>
                <a:lnTo>
                  <a:pt x="9145270" y="0"/>
                </a:lnTo>
                <a:lnTo>
                  <a:pt x="0" y="0"/>
                </a:lnTo>
                <a:lnTo>
                  <a:pt x="0" y="30479"/>
                </a:lnTo>
                <a:close/>
              </a:path>
            </a:pathLst>
          </a:custGeom>
          <a:solidFill>
            <a:srgbClr val="244A9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9" name="object 169"/>
          <p:cNvSpPr/>
          <p:nvPr/>
        </p:nvSpPr>
        <p:spPr>
          <a:xfrm>
            <a:off x="-1270" y="5181600"/>
            <a:ext cx="9145270" cy="31750"/>
          </a:xfrm>
          <a:custGeom>
            <a:avLst/>
            <a:gdLst/>
            <a:ahLst/>
            <a:cxnLst/>
            <a:rect l="l" t="t" r="r" b="b"/>
            <a:pathLst>
              <a:path w="9145270" h="31750">
                <a:moveTo>
                  <a:pt x="0" y="31750"/>
                </a:moveTo>
                <a:lnTo>
                  <a:pt x="9145270" y="31750"/>
                </a:lnTo>
                <a:lnTo>
                  <a:pt x="9145270" y="0"/>
                </a:lnTo>
                <a:lnTo>
                  <a:pt x="0" y="0"/>
                </a:lnTo>
                <a:lnTo>
                  <a:pt x="0" y="31750"/>
                </a:lnTo>
                <a:close/>
              </a:path>
            </a:pathLst>
          </a:custGeom>
          <a:solidFill>
            <a:srgbClr val="24499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0" name="object 170"/>
          <p:cNvSpPr/>
          <p:nvPr/>
        </p:nvSpPr>
        <p:spPr>
          <a:xfrm>
            <a:off x="-1270" y="5213350"/>
            <a:ext cx="9145270" cy="30480"/>
          </a:xfrm>
          <a:custGeom>
            <a:avLst/>
            <a:gdLst/>
            <a:ahLst/>
            <a:cxnLst/>
            <a:rect l="l" t="t" r="r" b="b"/>
            <a:pathLst>
              <a:path w="9145270" h="30479">
                <a:moveTo>
                  <a:pt x="0" y="30479"/>
                </a:moveTo>
                <a:lnTo>
                  <a:pt x="9145270" y="30479"/>
                </a:lnTo>
                <a:lnTo>
                  <a:pt x="9145270" y="0"/>
                </a:lnTo>
                <a:lnTo>
                  <a:pt x="0" y="0"/>
                </a:lnTo>
                <a:lnTo>
                  <a:pt x="0" y="30479"/>
                </a:lnTo>
                <a:close/>
              </a:path>
            </a:pathLst>
          </a:custGeom>
          <a:solidFill>
            <a:srgbClr val="24499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1" name="object 171"/>
          <p:cNvSpPr/>
          <p:nvPr/>
        </p:nvSpPr>
        <p:spPr>
          <a:xfrm>
            <a:off x="-1270" y="5243829"/>
            <a:ext cx="9145270" cy="31750"/>
          </a:xfrm>
          <a:custGeom>
            <a:avLst/>
            <a:gdLst/>
            <a:ahLst/>
            <a:cxnLst/>
            <a:rect l="l" t="t" r="r" b="b"/>
            <a:pathLst>
              <a:path w="9145270" h="31750">
                <a:moveTo>
                  <a:pt x="0" y="31750"/>
                </a:moveTo>
                <a:lnTo>
                  <a:pt x="9145270" y="31750"/>
                </a:lnTo>
                <a:lnTo>
                  <a:pt x="9145270" y="0"/>
                </a:lnTo>
                <a:lnTo>
                  <a:pt x="0" y="0"/>
                </a:lnTo>
                <a:lnTo>
                  <a:pt x="0" y="31750"/>
                </a:lnTo>
                <a:close/>
              </a:path>
            </a:pathLst>
          </a:custGeom>
          <a:solidFill>
            <a:srgbClr val="24489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2" name="object 172"/>
          <p:cNvSpPr/>
          <p:nvPr/>
        </p:nvSpPr>
        <p:spPr>
          <a:xfrm>
            <a:off x="-1270" y="5275579"/>
            <a:ext cx="9145270" cy="30480"/>
          </a:xfrm>
          <a:custGeom>
            <a:avLst/>
            <a:gdLst/>
            <a:ahLst/>
            <a:cxnLst/>
            <a:rect l="l" t="t" r="r" b="b"/>
            <a:pathLst>
              <a:path w="9145270" h="30479">
                <a:moveTo>
                  <a:pt x="0" y="30480"/>
                </a:moveTo>
                <a:lnTo>
                  <a:pt x="9145270" y="30480"/>
                </a:lnTo>
                <a:lnTo>
                  <a:pt x="9145270" y="0"/>
                </a:lnTo>
                <a:lnTo>
                  <a:pt x="0" y="0"/>
                </a:lnTo>
                <a:lnTo>
                  <a:pt x="0" y="30480"/>
                </a:lnTo>
                <a:close/>
              </a:path>
            </a:pathLst>
          </a:custGeom>
          <a:solidFill>
            <a:srgbClr val="23489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3" name="object 173"/>
          <p:cNvSpPr/>
          <p:nvPr/>
        </p:nvSpPr>
        <p:spPr>
          <a:xfrm>
            <a:off x="-1270" y="5306059"/>
            <a:ext cx="9145270" cy="31750"/>
          </a:xfrm>
          <a:custGeom>
            <a:avLst/>
            <a:gdLst/>
            <a:ahLst/>
            <a:cxnLst/>
            <a:rect l="l" t="t" r="r" b="b"/>
            <a:pathLst>
              <a:path w="9145270" h="31750">
                <a:moveTo>
                  <a:pt x="0" y="31749"/>
                </a:moveTo>
                <a:lnTo>
                  <a:pt x="9145270" y="31749"/>
                </a:lnTo>
                <a:lnTo>
                  <a:pt x="9145270" y="0"/>
                </a:lnTo>
                <a:lnTo>
                  <a:pt x="0" y="0"/>
                </a:lnTo>
                <a:lnTo>
                  <a:pt x="0" y="31749"/>
                </a:lnTo>
                <a:close/>
              </a:path>
            </a:pathLst>
          </a:custGeom>
          <a:solidFill>
            <a:srgbClr val="23478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4" name="object 174"/>
          <p:cNvSpPr/>
          <p:nvPr/>
        </p:nvSpPr>
        <p:spPr>
          <a:xfrm>
            <a:off x="-1270" y="5337809"/>
            <a:ext cx="9145270" cy="30480"/>
          </a:xfrm>
          <a:custGeom>
            <a:avLst/>
            <a:gdLst/>
            <a:ahLst/>
            <a:cxnLst/>
            <a:rect l="l" t="t" r="r" b="b"/>
            <a:pathLst>
              <a:path w="9145270" h="30479">
                <a:moveTo>
                  <a:pt x="0" y="30479"/>
                </a:moveTo>
                <a:lnTo>
                  <a:pt x="9145270" y="30479"/>
                </a:lnTo>
                <a:lnTo>
                  <a:pt x="9145270" y="0"/>
                </a:lnTo>
                <a:lnTo>
                  <a:pt x="0" y="0"/>
                </a:lnTo>
                <a:lnTo>
                  <a:pt x="0" y="30479"/>
                </a:lnTo>
                <a:close/>
              </a:path>
            </a:pathLst>
          </a:custGeom>
          <a:solidFill>
            <a:srgbClr val="23478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5" name="object 175"/>
          <p:cNvSpPr/>
          <p:nvPr/>
        </p:nvSpPr>
        <p:spPr>
          <a:xfrm>
            <a:off x="-1270" y="5368290"/>
            <a:ext cx="9145270" cy="30480"/>
          </a:xfrm>
          <a:custGeom>
            <a:avLst/>
            <a:gdLst/>
            <a:ahLst/>
            <a:cxnLst/>
            <a:rect l="l" t="t" r="r" b="b"/>
            <a:pathLst>
              <a:path w="9145270" h="30479">
                <a:moveTo>
                  <a:pt x="0" y="30479"/>
                </a:moveTo>
                <a:lnTo>
                  <a:pt x="9145270" y="30479"/>
                </a:lnTo>
                <a:lnTo>
                  <a:pt x="9145270" y="0"/>
                </a:lnTo>
                <a:lnTo>
                  <a:pt x="0" y="0"/>
                </a:lnTo>
                <a:lnTo>
                  <a:pt x="0" y="30479"/>
                </a:lnTo>
                <a:close/>
              </a:path>
            </a:pathLst>
          </a:custGeom>
          <a:solidFill>
            <a:srgbClr val="23468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6" name="object 176"/>
          <p:cNvSpPr/>
          <p:nvPr/>
        </p:nvSpPr>
        <p:spPr>
          <a:xfrm>
            <a:off x="-1270" y="5398770"/>
            <a:ext cx="9145270" cy="31750"/>
          </a:xfrm>
          <a:custGeom>
            <a:avLst/>
            <a:gdLst/>
            <a:ahLst/>
            <a:cxnLst/>
            <a:rect l="l" t="t" r="r" b="b"/>
            <a:pathLst>
              <a:path w="9145270" h="31750">
                <a:moveTo>
                  <a:pt x="0" y="31749"/>
                </a:moveTo>
                <a:lnTo>
                  <a:pt x="9145270" y="31749"/>
                </a:lnTo>
                <a:lnTo>
                  <a:pt x="9145270" y="0"/>
                </a:lnTo>
                <a:lnTo>
                  <a:pt x="0" y="0"/>
                </a:lnTo>
                <a:lnTo>
                  <a:pt x="0" y="31749"/>
                </a:lnTo>
                <a:close/>
              </a:path>
            </a:pathLst>
          </a:custGeom>
          <a:solidFill>
            <a:srgbClr val="22468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7" name="object 177"/>
          <p:cNvSpPr/>
          <p:nvPr/>
        </p:nvSpPr>
        <p:spPr>
          <a:xfrm>
            <a:off x="-1270" y="5430520"/>
            <a:ext cx="9145270" cy="30480"/>
          </a:xfrm>
          <a:custGeom>
            <a:avLst/>
            <a:gdLst/>
            <a:ahLst/>
            <a:cxnLst/>
            <a:rect l="l" t="t" r="r" b="b"/>
            <a:pathLst>
              <a:path w="9145270" h="30479">
                <a:moveTo>
                  <a:pt x="0" y="30479"/>
                </a:moveTo>
                <a:lnTo>
                  <a:pt x="9145270" y="30479"/>
                </a:lnTo>
                <a:lnTo>
                  <a:pt x="9145270" y="0"/>
                </a:lnTo>
                <a:lnTo>
                  <a:pt x="0" y="0"/>
                </a:lnTo>
                <a:lnTo>
                  <a:pt x="0" y="30479"/>
                </a:lnTo>
                <a:close/>
              </a:path>
            </a:pathLst>
          </a:custGeom>
          <a:solidFill>
            <a:srgbClr val="22458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8" name="object 178"/>
          <p:cNvSpPr/>
          <p:nvPr/>
        </p:nvSpPr>
        <p:spPr>
          <a:xfrm>
            <a:off x="-1270" y="5461000"/>
            <a:ext cx="9145270" cy="31750"/>
          </a:xfrm>
          <a:custGeom>
            <a:avLst/>
            <a:gdLst/>
            <a:ahLst/>
            <a:cxnLst/>
            <a:rect l="l" t="t" r="r" b="b"/>
            <a:pathLst>
              <a:path w="9145270" h="31750">
                <a:moveTo>
                  <a:pt x="0" y="31750"/>
                </a:moveTo>
                <a:lnTo>
                  <a:pt x="9145270" y="31750"/>
                </a:lnTo>
                <a:lnTo>
                  <a:pt x="9145270" y="0"/>
                </a:lnTo>
                <a:lnTo>
                  <a:pt x="0" y="0"/>
                </a:lnTo>
                <a:lnTo>
                  <a:pt x="0" y="31750"/>
                </a:lnTo>
                <a:close/>
              </a:path>
            </a:pathLst>
          </a:custGeom>
          <a:solidFill>
            <a:srgbClr val="22458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9" name="object 179"/>
          <p:cNvSpPr/>
          <p:nvPr/>
        </p:nvSpPr>
        <p:spPr>
          <a:xfrm>
            <a:off x="-1270" y="5492750"/>
            <a:ext cx="9145270" cy="30480"/>
          </a:xfrm>
          <a:custGeom>
            <a:avLst/>
            <a:gdLst/>
            <a:ahLst/>
            <a:cxnLst/>
            <a:rect l="l" t="t" r="r" b="b"/>
            <a:pathLst>
              <a:path w="9145270" h="30479">
                <a:moveTo>
                  <a:pt x="0" y="30480"/>
                </a:moveTo>
                <a:lnTo>
                  <a:pt x="9145270" y="30480"/>
                </a:lnTo>
                <a:lnTo>
                  <a:pt x="9145270" y="0"/>
                </a:lnTo>
                <a:lnTo>
                  <a:pt x="0" y="0"/>
                </a:lnTo>
                <a:lnTo>
                  <a:pt x="0" y="30480"/>
                </a:lnTo>
                <a:close/>
              </a:path>
            </a:pathLst>
          </a:custGeom>
          <a:solidFill>
            <a:srgbClr val="22448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0" name="object 180"/>
          <p:cNvSpPr/>
          <p:nvPr/>
        </p:nvSpPr>
        <p:spPr>
          <a:xfrm>
            <a:off x="-1270" y="5523229"/>
            <a:ext cx="9145270" cy="31750"/>
          </a:xfrm>
          <a:custGeom>
            <a:avLst/>
            <a:gdLst/>
            <a:ahLst/>
            <a:cxnLst/>
            <a:rect l="l" t="t" r="r" b="b"/>
            <a:pathLst>
              <a:path w="9145270" h="31750">
                <a:moveTo>
                  <a:pt x="0" y="31750"/>
                </a:moveTo>
                <a:lnTo>
                  <a:pt x="9145270" y="31750"/>
                </a:lnTo>
                <a:lnTo>
                  <a:pt x="9145270" y="0"/>
                </a:lnTo>
                <a:lnTo>
                  <a:pt x="0" y="0"/>
                </a:lnTo>
                <a:lnTo>
                  <a:pt x="0" y="31750"/>
                </a:lnTo>
                <a:close/>
              </a:path>
            </a:pathLst>
          </a:custGeom>
          <a:solidFill>
            <a:srgbClr val="21448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1" name="object 181"/>
          <p:cNvSpPr/>
          <p:nvPr/>
        </p:nvSpPr>
        <p:spPr>
          <a:xfrm>
            <a:off x="-1270" y="5554979"/>
            <a:ext cx="9145270" cy="30480"/>
          </a:xfrm>
          <a:custGeom>
            <a:avLst/>
            <a:gdLst/>
            <a:ahLst/>
            <a:cxnLst/>
            <a:rect l="l" t="t" r="r" b="b"/>
            <a:pathLst>
              <a:path w="9145270" h="30479">
                <a:moveTo>
                  <a:pt x="0" y="30480"/>
                </a:moveTo>
                <a:lnTo>
                  <a:pt x="9145270" y="30480"/>
                </a:lnTo>
                <a:lnTo>
                  <a:pt x="9145270" y="0"/>
                </a:lnTo>
                <a:lnTo>
                  <a:pt x="0" y="0"/>
                </a:lnTo>
                <a:lnTo>
                  <a:pt x="0" y="30480"/>
                </a:lnTo>
                <a:close/>
              </a:path>
            </a:pathLst>
          </a:custGeom>
          <a:solidFill>
            <a:srgbClr val="21438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2" name="object 182"/>
          <p:cNvSpPr/>
          <p:nvPr/>
        </p:nvSpPr>
        <p:spPr>
          <a:xfrm>
            <a:off x="-1270" y="5585459"/>
            <a:ext cx="9145270" cy="31750"/>
          </a:xfrm>
          <a:custGeom>
            <a:avLst/>
            <a:gdLst/>
            <a:ahLst/>
            <a:cxnLst/>
            <a:rect l="l" t="t" r="r" b="b"/>
            <a:pathLst>
              <a:path w="9145270" h="31750">
                <a:moveTo>
                  <a:pt x="0" y="31749"/>
                </a:moveTo>
                <a:lnTo>
                  <a:pt x="9145270" y="31749"/>
                </a:lnTo>
                <a:lnTo>
                  <a:pt x="9145270" y="0"/>
                </a:lnTo>
                <a:lnTo>
                  <a:pt x="0" y="0"/>
                </a:lnTo>
                <a:lnTo>
                  <a:pt x="0" y="31749"/>
                </a:lnTo>
                <a:close/>
              </a:path>
            </a:pathLst>
          </a:custGeom>
          <a:solidFill>
            <a:srgbClr val="21438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3" name="object 183"/>
          <p:cNvSpPr/>
          <p:nvPr/>
        </p:nvSpPr>
        <p:spPr>
          <a:xfrm>
            <a:off x="-1270" y="5617209"/>
            <a:ext cx="9145270" cy="30480"/>
          </a:xfrm>
          <a:custGeom>
            <a:avLst/>
            <a:gdLst/>
            <a:ahLst/>
            <a:cxnLst/>
            <a:rect l="l" t="t" r="r" b="b"/>
            <a:pathLst>
              <a:path w="9145270" h="30479">
                <a:moveTo>
                  <a:pt x="0" y="30479"/>
                </a:moveTo>
                <a:lnTo>
                  <a:pt x="9145270" y="30479"/>
                </a:lnTo>
                <a:lnTo>
                  <a:pt x="9145270" y="0"/>
                </a:lnTo>
                <a:lnTo>
                  <a:pt x="0" y="0"/>
                </a:lnTo>
                <a:lnTo>
                  <a:pt x="0" y="30479"/>
                </a:lnTo>
                <a:close/>
              </a:path>
            </a:pathLst>
          </a:custGeom>
          <a:solidFill>
            <a:srgbClr val="21428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4" name="object 184"/>
          <p:cNvSpPr/>
          <p:nvPr/>
        </p:nvSpPr>
        <p:spPr>
          <a:xfrm>
            <a:off x="-1270" y="5647690"/>
            <a:ext cx="9145270" cy="30480"/>
          </a:xfrm>
          <a:custGeom>
            <a:avLst/>
            <a:gdLst/>
            <a:ahLst/>
            <a:cxnLst/>
            <a:rect l="l" t="t" r="r" b="b"/>
            <a:pathLst>
              <a:path w="9145270" h="30479">
                <a:moveTo>
                  <a:pt x="0" y="30479"/>
                </a:moveTo>
                <a:lnTo>
                  <a:pt x="9145270" y="30479"/>
                </a:lnTo>
                <a:lnTo>
                  <a:pt x="9145270" y="0"/>
                </a:lnTo>
                <a:lnTo>
                  <a:pt x="0" y="0"/>
                </a:lnTo>
                <a:lnTo>
                  <a:pt x="0" y="30479"/>
                </a:lnTo>
                <a:close/>
              </a:path>
            </a:pathLst>
          </a:custGeom>
          <a:solidFill>
            <a:srgbClr val="20428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5" name="object 185"/>
          <p:cNvSpPr/>
          <p:nvPr/>
        </p:nvSpPr>
        <p:spPr>
          <a:xfrm>
            <a:off x="-1270" y="5678170"/>
            <a:ext cx="9145270" cy="31750"/>
          </a:xfrm>
          <a:custGeom>
            <a:avLst/>
            <a:gdLst/>
            <a:ahLst/>
            <a:cxnLst/>
            <a:rect l="l" t="t" r="r" b="b"/>
            <a:pathLst>
              <a:path w="9145270" h="31750">
                <a:moveTo>
                  <a:pt x="0" y="31749"/>
                </a:moveTo>
                <a:lnTo>
                  <a:pt x="9145270" y="31749"/>
                </a:lnTo>
                <a:lnTo>
                  <a:pt x="9145270" y="0"/>
                </a:lnTo>
                <a:lnTo>
                  <a:pt x="0" y="0"/>
                </a:lnTo>
                <a:lnTo>
                  <a:pt x="0" y="31749"/>
                </a:lnTo>
                <a:close/>
              </a:path>
            </a:pathLst>
          </a:custGeom>
          <a:solidFill>
            <a:srgbClr val="20418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6" name="object 186"/>
          <p:cNvSpPr/>
          <p:nvPr/>
        </p:nvSpPr>
        <p:spPr>
          <a:xfrm>
            <a:off x="-1270" y="5709920"/>
            <a:ext cx="9145270" cy="30480"/>
          </a:xfrm>
          <a:custGeom>
            <a:avLst/>
            <a:gdLst/>
            <a:ahLst/>
            <a:cxnLst/>
            <a:rect l="l" t="t" r="r" b="b"/>
            <a:pathLst>
              <a:path w="9145270" h="30479">
                <a:moveTo>
                  <a:pt x="0" y="30479"/>
                </a:moveTo>
                <a:lnTo>
                  <a:pt x="9145270" y="30479"/>
                </a:lnTo>
                <a:lnTo>
                  <a:pt x="9145270" y="0"/>
                </a:lnTo>
                <a:lnTo>
                  <a:pt x="0" y="0"/>
                </a:lnTo>
                <a:lnTo>
                  <a:pt x="0" y="30479"/>
                </a:lnTo>
                <a:close/>
              </a:path>
            </a:pathLst>
          </a:custGeom>
          <a:solidFill>
            <a:srgbClr val="20418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7" name="object 187"/>
          <p:cNvSpPr/>
          <p:nvPr/>
        </p:nvSpPr>
        <p:spPr>
          <a:xfrm>
            <a:off x="-1270" y="5740400"/>
            <a:ext cx="9145270" cy="31750"/>
          </a:xfrm>
          <a:custGeom>
            <a:avLst/>
            <a:gdLst/>
            <a:ahLst/>
            <a:cxnLst/>
            <a:rect l="l" t="t" r="r" b="b"/>
            <a:pathLst>
              <a:path w="9145270" h="31750">
                <a:moveTo>
                  <a:pt x="0" y="31750"/>
                </a:moveTo>
                <a:lnTo>
                  <a:pt x="9145270" y="31750"/>
                </a:lnTo>
                <a:lnTo>
                  <a:pt x="9145270" y="0"/>
                </a:lnTo>
                <a:lnTo>
                  <a:pt x="0" y="0"/>
                </a:lnTo>
                <a:lnTo>
                  <a:pt x="0" y="31750"/>
                </a:lnTo>
                <a:close/>
              </a:path>
            </a:pathLst>
          </a:custGeom>
          <a:solidFill>
            <a:srgbClr val="20418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8" name="object 188"/>
          <p:cNvSpPr/>
          <p:nvPr/>
        </p:nvSpPr>
        <p:spPr>
          <a:xfrm>
            <a:off x="-1270" y="5772150"/>
            <a:ext cx="9145270" cy="30480"/>
          </a:xfrm>
          <a:custGeom>
            <a:avLst/>
            <a:gdLst/>
            <a:ahLst/>
            <a:cxnLst/>
            <a:rect l="l" t="t" r="r" b="b"/>
            <a:pathLst>
              <a:path w="9145270" h="30479">
                <a:moveTo>
                  <a:pt x="0" y="30480"/>
                </a:moveTo>
                <a:lnTo>
                  <a:pt x="9145270" y="30480"/>
                </a:lnTo>
                <a:lnTo>
                  <a:pt x="9145270" y="0"/>
                </a:lnTo>
                <a:lnTo>
                  <a:pt x="0" y="0"/>
                </a:lnTo>
                <a:lnTo>
                  <a:pt x="0" y="30480"/>
                </a:lnTo>
                <a:close/>
              </a:path>
            </a:pathLst>
          </a:custGeom>
          <a:solidFill>
            <a:srgbClr val="1F408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9" name="object 189"/>
          <p:cNvSpPr/>
          <p:nvPr/>
        </p:nvSpPr>
        <p:spPr>
          <a:xfrm>
            <a:off x="-1270" y="5802629"/>
            <a:ext cx="9145270" cy="31750"/>
          </a:xfrm>
          <a:custGeom>
            <a:avLst/>
            <a:gdLst/>
            <a:ahLst/>
            <a:cxnLst/>
            <a:rect l="l" t="t" r="r" b="b"/>
            <a:pathLst>
              <a:path w="9145270" h="31750">
                <a:moveTo>
                  <a:pt x="0" y="31750"/>
                </a:moveTo>
                <a:lnTo>
                  <a:pt x="9145270" y="31750"/>
                </a:lnTo>
                <a:lnTo>
                  <a:pt x="9145270" y="0"/>
                </a:lnTo>
                <a:lnTo>
                  <a:pt x="0" y="0"/>
                </a:lnTo>
                <a:lnTo>
                  <a:pt x="0" y="31750"/>
                </a:lnTo>
                <a:close/>
              </a:path>
            </a:pathLst>
          </a:custGeom>
          <a:solidFill>
            <a:srgbClr val="1F408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0" name="object 190"/>
          <p:cNvSpPr/>
          <p:nvPr/>
        </p:nvSpPr>
        <p:spPr>
          <a:xfrm>
            <a:off x="-1270" y="5834379"/>
            <a:ext cx="9145270" cy="30480"/>
          </a:xfrm>
          <a:custGeom>
            <a:avLst/>
            <a:gdLst/>
            <a:ahLst/>
            <a:cxnLst/>
            <a:rect l="l" t="t" r="r" b="b"/>
            <a:pathLst>
              <a:path w="9145270" h="30479">
                <a:moveTo>
                  <a:pt x="0" y="30480"/>
                </a:moveTo>
                <a:lnTo>
                  <a:pt x="9145270" y="30480"/>
                </a:lnTo>
                <a:lnTo>
                  <a:pt x="9145270" y="0"/>
                </a:lnTo>
                <a:lnTo>
                  <a:pt x="0" y="0"/>
                </a:lnTo>
                <a:lnTo>
                  <a:pt x="0" y="30480"/>
                </a:lnTo>
                <a:close/>
              </a:path>
            </a:pathLst>
          </a:custGeom>
          <a:solidFill>
            <a:srgbClr val="1F3F7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1" name="object 191"/>
          <p:cNvSpPr/>
          <p:nvPr/>
        </p:nvSpPr>
        <p:spPr>
          <a:xfrm>
            <a:off x="-1270" y="5864859"/>
            <a:ext cx="9145270" cy="31750"/>
          </a:xfrm>
          <a:custGeom>
            <a:avLst/>
            <a:gdLst/>
            <a:ahLst/>
            <a:cxnLst/>
            <a:rect l="l" t="t" r="r" b="b"/>
            <a:pathLst>
              <a:path w="9145270" h="31750">
                <a:moveTo>
                  <a:pt x="0" y="31749"/>
                </a:moveTo>
                <a:lnTo>
                  <a:pt x="9145270" y="31749"/>
                </a:lnTo>
                <a:lnTo>
                  <a:pt x="9145270" y="0"/>
                </a:lnTo>
                <a:lnTo>
                  <a:pt x="0" y="0"/>
                </a:lnTo>
                <a:lnTo>
                  <a:pt x="0" y="31749"/>
                </a:lnTo>
                <a:close/>
              </a:path>
            </a:pathLst>
          </a:custGeom>
          <a:solidFill>
            <a:srgbClr val="1F3F7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2" name="object 192"/>
          <p:cNvSpPr/>
          <p:nvPr/>
        </p:nvSpPr>
        <p:spPr>
          <a:xfrm>
            <a:off x="-1270" y="5896609"/>
            <a:ext cx="9145270" cy="30480"/>
          </a:xfrm>
          <a:custGeom>
            <a:avLst/>
            <a:gdLst/>
            <a:ahLst/>
            <a:cxnLst/>
            <a:rect l="l" t="t" r="r" b="b"/>
            <a:pathLst>
              <a:path w="9145270" h="30479">
                <a:moveTo>
                  <a:pt x="0" y="30479"/>
                </a:moveTo>
                <a:lnTo>
                  <a:pt x="9145270" y="30479"/>
                </a:lnTo>
                <a:lnTo>
                  <a:pt x="9145270" y="0"/>
                </a:lnTo>
                <a:lnTo>
                  <a:pt x="0" y="0"/>
                </a:lnTo>
                <a:lnTo>
                  <a:pt x="0" y="30479"/>
                </a:lnTo>
                <a:close/>
              </a:path>
            </a:pathLst>
          </a:custGeom>
          <a:solidFill>
            <a:srgbClr val="1E3E7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3" name="object 193"/>
          <p:cNvSpPr/>
          <p:nvPr/>
        </p:nvSpPr>
        <p:spPr>
          <a:xfrm>
            <a:off x="-1270" y="5927090"/>
            <a:ext cx="9145270" cy="30480"/>
          </a:xfrm>
          <a:custGeom>
            <a:avLst/>
            <a:gdLst/>
            <a:ahLst/>
            <a:cxnLst/>
            <a:rect l="l" t="t" r="r" b="b"/>
            <a:pathLst>
              <a:path w="9145270" h="30479">
                <a:moveTo>
                  <a:pt x="0" y="30479"/>
                </a:moveTo>
                <a:lnTo>
                  <a:pt x="9145270" y="30479"/>
                </a:lnTo>
                <a:lnTo>
                  <a:pt x="9145270" y="0"/>
                </a:lnTo>
                <a:lnTo>
                  <a:pt x="0" y="0"/>
                </a:lnTo>
                <a:lnTo>
                  <a:pt x="0" y="30479"/>
                </a:lnTo>
                <a:close/>
              </a:path>
            </a:pathLst>
          </a:custGeom>
          <a:solidFill>
            <a:srgbClr val="1E3E7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4" name="object 194"/>
          <p:cNvSpPr/>
          <p:nvPr/>
        </p:nvSpPr>
        <p:spPr>
          <a:xfrm>
            <a:off x="-1270" y="5957570"/>
            <a:ext cx="9145270" cy="31750"/>
          </a:xfrm>
          <a:custGeom>
            <a:avLst/>
            <a:gdLst/>
            <a:ahLst/>
            <a:cxnLst/>
            <a:rect l="l" t="t" r="r" b="b"/>
            <a:pathLst>
              <a:path w="9145270" h="31750">
                <a:moveTo>
                  <a:pt x="0" y="31749"/>
                </a:moveTo>
                <a:lnTo>
                  <a:pt x="9145270" y="31749"/>
                </a:lnTo>
                <a:lnTo>
                  <a:pt x="9145270" y="0"/>
                </a:lnTo>
                <a:lnTo>
                  <a:pt x="0" y="0"/>
                </a:lnTo>
                <a:lnTo>
                  <a:pt x="0" y="31749"/>
                </a:lnTo>
                <a:close/>
              </a:path>
            </a:pathLst>
          </a:custGeom>
          <a:solidFill>
            <a:srgbClr val="1E3D7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5" name="object 195"/>
          <p:cNvSpPr/>
          <p:nvPr/>
        </p:nvSpPr>
        <p:spPr>
          <a:xfrm>
            <a:off x="-1270" y="5989320"/>
            <a:ext cx="9145270" cy="30480"/>
          </a:xfrm>
          <a:custGeom>
            <a:avLst/>
            <a:gdLst/>
            <a:ahLst/>
            <a:cxnLst/>
            <a:rect l="l" t="t" r="r" b="b"/>
            <a:pathLst>
              <a:path w="9145270" h="30479">
                <a:moveTo>
                  <a:pt x="0" y="30479"/>
                </a:moveTo>
                <a:lnTo>
                  <a:pt x="9145270" y="30479"/>
                </a:lnTo>
                <a:lnTo>
                  <a:pt x="9145270" y="0"/>
                </a:lnTo>
                <a:lnTo>
                  <a:pt x="0" y="0"/>
                </a:lnTo>
                <a:lnTo>
                  <a:pt x="0" y="30479"/>
                </a:lnTo>
                <a:close/>
              </a:path>
            </a:pathLst>
          </a:custGeom>
          <a:solidFill>
            <a:srgbClr val="1E3D7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6" name="object 196"/>
          <p:cNvSpPr/>
          <p:nvPr/>
        </p:nvSpPr>
        <p:spPr>
          <a:xfrm>
            <a:off x="-1270" y="6019800"/>
            <a:ext cx="9145270" cy="31750"/>
          </a:xfrm>
          <a:custGeom>
            <a:avLst/>
            <a:gdLst/>
            <a:ahLst/>
            <a:cxnLst/>
            <a:rect l="l" t="t" r="r" b="b"/>
            <a:pathLst>
              <a:path w="9145270" h="31750">
                <a:moveTo>
                  <a:pt x="0" y="31750"/>
                </a:moveTo>
                <a:lnTo>
                  <a:pt x="9145270" y="31750"/>
                </a:lnTo>
                <a:lnTo>
                  <a:pt x="9145270" y="0"/>
                </a:lnTo>
                <a:lnTo>
                  <a:pt x="0" y="0"/>
                </a:lnTo>
                <a:lnTo>
                  <a:pt x="0" y="31750"/>
                </a:lnTo>
                <a:close/>
              </a:path>
            </a:pathLst>
          </a:custGeom>
          <a:solidFill>
            <a:srgbClr val="1D3C7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7" name="object 197"/>
          <p:cNvSpPr/>
          <p:nvPr/>
        </p:nvSpPr>
        <p:spPr>
          <a:xfrm>
            <a:off x="-1270" y="6051550"/>
            <a:ext cx="9145270" cy="30480"/>
          </a:xfrm>
          <a:custGeom>
            <a:avLst/>
            <a:gdLst/>
            <a:ahLst/>
            <a:cxnLst/>
            <a:rect l="l" t="t" r="r" b="b"/>
            <a:pathLst>
              <a:path w="9145270" h="30479">
                <a:moveTo>
                  <a:pt x="0" y="30480"/>
                </a:moveTo>
                <a:lnTo>
                  <a:pt x="9145270" y="30480"/>
                </a:lnTo>
                <a:lnTo>
                  <a:pt x="9145270" y="0"/>
                </a:lnTo>
                <a:lnTo>
                  <a:pt x="0" y="0"/>
                </a:lnTo>
                <a:lnTo>
                  <a:pt x="0" y="30480"/>
                </a:lnTo>
                <a:close/>
              </a:path>
            </a:pathLst>
          </a:custGeom>
          <a:solidFill>
            <a:srgbClr val="1D3C7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8" name="object 198"/>
          <p:cNvSpPr/>
          <p:nvPr/>
        </p:nvSpPr>
        <p:spPr>
          <a:xfrm>
            <a:off x="-1270" y="6082029"/>
            <a:ext cx="9145270" cy="31750"/>
          </a:xfrm>
          <a:custGeom>
            <a:avLst/>
            <a:gdLst/>
            <a:ahLst/>
            <a:cxnLst/>
            <a:rect l="l" t="t" r="r" b="b"/>
            <a:pathLst>
              <a:path w="9145270" h="31750">
                <a:moveTo>
                  <a:pt x="0" y="31750"/>
                </a:moveTo>
                <a:lnTo>
                  <a:pt x="9145270" y="31750"/>
                </a:lnTo>
                <a:lnTo>
                  <a:pt x="9145270" y="0"/>
                </a:lnTo>
                <a:lnTo>
                  <a:pt x="0" y="0"/>
                </a:lnTo>
                <a:lnTo>
                  <a:pt x="0" y="31750"/>
                </a:lnTo>
                <a:close/>
              </a:path>
            </a:pathLst>
          </a:custGeom>
          <a:solidFill>
            <a:srgbClr val="1D3B7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9" name="object 199"/>
          <p:cNvSpPr/>
          <p:nvPr/>
        </p:nvSpPr>
        <p:spPr>
          <a:xfrm>
            <a:off x="-1270" y="6113779"/>
            <a:ext cx="9145270" cy="30480"/>
          </a:xfrm>
          <a:custGeom>
            <a:avLst/>
            <a:gdLst/>
            <a:ahLst/>
            <a:cxnLst/>
            <a:rect l="l" t="t" r="r" b="b"/>
            <a:pathLst>
              <a:path w="9145270" h="30479">
                <a:moveTo>
                  <a:pt x="0" y="30480"/>
                </a:moveTo>
                <a:lnTo>
                  <a:pt x="9145270" y="30480"/>
                </a:lnTo>
                <a:lnTo>
                  <a:pt x="9145270" y="0"/>
                </a:lnTo>
                <a:lnTo>
                  <a:pt x="0" y="0"/>
                </a:lnTo>
                <a:lnTo>
                  <a:pt x="0" y="30480"/>
                </a:lnTo>
                <a:close/>
              </a:path>
            </a:pathLst>
          </a:custGeom>
          <a:solidFill>
            <a:srgbClr val="1D3B7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0" name="object 200"/>
          <p:cNvSpPr/>
          <p:nvPr/>
        </p:nvSpPr>
        <p:spPr>
          <a:xfrm>
            <a:off x="-1270" y="6144259"/>
            <a:ext cx="9145270" cy="31750"/>
          </a:xfrm>
          <a:custGeom>
            <a:avLst/>
            <a:gdLst/>
            <a:ahLst/>
            <a:cxnLst/>
            <a:rect l="l" t="t" r="r" b="b"/>
            <a:pathLst>
              <a:path w="9145270" h="31750">
                <a:moveTo>
                  <a:pt x="0" y="31749"/>
                </a:moveTo>
                <a:lnTo>
                  <a:pt x="9145270" y="31749"/>
                </a:lnTo>
                <a:lnTo>
                  <a:pt x="9145270" y="0"/>
                </a:lnTo>
                <a:lnTo>
                  <a:pt x="0" y="0"/>
                </a:lnTo>
                <a:lnTo>
                  <a:pt x="0" y="31749"/>
                </a:lnTo>
                <a:close/>
              </a:path>
            </a:pathLst>
          </a:custGeom>
          <a:solidFill>
            <a:srgbClr val="1C3A7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1" name="object 201"/>
          <p:cNvSpPr/>
          <p:nvPr/>
        </p:nvSpPr>
        <p:spPr>
          <a:xfrm>
            <a:off x="-1270" y="6176009"/>
            <a:ext cx="9145270" cy="30480"/>
          </a:xfrm>
          <a:custGeom>
            <a:avLst/>
            <a:gdLst/>
            <a:ahLst/>
            <a:cxnLst/>
            <a:rect l="l" t="t" r="r" b="b"/>
            <a:pathLst>
              <a:path w="9145270" h="30479">
                <a:moveTo>
                  <a:pt x="0" y="30479"/>
                </a:moveTo>
                <a:lnTo>
                  <a:pt x="9145270" y="30479"/>
                </a:lnTo>
                <a:lnTo>
                  <a:pt x="9145270" y="0"/>
                </a:lnTo>
                <a:lnTo>
                  <a:pt x="0" y="0"/>
                </a:lnTo>
                <a:lnTo>
                  <a:pt x="0" y="30479"/>
                </a:lnTo>
                <a:close/>
              </a:path>
            </a:pathLst>
          </a:custGeom>
          <a:solidFill>
            <a:srgbClr val="1C3A7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2" name="object 202"/>
          <p:cNvSpPr/>
          <p:nvPr/>
        </p:nvSpPr>
        <p:spPr>
          <a:xfrm>
            <a:off x="-1270" y="6206490"/>
            <a:ext cx="9145270" cy="30480"/>
          </a:xfrm>
          <a:custGeom>
            <a:avLst/>
            <a:gdLst/>
            <a:ahLst/>
            <a:cxnLst/>
            <a:rect l="l" t="t" r="r" b="b"/>
            <a:pathLst>
              <a:path w="9145270" h="30479">
                <a:moveTo>
                  <a:pt x="0" y="30480"/>
                </a:moveTo>
                <a:lnTo>
                  <a:pt x="9145270" y="30480"/>
                </a:lnTo>
                <a:lnTo>
                  <a:pt x="9145270" y="0"/>
                </a:lnTo>
                <a:lnTo>
                  <a:pt x="0" y="0"/>
                </a:lnTo>
                <a:lnTo>
                  <a:pt x="0" y="30480"/>
                </a:lnTo>
                <a:close/>
              </a:path>
            </a:pathLst>
          </a:custGeom>
          <a:solidFill>
            <a:srgbClr val="1C397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3" name="object 203"/>
          <p:cNvSpPr/>
          <p:nvPr/>
        </p:nvSpPr>
        <p:spPr>
          <a:xfrm>
            <a:off x="-1270" y="6236970"/>
            <a:ext cx="9145270" cy="31750"/>
          </a:xfrm>
          <a:custGeom>
            <a:avLst/>
            <a:gdLst/>
            <a:ahLst/>
            <a:cxnLst/>
            <a:rect l="l" t="t" r="r" b="b"/>
            <a:pathLst>
              <a:path w="9145270" h="31750">
                <a:moveTo>
                  <a:pt x="0" y="31749"/>
                </a:moveTo>
                <a:lnTo>
                  <a:pt x="9145270" y="31749"/>
                </a:lnTo>
                <a:lnTo>
                  <a:pt x="9145270" y="0"/>
                </a:lnTo>
                <a:lnTo>
                  <a:pt x="0" y="0"/>
                </a:lnTo>
                <a:lnTo>
                  <a:pt x="0" y="31749"/>
                </a:lnTo>
                <a:close/>
              </a:path>
            </a:pathLst>
          </a:custGeom>
          <a:solidFill>
            <a:srgbClr val="1C397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4" name="object 204"/>
          <p:cNvSpPr/>
          <p:nvPr/>
        </p:nvSpPr>
        <p:spPr>
          <a:xfrm>
            <a:off x="-1270" y="6268720"/>
            <a:ext cx="9145270" cy="30480"/>
          </a:xfrm>
          <a:custGeom>
            <a:avLst/>
            <a:gdLst/>
            <a:ahLst/>
            <a:cxnLst/>
            <a:rect l="l" t="t" r="r" b="b"/>
            <a:pathLst>
              <a:path w="9145270" h="30479">
                <a:moveTo>
                  <a:pt x="0" y="30479"/>
                </a:moveTo>
                <a:lnTo>
                  <a:pt x="9145270" y="30479"/>
                </a:lnTo>
                <a:lnTo>
                  <a:pt x="9145270" y="0"/>
                </a:lnTo>
                <a:lnTo>
                  <a:pt x="0" y="0"/>
                </a:lnTo>
                <a:lnTo>
                  <a:pt x="0" y="30479"/>
                </a:lnTo>
                <a:close/>
              </a:path>
            </a:pathLst>
          </a:custGeom>
          <a:solidFill>
            <a:srgbClr val="1B387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5" name="object 205"/>
          <p:cNvSpPr/>
          <p:nvPr/>
        </p:nvSpPr>
        <p:spPr>
          <a:xfrm>
            <a:off x="-1270" y="6299200"/>
            <a:ext cx="9145270" cy="31750"/>
          </a:xfrm>
          <a:custGeom>
            <a:avLst/>
            <a:gdLst/>
            <a:ahLst/>
            <a:cxnLst/>
            <a:rect l="l" t="t" r="r" b="b"/>
            <a:pathLst>
              <a:path w="9145270" h="31750">
                <a:moveTo>
                  <a:pt x="0" y="31750"/>
                </a:moveTo>
                <a:lnTo>
                  <a:pt x="9145270" y="31750"/>
                </a:lnTo>
                <a:lnTo>
                  <a:pt x="9145270" y="0"/>
                </a:lnTo>
                <a:lnTo>
                  <a:pt x="0" y="0"/>
                </a:lnTo>
                <a:lnTo>
                  <a:pt x="0" y="31750"/>
                </a:lnTo>
                <a:close/>
              </a:path>
            </a:pathLst>
          </a:custGeom>
          <a:solidFill>
            <a:srgbClr val="1B387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6" name="object 206"/>
          <p:cNvSpPr/>
          <p:nvPr/>
        </p:nvSpPr>
        <p:spPr>
          <a:xfrm>
            <a:off x="-1270" y="6330950"/>
            <a:ext cx="9145270" cy="30480"/>
          </a:xfrm>
          <a:custGeom>
            <a:avLst/>
            <a:gdLst/>
            <a:ahLst/>
            <a:cxnLst/>
            <a:rect l="l" t="t" r="r" b="b"/>
            <a:pathLst>
              <a:path w="9145270" h="30479">
                <a:moveTo>
                  <a:pt x="0" y="30480"/>
                </a:moveTo>
                <a:lnTo>
                  <a:pt x="9145270" y="30480"/>
                </a:lnTo>
                <a:lnTo>
                  <a:pt x="9145270" y="0"/>
                </a:lnTo>
                <a:lnTo>
                  <a:pt x="0" y="0"/>
                </a:lnTo>
                <a:lnTo>
                  <a:pt x="0" y="30480"/>
                </a:lnTo>
                <a:close/>
              </a:path>
            </a:pathLst>
          </a:custGeom>
          <a:solidFill>
            <a:srgbClr val="1B376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7" name="object 207"/>
          <p:cNvSpPr/>
          <p:nvPr/>
        </p:nvSpPr>
        <p:spPr>
          <a:xfrm>
            <a:off x="-1270" y="6361429"/>
            <a:ext cx="9145270" cy="30480"/>
          </a:xfrm>
          <a:custGeom>
            <a:avLst/>
            <a:gdLst/>
            <a:ahLst/>
            <a:cxnLst/>
            <a:rect l="l" t="t" r="r" b="b"/>
            <a:pathLst>
              <a:path w="9145270" h="30479">
                <a:moveTo>
                  <a:pt x="0" y="30480"/>
                </a:moveTo>
                <a:lnTo>
                  <a:pt x="9145270" y="30480"/>
                </a:lnTo>
                <a:lnTo>
                  <a:pt x="9145270" y="0"/>
                </a:lnTo>
                <a:lnTo>
                  <a:pt x="0" y="0"/>
                </a:lnTo>
                <a:lnTo>
                  <a:pt x="0" y="30480"/>
                </a:lnTo>
                <a:close/>
              </a:path>
            </a:pathLst>
          </a:custGeom>
          <a:solidFill>
            <a:srgbClr val="1B376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8" name="object 208"/>
          <p:cNvSpPr/>
          <p:nvPr/>
        </p:nvSpPr>
        <p:spPr>
          <a:xfrm>
            <a:off x="-1270" y="6391909"/>
            <a:ext cx="9145270" cy="31750"/>
          </a:xfrm>
          <a:custGeom>
            <a:avLst/>
            <a:gdLst/>
            <a:ahLst/>
            <a:cxnLst/>
            <a:rect l="l" t="t" r="r" b="b"/>
            <a:pathLst>
              <a:path w="9145270" h="31750">
                <a:moveTo>
                  <a:pt x="0" y="31749"/>
                </a:moveTo>
                <a:lnTo>
                  <a:pt x="9145270" y="31749"/>
                </a:lnTo>
                <a:lnTo>
                  <a:pt x="9145270" y="0"/>
                </a:lnTo>
                <a:lnTo>
                  <a:pt x="0" y="0"/>
                </a:lnTo>
                <a:lnTo>
                  <a:pt x="0" y="31749"/>
                </a:lnTo>
                <a:close/>
              </a:path>
            </a:pathLst>
          </a:custGeom>
          <a:solidFill>
            <a:srgbClr val="1A366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9" name="object 209"/>
          <p:cNvSpPr/>
          <p:nvPr/>
        </p:nvSpPr>
        <p:spPr>
          <a:xfrm>
            <a:off x="-1270" y="6423659"/>
            <a:ext cx="9145270" cy="31750"/>
          </a:xfrm>
          <a:custGeom>
            <a:avLst/>
            <a:gdLst/>
            <a:ahLst/>
            <a:cxnLst/>
            <a:rect l="l" t="t" r="r" b="b"/>
            <a:pathLst>
              <a:path w="9145270" h="31750">
                <a:moveTo>
                  <a:pt x="0" y="31749"/>
                </a:moveTo>
                <a:lnTo>
                  <a:pt x="9145270" y="31749"/>
                </a:lnTo>
                <a:lnTo>
                  <a:pt x="9145270" y="0"/>
                </a:lnTo>
                <a:lnTo>
                  <a:pt x="0" y="0"/>
                </a:lnTo>
                <a:lnTo>
                  <a:pt x="0" y="31749"/>
                </a:lnTo>
                <a:close/>
              </a:path>
            </a:pathLst>
          </a:custGeom>
          <a:solidFill>
            <a:srgbClr val="1A366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0" name="object 210"/>
          <p:cNvSpPr/>
          <p:nvPr/>
        </p:nvSpPr>
        <p:spPr>
          <a:xfrm>
            <a:off x="-1270" y="6455409"/>
            <a:ext cx="9145270" cy="30480"/>
          </a:xfrm>
          <a:custGeom>
            <a:avLst/>
            <a:gdLst/>
            <a:ahLst/>
            <a:cxnLst/>
            <a:rect l="l" t="t" r="r" b="b"/>
            <a:pathLst>
              <a:path w="9145270" h="30479">
                <a:moveTo>
                  <a:pt x="0" y="30479"/>
                </a:moveTo>
                <a:lnTo>
                  <a:pt x="9145270" y="30479"/>
                </a:lnTo>
                <a:lnTo>
                  <a:pt x="9145270" y="0"/>
                </a:lnTo>
                <a:lnTo>
                  <a:pt x="0" y="0"/>
                </a:lnTo>
                <a:lnTo>
                  <a:pt x="0" y="30479"/>
                </a:lnTo>
                <a:close/>
              </a:path>
            </a:pathLst>
          </a:custGeom>
          <a:solidFill>
            <a:srgbClr val="1A356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1" name="object 211"/>
          <p:cNvSpPr/>
          <p:nvPr/>
        </p:nvSpPr>
        <p:spPr>
          <a:xfrm>
            <a:off x="-1270" y="6485890"/>
            <a:ext cx="9145270" cy="30480"/>
          </a:xfrm>
          <a:custGeom>
            <a:avLst/>
            <a:gdLst/>
            <a:ahLst/>
            <a:cxnLst/>
            <a:rect l="l" t="t" r="r" b="b"/>
            <a:pathLst>
              <a:path w="9145270" h="30479">
                <a:moveTo>
                  <a:pt x="0" y="30480"/>
                </a:moveTo>
                <a:lnTo>
                  <a:pt x="9145270" y="30480"/>
                </a:lnTo>
                <a:lnTo>
                  <a:pt x="9145270" y="0"/>
                </a:lnTo>
                <a:lnTo>
                  <a:pt x="0" y="0"/>
                </a:lnTo>
                <a:lnTo>
                  <a:pt x="0" y="30480"/>
                </a:lnTo>
                <a:close/>
              </a:path>
            </a:pathLst>
          </a:custGeom>
          <a:solidFill>
            <a:srgbClr val="1A356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2" name="object 212"/>
          <p:cNvSpPr/>
          <p:nvPr/>
        </p:nvSpPr>
        <p:spPr>
          <a:xfrm>
            <a:off x="-1270" y="6516369"/>
            <a:ext cx="9145270" cy="31750"/>
          </a:xfrm>
          <a:custGeom>
            <a:avLst/>
            <a:gdLst/>
            <a:ahLst/>
            <a:cxnLst/>
            <a:rect l="l" t="t" r="r" b="b"/>
            <a:pathLst>
              <a:path w="9145270" h="31750">
                <a:moveTo>
                  <a:pt x="0" y="31749"/>
                </a:moveTo>
                <a:lnTo>
                  <a:pt x="9145270" y="31749"/>
                </a:lnTo>
                <a:lnTo>
                  <a:pt x="9145270" y="0"/>
                </a:lnTo>
                <a:lnTo>
                  <a:pt x="0" y="0"/>
                </a:lnTo>
                <a:lnTo>
                  <a:pt x="0" y="31749"/>
                </a:lnTo>
                <a:close/>
              </a:path>
            </a:pathLst>
          </a:custGeom>
          <a:solidFill>
            <a:srgbClr val="19346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3" name="object 213"/>
          <p:cNvSpPr/>
          <p:nvPr/>
        </p:nvSpPr>
        <p:spPr>
          <a:xfrm>
            <a:off x="-1270" y="6548119"/>
            <a:ext cx="9145270" cy="30480"/>
          </a:xfrm>
          <a:custGeom>
            <a:avLst/>
            <a:gdLst/>
            <a:ahLst/>
            <a:cxnLst/>
            <a:rect l="l" t="t" r="r" b="b"/>
            <a:pathLst>
              <a:path w="9145270" h="30479">
                <a:moveTo>
                  <a:pt x="0" y="30479"/>
                </a:moveTo>
                <a:lnTo>
                  <a:pt x="9145270" y="30479"/>
                </a:lnTo>
                <a:lnTo>
                  <a:pt x="9145270" y="0"/>
                </a:lnTo>
                <a:lnTo>
                  <a:pt x="0" y="0"/>
                </a:lnTo>
                <a:lnTo>
                  <a:pt x="0" y="30479"/>
                </a:lnTo>
                <a:close/>
              </a:path>
            </a:pathLst>
          </a:custGeom>
          <a:solidFill>
            <a:srgbClr val="19346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4" name="object 214"/>
          <p:cNvSpPr/>
          <p:nvPr/>
        </p:nvSpPr>
        <p:spPr>
          <a:xfrm>
            <a:off x="-1270" y="6578600"/>
            <a:ext cx="9145270" cy="31750"/>
          </a:xfrm>
          <a:custGeom>
            <a:avLst/>
            <a:gdLst/>
            <a:ahLst/>
            <a:cxnLst/>
            <a:rect l="l" t="t" r="r" b="b"/>
            <a:pathLst>
              <a:path w="9145270" h="31750">
                <a:moveTo>
                  <a:pt x="0" y="31750"/>
                </a:moveTo>
                <a:lnTo>
                  <a:pt x="9145270" y="31750"/>
                </a:lnTo>
                <a:lnTo>
                  <a:pt x="9145270" y="0"/>
                </a:lnTo>
                <a:lnTo>
                  <a:pt x="0" y="0"/>
                </a:lnTo>
                <a:lnTo>
                  <a:pt x="0" y="31750"/>
                </a:lnTo>
                <a:close/>
              </a:path>
            </a:pathLst>
          </a:custGeom>
          <a:solidFill>
            <a:srgbClr val="19336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5" name="object 215"/>
          <p:cNvSpPr/>
          <p:nvPr/>
        </p:nvSpPr>
        <p:spPr>
          <a:xfrm>
            <a:off x="-1270" y="6610350"/>
            <a:ext cx="9145270" cy="30480"/>
          </a:xfrm>
          <a:custGeom>
            <a:avLst/>
            <a:gdLst/>
            <a:ahLst/>
            <a:cxnLst/>
            <a:rect l="l" t="t" r="r" b="b"/>
            <a:pathLst>
              <a:path w="9145270" h="30479">
                <a:moveTo>
                  <a:pt x="0" y="30479"/>
                </a:moveTo>
                <a:lnTo>
                  <a:pt x="9145270" y="30479"/>
                </a:lnTo>
                <a:lnTo>
                  <a:pt x="9145270" y="0"/>
                </a:lnTo>
                <a:lnTo>
                  <a:pt x="0" y="0"/>
                </a:lnTo>
                <a:lnTo>
                  <a:pt x="0" y="30479"/>
                </a:lnTo>
                <a:close/>
              </a:path>
            </a:pathLst>
          </a:custGeom>
          <a:solidFill>
            <a:srgbClr val="19336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6" name="object 216"/>
          <p:cNvSpPr/>
          <p:nvPr/>
        </p:nvSpPr>
        <p:spPr>
          <a:xfrm>
            <a:off x="-1270" y="6640830"/>
            <a:ext cx="9145270" cy="30480"/>
          </a:xfrm>
          <a:custGeom>
            <a:avLst/>
            <a:gdLst/>
            <a:ahLst/>
            <a:cxnLst/>
            <a:rect l="l" t="t" r="r" b="b"/>
            <a:pathLst>
              <a:path w="9145270" h="30479">
                <a:moveTo>
                  <a:pt x="0" y="30480"/>
                </a:moveTo>
                <a:lnTo>
                  <a:pt x="9145270" y="30480"/>
                </a:lnTo>
                <a:lnTo>
                  <a:pt x="9145270" y="0"/>
                </a:lnTo>
                <a:lnTo>
                  <a:pt x="0" y="0"/>
                </a:lnTo>
                <a:lnTo>
                  <a:pt x="0" y="30480"/>
                </a:lnTo>
                <a:close/>
              </a:path>
            </a:pathLst>
          </a:custGeom>
          <a:solidFill>
            <a:srgbClr val="18336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7" name="object 217"/>
          <p:cNvSpPr/>
          <p:nvPr/>
        </p:nvSpPr>
        <p:spPr>
          <a:xfrm>
            <a:off x="-1270" y="6671309"/>
            <a:ext cx="9145270" cy="31750"/>
          </a:xfrm>
          <a:custGeom>
            <a:avLst/>
            <a:gdLst/>
            <a:ahLst/>
            <a:cxnLst/>
            <a:rect l="l" t="t" r="r" b="b"/>
            <a:pathLst>
              <a:path w="9145270" h="31750">
                <a:moveTo>
                  <a:pt x="0" y="31750"/>
                </a:moveTo>
                <a:lnTo>
                  <a:pt x="9145270" y="31750"/>
                </a:lnTo>
                <a:lnTo>
                  <a:pt x="9145270" y="0"/>
                </a:lnTo>
                <a:lnTo>
                  <a:pt x="0" y="0"/>
                </a:lnTo>
                <a:lnTo>
                  <a:pt x="0" y="31750"/>
                </a:lnTo>
                <a:close/>
              </a:path>
            </a:pathLst>
          </a:custGeom>
          <a:solidFill>
            <a:srgbClr val="18336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8" name="object 218"/>
          <p:cNvSpPr/>
          <p:nvPr/>
        </p:nvSpPr>
        <p:spPr>
          <a:xfrm>
            <a:off x="-1270" y="6703059"/>
            <a:ext cx="9145270" cy="30480"/>
          </a:xfrm>
          <a:custGeom>
            <a:avLst/>
            <a:gdLst/>
            <a:ahLst/>
            <a:cxnLst/>
            <a:rect l="l" t="t" r="r" b="b"/>
            <a:pathLst>
              <a:path w="9145270" h="30479">
                <a:moveTo>
                  <a:pt x="0" y="30480"/>
                </a:moveTo>
                <a:lnTo>
                  <a:pt x="9145270" y="30480"/>
                </a:lnTo>
                <a:lnTo>
                  <a:pt x="9145270" y="0"/>
                </a:lnTo>
                <a:lnTo>
                  <a:pt x="0" y="0"/>
                </a:lnTo>
                <a:lnTo>
                  <a:pt x="0" y="30480"/>
                </a:lnTo>
                <a:close/>
              </a:path>
            </a:pathLst>
          </a:custGeom>
          <a:solidFill>
            <a:srgbClr val="18316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9" name="object 219"/>
          <p:cNvSpPr/>
          <p:nvPr/>
        </p:nvSpPr>
        <p:spPr>
          <a:xfrm>
            <a:off x="-1270" y="6733540"/>
            <a:ext cx="9145270" cy="31750"/>
          </a:xfrm>
          <a:custGeom>
            <a:avLst/>
            <a:gdLst/>
            <a:ahLst/>
            <a:cxnLst/>
            <a:rect l="l" t="t" r="r" b="b"/>
            <a:pathLst>
              <a:path w="9145270" h="31750">
                <a:moveTo>
                  <a:pt x="0" y="31749"/>
                </a:moveTo>
                <a:lnTo>
                  <a:pt x="9145270" y="31749"/>
                </a:lnTo>
                <a:lnTo>
                  <a:pt x="9145270" y="0"/>
                </a:lnTo>
                <a:lnTo>
                  <a:pt x="0" y="0"/>
                </a:lnTo>
                <a:lnTo>
                  <a:pt x="0" y="31749"/>
                </a:lnTo>
                <a:close/>
              </a:path>
            </a:pathLst>
          </a:custGeom>
          <a:solidFill>
            <a:srgbClr val="18316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0" name="object 220"/>
          <p:cNvSpPr/>
          <p:nvPr/>
        </p:nvSpPr>
        <p:spPr>
          <a:xfrm>
            <a:off x="-1270" y="6765290"/>
            <a:ext cx="9145270" cy="30480"/>
          </a:xfrm>
          <a:custGeom>
            <a:avLst/>
            <a:gdLst/>
            <a:ahLst/>
            <a:cxnLst/>
            <a:rect l="l" t="t" r="r" b="b"/>
            <a:pathLst>
              <a:path w="9145270" h="30479">
                <a:moveTo>
                  <a:pt x="0" y="30479"/>
                </a:moveTo>
                <a:lnTo>
                  <a:pt x="9145270" y="30479"/>
                </a:lnTo>
                <a:lnTo>
                  <a:pt x="9145270" y="0"/>
                </a:lnTo>
                <a:lnTo>
                  <a:pt x="0" y="0"/>
                </a:lnTo>
                <a:lnTo>
                  <a:pt x="0" y="30479"/>
                </a:lnTo>
                <a:close/>
              </a:path>
            </a:pathLst>
          </a:custGeom>
          <a:solidFill>
            <a:srgbClr val="17306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1" name="object 221"/>
          <p:cNvSpPr/>
          <p:nvPr/>
        </p:nvSpPr>
        <p:spPr>
          <a:xfrm>
            <a:off x="-1270" y="6795769"/>
            <a:ext cx="9145270" cy="31750"/>
          </a:xfrm>
          <a:custGeom>
            <a:avLst/>
            <a:gdLst/>
            <a:ahLst/>
            <a:cxnLst/>
            <a:rect l="l" t="t" r="r" b="b"/>
            <a:pathLst>
              <a:path w="9145270" h="31750">
                <a:moveTo>
                  <a:pt x="0" y="31749"/>
                </a:moveTo>
                <a:lnTo>
                  <a:pt x="9145270" y="31749"/>
                </a:lnTo>
                <a:lnTo>
                  <a:pt x="9145270" y="0"/>
                </a:lnTo>
                <a:lnTo>
                  <a:pt x="0" y="0"/>
                </a:lnTo>
                <a:lnTo>
                  <a:pt x="0" y="31749"/>
                </a:lnTo>
                <a:close/>
              </a:path>
            </a:pathLst>
          </a:custGeom>
          <a:solidFill>
            <a:srgbClr val="17306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2" name="object 222"/>
          <p:cNvSpPr/>
          <p:nvPr/>
        </p:nvSpPr>
        <p:spPr>
          <a:xfrm>
            <a:off x="-1270" y="6827519"/>
            <a:ext cx="9145270" cy="30480"/>
          </a:xfrm>
          <a:custGeom>
            <a:avLst/>
            <a:gdLst/>
            <a:ahLst/>
            <a:cxnLst/>
            <a:rect l="l" t="t" r="r" b="b"/>
            <a:pathLst>
              <a:path w="9145270" h="30479">
                <a:moveTo>
                  <a:pt x="0" y="30479"/>
                </a:moveTo>
                <a:lnTo>
                  <a:pt x="9145270" y="30479"/>
                </a:lnTo>
                <a:lnTo>
                  <a:pt x="9145270" y="0"/>
                </a:lnTo>
                <a:lnTo>
                  <a:pt x="0" y="0"/>
                </a:lnTo>
                <a:lnTo>
                  <a:pt x="0" y="30479"/>
                </a:lnTo>
                <a:close/>
              </a:path>
            </a:pathLst>
          </a:custGeom>
          <a:solidFill>
            <a:srgbClr val="172F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3" name="object 223"/>
          <p:cNvSpPr/>
          <p:nvPr/>
        </p:nvSpPr>
        <p:spPr>
          <a:xfrm>
            <a:off x="-1270" y="6858000"/>
            <a:ext cx="9145270" cy="0"/>
          </a:xfrm>
          <a:custGeom>
            <a:avLst/>
            <a:gdLst/>
            <a:ahLst/>
            <a:cxnLst/>
            <a:rect l="l" t="t" r="r" b="b"/>
            <a:pathLst>
              <a:path w="9145270">
                <a:moveTo>
                  <a:pt x="0" y="0"/>
                </a:moveTo>
                <a:lnTo>
                  <a:pt x="9145270" y="0"/>
                </a:lnTo>
              </a:path>
            </a:pathLst>
          </a:custGeom>
          <a:ln w="3175">
            <a:solidFill>
              <a:srgbClr val="162E5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4" name="object 224"/>
          <p:cNvSpPr/>
          <p:nvPr/>
        </p:nvSpPr>
        <p:spPr>
          <a:xfrm>
            <a:off x="7717790" y="69850"/>
            <a:ext cx="1139190" cy="2030730"/>
          </a:xfrm>
          <a:custGeom>
            <a:avLst/>
            <a:gdLst/>
            <a:ahLst/>
            <a:cxnLst/>
            <a:rect l="l" t="t" r="r" b="b"/>
            <a:pathLst>
              <a:path w="1139190" h="2030730">
                <a:moveTo>
                  <a:pt x="115569" y="0"/>
                </a:moveTo>
                <a:lnTo>
                  <a:pt x="0" y="76200"/>
                </a:lnTo>
                <a:lnTo>
                  <a:pt x="753109" y="1715770"/>
                </a:lnTo>
                <a:lnTo>
                  <a:pt x="941069" y="1858010"/>
                </a:lnTo>
                <a:lnTo>
                  <a:pt x="1097279" y="2030729"/>
                </a:lnTo>
                <a:lnTo>
                  <a:pt x="1139189" y="2026920"/>
                </a:lnTo>
                <a:lnTo>
                  <a:pt x="1078229" y="1795779"/>
                </a:lnTo>
                <a:lnTo>
                  <a:pt x="1093469" y="1657350"/>
                </a:lnTo>
                <a:lnTo>
                  <a:pt x="355600" y="12700"/>
                </a:lnTo>
                <a:lnTo>
                  <a:pt x="115569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5" name="object 225"/>
          <p:cNvSpPr/>
          <p:nvPr/>
        </p:nvSpPr>
        <p:spPr>
          <a:xfrm>
            <a:off x="7814309" y="111760"/>
            <a:ext cx="1130300" cy="2043430"/>
          </a:xfrm>
          <a:custGeom>
            <a:avLst/>
            <a:gdLst/>
            <a:ahLst/>
            <a:cxnLst/>
            <a:rect l="l" t="t" r="r" b="b"/>
            <a:pathLst>
              <a:path w="1130300" h="2043430">
                <a:moveTo>
                  <a:pt x="114300" y="0"/>
                </a:moveTo>
                <a:lnTo>
                  <a:pt x="0" y="60960"/>
                </a:lnTo>
                <a:lnTo>
                  <a:pt x="758190" y="1720850"/>
                </a:lnTo>
                <a:lnTo>
                  <a:pt x="923290" y="1845310"/>
                </a:lnTo>
                <a:lnTo>
                  <a:pt x="1087120" y="2034540"/>
                </a:lnTo>
                <a:lnTo>
                  <a:pt x="1130300" y="2043430"/>
                </a:lnTo>
                <a:lnTo>
                  <a:pt x="1061720" y="1803400"/>
                </a:lnTo>
                <a:lnTo>
                  <a:pt x="1084580" y="1649730"/>
                </a:lnTo>
                <a:lnTo>
                  <a:pt x="341630" y="10160"/>
                </a:lnTo>
                <a:lnTo>
                  <a:pt x="114300" y="0"/>
                </a:lnTo>
                <a:close/>
              </a:path>
            </a:pathLst>
          </a:custGeom>
          <a:solidFill>
            <a:srgbClr val="6F3C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6" name="object 226"/>
          <p:cNvSpPr/>
          <p:nvPr/>
        </p:nvSpPr>
        <p:spPr>
          <a:xfrm>
            <a:off x="7866380" y="231140"/>
            <a:ext cx="972819" cy="1530350"/>
          </a:xfrm>
          <a:custGeom>
            <a:avLst/>
            <a:gdLst/>
            <a:ahLst/>
            <a:cxnLst/>
            <a:rect l="l" t="t" r="r" b="b"/>
            <a:pathLst>
              <a:path w="972820" h="1530350">
                <a:moveTo>
                  <a:pt x="340360" y="0"/>
                </a:moveTo>
                <a:lnTo>
                  <a:pt x="90170" y="33019"/>
                </a:lnTo>
                <a:lnTo>
                  <a:pt x="0" y="74929"/>
                </a:lnTo>
                <a:lnTo>
                  <a:pt x="662940" y="1530349"/>
                </a:lnTo>
                <a:lnTo>
                  <a:pt x="797560" y="1416049"/>
                </a:lnTo>
                <a:lnTo>
                  <a:pt x="972820" y="1394459"/>
                </a:lnTo>
                <a:lnTo>
                  <a:pt x="340360" y="0"/>
                </a:lnTo>
                <a:close/>
              </a:path>
            </a:pathLst>
          </a:custGeom>
          <a:solidFill>
            <a:srgbClr val="FFB7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7" name="object 227"/>
          <p:cNvSpPr/>
          <p:nvPr/>
        </p:nvSpPr>
        <p:spPr>
          <a:xfrm>
            <a:off x="38100" y="5563870"/>
            <a:ext cx="1729739" cy="1031240"/>
          </a:xfrm>
          <a:custGeom>
            <a:avLst/>
            <a:gdLst/>
            <a:ahLst/>
            <a:cxnLst/>
            <a:rect l="l" t="t" r="r" b="b"/>
            <a:pathLst>
              <a:path w="1729739" h="1031240">
                <a:moveTo>
                  <a:pt x="1255712" y="996949"/>
                </a:moveTo>
                <a:lnTo>
                  <a:pt x="1094740" y="996949"/>
                </a:lnTo>
                <a:lnTo>
                  <a:pt x="1247140" y="1031239"/>
                </a:lnTo>
                <a:lnTo>
                  <a:pt x="1259840" y="1000759"/>
                </a:lnTo>
                <a:lnTo>
                  <a:pt x="1255712" y="996949"/>
                </a:lnTo>
                <a:close/>
              </a:path>
              <a:path w="1729739" h="1031240">
                <a:moveTo>
                  <a:pt x="111759" y="372109"/>
                </a:moveTo>
                <a:lnTo>
                  <a:pt x="36830" y="403859"/>
                </a:lnTo>
                <a:lnTo>
                  <a:pt x="0" y="505459"/>
                </a:lnTo>
                <a:lnTo>
                  <a:pt x="43180" y="618489"/>
                </a:lnTo>
                <a:lnTo>
                  <a:pt x="904240" y="1022349"/>
                </a:lnTo>
                <a:lnTo>
                  <a:pt x="1094740" y="996949"/>
                </a:lnTo>
                <a:lnTo>
                  <a:pt x="1255712" y="996949"/>
                </a:lnTo>
                <a:lnTo>
                  <a:pt x="1127760" y="878839"/>
                </a:lnTo>
                <a:lnTo>
                  <a:pt x="1103210" y="706119"/>
                </a:lnTo>
                <a:lnTo>
                  <a:pt x="882650" y="706119"/>
                </a:lnTo>
                <a:lnTo>
                  <a:pt x="111759" y="372109"/>
                </a:lnTo>
                <a:close/>
              </a:path>
              <a:path w="1729739" h="1031240">
                <a:moveTo>
                  <a:pt x="861060" y="0"/>
                </a:moveTo>
                <a:lnTo>
                  <a:pt x="760730" y="22859"/>
                </a:lnTo>
                <a:lnTo>
                  <a:pt x="704850" y="83819"/>
                </a:lnTo>
                <a:lnTo>
                  <a:pt x="744220" y="226059"/>
                </a:lnTo>
                <a:lnTo>
                  <a:pt x="524510" y="350519"/>
                </a:lnTo>
                <a:lnTo>
                  <a:pt x="781050" y="375919"/>
                </a:lnTo>
                <a:lnTo>
                  <a:pt x="882650" y="706119"/>
                </a:lnTo>
                <a:lnTo>
                  <a:pt x="1103210" y="706119"/>
                </a:lnTo>
                <a:lnTo>
                  <a:pt x="1056640" y="378459"/>
                </a:lnTo>
                <a:lnTo>
                  <a:pt x="1699260" y="261619"/>
                </a:lnTo>
                <a:lnTo>
                  <a:pt x="1727810" y="167639"/>
                </a:lnTo>
                <a:lnTo>
                  <a:pt x="1013460" y="167639"/>
                </a:lnTo>
                <a:lnTo>
                  <a:pt x="967740" y="25399"/>
                </a:lnTo>
                <a:lnTo>
                  <a:pt x="861060" y="0"/>
                </a:lnTo>
                <a:close/>
              </a:path>
              <a:path w="1729739" h="1031240">
                <a:moveTo>
                  <a:pt x="1666239" y="80009"/>
                </a:moveTo>
                <a:lnTo>
                  <a:pt x="1013460" y="167639"/>
                </a:lnTo>
                <a:lnTo>
                  <a:pt x="1727810" y="167639"/>
                </a:lnTo>
                <a:lnTo>
                  <a:pt x="1729739" y="161289"/>
                </a:lnTo>
                <a:lnTo>
                  <a:pt x="1666239" y="80009"/>
                </a:lnTo>
                <a:close/>
              </a:path>
            </a:pathLst>
          </a:custGeom>
          <a:solidFill>
            <a:srgbClr val="F7F7F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8" name="object 228"/>
          <p:cNvSpPr/>
          <p:nvPr/>
        </p:nvSpPr>
        <p:spPr>
          <a:xfrm>
            <a:off x="1621789" y="5687059"/>
            <a:ext cx="113030" cy="204470"/>
          </a:xfrm>
          <a:custGeom>
            <a:avLst/>
            <a:gdLst/>
            <a:ahLst/>
            <a:cxnLst/>
            <a:rect l="l" t="t" r="r" b="b"/>
            <a:pathLst>
              <a:path w="113030" h="204470">
                <a:moveTo>
                  <a:pt x="95249" y="0"/>
                </a:moveTo>
                <a:lnTo>
                  <a:pt x="0" y="5079"/>
                </a:lnTo>
                <a:lnTo>
                  <a:pt x="6349" y="204469"/>
                </a:lnTo>
                <a:lnTo>
                  <a:pt x="113029" y="184149"/>
                </a:lnTo>
                <a:lnTo>
                  <a:pt x="95249" y="0"/>
                </a:lnTo>
                <a:close/>
              </a:path>
            </a:pathLst>
          </a:custGeom>
          <a:solidFill>
            <a:srgbClr val="FFEE6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9" name="object 229"/>
          <p:cNvSpPr/>
          <p:nvPr/>
        </p:nvSpPr>
        <p:spPr>
          <a:xfrm>
            <a:off x="31750" y="5990590"/>
            <a:ext cx="1257300" cy="651510"/>
          </a:xfrm>
          <a:custGeom>
            <a:avLst/>
            <a:gdLst/>
            <a:ahLst/>
            <a:cxnLst/>
            <a:rect l="l" t="t" r="r" b="b"/>
            <a:pathLst>
              <a:path w="1257300" h="651509">
                <a:moveTo>
                  <a:pt x="1253370" y="624840"/>
                </a:moveTo>
                <a:lnTo>
                  <a:pt x="1070610" y="624840"/>
                </a:lnTo>
                <a:lnTo>
                  <a:pt x="1240790" y="651510"/>
                </a:lnTo>
                <a:lnTo>
                  <a:pt x="1257300" y="628650"/>
                </a:lnTo>
                <a:lnTo>
                  <a:pt x="1253370" y="624840"/>
                </a:lnTo>
                <a:close/>
              </a:path>
              <a:path w="1257300" h="651509">
                <a:moveTo>
                  <a:pt x="107950" y="0"/>
                </a:moveTo>
                <a:lnTo>
                  <a:pt x="35560" y="25400"/>
                </a:lnTo>
                <a:lnTo>
                  <a:pt x="0" y="119380"/>
                </a:lnTo>
                <a:lnTo>
                  <a:pt x="33019" y="236220"/>
                </a:lnTo>
                <a:lnTo>
                  <a:pt x="908050" y="643890"/>
                </a:lnTo>
                <a:lnTo>
                  <a:pt x="1070610" y="624840"/>
                </a:lnTo>
                <a:lnTo>
                  <a:pt x="1253370" y="624840"/>
                </a:lnTo>
                <a:lnTo>
                  <a:pt x="1131570" y="506730"/>
                </a:lnTo>
                <a:lnTo>
                  <a:pt x="1055370" y="411480"/>
                </a:lnTo>
                <a:lnTo>
                  <a:pt x="107950" y="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0" name="object 230"/>
          <p:cNvSpPr/>
          <p:nvPr/>
        </p:nvSpPr>
        <p:spPr>
          <a:xfrm>
            <a:off x="204470" y="6045200"/>
            <a:ext cx="834390" cy="593090"/>
          </a:xfrm>
          <a:custGeom>
            <a:avLst/>
            <a:gdLst/>
            <a:ahLst/>
            <a:cxnLst/>
            <a:rect l="l" t="t" r="r" b="b"/>
            <a:pathLst>
              <a:path w="834390" h="593090">
                <a:moveTo>
                  <a:pt x="62229" y="0"/>
                </a:moveTo>
                <a:lnTo>
                  <a:pt x="0" y="100329"/>
                </a:lnTo>
                <a:lnTo>
                  <a:pt x="0" y="257809"/>
                </a:lnTo>
                <a:lnTo>
                  <a:pt x="732790" y="593090"/>
                </a:lnTo>
                <a:lnTo>
                  <a:pt x="746760" y="424180"/>
                </a:lnTo>
                <a:lnTo>
                  <a:pt x="834389" y="335280"/>
                </a:lnTo>
                <a:lnTo>
                  <a:pt x="62229" y="0"/>
                </a:lnTo>
                <a:close/>
              </a:path>
            </a:pathLst>
          </a:custGeom>
          <a:solidFill>
            <a:srgbClr val="FFB7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1" name="object 231"/>
          <p:cNvSpPr/>
          <p:nvPr/>
        </p:nvSpPr>
        <p:spPr>
          <a:xfrm>
            <a:off x="769619" y="5607050"/>
            <a:ext cx="214629" cy="19304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2" name="object 232"/>
          <p:cNvSpPr/>
          <p:nvPr/>
        </p:nvSpPr>
        <p:spPr>
          <a:xfrm>
            <a:off x="1017269" y="6609080"/>
            <a:ext cx="120650" cy="177800"/>
          </a:xfrm>
          <a:custGeom>
            <a:avLst/>
            <a:gdLst/>
            <a:ahLst/>
            <a:cxnLst/>
            <a:rect l="l" t="t" r="r" b="b"/>
            <a:pathLst>
              <a:path w="120650" h="177800">
                <a:moveTo>
                  <a:pt x="57150" y="0"/>
                </a:moveTo>
                <a:lnTo>
                  <a:pt x="0" y="6350"/>
                </a:lnTo>
                <a:lnTo>
                  <a:pt x="120650" y="177800"/>
                </a:lnTo>
                <a:lnTo>
                  <a:pt x="120650" y="2540"/>
                </a:lnTo>
                <a:lnTo>
                  <a:pt x="57150" y="0"/>
                </a:lnTo>
                <a:close/>
              </a:path>
            </a:pathLst>
          </a:custGeom>
          <a:solidFill>
            <a:srgbClr val="00B1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3" name="object 233"/>
          <p:cNvSpPr/>
          <p:nvPr/>
        </p:nvSpPr>
        <p:spPr>
          <a:xfrm>
            <a:off x="800100" y="5726429"/>
            <a:ext cx="306070" cy="608330"/>
          </a:xfrm>
          <a:custGeom>
            <a:avLst/>
            <a:gdLst/>
            <a:ahLst/>
            <a:cxnLst/>
            <a:rect l="l" t="t" r="r" b="b"/>
            <a:pathLst>
              <a:path w="306069" h="608329">
                <a:moveTo>
                  <a:pt x="68580" y="0"/>
                </a:moveTo>
                <a:lnTo>
                  <a:pt x="0" y="62230"/>
                </a:lnTo>
                <a:lnTo>
                  <a:pt x="120650" y="538480"/>
                </a:lnTo>
                <a:lnTo>
                  <a:pt x="220980" y="572770"/>
                </a:lnTo>
                <a:lnTo>
                  <a:pt x="306069" y="608330"/>
                </a:lnTo>
                <a:lnTo>
                  <a:pt x="184150" y="3810"/>
                </a:lnTo>
                <a:lnTo>
                  <a:pt x="68580" y="0"/>
                </a:lnTo>
                <a:close/>
              </a:path>
            </a:pathLst>
          </a:custGeom>
          <a:solidFill>
            <a:srgbClr val="FFB7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4" name="object 234"/>
          <p:cNvSpPr/>
          <p:nvPr/>
        </p:nvSpPr>
        <p:spPr>
          <a:xfrm>
            <a:off x="1060450" y="5698490"/>
            <a:ext cx="577850" cy="276860"/>
          </a:xfrm>
          <a:custGeom>
            <a:avLst/>
            <a:gdLst/>
            <a:ahLst/>
            <a:cxnLst/>
            <a:rect l="l" t="t" r="r" b="b"/>
            <a:pathLst>
              <a:path w="577850" h="276860">
                <a:moveTo>
                  <a:pt x="548640" y="0"/>
                </a:moveTo>
                <a:lnTo>
                  <a:pt x="0" y="83820"/>
                </a:lnTo>
                <a:lnTo>
                  <a:pt x="21590" y="276860"/>
                </a:lnTo>
                <a:lnTo>
                  <a:pt x="567689" y="187960"/>
                </a:lnTo>
                <a:lnTo>
                  <a:pt x="577850" y="34290"/>
                </a:lnTo>
                <a:lnTo>
                  <a:pt x="548640" y="0"/>
                </a:lnTo>
                <a:close/>
              </a:path>
            </a:pathLst>
          </a:custGeom>
          <a:solidFill>
            <a:srgbClr val="FFB7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5" name="object 235"/>
          <p:cNvSpPr/>
          <p:nvPr/>
        </p:nvSpPr>
        <p:spPr>
          <a:xfrm>
            <a:off x="551180" y="5862320"/>
            <a:ext cx="247650" cy="106680"/>
          </a:xfrm>
          <a:custGeom>
            <a:avLst/>
            <a:gdLst/>
            <a:ahLst/>
            <a:cxnLst/>
            <a:rect l="l" t="t" r="r" b="b"/>
            <a:pathLst>
              <a:path w="247650" h="106679">
                <a:moveTo>
                  <a:pt x="215900" y="0"/>
                </a:moveTo>
                <a:lnTo>
                  <a:pt x="0" y="62229"/>
                </a:lnTo>
                <a:lnTo>
                  <a:pt x="247650" y="106679"/>
                </a:lnTo>
                <a:lnTo>
                  <a:pt x="215900" y="0"/>
                </a:lnTo>
                <a:close/>
              </a:path>
            </a:pathLst>
          </a:custGeom>
          <a:solidFill>
            <a:srgbClr val="FFEE6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6" name="object 236"/>
          <p:cNvSpPr/>
          <p:nvPr/>
        </p:nvSpPr>
        <p:spPr>
          <a:xfrm>
            <a:off x="791209" y="5694679"/>
            <a:ext cx="250190" cy="13715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7" name="object 237"/>
          <p:cNvSpPr/>
          <p:nvPr/>
        </p:nvSpPr>
        <p:spPr>
          <a:xfrm>
            <a:off x="1009650" y="6567169"/>
            <a:ext cx="182880" cy="21209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8" name="object 238"/>
          <p:cNvSpPr/>
          <p:nvPr/>
        </p:nvSpPr>
        <p:spPr>
          <a:xfrm>
            <a:off x="1593850" y="5654040"/>
            <a:ext cx="68580" cy="18669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9" name="object 239"/>
          <p:cNvSpPr/>
          <p:nvPr/>
        </p:nvSpPr>
        <p:spPr>
          <a:xfrm>
            <a:off x="120650" y="5924550"/>
            <a:ext cx="944880" cy="397510"/>
          </a:xfrm>
          <a:custGeom>
            <a:avLst/>
            <a:gdLst/>
            <a:ahLst/>
            <a:cxnLst/>
            <a:rect l="l" t="t" r="r" b="b"/>
            <a:pathLst>
              <a:path w="944880" h="397510">
                <a:moveTo>
                  <a:pt x="78739" y="0"/>
                </a:moveTo>
                <a:lnTo>
                  <a:pt x="0" y="20319"/>
                </a:lnTo>
                <a:lnTo>
                  <a:pt x="854710" y="397509"/>
                </a:lnTo>
                <a:lnTo>
                  <a:pt x="944880" y="388620"/>
                </a:lnTo>
                <a:lnTo>
                  <a:pt x="7873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0" name="object 240"/>
          <p:cNvSpPr/>
          <p:nvPr/>
        </p:nvSpPr>
        <p:spPr>
          <a:xfrm>
            <a:off x="412750" y="6168390"/>
            <a:ext cx="387350" cy="236220"/>
          </a:xfrm>
          <a:custGeom>
            <a:avLst/>
            <a:gdLst/>
            <a:ahLst/>
            <a:cxnLst/>
            <a:rect l="l" t="t" r="r" b="b"/>
            <a:pathLst>
              <a:path w="387350" h="236220">
                <a:moveTo>
                  <a:pt x="39370" y="63500"/>
                </a:moveTo>
                <a:lnTo>
                  <a:pt x="85090" y="129540"/>
                </a:lnTo>
                <a:lnTo>
                  <a:pt x="215900" y="214630"/>
                </a:lnTo>
                <a:lnTo>
                  <a:pt x="369570" y="236220"/>
                </a:lnTo>
                <a:lnTo>
                  <a:pt x="382711" y="193040"/>
                </a:lnTo>
                <a:lnTo>
                  <a:pt x="349250" y="193040"/>
                </a:lnTo>
                <a:lnTo>
                  <a:pt x="259079" y="182880"/>
                </a:lnTo>
                <a:lnTo>
                  <a:pt x="110490" y="115570"/>
                </a:lnTo>
                <a:lnTo>
                  <a:pt x="39370" y="63500"/>
                </a:lnTo>
                <a:close/>
              </a:path>
              <a:path w="387350" h="236220">
                <a:moveTo>
                  <a:pt x="0" y="0"/>
                </a:moveTo>
                <a:lnTo>
                  <a:pt x="11429" y="26670"/>
                </a:lnTo>
                <a:lnTo>
                  <a:pt x="127000" y="52070"/>
                </a:lnTo>
                <a:lnTo>
                  <a:pt x="256540" y="109220"/>
                </a:lnTo>
                <a:lnTo>
                  <a:pt x="349250" y="193040"/>
                </a:lnTo>
                <a:lnTo>
                  <a:pt x="382711" y="193040"/>
                </a:lnTo>
                <a:lnTo>
                  <a:pt x="387350" y="177800"/>
                </a:lnTo>
                <a:lnTo>
                  <a:pt x="312420" y="95250"/>
                </a:lnTo>
                <a:lnTo>
                  <a:pt x="134620" y="1397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1" name="object 241"/>
          <p:cNvSpPr/>
          <p:nvPr/>
        </p:nvSpPr>
        <p:spPr>
          <a:xfrm>
            <a:off x="896619" y="5842000"/>
            <a:ext cx="170180" cy="377190"/>
          </a:xfrm>
          <a:custGeom>
            <a:avLst/>
            <a:gdLst/>
            <a:ahLst/>
            <a:cxnLst/>
            <a:rect l="l" t="t" r="r" b="b"/>
            <a:pathLst>
              <a:path w="170180" h="377189">
                <a:moveTo>
                  <a:pt x="19050" y="0"/>
                </a:moveTo>
                <a:lnTo>
                  <a:pt x="0" y="44450"/>
                </a:lnTo>
                <a:lnTo>
                  <a:pt x="24130" y="271780"/>
                </a:lnTo>
                <a:lnTo>
                  <a:pt x="77470" y="377190"/>
                </a:lnTo>
                <a:lnTo>
                  <a:pt x="170180" y="355600"/>
                </a:lnTo>
                <a:lnTo>
                  <a:pt x="85090" y="257809"/>
                </a:lnTo>
                <a:lnTo>
                  <a:pt x="63500" y="151130"/>
                </a:lnTo>
                <a:lnTo>
                  <a:pt x="72390" y="19050"/>
                </a:lnTo>
                <a:lnTo>
                  <a:pt x="190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2" name="object 242"/>
          <p:cNvSpPr/>
          <p:nvPr/>
        </p:nvSpPr>
        <p:spPr>
          <a:xfrm>
            <a:off x="1061719" y="6426200"/>
            <a:ext cx="119380" cy="137160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3" name="object 243"/>
          <p:cNvSpPr/>
          <p:nvPr/>
        </p:nvSpPr>
        <p:spPr>
          <a:xfrm>
            <a:off x="7620" y="5918200"/>
            <a:ext cx="1337310" cy="698500"/>
          </a:xfrm>
          <a:custGeom>
            <a:avLst/>
            <a:gdLst/>
            <a:ahLst/>
            <a:cxnLst/>
            <a:rect l="l" t="t" r="r" b="b"/>
            <a:pathLst>
              <a:path w="1337310" h="698500">
                <a:moveTo>
                  <a:pt x="1316679" y="662940"/>
                </a:moveTo>
                <a:lnTo>
                  <a:pt x="1129030" y="662940"/>
                </a:lnTo>
                <a:lnTo>
                  <a:pt x="1282700" y="698500"/>
                </a:lnTo>
                <a:lnTo>
                  <a:pt x="1316679" y="662940"/>
                </a:lnTo>
                <a:close/>
              </a:path>
              <a:path w="1337310" h="698500">
                <a:moveTo>
                  <a:pt x="171450" y="0"/>
                </a:moveTo>
                <a:lnTo>
                  <a:pt x="123190" y="0"/>
                </a:lnTo>
                <a:lnTo>
                  <a:pt x="49530" y="40640"/>
                </a:lnTo>
                <a:lnTo>
                  <a:pt x="0" y="165100"/>
                </a:lnTo>
                <a:lnTo>
                  <a:pt x="53340" y="284480"/>
                </a:lnTo>
                <a:lnTo>
                  <a:pt x="938530" y="688340"/>
                </a:lnTo>
                <a:lnTo>
                  <a:pt x="1129030" y="662940"/>
                </a:lnTo>
                <a:lnTo>
                  <a:pt x="1316679" y="662940"/>
                </a:lnTo>
                <a:lnTo>
                  <a:pt x="1332455" y="646430"/>
                </a:lnTo>
                <a:lnTo>
                  <a:pt x="967740" y="646430"/>
                </a:lnTo>
                <a:lnTo>
                  <a:pt x="971808" y="627380"/>
                </a:lnTo>
                <a:lnTo>
                  <a:pt x="904240" y="627380"/>
                </a:lnTo>
                <a:lnTo>
                  <a:pt x="85089" y="245109"/>
                </a:lnTo>
                <a:lnTo>
                  <a:pt x="63500" y="170179"/>
                </a:lnTo>
                <a:lnTo>
                  <a:pt x="81280" y="74930"/>
                </a:lnTo>
                <a:lnTo>
                  <a:pt x="171450" y="0"/>
                </a:lnTo>
                <a:close/>
              </a:path>
              <a:path w="1337310" h="698500">
                <a:moveTo>
                  <a:pt x="1121410" y="624840"/>
                </a:moveTo>
                <a:lnTo>
                  <a:pt x="967740" y="646430"/>
                </a:lnTo>
                <a:lnTo>
                  <a:pt x="1332455" y="646430"/>
                </a:lnTo>
                <a:lnTo>
                  <a:pt x="1336096" y="642620"/>
                </a:lnTo>
                <a:lnTo>
                  <a:pt x="1252220" y="642620"/>
                </a:lnTo>
                <a:lnTo>
                  <a:pt x="1121410" y="624840"/>
                </a:lnTo>
                <a:close/>
              </a:path>
              <a:path w="1337310" h="698500">
                <a:moveTo>
                  <a:pt x="1134110" y="406400"/>
                </a:moveTo>
                <a:lnTo>
                  <a:pt x="1087120" y="417830"/>
                </a:lnTo>
                <a:lnTo>
                  <a:pt x="1141730" y="527050"/>
                </a:lnTo>
                <a:lnTo>
                  <a:pt x="1252220" y="642620"/>
                </a:lnTo>
                <a:lnTo>
                  <a:pt x="1336096" y="642620"/>
                </a:lnTo>
                <a:lnTo>
                  <a:pt x="1337310" y="641350"/>
                </a:lnTo>
                <a:lnTo>
                  <a:pt x="1192530" y="527050"/>
                </a:lnTo>
                <a:lnTo>
                  <a:pt x="1134110" y="406400"/>
                </a:lnTo>
                <a:close/>
              </a:path>
              <a:path w="1337310" h="698500">
                <a:moveTo>
                  <a:pt x="1061720" y="426720"/>
                </a:moveTo>
                <a:lnTo>
                  <a:pt x="985520" y="438150"/>
                </a:lnTo>
                <a:lnTo>
                  <a:pt x="924560" y="521970"/>
                </a:lnTo>
                <a:lnTo>
                  <a:pt x="904240" y="627380"/>
                </a:lnTo>
                <a:lnTo>
                  <a:pt x="971808" y="627380"/>
                </a:lnTo>
                <a:lnTo>
                  <a:pt x="995680" y="515620"/>
                </a:lnTo>
                <a:lnTo>
                  <a:pt x="1061720" y="42672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4" name="object 244"/>
          <p:cNvSpPr/>
          <p:nvPr/>
        </p:nvSpPr>
        <p:spPr>
          <a:xfrm>
            <a:off x="167639" y="5985509"/>
            <a:ext cx="127000" cy="265430"/>
          </a:xfrm>
          <a:custGeom>
            <a:avLst/>
            <a:gdLst/>
            <a:ahLst/>
            <a:cxnLst/>
            <a:rect l="l" t="t" r="r" b="b"/>
            <a:pathLst>
              <a:path w="127000" h="265429">
                <a:moveTo>
                  <a:pt x="92710" y="0"/>
                </a:moveTo>
                <a:lnTo>
                  <a:pt x="15240" y="83819"/>
                </a:lnTo>
                <a:lnTo>
                  <a:pt x="0" y="181609"/>
                </a:lnTo>
                <a:lnTo>
                  <a:pt x="26670" y="247649"/>
                </a:lnTo>
                <a:lnTo>
                  <a:pt x="74930" y="265429"/>
                </a:lnTo>
                <a:lnTo>
                  <a:pt x="60960" y="120649"/>
                </a:lnTo>
                <a:lnTo>
                  <a:pt x="127000" y="12699"/>
                </a:lnTo>
                <a:lnTo>
                  <a:pt x="9271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5" name="object 245"/>
          <p:cNvSpPr/>
          <p:nvPr/>
        </p:nvSpPr>
        <p:spPr>
          <a:xfrm>
            <a:off x="712469" y="5539740"/>
            <a:ext cx="511809" cy="943610"/>
          </a:xfrm>
          <a:custGeom>
            <a:avLst/>
            <a:gdLst/>
            <a:ahLst/>
            <a:cxnLst/>
            <a:rect l="l" t="t" r="r" b="b"/>
            <a:pathLst>
              <a:path w="511809" h="943610">
                <a:moveTo>
                  <a:pt x="319316" y="48260"/>
                </a:moveTo>
                <a:lnTo>
                  <a:pt x="180339" y="48260"/>
                </a:lnTo>
                <a:lnTo>
                  <a:pt x="283210" y="77470"/>
                </a:lnTo>
                <a:lnTo>
                  <a:pt x="441960" y="866140"/>
                </a:lnTo>
                <a:lnTo>
                  <a:pt x="511810" y="943610"/>
                </a:lnTo>
                <a:lnTo>
                  <a:pt x="319316" y="48260"/>
                </a:lnTo>
                <a:close/>
              </a:path>
              <a:path w="511809" h="943610">
                <a:moveTo>
                  <a:pt x="205739" y="0"/>
                </a:moveTo>
                <a:lnTo>
                  <a:pt x="64770" y="30480"/>
                </a:lnTo>
                <a:lnTo>
                  <a:pt x="0" y="99060"/>
                </a:lnTo>
                <a:lnTo>
                  <a:pt x="173989" y="711200"/>
                </a:lnTo>
                <a:lnTo>
                  <a:pt x="243839" y="734060"/>
                </a:lnTo>
                <a:lnTo>
                  <a:pt x="60959" y="111760"/>
                </a:lnTo>
                <a:lnTo>
                  <a:pt x="95250" y="58420"/>
                </a:lnTo>
                <a:lnTo>
                  <a:pt x="180339" y="48260"/>
                </a:lnTo>
                <a:lnTo>
                  <a:pt x="319316" y="48260"/>
                </a:lnTo>
                <a:lnTo>
                  <a:pt x="318770" y="45720"/>
                </a:lnTo>
                <a:lnTo>
                  <a:pt x="20573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6" name="object 246"/>
          <p:cNvSpPr/>
          <p:nvPr/>
        </p:nvSpPr>
        <p:spPr>
          <a:xfrm>
            <a:off x="916939" y="5793740"/>
            <a:ext cx="152400" cy="401320"/>
          </a:xfrm>
          <a:custGeom>
            <a:avLst/>
            <a:gdLst/>
            <a:ahLst/>
            <a:cxnLst/>
            <a:rect l="l" t="t" r="r" b="b"/>
            <a:pathLst>
              <a:path w="152400" h="401320">
                <a:moveTo>
                  <a:pt x="50800" y="0"/>
                </a:moveTo>
                <a:lnTo>
                  <a:pt x="0" y="21590"/>
                </a:lnTo>
                <a:lnTo>
                  <a:pt x="60959" y="154940"/>
                </a:lnTo>
                <a:lnTo>
                  <a:pt x="90169" y="252730"/>
                </a:lnTo>
                <a:lnTo>
                  <a:pt x="92709" y="401320"/>
                </a:lnTo>
                <a:lnTo>
                  <a:pt x="152400" y="401320"/>
                </a:lnTo>
                <a:lnTo>
                  <a:pt x="148590" y="287020"/>
                </a:lnTo>
                <a:lnTo>
                  <a:pt x="128269" y="165100"/>
                </a:lnTo>
                <a:lnTo>
                  <a:pt x="78740" y="46990"/>
                </a:lnTo>
                <a:lnTo>
                  <a:pt x="508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7" name="object 247"/>
          <p:cNvSpPr/>
          <p:nvPr/>
        </p:nvSpPr>
        <p:spPr>
          <a:xfrm>
            <a:off x="520700" y="5761990"/>
            <a:ext cx="309880" cy="215900"/>
          </a:xfrm>
          <a:custGeom>
            <a:avLst/>
            <a:gdLst/>
            <a:ahLst/>
            <a:cxnLst/>
            <a:rect l="l" t="t" r="r" b="b"/>
            <a:pathLst>
              <a:path w="309880" h="215900">
                <a:moveTo>
                  <a:pt x="236220" y="0"/>
                </a:moveTo>
                <a:lnTo>
                  <a:pt x="204470" y="13970"/>
                </a:lnTo>
                <a:lnTo>
                  <a:pt x="200659" y="53340"/>
                </a:lnTo>
                <a:lnTo>
                  <a:pt x="0" y="135890"/>
                </a:lnTo>
                <a:lnTo>
                  <a:pt x="0" y="177800"/>
                </a:lnTo>
                <a:lnTo>
                  <a:pt x="224790" y="180340"/>
                </a:lnTo>
                <a:lnTo>
                  <a:pt x="254000" y="215900"/>
                </a:lnTo>
                <a:lnTo>
                  <a:pt x="309880" y="213360"/>
                </a:lnTo>
                <a:lnTo>
                  <a:pt x="303530" y="152400"/>
                </a:lnTo>
                <a:lnTo>
                  <a:pt x="91440" y="140970"/>
                </a:lnTo>
                <a:lnTo>
                  <a:pt x="264159" y="71120"/>
                </a:lnTo>
                <a:lnTo>
                  <a:pt x="23622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8" name="object 248"/>
          <p:cNvSpPr/>
          <p:nvPr/>
        </p:nvSpPr>
        <p:spPr>
          <a:xfrm>
            <a:off x="1043939" y="5617209"/>
            <a:ext cx="748030" cy="335280"/>
          </a:xfrm>
          <a:custGeom>
            <a:avLst/>
            <a:gdLst/>
            <a:ahLst/>
            <a:cxnLst/>
            <a:rect l="l" t="t" r="r" b="b"/>
            <a:pathLst>
              <a:path w="748030" h="335279">
                <a:moveTo>
                  <a:pt x="722841" y="44449"/>
                </a:moveTo>
                <a:lnTo>
                  <a:pt x="668020" y="44449"/>
                </a:lnTo>
                <a:lnTo>
                  <a:pt x="709929" y="114299"/>
                </a:lnTo>
                <a:lnTo>
                  <a:pt x="685799" y="191769"/>
                </a:lnTo>
                <a:lnTo>
                  <a:pt x="41909" y="303529"/>
                </a:lnTo>
                <a:lnTo>
                  <a:pt x="45719" y="335279"/>
                </a:lnTo>
                <a:lnTo>
                  <a:pt x="718820" y="223519"/>
                </a:lnTo>
                <a:lnTo>
                  <a:pt x="748029" y="143509"/>
                </a:lnTo>
                <a:lnTo>
                  <a:pt x="736599" y="60959"/>
                </a:lnTo>
                <a:lnTo>
                  <a:pt x="722841" y="44449"/>
                </a:lnTo>
                <a:close/>
              </a:path>
              <a:path w="748030" h="335279">
                <a:moveTo>
                  <a:pt x="685799" y="0"/>
                </a:moveTo>
                <a:lnTo>
                  <a:pt x="0" y="102869"/>
                </a:lnTo>
                <a:lnTo>
                  <a:pt x="0" y="146049"/>
                </a:lnTo>
                <a:lnTo>
                  <a:pt x="668020" y="44449"/>
                </a:lnTo>
                <a:lnTo>
                  <a:pt x="722841" y="44449"/>
                </a:lnTo>
                <a:lnTo>
                  <a:pt x="68579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9" name="object 249"/>
          <p:cNvSpPr/>
          <p:nvPr/>
        </p:nvSpPr>
        <p:spPr>
          <a:xfrm>
            <a:off x="1137919" y="5723890"/>
            <a:ext cx="389890" cy="137160"/>
          </a:xfrm>
          <a:custGeom>
            <a:avLst/>
            <a:gdLst/>
            <a:ahLst/>
            <a:cxnLst/>
            <a:rect l="l" t="t" r="r" b="b"/>
            <a:pathLst>
              <a:path w="389890" h="137160">
                <a:moveTo>
                  <a:pt x="381567" y="41910"/>
                </a:moveTo>
                <a:lnTo>
                  <a:pt x="331470" y="41910"/>
                </a:lnTo>
                <a:lnTo>
                  <a:pt x="213360" y="87630"/>
                </a:lnTo>
                <a:lnTo>
                  <a:pt x="113030" y="100330"/>
                </a:lnTo>
                <a:lnTo>
                  <a:pt x="0" y="100330"/>
                </a:lnTo>
                <a:lnTo>
                  <a:pt x="53340" y="137160"/>
                </a:lnTo>
                <a:lnTo>
                  <a:pt x="176530" y="132080"/>
                </a:lnTo>
                <a:lnTo>
                  <a:pt x="334010" y="92710"/>
                </a:lnTo>
                <a:lnTo>
                  <a:pt x="381567" y="41910"/>
                </a:lnTo>
                <a:close/>
              </a:path>
              <a:path w="389890" h="137160">
                <a:moveTo>
                  <a:pt x="201930" y="0"/>
                </a:moveTo>
                <a:lnTo>
                  <a:pt x="87630" y="10160"/>
                </a:lnTo>
                <a:lnTo>
                  <a:pt x="12700" y="60960"/>
                </a:lnTo>
                <a:lnTo>
                  <a:pt x="90170" y="76200"/>
                </a:lnTo>
                <a:lnTo>
                  <a:pt x="219710" y="41910"/>
                </a:lnTo>
                <a:lnTo>
                  <a:pt x="381567" y="41910"/>
                </a:lnTo>
                <a:lnTo>
                  <a:pt x="389890" y="33020"/>
                </a:lnTo>
                <a:lnTo>
                  <a:pt x="353060" y="2540"/>
                </a:lnTo>
                <a:lnTo>
                  <a:pt x="20193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0" name="object 250"/>
          <p:cNvSpPr/>
          <p:nvPr/>
        </p:nvSpPr>
        <p:spPr>
          <a:xfrm>
            <a:off x="8680450" y="4159250"/>
            <a:ext cx="325120" cy="2265680"/>
          </a:xfrm>
          <a:custGeom>
            <a:avLst/>
            <a:gdLst/>
            <a:ahLst/>
            <a:cxnLst/>
            <a:rect l="l" t="t" r="r" b="b"/>
            <a:pathLst>
              <a:path w="325120" h="2265679">
                <a:moveTo>
                  <a:pt x="325120" y="0"/>
                </a:moveTo>
                <a:lnTo>
                  <a:pt x="241300" y="292100"/>
                </a:lnTo>
                <a:lnTo>
                  <a:pt x="143509" y="417830"/>
                </a:lnTo>
                <a:lnTo>
                  <a:pt x="33020" y="494030"/>
                </a:lnTo>
                <a:lnTo>
                  <a:pt x="0" y="655319"/>
                </a:lnTo>
                <a:lnTo>
                  <a:pt x="12700" y="801369"/>
                </a:lnTo>
                <a:lnTo>
                  <a:pt x="143509" y="1099820"/>
                </a:lnTo>
                <a:lnTo>
                  <a:pt x="172720" y="1211580"/>
                </a:lnTo>
                <a:lnTo>
                  <a:pt x="156209" y="1289050"/>
                </a:lnTo>
                <a:lnTo>
                  <a:pt x="76200" y="1351280"/>
                </a:lnTo>
                <a:lnTo>
                  <a:pt x="54609" y="1435100"/>
                </a:lnTo>
                <a:lnTo>
                  <a:pt x="76200" y="1560830"/>
                </a:lnTo>
                <a:lnTo>
                  <a:pt x="168909" y="1762760"/>
                </a:lnTo>
                <a:lnTo>
                  <a:pt x="190500" y="1930400"/>
                </a:lnTo>
                <a:lnTo>
                  <a:pt x="165100" y="2042160"/>
                </a:lnTo>
                <a:lnTo>
                  <a:pt x="33020" y="2189480"/>
                </a:lnTo>
                <a:lnTo>
                  <a:pt x="41909" y="2265680"/>
                </a:lnTo>
                <a:lnTo>
                  <a:pt x="143509" y="2180590"/>
                </a:lnTo>
                <a:lnTo>
                  <a:pt x="223520" y="2076450"/>
                </a:lnTo>
                <a:lnTo>
                  <a:pt x="257809" y="1882139"/>
                </a:lnTo>
                <a:lnTo>
                  <a:pt x="220979" y="1700530"/>
                </a:lnTo>
                <a:lnTo>
                  <a:pt x="130809" y="1511300"/>
                </a:lnTo>
                <a:lnTo>
                  <a:pt x="127000" y="1421130"/>
                </a:lnTo>
                <a:lnTo>
                  <a:pt x="228600" y="1323340"/>
                </a:lnTo>
                <a:lnTo>
                  <a:pt x="223520" y="1149350"/>
                </a:lnTo>
                <a:lnTo>
                  <a:pt x="114300" y="877569"/>
                </a:lnTo>
                <a:lnTo>
                  <a:pt x="67309" y="723900"/>
                </a:lnTo>
                <a:lnTo>
                  <a:pt x="72390" y="577850"/>
                </a:lnTo>
                <a:lnTo>
                  <a:pt x="165100" y="521969"/>
                </a:lnTo>
                <a:lnTo>
                  <a:pt x="250190" y="424180"/>
                </a:lnTo>
                <a:lnTo>
                  <a:pt x="313690" y="264160"/>
                </a:lnTo>
                <a:lnTo>
                  <a:pt x="325120" y="0"/>
                </a:lnTo>
                <a:close/>
              </a:path>
            </a:pathLst>
          </a:custGeom>
          <a:solidFill>
            <a:srgbClr val="6F3C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1" name="object 251"/>
          <p:cNvSpPr/>
          <p:nvPr/>
        </p:nvSpPr>
        <p:spPr>
          <a:xfrm>
            <a:off x="8740140" y="2115820"/>
            <a:ext cx="326390" cy="2592070"/>
          </a:xfrm>
          <a:custGeom>
            <a:avLst/>
            <a:gdLst/>
            <a:ahLst/>
            <a:cxnLst/>
            <a:rect l="l" t="t" r="r" b="b"/>
            <a:pathLst>
              <a:path w="326390" h="2592070">
                <a:moveTo>
                  <a:pt x="326389" y="0"/>
                </a:moveTo>
                <a:lnTo>
                  <a:pt x="241300" y="335279"/>
                </a:lnTo>
                <a:lnTo>
                  <a:pt x="144779" y="478789"/>
                </a:lnTo>
                <a:lnTo>
                  <a:pt x="34289" y="566419"/>
                </a:lnTo>
                <a:lnTo>
                  <a:pt x="0" y="749300"/>
                </a:lnTo>
                <a:lnTo>
                  <a:pt x="13969" y="916939"/>
                </a:lnTo>
                <a:lnTo>
                  <a:pt x="144779" y="1259839"/>
                </a:lnTo>
                <a:lnTo>
                  <a:pt x="173989" y="1386839"/>
                </a:lnTo>
                <a:lnTo>
                  <a:pt x="157479" y="1475739"/>
                </a:lnTo>
                <a:lnTo>
                  <a:pt x="77469" y="1545589"/>
                </a:lnTo>
                <a:lnTo>
                  <a:pt x="55879" y="1643379"/>
                </a:lnTo>
                <a:lnTo>
                  <a:pt x="77469" y="1786889"/>
                </a:lnTo>
                <a:lnTo>
                  <a:pt x="170179" y="2018029"/>
                </a:lnTo>
                <a:lnTo>
                  <a:pt x="191769" y="2208529"/>
                </a:lnTo>
                <a:lnTo>
                  <a:pt x="166369" y="2338069"/>
                </a:lnTo>
                <a:lnTo>
                  <a:pt x="34289" y="2505710"/>
                </a:lnTo>
                <a:lnTo>
                  <a:pt x="43179" y="2592069"/>
                </a:lnTo>
                <a:lnTo>
                  <a:pt x="144779" y="2495549"/>
                </a:lnTo>
                <a:lnTo>
                  <a:pt x="224789" y="2376169"/>
                </a:lnTo>
                <a:lnTo>
                  <a:pt x="259079" y="2153919"/>
                </a:lnTo>
                <a:lnTo>
                  <a:pt x="220979" y="1946909"/>
                </a:lnTo>
                <a:lnTo>
                  <a:pt x="132079" y="1731009"/>
                </a:lnTo>
                <a:lnTo>
                  <a:pt x="127000" y="1626869"/>
                </a:lnTo>
                <a:lnTo>
                  <a:pt x="229869" y="1515109"/>
                </a:lnTo>
                <a:lnTo>
                  <a:pt x="224789" y="1315719"/>
                </a:lnTo>
                <a:lnTo>
                  <a:pt x="115569" y="1004569"/>
                </a:lnTo>
                <a:lnTo>
                  <a:pt x="68579" y="828039"/>
                </a:lnTo>
                <a:lnTo>
                  <a:pt x="72389" y="660400"/>
                </a:lnTo>
                <a:lnTo>
                  <a:pt x="166369" y="596900"/>
                </a:lnTo>
                <a:lnTo>
                  <a:pt x="251459" y="485139"/>
                </a:lnTo>
                <a:lnTo>
                  <a:pt x="313689" y="303529"/>
                </a:lnTo>
                <a:lnTo>
                  <a:pt x="326389" y="0"/>
                </a:lnTo>
                <a:close/>
              </a:path>
            </a:pathLst>
          </a:custGeom>
          <a:solidFill>
            <a:srgbClr val="6F3C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2" name="object 252"/>
          <p:cNvSpPr/>
          <p:nvPr/>
        </p:nvSpPr>
        <p:spPr>
          <a:xfrm>
            <a:off x="8491219" y="1775460"/>
            <a:ext cx="341630" cy="354330"/>
          </a:xfrm>
          <a:custGeom>
            <a:avLst/>
            <a:gdLst/>
            <a:ahLst/>
            <a:cxnLst/>
            <a:rect l="l" t="t" r="r" b="b"/>
            <a:pathLst>
              <a:path w="341629" h="354330">
                <a:moveTo>
                  <a:pt x="25400" y="0"/>
                </a:moveTo>
                <a:lnTo>
                  <a:pt x="0" y="41910"/>
                </a:lnTo>
                <a:lnTo>
                  <a:pt x="152400" y="153669"/>
                </a:lnTo>
                <a:lnTo>
                  <a:pt x="330200" y="354329"/>
                </a:lnTo>
                <a:lnTo>
                  <a:pt x="341629" y="323850"/>
                </a:lnTo>
                <a:lnTo>
                  <a:pt x="189229" y="137160"/>
                </a:lnTo>
                <a:lnTo>
                  <a:pt x="254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3" name="object 253"/>
          <p:cNvSpPr/>
          <p:nvPr/>
        </p:nvSpPr>
        <p:spPr>
          <a:xfrm>
            <a:off x="7852409" y="102870"/>
            <a:ext cx="280670" cy="146050"/>
          </a:xfrm>
          <a:custGeom>
            <a:avLst/>
            <a:gdLst/>
            <a:ahLst/>
            <a:cxnLst/>
            <a:rect l="l" t="t" r="r" b="b"/>
            <a:pathLst>
              <a:path w="280670" h="146050">
                <a:moveTo>
                  <a:pt x="210820" y="0"/>
                </a:moveTo>
                <a:lnTo>
                  <a:pt x="91440" y="33020"/>
                </a:lnTo>
                <a:lnTo>
                  <a:pt x="196850" y="59689"/>
                </a:lnTo>
                <a:lnTo>
                  <a:pt x="39370" y="109220"/>
                </a:lnTo>
                <a:lnTo>
                  <a:pt x="0" y="146050"/>
                </a:lnTo>
                <a:lnTo>
                  <a:pt x="156210" y="113029"/>
                </a:lnTo>
                <a:lnTo>
                  <a:pt x="280670" y="105409"/>
                </a:lnTo>
                <a:lnTo>
                  <a:pt x="21082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4" name="object 254"/>
          <p:cNvSpPr/>
          <p:nvPr/>
        </p:nvSpPr>
        <p:spPr>
          <a:xfrm>
            <a:off x="8054340" y="520700"/>
            <a:ext cx="372110" cy="715010"/>
          </a:xfrm>
          <a:custGeom>
            <a:avLst/>
            <a:gdLst/>
            <a:ahLst/>
            <a:cxnLst/>
            <a:rect l="l" t="t" r="r" b="b"/>
            <a:pathLst>
              <a:path w="372109" h="715010">
                <a:moveTo>
                  <a:pt x="21589" y="87629"/>
                </a:moveTo>
                <a:lnTo>
                  <a:pt x="43179" y="278129"/>
                </a:lnTo>
                <a:lnTo>
                  <a:pt x="149859" y="520700"/>
                </a:lnTo>
                <a:lnTo>
                  <a:pt x="264159" y="688339"/>
                </a:lnTo>
                <a:lnTo>
                  <a:pt x="336550" y="715010"/>
                </a:lnTo>
                <a:lnTo>
                  <a:pt x="363812" y="656589"/>
                </a:lnTo>
                <a:lnTo>
                  <a:pt x="297179" y="656589"/>
                </a:lnTo>
                <a:lnTo>
                  <a:pt x="224789" y="591820"/>
                </a:lnTo>
                <a:lnTo>
                  <a:pt x="100329" y="345439"/>
                </a:lnTo>
                <a:lnTo>
                  <a:pt x="21589" y="87629"/>
                </a:lnTo>
                <a:close/>
              </a:path>
              <a:path w="372109" h="715010">
                <a:moveTo>
                  <a:pt x="104227" y="39370"/>
                </a:moveTo>
                <a:lnTo>
                  <a:pt x="50800" y="39370"/>
                </a:lnTo>
                <a:lnTo>
                  <a:pt x="138429" y="152400"/>
                </a:lnTo>
                <a:lnTo>
                  <a:pt x="229869" y="316229"/>
                </a:lnTo>
                <a:lnTo>
                  <a:pt x="306069" y="544829"/>
                </a:lnTo>
                <a:lnTo>
                  <a:pt x="297179" y="656589"/>
                </a:lnTo>
                <a:lnTo>
                  <a:pt x="363812" y="656589"/>
                </a:lnTo>
                <a:lnTo>
                  <a:pt x="372109" y="638810"/>
                </a:lnTo>
                <a:lnTo>
                  <a:pt x="320039" y="439420"/>
                </a:lnTo>
                <a:lnTo>
                  <a:pt x="220979" y="214629"/>
                </a:lnTo>
                <a:lnTo>
                  <a:pt x="139700" y="73660"/>
                </a:lnTo>
                <a:lnTo>
                  <a:pt x="104227" y="39370"/>
                </a:lnTo>
                <a:close/>
              </a:path>
              <a:path w="372109" h="715010">
                <a:moveTo>
                  <a:pt x="63500" y="0"/>
                </a:moveTo>
                <a:lnTo>
                  <a:pt x="3809" y="0"/>
                </a:lnTo>
                <a:lnTo>
                  <a:pt x="0" y="67310"/>
                </a:lnTo>
                <a:lnTo>
                  <a:pt x="50800" y="39370"/>
                </a:lnTo>
                <a:lnTo>
                  <a:pt x="104227" y="39370"/>
                </a:lnTo>
                <a:lnTo>
                  <a:pt x="635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5" name="object 255"/>
          <p:cNvSpPr/>
          <p:nvPr/>
        </p:nvSpPr>
        <p:spPr>
          <a:xfrm>
            <a:off x="7772400" y="270509"/>
            <a:ext cx="681990" cy="1480820"/>
          </a:xfrm>
          <a:custGeom>
            <a:avLst/>
            <a:gdLst/>
            <a:ahLst/>
            <a:cxnLst/>
            <a:rect l="l" t="t" r="r" b="b"/>
            <a:pathLst>
              <a:path w="681990" h="1480820">
                <a:moveTo>
                  <a:pt x="0" y="0"/>
                </a:moveTo>
                <a:lnTo>
                  <a:pt x="668020" y="1480820"/>
                </a:lnTo>
                <a:lnTo>
                  <a:pt x="681990" y="1394460"/>
                </a:lnTo>
                <a:lnTo>
                  <a:pt x="41909" y="127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6" name="object 256"/>
          <p:cNvSpPr/>
          <p:nvPr/>
        </p:nvSpPr>
        <p:spPr>
          <a:xfrm>
            <a:off x="7729219" y="39369"/>
            <a:ext cx="1168400" cy="2086610"/>
          </a:xfrm>
          <a:custGeom>
            <a:avLst/>
            <a:gdLst/>
            <a:ahLst/>
            <a:cxnLst/>
            <a:rect l="l" t="t" r="r" b="b"/>
            <a:pathLst>
              <a:path w="1168400" h="2086610">
                <a:moveTo>
                  <a:pt x="1104354" y="1868169"/>
                </a:moveTo>
                <a:lnTo>
                  <a:pt x="1060450" y="1868169"/>
                </a:lnTo>
                <a:lnTo>
                  <a:pt x="1111250" y="2030729"/>
                </a:lnTo>
                <a:lnTo>
                  <a:pt x="1096009" y="2085339"/>
                </a:lnTo>
                <a:lnTo>
                  <a:pt x="1168400" y="2086609"/>
                </a:lnTo>
                <a:lnTo>
                  <a:pt x="1104354" y="1868169"/>
                </a:lnTo>
                <a:close/>
              </a:path>
              <a:path w="1168400" h="2086610">
                <a:moveTo>
                  <a:pt x="1112276" y="1739900"/>
                </a:moveTo>
                <a:lnTo>
                  <a:pt x="1040129" y="1739900"/>
                </a:lnTo>
                <a:lnTo>
                  <a:pt x="979170" y="1789429"/>
                </a:lnTo>
                <a:lnTo>
                  <a:pt x="1028700" y="1827529"/>
                </a:lnTo>
                <a:lnTo>
                  <a:pt x="914400" y="1864359"/>
                </a:lnTo>
                <a:lnTo>
                  <a:pt x="958850" y="1897379"/>
                </a:lnTo>
                <a:lnTo>
                  <a:pt x="1060450" y="1868169"/>
                </a:lnTo>
                <a:lnTo>
                  <a:pt x="1104354" y="1868169"/>
                </a:lnTo>
                <a:lnTo>
                  <a:pt x="1097279" y="1844039"/>
                </a:lnTo>
                <a:lnTo>
                  <a:pt x="1112276" y="1739900"/>
                </a:lnTo>
                <a:close/>
              </a:path>
              <a:path w="1168400" h="2086610">
                <a:moveTo>
                  <a:pt x="1071019" y="1577339"/>
                </a:moveTo>
                <a:lnTo>
                  <a:pt x="877570" y="1577339"/>
                </a:lnTo>
                <a:lnTo>
                  <a:pt x="998220" y="1597659"/>
                </a:lnTo>
                <a:lnTo>
                  <a:pt x="815339" y="1675129"/>
                </a:lnTo>
                <a:lnTo>
                  <a:pt x="748029" y="1774189"/>
                </a:lnTo>
                <a:lnTo>
                  <a:pt x="975359" y="1677669"/>
                </a:lnTo>
                <a:lnTo>
                  <a:pt x="1116672" y="1677669"/>
                </a:lnTo>
                <a:lnTo>
                  <a:pt x="1071019" y="1577339"/>
                </a:lnTo>
                <a:close/>
              </a:path>
              <a:path w="1168400" h="2086610">
                <a:moveTo>
                  <a:pt x="1116672" y="1677669"/>
                </a:moveTo>
                <a:lnTo>
                  <a:pt x="975359" y="1677669"/>
                </a:lnTo>
                <a:lnTo>
                  <a:pt x="934720" y="1747519"/>
                </a:lnTo>
                <a:lnTo>
                  <a:pt x="1040129" y="1739900"/>
                </a:lnTo>
                <a:lnTo>
                  <a:pt x="1112276" y="1739900"/>
                </a:lnTo>
                <a:lnTo>
                  <a:pt x="1120139" y="1685289"/>
                </a:lnTo>
                <a:lnTo>
                  <a:pt x="1116672" y="1677669"/>
                </a:lnTo>
                <a:close/>
              </a:path>
              <a:path w="1168400" h="2086610">
                <a:moveTo>
                  <a:pt x="381020" y="60959"/>
                </a:moveTo>
                <a:lnTo>
                  <a:pt x="130809" y="60959"/>
                </a:lnTo>
                <a:lnTo>
                  <a:pt x="322579" y="63500"/>
                </a:lnTo>
                <a:lnTo>
                  <a:pt x="972820" y="1499869"/>
                </a:lnTo>
                <a:lnTo>
                  <a:pt x="822959" y="1558289"/>
                </a:lnTo>
                <a:lnTo>
                  <a:pt x="750570" y="1638300"/>
                </a:lnTo>
                <a:lnTo>
                  <a:pt x="877570" y="1577339"/>
                </a:lnTo>
                <a:lnTo>
                  <a:pt x="1071019" y="1577339"/>
                </a:lnTo>
                <a:lnTo>
                  <a:pt x="381020" y="60959"/>
                </a:lnTo>
                <a:close/>
              </a:path>
              <a:path w="1168400" h="2086610">
                <a:moveTo>
                  <a:pt x="127000" y="0"/>
                </a:moveTo>
                <a:lnTo>
                  <a:pt x="0" y="96520"/>
                </a:lnTo>
                <a:lnTo>
                  <a:pt x="130809" y="60959"/>
                </a:lnTo>
                <a:lnTo>
                  <a:pt x="381020" y="60959"/>
                </a:lnTo>
                <a:lnTo>
                  <a:pt x="361950" y="19050"/>
                </a:lnTo>
                <a:lnTo>
                  <a:pt x="1270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7" name="object 257"/>
          <p:cNvSpPr/>
          <p:nvPr/>
        </p:nvSpPr>
        <p:spPr>
          <a:xfrm>
            <a:off x="8392159" y="1452880"/>
            <a:ext cx="302260" cy="142240"/>
          </a:xfrm>
          <a:custGeom>
            <a:avLst/>
            <a:gdLst/>
            <a:ahLst/>
            <a:cxnLst/>
            <a:rect l="l" t="t" r="r" b="b"/>
            <a:pathLst>
              <a:path w="302259" h="142240">
                <a:moveTo>
                  <a:pt x="285750" y="0"/>
                </a:moveTo>
                <a:lnTo>
                  <a:pt x="152400" y="11430"/>
                </a:lnTo>
                <a:lnTo>
                  <a:pt x="0" y="107950"/>
                </a:lnTo>
                <a:lnTo>
                  <a:pt x="29210" y="142240"/>
                </a:lnTo>
                <a:lnTo>
                  <a:pt x="102870" y="71120"/>
                </a:lnTo>
                <a:lnTo>
                  <a:pt x="302260" y="29210"/>
                </a:lnTo>
                <a:lnTo>
                  <a:pt x="2857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8" name="object 258"/>
          <p:cNvSpPr/>
          <p:nvPr/>
        </p:nvSpPr>
        <p:spPr>
          <a:xfrm>
            <a:off x="8322309" y="1310639"/>
            <a:ext cx="320040" cy="154940"/>
          </a:xfrm>
          <a:custGeom>
            <a:avLst/>
            <a:gdLst/>
            <a:ahLst/>
            <a:cxnLst/>
            <a:rect l="l" t="t" r="r" b="b"/>
            <a:pathLst>
              <a:path w="320040" h="154940">
                <a:moveTo>
                  <a:pt x="290830" y="0"/>
                </a:moveTo>
                <a:lnTo>
                  <a:pt x="135890" y="31750"/>
                </a:lnTo>
                <a:lnTo>
                  <a:pt x="0" y="105410"/>
                </a:lnTo>
                <a:lnTo>
                  <a:pt x="17780" y="154939"/>
                </a:lnTo>
                <a:lnTo>
                  <a:pt x="132080" y="69850"/>
                </a:lnTo>
                <a:lnTo>
                  <a:pt x="320040" y="62230"/>
                </a:lnTo>
                <a:lnTo>
                  <a:pt x="29083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9" name="object 259"/>
          <p:cNvSpPr/>
          <p:nvPr/>
        </p:nvSpPr>
        <p:spPr>
          <a:xfrm>
            <a:off x="7890509" y="372109"/>
            <a:ext cx="330200" cy="148590"/>
          </a:xfrm>
          <a:custGeom>
            <a:avLst/>
            <a:gdLst/>
            <a:ahLst/>
            <a:cxnLst/>
            <a:rect l="l" t="t" r="r" b="b"/>
            <a:pathLst>
              <a:path w="330200" h="148590">
                <a:moveTo>
                  <a:pt x="302260" y="0"/>
                </a:moveTo>
                <a:lnTo>
                  <a:pt x="121920" y="26669"/>
                </a:lnTo>
                <a:lnTo>
                  <a:pt x="0" y="105410"/>
                </a:lnTo>
                <a:lnTo>
                  <a:pt x="21590" y="148589"/>
                </a:lnTo>
                <a:lnTo>
                  <a:pt x="125730" y="68579"/>
                </a:lnTo>
                <a:lnTo>
                  <a:pt x="330200" y="55879"/>
                </a:lnTo>
                <a:lnTo>
                  <a:pt x="30226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0" name="object 260"/>
          <p:cNvSpPr/>
          <p:nvPr/>
        </p:nvSpPr>
        <p:spPr>
          <a:xfrm>
            <a:off x="7834630" y="260350"/>
            <a:ext cx="325120" cy="151130"/>
          </a:xfrm>
          <a:custGeom>
            <a:avLst/>
            <a:gdLst/>
            <a:ahLst/>
            <a:cxnLst/>
            <a:rect l="l" t="t" r="r" b="b"/>
            <a:pathLst>
              <a:path w="325120" h="151129">
                <a:moveTo>
                  <a:pt x="300990" y="0"/>
                </a:moveTo>
                <a:lnTo>
                  <a:pt x="87629" y="41909"/>
                </a:lnTo>
                <a:lnTo>
                  <a:pt x="0" y="107950"/>
                </a:lnTo>
                <a:lnTo>
                  <a:pt x="29210" y="151129"/>
                </a:lnTo>
                <a:lnTo>
                  <a:pt x="114300" y="78740"/>
                </a:lnTo>
                <a:lnTo>
                  <a:pt x="325120" y="40640"/>
                </a:lnTo>
                <a:lnTo>
                  <a:pt x="30099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1" name="object 261"/>
          <p:cNvSpPr/>
          <p:nvPr/>
        </p:nvSpPr>
        <p:spPr>
          <a:xfrm>
            <a:off x="7730490" y="133350"/>
            <a:ext cx="67310" cy="152400"/>
          </a:xfrm>
          <a:custGeom>
            <a:avLst/>
            <a:gdLst/>
            <a:ahLst/>
            <a:cxnLst/>
            <a:rect l="l" t="t" r="r" b="b"/>
            <a:pathLst>
              <a:path w="67309" h="152400">
                <a:moveTo>
                  <a:pt x="0" y="0"/>
                </a:moveTo>
                <a:lnTo>
                  <a:pt x="67309" y="152400"/>
                </a:lnTo>
              </a:path>
            </a:pathLst>
          </a:custGeom>
          <a:ln w="3809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2" name="object 262"/>
          <p:cNvSpPr txBox="1">
            <a:spLocks noGrp="1"/>
          </p:cNvSpPr>
          <p:nvPr>
            <p:ph type="title"/>
          </p:nvPr>
        </p:nvSpPr>
        <p:spPr>
          <a:xfrm>
            <a:off x="1501139" y="1022350"/>
            <a:ext cx="5240655" cy="50526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sz="3200" b="1" spc="-5" dirty="0" smtClean="0">
                <a:solidFill>
                  <a:srgbClr val="98FF66"/>
                </a:solidFill>
              </a:rPr>
              <a:t>Simple Future Tense</a:t>
            </a:r>
            <a:endParaRPr sz="3200" b="1" spc="-5" dirty="0">
              <a:solidFill>
                <a:srgbClr val="98FF66"/>
              </a:solidFill>
            </a:endParaRPr>
          </a:p>
        </p:txBody>
      </p:sp>
      <p:sp>
        <p:nvSpPr>
          <p:cNvPr id="263" name="object 263"/>
          <p:cNvSpPr txBox="1"/>
          <p:nvPr/>
        </p:nvSpPr>
        <p:spPr>
          <a:xfrm>
            <a:off x="763269" y="2006600"/>
            <a:ext cx="7727950" cy="40754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355600" algn="l"/>
              </a:tabLst>
            </a:pPr>
            <a:r>
              <a:rPr lang="en-US" sz="1400" dirty="0"/>
              <a:t>`</a:t>
            </a:r>
            <a:r>
              <a:rPr lang="en-US" sz="2400" dirty="0"/>
              <a:t>Could you tell brother to meet me at the library tomorrow? `Sure, I____ him.'</a:t>
            </a:r>
            <a:br>
              <a:rPr lang="en-US" sz="2400" dirty="0"/>
            </a:br>
            <a:r>
              <a:rPr lang="en-US" sz="2400" dirty="0"/>
              <a:t>A. would have told</a:t>
            </a:r>
            <a:br>
              <a:rPr lang="en-US" sz="2400" dirty="0"/>
            </a:br>
            <a:r>
              <a:rPr lang="en-US" sz="2400" dirty="0"/>
              <a:t>B. am telling                    </a:t>
            </a:r>
            <a:br>
              <a:rPr lang="en-US" sz="2400" dirty="0"/>
            </a:br>
            <a:r>
              <a:rPr lang="en-US" sz="2400" dirty="0"/>
              <a:t>C. be telling</a:t>
            </a:r>
            <a:br>
              <a:rPr lang="en-US" sz="2400" dirty="0"/>
            </a:br>
            <a:r>
              <a:rPr lang="en-US" sz="2400" dirty="0"/>
              <a:t>D. will tell                        </a:t>
            </a:r>
            <a:br>
              <a:rPr lang="en-US" sz="2400" dirty="0"/>
            </a:br>
            <a:r>
              <a:rPr lang="en-US" sz="2400" dirty="0"/>
              <a:t>E. will be telling</a:t>
            </a:r>
            <a:br>
              <a:rPr lang="en-US" sz="2400" dirty="0"/>
            </a:br>
            <a:r>
              <a:rPr lang="en-US" sz="2400" dirty="0" err="1"/>
              <a:t>Jawaban</a:t>
            </a:r>
            <a:r>
              <a:rPr lang="en-US" sz="2400" dirty="0"/>
              <a:t> : D</a:t>
            </a:r>
            <a:br>
              <a:rPr lang="en-US" sz="2400" dirty="0"/>
            </a:br>
            <a:r>
              <a:rPr lang="en-US" sz="2400" dirty="0" err="1"/>
              <a:t>Pembahasan</a:t>
            </a:r>
            <a:r>
              <a:rPr lang="en-US" sz="2400" dirty="0"/>
              <a:t>:</a:t>
            </a:r>
            <a:br>
              <a:rPr lang="en-US" sz="2400" dirty="0"/>
            </a:br>
            <a:r>
              <a:rPr lang="en-US" sz="2400" dirty="0" err="1"/>
              <a:t>Ungkapan</a:t>
            </a:r>
            <a:r>
              <a:rPr lang="en-US" sz="2400" dirty="0"/>
              <a:t> </a:t>
            </a:r>
            <a:r>
              <a:rPr lang="en-US" sz="2400" dirty="0" err="1"/>
              <a:t>spontan</a:t>
            </a:r>
            <a:r>
              <a:rPr lang="en-US" sz="2400" dirty="0"/>
              <a:t> yang </a:t>
            </a:r>
            <a:r>
              <a:rPr lang="en-US" sz="2400" dirty="0" err="1"/>
              <a:t>menyatakan</a:t>
            </a:r>
            <a:r>
              <a:rPr lang="en-US" sz="2400" dirty="0"/>
              <a:t> </a:t>
            </a:r>
            <a:r>
              <a:rPr lang="en-US" sz="2400" dirty="0" err="1"/>
              <a:t>sesuatu</a:t>
            </a:r>
            <a:r>
              <a:rPr lang="en-US" sz="2400" dirty="0"/>
              <a:t> </a:t>
            </a:r>
            <a:r>
              <a:rPr lang="en-US" sz="2400" dirty="0" err="1"/>
              <a:t>akan</a:t>
            </a:r>
            <a:r>
              <a:rPr lang="en-US" sz="2400" dirty="0"/>
              <a:t> </a:t>
            </a:r>
            <a:r>
              <a:rPr lang="en-US" sz="2400" dirty="0" err="1"/>
              <a:t>dilakukan</a:t>
            </a:r>
            <a:r>
              <a:rPr lang="en-US" sz="2400" dirty="0"/>
              <a:t> </a:t>
            </a:r>
            <a:r>
              <a:rPr lang="en-US" sz="2400" dirty="0" err="1"/>
              <a:t>harus</a:t>
            </a:r>
            <a:r>
              <a:rPr lang="en-US" sz="2400" dirty="0"/>
              <a:t> </a:t>
            </a:r>
            <a:r>
              <a:rPr lang="en-US" sz="2400" dirty="0" err="1"/>
              <a:t>dinyatakan</a:t>
            </a:r>
            <a:r>
              <a:rPr lang="en-US" sz="2400" dirty="0"/>
              <a:t>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>
                <a:solidFill>
                  <a:srgbClr val="FF0000"/>
                </a:solidFill>
              </a:rPr>
              <a:t>Simple Future : S'+ shall/will + V1.</a:t>
            </a:r>
            <a:endParaRPr sz="2400" dirty="0">
              <a:solidFill>
                <a:srgbClr val="FF0000"/>
              </a:solidFill>
              <a:latin typeface="Comic Sans MS"/>
              <a:cs typeface="Comic Sans MS"/>
            </a:endParaRPr>
          </a:p>
        </p:txBody>
      </p:sp>
    </p:spTree>
  </p:cSld>
  <p:clrMapOvr>
    <a:masterClrMapping/>
  </p:clrMapOvr>
  <p:transition>
    <p:dissolv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-1270" y="0"/>
            <a:ext cx="9145270" cy="31750"/>
          </a:xfrm>
          <a:custGeom>
            <a:avLst/>
            <a:gdLst/>
            <a:ahLst/>
            <a:cxnLst/>
            <a:rect l="l" t="t" r="r" b="b"/>
            <a:pathLst>
              <a:path w="9145270" h="31750">
                <a:moveTo>
                  <a:pt x="0" y="31750"/>
                </a:moveTo>
                <a:lnTo>
                  <a:pt x="9145270" y="31750"/>
                </a:lnTo>
                <a:lnTo>
                  <a:pt x="9145270" y="0"/>
                </a:lnTo>
                <a:lnTo>
                  <a:pt x="0" y="0"/>
                </a:lnTo>
                <a:lnTo>
                  <a:pt x="0" y="31750"/>
                </a:lnTo>
                <a:close/>
              </a:path>
            </a:pathLst>
          </a:custGeom>
          <a:solidFill>
            <a:srgbClr val="5D5D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-1270" y="30480"/>
            <a:ext cx="9145270" cy="30480"/>
          </a:xfrm>
          <a:custGeom>
            <a:avLst/>
            <a:gdLst/>
            <a:ahLst/>
            <a:cxnLst/>
            <a:rect l="l" t="t" r="r" b="b"/>
            <a:pathLst>
              <a:path w="9145270" h="30480">
                <a:moveTo>
                  <a:pt x="0" y="30480"/>
                </a:moveTo>
                <a:lnTo>
                  <a:pt x="9145270" y="30480"/>
                </a:lnTo>
                <a:lnTo>
                  <a:pt x="9145270" y="0"/>
                </a:lnTo>
                <a:lnTo>
                  <a:pt x="0" y="0"/>
                </a:lnTo>
                <a:lnTo>
                  <a:pt x="0" y="30480"/>
                </a:lnTo>
                <a:close/>
              </a:path>
            </a:pathLst>
          </a:custGeom>
          <a:solidFill>
            <a:srgbClr val="5D5D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-1270" y="60960"/>
            <a:ext cx="9145270" cy="30480"/>
          </a:xfrm>
          <a:custGeom>
            <a:avLst/>
            <a:gdLst/>
            <a:ahLst/>
            <a:cxnLst/>
            <a:rect l="l" t="t" r="r" b="b"/>
            <a:pathLst>
              <a:path w="9145270" h="30480">
                <a:moveTo>
                  <a:pt x="0" y="30480"/>
                </a:moveTo>
                <a:lnTo>
                  <a:pt x="9145270" y="30480"/>
                </a:lnTo>
                <a:lnTo>
                  <a:pt x="9145270" y="0"/>
                </a:lnTo>
                <a:lnTo>
                  <a:pt x="0" y="0"/>
                </a:lnTo>
                <a:lnTo>
                  <a:pt x="0" y="30480"/>
                </a:lnTo>
                <a:close/>
              </a:path>
            </a:pathLst>
          </a:custGeom>
          <a:solidFill>
            <a:srgbClr val="5E5E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-1270" y="91439"/>
            <a:ext cx="9145270" cy="31750"/>
          </a:xfrm>
          <a:custGeom>
            <a:avLst/>
            <a:gdLst/>
            <a:ahLst/>
            <a:cxnLst/>
            <a:rect l="l" t="t" r="r" b="b"/>
            <a:pathLst>
              <a:path w="9145270" h="31750">
                <a:moveTo>
                  <a:pt x="0" y="31750"/>
                </a:moveTo>
                <a:lnTo>
                  <a:pt x="9145270" y="31750"/>
                </a:lnTo>
                <a:lnTo>
                  <a:pt x="9145270" y="0"/>
                </a:lnTo>
                <a:lnTo>
                  <a:pt x="0" y="0"/>
                </a:lnTo>
                <a:lnTo>
                  <a:pt x="0" y="31750"/>
                </a:lnTo>
                <a:close/>
              </a:path>
            </a:pathLst>
          </a:custGeom>
          <a:solidFill>
            <a:srgbClr val="5F5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-1270" y="123189"/>
            <a:ext cx="9145270" cy="30480"/>
          </a:xfrm>
          <a:custGeom>
            <a:avLst/>
            <a:gdLst/>
            <a:ahLst/>
            <a:cxnLst/>
            <a:rect l="l" t="t" r="r" b="b"/>
            <a:pathLst>
              <a:path w="9145270" h="30480">
                <a:moveTo>
                  <a:pt x="0" y="30480"/>
                </a:moveTo>
                <a:lnTo>
                  <a:pt x="9145270" y="30480"/>
                </a:lnTo>
                <a:lnTo>
                  <a:pt x="9145270" y="0"/>
                </a:lnTo>
                <a:lnTo>
                  <a:pt x="0" y="0"/>
                </a:lnTo>
                <a:lnTo>
                  <a:pt x="0" y="30480"/>
                </a:lnTo>
                <a:close/>
              </a:path>
            </a:pathLst>
          </a:custGeom>
          <a:solidFill>
            <a:srgbClr val="606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-1270" y="153670"/>
            <a:ext cx="9145270" cy="31750"/>
          </a:xfrm>
          <a:custGeom>
            <a:avLst/>
            <a:gdLst/>
            <a:ahLst/>
            <a:cxnLst/>
            <a:rect l="l" t="t" r="r" b="b"/>
            <a:pathLst>
              <a:path w="9145270" h="31750">
                <a:moveTo>
                  <a:pt x="0" y="31750"/>
                </a:moveTo>
                <a:lnTo>
                  <a:pt x="9145270" y="31750"/>
                </a:lnTo>
                <a:lnTo>
                  <a:pt x="9145270" y="0"/>
                </a:lnTo>
                <a:lnTo>
                  <a:pt x="0" y="0"/>
                </a:lnTo>
                <a:lnTo>
                  <a:pt x="0" y="31750"/>
                </a:lnTo>
                <a:close/>
              </a:path>
            </a:pathLst>
          </a:custGeom>
          <a:solidFill>
            <a:srgbClr val="6161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-1270" y="185420"/>
            <a:ext cx="9145270" cy="30480"/>
          </a:xfrm>
          <a:custGeom>
            <a:avLst/>
            <a:gdLst/>
            <a:ahLst/>
            <a:cxnLst/>
            <a:rect l="l" t="t" r="r" b="b"/>
            <a:pathLst>
              <a:path w="9145270" h="30479">
                <a:moveTo>
                  <a:pt x="0" y="30480"/>
                </a:moveTo>
                <a:lnTo>
                  <a:pt x="9145270" y="30480"/>
                </a:lnTo>
                <a:lnTo>
                  <a:pt x="9145270" y="0"/>
                </a:lnTo>
                <a:lnTo>
                  <a:pt x="0" y="0"/>
                </a:lnTo>
                <a:lnTo>
                  <a:pt x="0" y="30480"/>
                </a:lnTo>
                <a:close/>
              </a:path>
            </a:pathLst>
          </a:custGeom>
          <a:solidFill>
            <a:srgbClr val="6262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-1270" y="215900"/>
            <a:ext cx="9145270" cy="30480"/>
          </a:xfrm>
          <a:custGeom>
            <a:avLst/>
            <a:gdLst/>
            <a:ahLst/>
            <a:cxnLst/>
            <a:rect l="l" t="t" r="r" b="b"/>
            <a:pathLst>
              <a:path w="9145270" h="30479">
                <a:moveTo>
                  <a:pt x="0" y="30480"/>
                </a:moveTo>
                <a:lnTo>
                  <a:pt x="9145270" y="30480"/>
                </a:lnTo>
                <a:lnTo>
                  <a:pt x="9145270" y="0"/>
                </a:lnTo>
                <a:lnTo>
                  <a:pt x="0" y="0"/>
                </a:lnTo>
                <a:lnTo>
                  <a:pt x="0" y="30480"/>
                </a:lnTo>
                <a:close/>
              </a:path>
            </a:pathLst>
          </a:custGeom>
          <a:solidFill>
            <a:srgbClr val="6363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-1270" y="246379"/>
            <a:ext cx="9145270" cy="31750"/>
          </a:xfrm>
          <a:custGeom>
            <a:avLst/>
            <a:gdLst/>
            <a:ahLst/>
            <a:cxnLst/>
            <a:rect l="l" t="t" r="r" b="b"/>
            <a:pathLst>
              <a:path w="9145270" h="31750">
                <a:moveTo>
                  <a:pt x="0" y="31750"/>
                </a:moveTo>
                <a:lnTo>
                  <a:pt x="9145270" y="31750"/>
                </a:lnTo>
                <a:lnTo>
                  <a:pt x="9145270" y="0"/>
                </a:lnTo>
                <a:lnTo>
                  <a:pt x="0" y="0"/>
                </a:lnTo>
                <a:lnTo>
                  <a:pt x="0" y="31750"/>
                </a:lnTo>
                <a:close/>
              </a:path>
            </a:pathLst>
          </a:custGeom>
          <a:solidFill>
            <a:srgbClr val="6464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-1270" y="278129"/>
            <a:ext cx="9145270" cy="30480"/>
          </a:xfrm>
          <a:custGeom>
            <a:avLst/>
            <a:gdLst/>
            <a:ahLst/>
            <a:cxnLst/>
            <a:rect l="l" t="t" r="r" b="b"/>
            <a:pathLst>
              <a:path w="9145270" h="30479">
                <a:moveTo>
                  <a:pt x="0" y="30480"/>
                </a:moveTo>
                <a:lnTo>
                  <a:pt x="9145270" y="30480"/>
                </a:lnTo>
                <a:lnTo>
                  <a:pt x="9145270" y="0"/>
                </a:lnTo>
                <a:lnTo>
                  <a:pt x="0" y="0"/>
                </a:lnTo>
                <a:lnTo>
                  <a:pt x="0" y="30480"/>
                </a:lnTo>
                <a:close/>
              </a:path>
            </a:pathLst>
          </a:custGeom>
          <a:solidFill>
            <a:srgbClr val="6666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-1270" y="308609"/>
            <a:ext cx="9145270" cy="31750"/>
          </a:xfrm>
          <a:custGeom>
            <a:avLst/>
            <a:gdLst/>
            <a:ahLst/>
            <a:cxnLst/>
            <a:rect l="l" t="t" r="r" b="b"/>
            <a:pathLst>
              <a:path w="9145270" h="31750">
                <a:moveTo>
                  <a:pt x="0" y="31750"/>
                </a:moveTo>
                <a:lnTo>
                  <a:pt x="9145270" y="31750"/>
                </a:lnTo>
                <a:lnTo>
                  <a:pt x="9145270" y="0"/>
                </a:lnTo>
                <a:lnTo>
                  <a:pt x="0" y="0"/>
                </a:lnTo>
                <a:lnTo>
                  <a:pt x="0" y="31750"/>
                </a:lnTo>
                <a:close/>
              </a:path>
            </a:pathLst>
          </a:custGeom>
          <a:solidFill>
            <a:srgbClr val="6666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-1270" y="340359"/>
            <a:ext cx="9145270" cy="30480"/>
          </a:xfrm>
          <a:custGeom>
            <a:avLst/>
            <a:gdLst/>
            <a:ahLst/>
            <a:cxnLst/>
            <a:rect l="l" t="t" r="r" b="b"/>
            <a:pathLst>
              <a:path w="9145270" h="30479">
                <a:moveTo>
                  <a:pt x="0" y="30480"/>
                </a:moveTo>
                <a:lnTo>
                  <a:pt x="9145270" y="30480"/>
                </a:lnTo>
                <a:lnTo>
                  <a:pt x="9145270" y="0"/>
                </a:lnTo>
                <a:lnTo>
                  <a:pt x="0" y="0"/>
                </a:lnTo>
                <a:lnTo>
                  <a:pt x="0" y="30480"/>
                </a:lnTo>
                <a:close/>
              </a:path>
            </a:pathLst>
          </a:custGeom>
          <a:solidFill>
            <a:srgbClr val="6767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-1270" y="370840"/>
            <a:ext cx="9145270" cy="31750"/>
          </a:xfrm>
          <a:custGeom>
            <a:avLst/>
            <a:gdLst/>
            <a:ahLst/>
            <a:cxnLst/>
            <a:rect l="l" t="t" r="r" b="b"/>
            <a:pathLst>
              <a:path w="9145270" h="31750">
                <a:moveTo>
                  <a:pt x="0" y="31750"/>
                </a:moveTo>
                <a:lnTo>
                  <a:pt x="9145270" y="31750"/>
                </a:lnTo>
                <a:lnTo>
                  <a:pt x="9145270" y="0"/>
                </a:lnTo>
                <a:lnTo>
                  <a:pt x="0" y="0"/>
                </a:lnTo>
                <a:lnTo>
                  <a:pt x="0" y="31750"/>
                </a:lnTo>
                <a:close/>
              </a:path>
            </a:pathLst>
          </a:custGeom>
          <a:solidFill>
            <a:srgbClr val="6868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-1270" y="402590"/>
            <a:ext cx="9145270" cy="30480"/>
          </a:xfrm>
          <a:custGeom>
            <a:avLst/>
            <a:gdLst/>
            <a:ahLst/>
            <a:cxnLst/>
            <a:rect l="l" t="t" r="r" b="b"/>
            <a:pathLst>
              <a:path w="9145270" h="30479">
                <a:moveTo>
                  <a:pt x="0" y="30480"/>
                </a:moveTo>
                <a:lnTo>
                  <a:pt x="9145270" y="30480"/>
                </a:lnTo>
                <a:lnTo>
                  <a:pt x="9145270" y="0"/>
                </a:lnTo>
                <a:lnTo>
                  <a:pt x="0" y="0"/>
                </a:lnTo>
                <a:lnTo>
                  <a:pt x="0" y="30480"/>
                </a:lnTo>
                <a:close/>
              </a:path>
            </a:pathLst>
          </a:custGeom>
          <a:solidFill>
            <a:srgbClr val="6969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-1270" y="433069"/>
            <a:ext cx="9145270" cy="31750"/>
          </a:xfrm>
          <a:custGeom>
            <a:avLst/>
            <a:gdLst/>
            <a:ahLst/>
            <a:cxnLst/>
            <a:rect l="l" t="t" r="r" b="b"/>
            <a:pathLst>
              <a:path w="9145270" h="31750">
                <a:moveTo>
                  <a:pt x="0" y="31750"/>
                </a:moveTo>
                <a:lnTo>
                  <a:pt x="9145270" y="31750"/>
                </a:lnTo>
                <a:lnTo>
                  <a:pt x="9145270" y="0"/>
                </a:lnTo>
                <a:lnTo>
                  <a:pt x="0" y="0"/>
                </a:lnTo>
                <a:lnTo>
                  <a:pt x="0" y="31750"/>
                </a:lnTo>
                <a:close/>
              </a:path>
            </a:pathLst>
          </a:custGeom>
          <a:solidFill>
            <a:srgbClr val="6A6A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-1270" y="464819"/>
            <a:ext cx="9145270" cy="30480"/>
          </a:xfrm>
          <a:custGeom>
            <a:avLst/>
            <a:gdLst/>
            <a:ahLst/>
            <a:cxnLst/>
            <a:rect l="l" t="t" r="r" b="b"/>
            <a:pathLst>
              <a:path w="9145270" h="30479">
                <a:moveTo>
                  <a:pt x="0" y="30479"/>
                </a:moveTo>
                <a:lnTo>
                  <a:pt x="9145270" y="30479"/>
                </a:lnTo>
                <a:lnTo>
                  <a:pt x="9145270" y="0"/>
                </a:lnTo>
                <a:lnTo>
                  <a:pt x="0" y="0"/>
                </a:lnTo>
                <a:lnTo>
                  <a:pt x="0" y="30479"/>
                </a:lnTo>
                <a:close/>
              </a:path>
            </a:pathLst>
          </a:custGeom>
          <a:solidFill>
            <a:srgbClr val="6B6B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-1270" y="495300"/>
            <a:ext cx="9145270" cy="30480"/>
          </a:xfrm>
          <a:custGeom>
            <a:avLst/>
            <a:gdLst/>
            <a:ahLst/>
            <a:cxnLst/>
            <a:rect l="l" t="t" r="r" b="b"/>
            <a:pathLst>
              <a:path w="9145270" h="30479">
                <a:moveTo>
                  <a:pt x="0" y="30479"/>
                </a:moveTo>
                <a:lnTo>
                  <a:pt x="9145270" y="30479"/>
                </a:lnTo>
                <a:lnTo>
                  <a:pt x="9145270" y="0"/>
                </a:lnTo>
                <a:lnTo>
                  <a:pt x="0" y="0"/>
                </a:lnTo>
                <a:lnTo>
                  <a:pt x="0" y="30479"/>
                </a:lnTo>
                <a:close/>
              </a:path>
            </a:pathLst>
          </a:custGeom>
          <a:solidFill>
            <a:srgbClr val="6C6C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-1270" y="525780"/>
            <a:ext cx="9145270" cy="31750"/>
          </a:xfrm>
          <a:custGeom>
            <a:avLst/>
            <a:gdLst/>
            <a:ahLst/>
            <a:cxnLst/>
            <a:rect l="l" t="t" r="r" b="b"/>
            <a:pathLst>
              <a:path w="9145270" h="31750">
                <a:moveTo>
                  <a:pt x="0" y="31750"/>
                </a:moveTo>
                <a:lnTo>
                  <a:pt x="9145270" y="31750"/>
                </a:lnTo>
                <a:lnTo>
                  <a:pt x="9145270" y="0"/>
                </a:lnTo>
                <a:lnTo>
                  <a:pt x="0" y="0"/>
                </a:lnTo>
                <a:lnTo>
                  <a:pt x="0" y="31750"/>
                </a:lnTo>
                <a:close/>
              </a:path>
            </a:pathLst>
          </a:custGeom>
          <a:solidFill>
            <a:srgbClr val="6D6D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-1270" y="557530"/>
            <a:ext cx="9145270" cy="30480"/>
          </a:xfrm>
          <a:custGeom>
            <a:avLst/>
            <a:gdLst/>
            <a:ahLst/>
            <a:cxnLst/>
            <a:rect l="l" t="t" r="r" b="b"/>
            <a:pathLst>
              <a:path w="9145270" h="30479">
                <a:moveTo>
                  <a:pt x="0" y="30480"/>
                </a:moveTo>
                <a:lnTo>
                  <a:pt x="9145270" y="30480"/>
                </a:lnTo>
                <a:lnTo>
                  <a:pt x="9145270" y="0"/>
                </a:lnTo>
                <a:lnTo>
                  <a:pt x="0" y="0"/>
                </a:lnTo>
                <a:lnTo>
                  <a:pt x="0" y="30480"/>
                </a:lnTo>
                <a:close/>
              </a:path>
            </a:pathLst>
          </a:custGeom>
          <a:solidFill>
            <a:srgbClr val="6E6E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-1270" y="588009"/>
            <a:ext cx="9145270" cy="31750"/>
          </a:xfrm>
          <a:custGeom>
            <a:avLst/>
            <a:gdLst/>
            <a:ahLst/>
            <a:cxnLst/>
            <a:rect l="l" t="t" r="r" b="b"/>
            <a:pathLst>
              <a:path w="9145270" h="31750">
                <a:moveTo>
                  <a:pt x="0" y="31750"/>
                </a:moveTo>
                <a:lnTo>
                  <a:pt x="9145270" y="31750"/>
                </a:lnTo>
                <a:lnTo>
                  <a:pt x="9145270" y="0"/>
                </a:lnTo>
                <a:lnTo>
                  <a:pt x="0" y="0"/>
                </a:lnTo>
                <a:lnTo>
                  <a:pt x="0" y="31750"/>
                </a:lnTo>
                <a:close/>
              </a:path>
            </a:pathLst>
          </a:custGeom>
          <a:solidFill>
            <a:srgbClr val="6F6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-1270" y="619759"/>
            <a:ext cx="9145270" cy="30480"/>
          </a:xfrm>
          <a:custGeom>
            <a:avLst/>
            <a:gdLst/>
            <a:ahLst/>
            <a:cxnLst/>
            <a:rect l="l" t="t" r="r" b="b"/>
            <a:pathLst>
              <a:path w="9145270" h="30479">
                <a:moveTo>
                  <a:pt x="0" y="30479"/>
                </a:moveTo>
                <a:lnTo>
                  <a:pt x="9145270" y="30479"/>
                </a:lnTo>
                <a:lnTo>
                  <a:pt x="9145270" y="0"/>
                </a:lnTo>
                <a:lnTo>
                  <a:pt x="0" y="0"/>
                </a:lnTo>
                <a:lnTo>
                  <a:pt x="0" y="30479"/>
                </a:lnTo>
                <a:close/>
              </a:path>
            </a:pathLst>
          </a:custGeom>
          <a:solidFill>
            <a:srgbClr val="707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-1270" y="650240"/>
            <a:ext cx="9145270" cy="31750"/>
          </a:xfrm>
          <a:custGeom>
            <a:avLst/>
            <a:gdLst/>
            <a:ahLst/>
            <a:cxnLst/>
            <a:rect l="l" t="t" r="r" b="b"/>
            <a:pathLst>
              <a:path w="9145270" h="31750">
                <a:moveTo>
                  <a:pt x="0" y="31750"/>
                </a:moveTo>
                <a:lnTo>
                  <a:pt x="9145270" y="31750"/>
                </a:lnTo>
                <a:lnTo>
                  <a:pt x="9145270" y="0"/>
                </a:lnTo>
                <a:lnTo>
                  <a:pt x="0" y="0"/>
                </a:lnTo>
                <a:lnTo>
                  <a:pt x="0" y="31750"/>
                </a:lnTo>
                <a:close/>
              </a:path>
            </a:pathLst>
          </a:custGeom>
          <a:solidFill>
            <a:srgbClr val="7171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-1270" y="681990"/>
            <a:ext cx="9145270" cy="30480"/>
          </a:xfrm>
          <a:custGeom>
            <a:avLst/>
            <a:gdLst/>
            <a:ahLst/>
            <a:cxnLst/>
            <a:rect l="l" t="t" r="r" b="b"/>
            <a:pathLst>
              <a:path w="9145270" h="30479">
                <a:moveTo>
                  <a:pt x="0" y="30480"/>
                </a:moveTo>
                <a:lnTo>
                  <a:pt x="9145270" y="30480"/>
                </a:lnTo>
                <a:lnTo>
                  <a:pt x="9145270" y="0"/>
                </a:lnTo>
                <a:lnTo>
                  <a:pt x="0" y="0"/>
                </a:lnTo>
                <a:lnTo>
                  <a:pt x="0" y="30480"/>
                </a:lnTo>
                <a:close/>
              </a:path>
            </a:pathLst>
          </a:custGeom>
          <a:solidFill>
            <a:srgbClr val="7272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-1270" y="712469"/>
            <a:ext cx="9145270" cy="31750"/>
          </a:xfrm>
          <a:custGeom>
            <a:avLst/>
            <a:gdLst/>
            <a:ahLst/>
            <a:cxnLst/>
            <a:rect l="l" t="t" r="r" b="b"/>
            <a:pathLst>
              <a:path w="9145270" h="31750">
                <a:moveTo>
                  <a:pt x="0" y="31750"/>
                </a:moveTo>
                <a:lnTo>
                  <a:pt x="9145270" y="31750"/>
                </a:lnTo>
                <a:lnTo>
                  <a:pt x="9145270" y="0"/>
                </a:lnTo>
                <a:lnTo>
                  <a:pt x="0" y="0"/>
                </a:lnTo>
                <a:lnTo>
                  <a:pt x="0" y="31750"/>
                </a:lnTo>
                <a:close/>
              </a:path>
            </a:pathLst>
          </a:custGeom>
          <a:solidFill>
            <a:srgbClr val="7373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-1270" y="744219"/>
            <a:ext cx="9145270" cy="30480"/>
          </a:xfrm>
          <a:custGeom>
            <a:avLst/>
            <a:gdLst/>
            <a:ahLst/>
            <a:cxnLst/>
            <a:rect l="l" t="t" r="r" b="b"/>
            <a:pathLst>
              <a:path w="9145270" h="30479">
                <a:moveTo>
                  <a:pt x="0" y="30479"/>
                </a:moveTo>
                <a:lnTo>
                  <a:pt x="9145270" y="30479"/>
                </a:lnTo>
                <a:lnTo>
                  <a:pt x="9145270" y="0"/>
                </a:lnTo>
                <a:lnTo>
                  <a:pt x="0" y="0"/>
                </a:lnTo>
                <a:lnTo>
                  <a:pt x="0" y="30479"/>
                </a:lnTo>
                <a:close/>
              </a:path>
            </a:pathLst>
          </a:custGeom>
          <a:solidFill>
            <a:srgbClr val="7474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-1270" y="774700"/>
            <a:ext cx="9145270" cy="30480"/>
          </a:xfrm>
          <a:custGeom>
            <a:avLst/>
            <a:gdLst/>
            <a:ahLst/>
            <a:cxnLst/>
            <a:rect l="l" t="t" r="r" b="b"/>
            <a:pathLst>
              <a:path w="9145270" h="30479">
                <a:moveTo>
                  <a:pt x="0" y="30479"/>
                </a:moveTo>
                <a:lnTo>
                  <a:pt x="9145270" y="30479"/>
                </a:lnTo>
                <a:lnTo>
                  <a:pt x="9145270" y="0"/>
                </a:lnTo>
                <a:lnTo>
                  <a:pt x="0" y="0"/>
                </a:lnTo>
                <a:lnTo>
                  <a:pt x="0" y="30479"/>
                </a:lnTo>
                <a:close/>
              </a:path>
            </a:pathLst>
          </a:custGeom>
          <a:solidFill>
            <a:srgbClr val="7575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-1270" y="805180"/>
            <a:ext cx="9145270" cy="31750"/>
          </a:xfrm>
          <a:custGeom>
            <a:avLst/>
            <a:gdLst/>
            <a:ahLst/>
            <a:cxnLst/>
            <a:rect l="l" t="t" r="r" b="b"/>
            <a:pathLst>
              <a:path w="9145270" h="31750">
                <a:moveTo>
                  <a:pt x="0" y="31750"/>
                </a:moveTo>
                <a:lnTo>
                  <a:pt x="9145270" y="31750"/>
                </a:lnTo>
                <a:lnTo>
                  <a:pt x="9145270" y="0"/>
                </a:lnTo>
                <a:lnTo>
                  <a:pt x="0" y="0"/>
                </a:lnTo>
                <a:lnTo>
                  <a:pt x="0" y="31750"/>
                </a:lnTo>
                <a:close/>
              </a:path>
            </a:pathLst>
          </a:custGeom>
          <a:solidFill>
            <a:srgbClr val="7676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-1270" y="836930"/>
            <a:ext cx="9145270" cy="30480"/>
          </a:xfrm>
          <a:custGeom>
            <a:avLst/>
            <a:gdLst/>
            <a:ahLst/>
            <a:cxnLst/>
            <a:rect l="l" t="t" r="r" b="b"/>
            <a:pathLst>
              <a:path w="9145270" h="30480">
                <a:moveTo>
                  <a:pt x="0" y="30480"/>
                </a:moveTo>
                <a:lnTo>
                  <a:pt x="9145270" y="30480"/>
                </a:lnTo>
                <a:lnTo>
                  <a:pt x="9145270" y="0"/>
                </a:lnTo>
                <a:lnTo>
                  <a:pt x="0" y="0"/>
                </a:lnTo>
                <a:lnTo>
                  <a:pt x="0" y="30480"/>
                </a:lnTo>
                <a:close/>
              </a:path>
            </a:pathLst>
          </a:custGeom>
          <a:solidFill>
            <a:srgbClr val="7777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-1270" y="867410"/>
            <a:ext cx="9145270" cy="31750"/>
          </a:xfrm>
          <a:custGeom>
            <a:avLst/>
            <a:gdLst/>
            <a:ahLst/>
            <a:cxnLst/>
            <a:rect l="l" t="t" r="r" b="b"/>
            <a:pathLst>
              <a:path w="9145270" h="31750">
                <a:moveTo>
                  <a:pt x="0" y="31750"/>
                </a:moveTo>
                <a:lnTo>
                  <a:pt x="9145270" y="31750"/>
                </a:lnTo>
                <a:lnTo>
                  <a:pt x="9145270" y="0"/>
                </a:lnTo>
                <a:lnTo>
                  <a:pt x="0" y="0"/>
                </a:lnTo>
                <a:lnTo>
                  <a:pt x="0" y="31750"/>
                </a:lnTo>
                <a:close/>
              </a:path>
            </a:pathLst>
          </a:custGeom>
          <a:solidFill>
            <a:srgbClr val="7878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-1270" y="899160"/>
            <a:ext cx="9145270" cy="30480"/>
          </a:xfrm>
          <a:custGeom>
            <a:avLst/>
            <a:gdLst/>
            <a:ahLst/>
            <a:cxnLst/>
            <a:rect l="l" t="t" r="r" b="b"/>
            <a:pathLst>
              <a:path w="9145270" h="30480">
                <a:moveTo>
                  <a:pt x="0" y="30479"/>
                </a:moveTo>
                <a:lnTo>
                  <a:pt x="9145270" y="30479"/>
                </a:lnTo>
                <a:lnTo>
                  <a:pt x="9145270" y="0"/>
                </a:lnTo>
                <a:lnTo>
                  <a:pt x="0" y="0"/>
                </a:lnTo>
                <a:lnTo>
                  <a:pt x="0" y="30479"/>
                </a:lnTo>
                <a:close/>
              </a:path>
            </a:pathLst>
          </a:custGeom>
          <a:solidFill>
            <a:srgbClr val="7979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-1270" y="929639"/>
            <a:ext cx="9145270" cy="31750"/>
          </a:xfrm>
          <a:custGeom>
            <a:avLst/>
            <a:gdLst/>
            <a:ahLst/>
            <a:cxnLst/>
            <a:rect l="l" t="t" r="r" b="b"/>
            <a:pathLst>
              <a:path w="9145270" h="31750">
                <a:moveTo>
                  <a:pt x="0" y="31750"/>
                </a:moveTo>
                <a:lnTo>
                  <a:pt x="9145270" y="31750"/>
                </a:lnTo>
                <a:lnTo>
                  <a:pt x="9145270" y="0"/>
                </a:lnTo>
                <a:lnTo>
                  <a:pt x="0" y="0"/>
                </a:lnTo>
                <a:lnTo>
                  <a:pt x="0" y="31750"/>
                </a:lnTo>
                <a:close/>
              </a:path>
            </a:pathLst>
          </a:custGeom>
          <a:solidFill>
            <a:srgbClr val="7A7A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-1270" y="961389"/>
            <a:ext cx="9145270" cy="30480"/>
          </a:xfrm>
          <a:custGeom>
            <a:avLst/>
            <a:gdLst/>
            <a:ahLst/>
            <a:cxnLst/>
            <a:rect l="l" t="t" r="r" b="b"/>
            <a:pathLst>
              <a:path w="9145270" h="30480">
                <a:moveTo>
                  <a:pt x="0" y="30480"/>
                </a:moveTo>
                <a:lnTo>
                  <a:pt x="9145270" y="30480"/>
                </a:lnTo>
                <a:lnTo>
                  <a:pt x="9145270" y="0"/>
                </a:lnTo>
                <a:lnTo>
                  <a:pt x="0" y="0"/>
                </a:lnTo>
                <a:lnTo>
                  <a:pt x="0" y="30480"/>
                </a:lnTo>
                <a:close/>
              </a:path>
            </a:pathLst>
          </a:custGeom>
          <a:solidFill>
            <a:srgbClr val="7B7B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-1270" y="991869"/>
            <a:ext cx="9145270" cy="31750"/>
          </a:xfrm>
          <a:custGeom>
            <a:avLst/>
            <a:gdLst/>
            <a:ahLst/>
            <a:cxnLst/>
            <a:rect l="l" t="t" r="r" b="b"/>
            <a:pathLst>
              <a:path w="9145270" h="31750">
                <a:moveTo>
                  <a:pt x="0" y="31750"/>
                </a:moveTo>
                <a:lnTo>
                  <a:pt x="9145270" y="31750"/>
                </a:lnTo>
                <a:lnTo>
                  <a:pt x="9145270" y="0"/>
                </a:lnTo>
                <a:lnTo>
                  <a:pt x="0" y="0"/>
                </a:lnTo>
                <a:lnTo>
                  <a:pt x="0" y="31750"/>
                </a:lnTo>
                <a:close/>
              </a:path>
            </a:pathLst>
          </a:custGeom>
          <a:solidFill>
            <a:srgbClr val="7C7C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-1270" y="1023619"/>
            <a:ext cx="9145270" cy="30480"/>
          </a:xfrm>
          <a:custGeom>
            <a:avLst/>
            <a:gdLst/>
            <a:ahLst/>
            <a:cxnLst/>
            <a:rect l="l" t="t" r="r" b="b"/>
            <a:pathLst>
              <a:path w="9145270" h="30480">
                <a:moveTo>
                  <a:pt x="0" y="30479"/>
                </a:moveTo>
                <a:lnTo>
                  <a:pt x="9145270" y="30479"/>
                </a:lnTo>
                <a:lnTo>
                  <a:pt x="9145270" y="0"/>
                </a:lnTo>
                <a:lnTo>
                  <a:pt x="0" y="0"/>
                </a:lnTo>
                <a:lnTo>
                  <a:pt x="0" y="30479"/>
                </a:lnTo>
                <a:close/>
              </a:path>
            </a:pathLst>
          </a:custGeom>
          <a:solidFill>
            <a:srgbClr val="7D7D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-1270" y="1054100"/>
            <a:ext cx="9145270" cy="30480"/>
          </a:xfrm>
          <a:custGeom>
            <a:avLst/>
            <a:gdLst/>
            <a:ahLst/>
            <a:cxnLst/>
            <a:rect l="l" t="t" r="r" b="b"/>
            <a:pathLst>
              <a:path w="9145270" h="30480">
                <a:moveTo>
                  <a:pt x="0" y="30479"/>
                </a:moveTo>
                <a:lnTo>
                  <a:pt x="9145270" y="30479"/>
                </a:lnTo>
                <a:lnTo>
                  <a:pt x="9145270" y="0"/>
                </a:lnTo>
                <a:lnTo>
                  <a:pt x="0" y="0"/>
                </a:lnTo>
                <a:lnTo>
                  <a:pt x="0" y="30479"/>
                </a:lnTo>
                <a:close/>
              </a:path>
            </a:pathLst>
          </a:custGeom>
          <a:solidFill>
            <a:srgbClr val="7E7E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-1270" y="1084580"/>
            <a:ext cx="9145270" cy="31750"/>
          </a:xfrm>
          <a:custGeom>
            <a:avLst/>
            <a:gdLst/>
            <a:ahLst/>
            <a:cxnLst/>
            <a:rect l="l" t="t" r="r" b="b"/>
            <a:pathLst>
              <a:path w="9145270" h="31750">
                <a:moveTo>
                  <a:pt x="0" y="31750"/>
                </a:moveTo>
                <a:lnTo>
                  <a:pt x="9145270" y="31750"/>
                </a:lnTo>
                <a:lnTo>
                  <a:pt x="9145270" y="0"/>
                </a:lnTo>
                <a:lnTo>
                  <a:pt x="0" y="0"/>
                </a:lnTo>
                <a:lnTo>
                  <a:pt x="0" y="31750"/>
                </a:lnTo>
                <a:close/>
              </a:path>
            </a:pathLst>
          </a:custGeom>
          <a:solidFill>
            <a:srgbClr val="7F7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-1270" y="1116330"/>
            <a:ext cx="9145270" cy="30480"/>
          </a:xfrm>
          <a:custGeom>
            <a:avLst/>
            <a:gdLst/>
            <a:ahLst/>
            <a:cxnLst/>
            <a:rect l="l" t="t" r="r" b="b"/>
            <a:pathLst>
              <a:path w="9145270" h="30480">
                <a:moveTo>
                  <a:pt x="0" y="30480"/>
                </a:moveTo>
                <a:lnTo>
                  <a:pt x="9145270" y="30480"/>
                </a:lnTo>
                <a:lnTo>
                  <a:pt x="9145270" y="0"/>
                </a:lnTo>
                <a:lnTo>
                  <a:pt x="0" y="0"/>
                </a:lnTo>
                <a:lnTo>
                  <a:pt x="0" y="30480"/>
                </a:lnTo>
                <a:close/>
              </a:path>
            </a:pathLst>
          </a:custGeom>
          <a:solidFill>
            <a:srgbClr val="808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-1270" y="1146810"/>
            <a:ext cx="9145270" cy="31750"/>
          </a:xfrm>
          <a:custGeom>
            <a:avLst/>
            <a:gdLst/>
            <a:ahLst/>
            <a:cxnLst/>
            <a:rect l="l" t="t" r="r" b="b"/>
            <a:pathLst>
              <a:path w="9145270" h="31750">
                <a:moveTo>
                  <a:pt x="0" y="31750"/>
                </a:moveTo>
                <a:lnTo>
                  <a:pt x="9145270" y="31750"/>
                </a:lnTo>
                <a:lnTo>
                  <a:pt x="9145270" y="0"/>
                </a:lnTo>
                <a:lnTo>
                  <a:pt x="0" y="0"/>
                </a:lnTo>
                <a:lnTo>
                  <a:pt x="0" y="31750"/>
                </a:lnTo>
                <a:close/>
              </a:path>
            </a:pathLst>
          </a:custGeom>
          <a:solidFill>
            <a:srgbClr val="8181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-1270" y="1178560"/>
            <a:ext cx="9145270" cy="30480"/>
          </a:xfrm>
          <a:custGeom>
            <a:avLst/>
            <a:gdLst/>
            <a:ahLst/>
            <a:cxnLst/>
            <a:rect l="l" t="t" r="r" b="b"/>
            <a:pathLst>
              <a:path w="9145270" h="30480">
                <a:moveTo>
                  <a:pt x="0" y="30479"/>
                </a:moveTo>
                <a:lnTo>
                  <a:pt x="9145270" y="30479"/>
                </a:lnTo>
                <a:lnTo>
                  <a:pt x="9145270" y="0"/>
                </a:lnTo>
                <a:lnTo>
                  <a:pt x="0" y="0"/>
                </a:lnTo>
                <a:lnTo>
                  <a:pt x="0" y="30479"/>
                </a:lnTo>
                <a:close/>
              </a:path>
            </a:pathLst>
          </a:custGeom>
          <a:solidFill>
            <a:srgbClr val="8282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-1270" y="1209039"/>
            <a:ext cx="9145270" cy="31750"/>
          </a:xfrm>
          <a:custGeom>
            <a:avLst/>
            <a:gdLst/>
            <a:ahLst/>
            <a:cxnLst/>
            <a:rect l="l" t="t" r="r" b="b"/>
            <a:pathLst>
              <a:path w="9145270" h="31750">
                <a:moveTo>
                  <a:pt x="0" y="31750"/>
                </a:moveTo>
                <a:lnTo>
                  <a:pt x="9145270" y="31750"/>
                </a:lnTo>
                <a:lnTo>
                  <a:pt x="9145270" y="0"/>
                </a:lnTo>
                <a:lnTo>
                  <a:pt x="0" y="0"/>
                </a:lnTo>
                <a:lnTo>
                  <a:pt x="0" y="31750"/>
                </a:lnTo>
                <a:close/>
              </a:path>
            </a:pathLst>
          </a:custGeom>
          <a:solidFill>
            <a:srgbClr val="8383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-1270" y="1240789"/>
            <a:ext cx="9145270" cy="30480"/>
          </a:xfrm>
          <a:custGeom>
            <a:avLst/>
            <a:gdLst/>
            <a:ahLst/>
            <a:cxnLst/>
            <a:rect l="l" t="t" r="r" b="b"/>
            <a:pathLst>
              <a:path w="9145270" h="30480">
                <a:moveTo>
                  <a:pt x="0" y="30480"/>
                </a:moveTo>
                <a:lnTo>
                  <a:pt x="9145270" y="30480"/>
                </a:lnTo>
                <a:lnTo>
                  <a:pt x="9145270" y="0"/>
                </a:lnTo>
                <a:lnTo>
                  <a:pt x="0" y="0"/>
                </a:lnTo>
                <a:lnTo>
                  <a:pt x="0" y="30480"/>
                </a:lnTo>
                <a:close/>
              </a:path>
            </a:pathLst>
          </a:custGeom>
          <a:solidFill>
            <a:srgbClr val="8484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-1270" y="1271269"/>
            <a:ext cx="9145270" cy="31750"/>
          </a:xfrm>
          <a:custGeom>
            <a:avLst/>
            <a:gdLst/>
            <a:ahLst/>
            <a:cxnLst/>
            <a:rect l="l" t="t" r="r" b="b"/>
            <a:pathLst>
              <a:path w="9145270" h="31750">
                <a:moveTo>
                  <a:pt x="0" y="31750"/>
                </a:moveTo>
                <a:lnTo>
                  <a:pt x="9145270" y="31750"/>
                </a:lnTo>
                <a:lnTo>
                  <a:pt x="9145270" y="0"/>
                </a:lnTo>
                <a:lnTo>
                  <a:pt x="0" y="0"/>
                </a:lnTo>
                <a:lnTo>
                  <a:pt x="0" y="31750"/>
                </a:lnTo>
                <a:close/>
              </a:path>
            </a:pathLst>
          </a:custGeom>
          <a:solidFill>
            <a:srgbClr val="8585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-1270" y="1303019"/>
            <a:ext cx="9145270" cy="30480"/>
          </a:xfrm>
          <a:custGeom>
            <a:avLst/>
            <a:gdLst/>
            <a:ahLst/>
            <a:cxnLst/>
            <a:rect l="l" t="t" r="r" b="b"/>
            <a:pathLst>
              <a:path w="9145270" h="30480">
                <a:moveTo>
                  <a:pt x="0" y="30479"/>
                </a:moveTo>
                <a:lnTo>
                  <a:pt x="9145270" y="30479"/>
                </a:lnTo>
                <a:lnTo>
                  <a:pt x="9145270" y="0"/>
                </a:lnTo>
                <a:lnTo>
                  <a:pt x="0" y="0"/>
                </a:lnTo>
                <a:lnTo>
                  <a:pt x="0" y="30479"/>
                </a:lnTo>
                <a:close/>
              </a:path>
            </a:pathLst>
          </a:custGeom>
          <a:solidFill>
            <a:srgbClr val="8686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-1270" y="1333500"/>
            <a:ext cx="9145270" cy="30480"/>
          </a:xfrm>
          <a:custGeom>
            <a:avLst/>
            <a:gdLst/>
            <a:ahLst/>
            <a:cxnLst/>
            <a:rect l="l" t="t" r="r" b="b"/>
            <a:pathLst>
              <a:path w="9145270" h="30480">
                <a:moveTo>
                  <a:pt x="0" y="30479"/>
                </a:moveTo>
                <a:lnTo>
                  <a:pt x="9145270" y="30479"/>
                </a:lnTo>
                <a:lnTo>
                  <a:pt x="9145270" y="0"/>
                </a:lnTo>
                <a:lnTo>
                  <a:pt x="0" y="0"/>
                </a:lnTo>
                <a:lnTo>
                  <a:pt x="0" y="30479"/>
                </a:lnTo>
                <a:close/>
              </a:path>
            </a:pathLst>
          </a:custGeom>
          <a:solidFill>
            <a:srgbClr val="8787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-1270" y="1363980"/>
            <a:ext cx="9145270" cy="31750"/>
          </a:xfrm>
          <a:custGeom>
            <a:avLst/>
            <a:gdLst/>
            <a:ahLst/>
            <a:cxnLst/>
            <a:rect l="l" t="t" r="r" b="b"/>
            <a:pathLst>
              <a:path w="9145270" h="31750">
                <a:moveTo>
                  <a:pt x="0" y="31750"/>
                </a:moveTo>
                <a:lnTo>
                  <a:pt x="9145270" y="31750"/>
                </a:lnTo>
                <a:lnTo>
                  <a:pt x="9145270" y="0"/>
                </a:lnTo>
                <a:lnTo>
                  <a:pt x="0" y="0"/>
                </a:lnTo>
                <a:lnTo>
                  <a:pt x="0" y="31750"/>
                </a:lnTo>
                <a:close/>
              </a:path>
            </a:pathLst>
          </a:custGeom>
          <a:solidFill>
            <a:srgbClr val="8888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-1270" y="1395730"/>
            <a:ext cx="9145270" cy="30480"/>
          </a:xfrm>
          <a:custGeom>
            <a:avLst/>
            <a:gdLst/>
            <a:ahLst/>
            <a:cxnLst/>
            <a:rect l="l" t="t" r="r" b="b"/>
            <a:pathLst>
              <a:path w="9145270" h="30480">
                <a:moveTo>
                  <a:pt x="0" y="30480"/>
                </a:moveTo>
                <a:lnTo>
                  <a:pt x="9145270" y="30480"/>
                </a:lnTo>
                <a:lnTo>
                  <a:pt x="9145270" y="0"/>
                </a:lnTo>
                <a:lnTo>
                  <a:pt x="0" y="0"/>
                </a:lnTo>
                <a:lnTo>
                  <a:pt x="0" y="30480"/>
                </a:lnTo>
                <a:close/>
              </a:path>
            </a:pathLst>
          </a:custGeom>
          <a:solidFill>
            <a:srgbClr val="8989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-1270" y="1426210"/>
            <a:ext cx="9145270" cy="31750"/>
          </a:xfrm>
          <a:custGeom>
            <a:avLst/>
            <a:gdLst/>
            <a:ahLst/>
            <a:cxnLst/>
            <a:rect l="l" t="t" r="r" b="b"/>
            <a:pathLst>
              <a:path w="9145270" h="31750">
                <a:moveTo>
                  <a:pt x="0" y="31750"/>
                </a:moveTo>
                <a:lnTo>
                  <a:pt x="9145270" y="31750"/>
                </a:lnTo>
                <a:lnTo>
                  <a:pt x="9145270" y="0"/>
                </a:lnTo>
                <a:lnTo>
                  <a:pt x="0" y="0"/>
                </a:lnTo>
                <a:lnTo>
                  <a:pt x="0" y="31750"/>
                </a:lnTo>
                <a:close/>
              </a:path>
            </a:pathLst>
          </a:custGeom>
          <a:solidFill>
            <a:srgbClr val="8A8A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-1270" y="1457960"/>
            <a:ext cx="9145270" cy="30480"/>
          </a:xfrm>
          <a:custGeom>
            <a:avLst/>
            <a:gdLst/>
            <a:ahLst/>
            <a:cxnLst/>
            <a:rect l="l" t="t" r="r" b="b"/>
            <a:pathLst>
              <a:path w="9145270" h="30480">
                <a:moveTo>
                  <a:pt x="0" y="30479"/>
                </a:moveTo>
                <a:lnTo>
                  <a:pt x="9145270" y="30479"/>
                </a:lnTo>
                <a:lnTo>
                  <a:pt x="9145270" y="0"/>
                </a:lnTo>
                <a:lnTo>
                  <a:pt x="0" y="0"/>
                </a:lnTo>
                <a:lnTo>
                  <a:pt x="0" y="30479"/>
                </a:lnTo>
                <a:close/>
              </a:path>
            </a:pathLst>
          </a:custGeom>
          <a:solidFill>
            <a:srgbClr val="8B8B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object 50"/>
          <p:cNvSpPr/>
          <p:nvPr/>
        </p:nvSpPr>
        <p:spPr>
          <a:xfrm>
            <a:off x="-1270" y="1488439"/>
            <a:ext cx="9145270" cy="31750"/>
          </a:xfrm>
          <a:custGeom>
            <a:avLst/>
            <a:gdLst/>
            <a:ahLst/>
            <a:cxnLst/>
            <a:rect l="l" t="t" r="r" b="b"/>
            <a:pathLst>
              <a:path w="9145270" h="31750">
                <a:moveTo>
                  <a:pt x="0" y="31750"/>
                </a:moveTo>
                <a:lnTo>
                  <a:pt x="9145270" y="31750"/>
                </a:lnTo>
                <a:lnTo>
                  <a:pt x="9145270" y="0"/>
                </a:lnTo>
                <a:lnTo>
                  <a:pt x="0" y="0"/>
                </a:lnTo>
                <a:lnTo>
                  <a:pt x="0" y="31750"/>
                </a:lnTo>
                <a:close/>
              </a:path>
            </a:pathLst>
          </a:custGeom>
          <a:solidFill>
            <a:srgbClr val="8C8C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object 51"/>
          <p:cNvSpPr/>
          <p:nvPr/>
        </p:nvSpPr>
        <p:spPr>
          <a:xfrm>
            <a:off x="-1270" y="1520189"/>
            <a:ext cx="9145270" cy="30480"/>
          </a:xfrm>
          <a:custGeom>
            <a:avLst/>
            <a:gdLst/>
            <a:ahLst/>
            <a:cxnLst/>
            <a:rect l="l" t="t" r="r" b="b"/>
            <a:pathLst>
              <a:path w="9145270" h="30480">
                <a:moveTo>
                  <a:pt x="0" y="30480"/>
                </a:moveTo>
                <a:lnTo>
                  <a:pt x="9145270" y="30480"/>
                </a:lnTo>
                <a:lnTo>
                  <a:pt x="9145270" y="0"/>
                </a:lnTo>
                <a:lnTo>
                  <a:pt x="0" y="0"/>
                </a:lnTo>
                <a:lnTo>
                  <a:pt x="0" y="30480"/>
                </a:lnTo>
                <a:close/>
              </a:path>
            </a:pathLst>
          </a:custGeom>
          <a:solidFill>
            <a:srgbClr val="8D8D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object 52"/>
          <p:cNvSpPr/>
          <p:nvPr/>
        </p:nvSpPr>
        <p:spPr>
          <a:xfrm>
            <a:off x="-1270" y="1550669"/>
            <a:ext cx="9145270" cy="31750"/>
          </a:xfrm>
          <a:custGeom>
            <a:avLst/>
            <a:gdLst/>
            <a:ahLst/>
            <a:cxnLst/>
            <a:rect l="l" t="t" r="r" b="b"/>
            <a:pathLst>
              <a:path w="9145270" h="31750">
                <a:moveTo>
                  <a:pt x="0" y="31750"/>
                </a:moveTo>
                <a:lnTo>
                  <a:pt x="9145270" y="31750"/>
                </a:lnTo>
                <a:lnTo>
                  <a:pt x="9145270" y="0"/>
                </a:lnTo>
                <a:lnTo>
                  <a:pt x="0" y="0"/>
                </a:lnTo>
                <a:lnTo>
                  <a:pt x="0" y="31750"/>
                </a:lnTo>
                <a:close/>
              </a:path>
            </a:pathLst>
          </a:custGeom>
          <a:solidFill>
            <a:srgbClr val="8E8E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" name="object 53"/>
          <p:cNvSpPr/>
          <p:nvPr/>
        </p:nvSpPr>
        <p:spPr>
          <a:xfrm>
            <a:off x="-1270" y="1582419"/>
            <a:ext cx="9145270" cy="30480"/>
          </a:xfrm>
          <a:custGeom>
            <a:avLst/>
            <a:gdLst/>
            <a:ahLst/>
            <a:cxnLst/>
            <a:rect l="l" t="t" r="r" b="b"/>
            <a:pathLst>
              <a:path w="9145270" h="30480">
                <a:moveTo>
                  <a:pt x="0" y="30479"/>
                </a:moveTo>
                <a:lnTo>
                  <a:pt x="9145270" y="30479"/>
                </a:lnTo>
                <a:lnTo>
                  <a:pt x="9145270" y="0"/>
                </a:lnTo>
                <a:lnTo>
                  <a:pt x="0" y="0"/>
                </a:lnTo>
                <a:lnTo>
                  <a:pt x="0" y="30479"/>
                </a:lnTo>
                <a:close/>
              </a:path>
            </a:pathLst>
          </a:custGeom>
          <a:solidFill>
            <a:srgbClr val="8F8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object 54"/>
          <p:cNvSpPr/>
          <p:nvPr/>
        </p:nvSpPr>
        <p:spPr>
          <a:xfrm>
            <a:off x="-1270" y="1612900"/>
            <a:ext cx="9145270" cy="30480"/>
          </a:xfrm>
          <a:custGeom>
            <a:avLst/>
            <a:gdLst/>
            <a:ahLst/>
            <a:cxnLst/>
            <a:rect l="l" t="t" r="r" b="b"/>
            <a:pathLst>
              <a:path w="9145270" h="30480">
                <a:moveTo>
                  <a:pt x="0" y="30479"/>
                </a:moveTo>
                <a:lnTo>
                  <a:pt x="9145270" y="30479"/>
                </a:lnTo>
                <a:lnTo>
                  <a:pt x="9145270" y="0"/>
                </a:lnTo>
                <a:lnTo>
                  <a:pt x="0" y="0"/>
                </a:lnTo>
                <a:lnTo>
                  <a:pt x="0" y="30479"/>
                </a:lnTo>
                <a:close/>
              </a:path>
            </a:pathLst>
          </a:custGeom>
          <a:solidFill>
            <a:srgbClr val="909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" name="object 55"/>
          <p:cNvSpPr/>
          <p:nvPr/>
        </p:nvSpPr>
        <p:spPr>
          <a:xfrm>
            <a:off x="-1270" y="1643379"/>
            <a:ext cx="9145270" cy="31750"/>
          </a:xfrm>
          <a:custGeom>
            <a:avLst/>
            <a:gdLst/>
            <a:ahLst/>
            <a:cxnLst/>
            <a:rect l="l" t="t" r="r" b="b"/>
            <a:pathLst>
              <a:path w="9145270" h="31750">
                <a:moveTo>
                  <a:pt x="0" y="31750"/>
                </a:moveTo>
                <a:lnTo>
                  <a:pt x="9145270" y="31750"/>
                </a:lnTo>
                <a:lnTo>
                  <a:pt x="9145270" y="0"/>
                </a:lnTo>
                <a:lnTo>
                  <a:pt x="0" y="0"/>
                </a:lnTo>
                <a:lnTo>
                  <a:pt x="0" y="31750"/>
                </a:lnTo>
                <a:close/>
              </a:path>
            </a:pathLst>
          </a:custGeom>
          <a:solidFill>
            <a:srgbClr val="9191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" name="object 56"/>
          <p:cNvSpPr/>
          <p:nvPr/>
        </p:nvSpPr>
        <p:spPr>
          <a:xfrm>
            <a:off x="-1270" y="1675129"/>
            <a:ext cx="9145270" cy="30480"/>
          </a:xfrm>
          <a:custGeom>
            <a:avLst/>
            <a:gdLst/>
            <a:ahLst/>
            <a:cxnLst/>
            <a:rect l="l" t="t" r="r" b="b"/>
            <a:pathLst>
              <a:path w="9145270" h="30480">
                <a:moveTo>
                  <a:pt x="0" y="30480"/>
                </a:moveTo>
                <a:lnTo>
                  <a:pt x="9145270" y="30480"/>
                </a:lnTo>
                <a:lnTo>
                  <a:pt x="9145270" y="0"/>
                </a:lnTo>
                <a:lnTo>
                  <a:pt x="0" y="0"/>
                </a:lnTo>
                <a:lnTo>
                  <a:pt x="0" y="30480"/>
                </a:lnTo>
                <a:close/>
              </a:path>
            </a:pathLst>
          </a:custGeom>
          <a:solidFill>
            <a:srgbClr val="9292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" name="object 57"/>
          <p:cNvSpPr/>
          <p:nvPr/>
        </p:nvSpPr>
        <p:spPr>
          <a:xfrm>
            <a:off x="-1270" y="1705610"/>
            <a:ext cx="9145270" cy="31750"/>
          </a:xfrm>
          <a:custGeom>
            <a:avLst/>
            <a:gdLst/>
            <a:ahLst/>
            <a:cxnLst/>
            <a:rect l="l" t="t" r="r" b="b"/>
            <a:pathLst>
              <a:path w="9145270" h="31750">
                <a:moveTo>
                  <a:pt x="0" y="31750"/>
                </a:moveTo>
                <a:lnTo>
                  <a:pt x="9145270" y="31750"/>
                </a:lnTo>
                <a:lnTo>
                  <a:pt x="9145270" y="0"/>
                </a:lnTo>
                <a:lnTo>
                  <a:pt x="0" y="0"/>
                </a:lnTo>
                <a:lnTo>
                  <a:pt x="0" y="31750"/>
                </a:lnTo>
                <a:close/>
              </a:path>
            </a:pathLst>
          </a:custGeom>
          <a:solidFill>
            <a:srgbClr val="9393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" name="object 58"/>
          <p:cNvSpPr/>
          <p:nvPr/>
        </p:nvSpPr>
        <p:spPr>
          <a:xfrm>
            <a:off x="-1270" y="1737360"/>
            <a:ext cx="9145270" cy="30480"/>
          </a:xfrm>
          <a:custGeom>
            <a:avLst/>
            <a:gdLst/>
            <a:ahLst/>
            <a:cxnLst/>
            <a:rect l="l" t="t" r="r" b="b"/>
            <a:pathLst>
              <a:path w="9145270" h="30480">
                <a:moveTo>
                  <a:pt x="0" y="30479"/>
                </a:moveTo>
                <a:lnTo>
                  <a:pt x="9145270" y="30479"/>
                </a:lnTo>
                <a:lnTo>
                  <a:pt x="9145270" y="0"/>
                </a:lnTo>
                <a:lnTo>
                  <a:pt x="0" y="0"/>
                </a:lnTo>
                <a:lnTo>
                  <a:pt x="0" y="30479"/>
                </a:lnTo>
                <a:close/>
              </a:path>
            </a:pathLst>
          </a:custGeom>
          <a:solidFill>
            <a:srgbClr val="9494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" name="object 59"/>
          <p:cNvSpPr/>
          <p:nvPr/>
        </p:nvSpPr>
        <p:spPr>
          <a:xfrm>
            <a:off x="-1270" y="1767839"/>
            <a:ext cx="9145270" cy="30480"/>
          </a:xfrm>
          <a:custGeom>
            <a:avLst/>
            <a:gdLst/>
            <a:ahLst/>
            <a:cxnLst/>
            <a:rect l="l" t="t" r="r" b="b"/>
            <a:pathLst>
              <a:path w="9145270" h="30480">
                <a:moveTo>
                  <a:pt x="0" y="30480"/>
                </a:moveTo>
                <a:lnTo>
                  <a:pt x="9145270" y="30480"/>
                </a:lnTo>
                <a:lnTo>
                  <a:pt x="9145270" y="0"/>
                </a:lnTo>
                <a:lnTo>
                  <a:pt x="0" y="0"/>
                </a:lnTo>
                <a:lnTo>
                  <a:pt x="0" y="30480"/>
                </a:lnTo>
                <a:close/>
              </a:path>
            </a:pathLst>
          </a:custGeom>
          <a:solidFill>
            <a:srgbClr val="9595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" name="object 60"/>
          <p:cNvSpPr/>
          <p:nvPr/>
        </p:nvSpPr>
        <p:spPr>
          <a:xfrm>
            <a:off x="-1270" y="1798320"/>
            <a:ext cx="9145270" cy="31750"/>
          </a:xfrm>
          <a:custGeom>
            <a:avLst/>
            <a:gdLst/>
            <a:ahLst/>
            <a:cxnLst/>
            <a:rect l="l" t="t" r="r" b="b"/>
            <a:pathLst>
              <a:path w="9145270" h="31750">
                <a:moveTo>
                  <a:pt x="0" y="31750"/>
                </a:moveTo>
                <a:lnTo>
                  <a:pt x="9145270" y="31750"/>
                </a:lnTo>
                <a:lnTo>
                  <a:pt x="9145270" y="0"/>
                </a:lnTo>
                <a:lnTo>
                  <a:pt x="0" y="0"/>
                </a:lnTo>
                <a:lnTo>
                  <a:pt x="0" y="31750"/>
                </a:lnTo>
                <a:close/>
              </a:path>
            </a:pathLst>
          </a:custGeom>
          <a:solidFill>
            <a:srgbClr val="9696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" name="object 61"/>
          <p:cNvSpPr/>
          <p:nvPr/>
        </p:nvSpPr>
        <p:spPr>
          <a:xfrm>
            <a:off x="-1270" y="1830070"/>
            <a:ext cx="9145270" cy="31750"/>
          </a:xfrm>
          <a:custGeom>
            <a:avLst/>
            <a:gdLst/>
            <a:ahLst/>
            <a:cxnLst/>
            <a:rect l="l" t="t" r="r" b="b"/>
            <a:pathLst>
              <a:path w="9145270" h="31750">
                <a:moveTo>
                  <a:pt x="0" y="31750"/>
                </a:moveTo>
                <a:lnTo>
                  <a:pt x="9145270" y="31750"/>
                </a:lnTo>
                <a:lnTo>
                  <a:pt x="9145270" y="0"/>
                </a:lnTo>
                <a:lnTo>
                  <a:pt x="0" y="0"/>
                </a:lnTo>
                <a:lnTo>
                  <a:pt x="0" y="31750"/>
                </a:lnTo>
                <a:close/>
              </a:path>
            </a:pathLst>
          </a:custGeom>
          <a:solidFill>
            <a:srgbClr val="9797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" name="object 62"/>
          <p:cNvSpPr/>
          <p:nvPr/>
        </p:nvSpPr>
        <p:spPr>
          <a:xfrm>
            <a:off x="-1270" y="1861820"/>
            <a:ext cx="9145270" cy="30480"/>
          </a:xfrm>
          <a:custGeom>
            <a:avLst/>
            <a:gdLst/>
            <a:ahLst/>
            <a:cxnLst/>
            <a:rect l="l" t="t" r="r" b="b"/>
            <a:pathLst>
              <a:path w="9145270" h="30480">
                <a:moveTo>
                  <a:pt x="0" y="30479"/>
                </a:moveTo>
                <a:lnTo>
                  <a:pt x="9145270" y="30479"/>
                </a:lnTo>
                <a:lnTo>
                  <a:pt x="9145270" y="0"/>
                </a:lnTo>
                <a:lnTo>
                  <a:pt x="0" y="0"/>
                </a:lnTo>
                <a:lnTo>
                  <a:pt x="0" y="30479"/>
                </a:lnTo>
                <a:close/>
              </a:path>
            </a:pathLst>
          </a:custGeom>
          <a:solidFill>
            <a:srgbClr val="9898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" name="object 63"/>
          <p:cNvSpPr/>
          <p:nvPr/>
        </p:nvSpPr>
        <p:spPr>
          <a:xfrm>
            <a:off x="-1270" y="1892300"/>
            <a:ext cx="9145270" cy="30480"/>
          </a:xfrm>
          <a:custGeom>
            <a:avLst/>
            <a:gdLst/>
            <a:ahLst/>
            <a:cxnLst/>
            <a:rect l="l" t="t" r="r" b="b"/>
            <a:pathLst>
              <a:path w="9145270" h="30480">
                <a:moveTo>
                  <a:pt x="0" y="30479"/>
                </a:moveTo>
                <a:lnTo>
                  <a:pt x="9145270" y="30479"/>
                </a:lnTo>
                <a:lnTo>
                  <a:pt x="9145270" y="0"/>
                </a:lnTo>
                <a:lnTo>
                  <a:pt x="0" y="0"/>
                </a:lnTo>
                <a:lnTo>
                  <a:pt x="0" y="30479"/>
                </a:lnTo>
                <a:close/>
              </a:path>
            </a:pathLst>
          </a:custGeom>
          <a:solidFill>
            <a:srgbClr val="9999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" name="object 64"/>
          <p:cNvSpPr/>
          <p:nvPr/>
        </p:nvSpPr>
        <p:spPr>
          <a:xfrm>
            <a:off x="-1270" y="1922779"/>
            <a:ext cx="9145270" cy="31750"/>
          </a:xfrm>
          <a:custGeom>
            <a:avLst/>
            <a:gdLst/>
            <a:ahLst/>
            <a:cxnLst/>
            <a:rect l="l" t="t" r="r" b="b"/>
            <a:pathLst>
              <a:path w="9145270" h="31750">
                <a:moveTo>
                  <a:pt x="0" y="31750"/>
                </a:moveTo>
                <a:lnTo>
                  <a:pt x="9145270" y="31750"/>
                </a:lnTo>
                <a:lnTo>
                  <a:pt x="9145270" y="0"/>
                </a:lnTo>
                <a:lnTo>
                  <a:pt x="0" y="0"/>
                </a:lnTo>
                <a:lnTo>
                  <a:pt x="0" y="31750"/>
                </a:lnTo>
                <a:close/>
              </a:path>
            </a:pathLst>
          </a:custGeom>
          <a:solidFill>
            <a:srgbClr val="9A9A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" name="object 65"/>
          <p:cNvSpPr/>
          <p:nvPr/>
        </p:nvSpPr>
        <p:spPr>
          <a:xfrm>
            <a:off x="-1270" y="1954529"/>
            <a:ext cx="9145270" cy="30480"/>
          </a:xfrm>
          <a:custGeom>
            <a:avLst/>
            <a:gdLst/>
            <a:ahLst/>
            <a:cxnLst/>
            <a:rect l="l" t="t" r="r" b="b"/>
            <a:pathLst>
              <a:path w="9145270" h="30480">
                <a:moveTo>
                  <a:pt x="0" y="30480"/>
                </a:moveTo>
                <a:lnTo>
                  <a:pt x="9145270" y="30480"/>
                </a:lnTo>
                <a:lnTo>
                  <a:pt x="9145270" y="0"/>
                </a:lnTo>
                <a:lnTo>
                  <a:pt x="0" y="0"/>
                </a:lnTo>
                <a:lnTo>
                  <a:pt x="0" y="30480"/>
                </a:lnTo>
                <a:close/>
              </a:path>
            </a:pathLst>
          </a:custGeom>
          <a:solidFill>
            <a:srgbClr val="9B9B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" name="object 66"/>
          <p:cNvSpPr/>
          <p:nvPr/>
        </p:nvSpPr>
        <p:spPr>
          <a:xfrm>
            <a:off x="-1270" y="1985010"/>
            <a:ext cx="9145270" cy="31750"/>
          </a:xfrm>
          <a:custGeom>
            <a:avLst/>
            <a:gdLst/>
            <a:ahLst/>
            <a:cxnLst/>
            <a:rect l="l" t="t" r="r" b="b"/>
            <a:pathLst>
              <a:path w="9145270" h="31750">
                <a:moveTo>
                  <a:pt x="0" y="31750"/>
                </a:moveTo>
                <a:lnTo>
                  <a:pt x="9145270" y="31750"/>
                </a:lnTo>
                <a:lnTo>
                  <a:pt x="9145270" y="0"/>
                </a:lnTo>
                <a:lnTo>
                  <a:pt x="0" y="0"/>
                </a:lnTo>
                <a:lnTo>
                  <a:pt x="0" y="31750"/>
                </a:lnTo>
                <a:close/>
              </a:path>
            </a:pathLst>
          </a:custGeom>
          <a:solidFill>
            <a:srgbClr val="9C9C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7" name="object 67"/>
          <p:cNvSpPr/>
          <p:nvPr/>
        </p:nvSpPr>
        <p:spPr>
          <a:xfrm>
            <a:off x="-1270" y="2016760"/>
            <a:ext cx="9145270" cy="30480"/>
          </a:xfrm>
          <a:custGeom>
            <a:avLst/>
            <a:gdLst/>
            <a:ahLst/>
            <a:cxnLst/>
            <a:rect l="l" t="t" r="r" b="b"/>
            <a:pathLst>
              <a:path w="9145270" h="30480">
                <a:moveTo>
                  <a:pt x="0" y="30479"/>
                </a:moveTo>
                <a:lnTo>
                  <a:pt x="9145270" y="30479"/>
                </a:lnTo>
                <a:lnTo>
                  <a:pt x="9145270" y="0"/>
                </a:lnTo>
                <a:lnTo>
                  <a:pt x="0" y="0"/>
                </a:lnTo>
                <a:lnTo>
                  <a:pt x="0" y="30479"/>
                </a:lnTo>
                <a:close/>
              </a:path>
            </a:pathLst>
          </a:custGeom>
          <a:solidFill>
            <a:srgbClr val="9D9D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8" name="object 68"/>
          <p:cNvSpPr/>
          <p:nvPr/>
        </p:nvSpPr>
        <p:spPr>
          <a:xfrm>
            <a:off x="-1270" y="2047239"/>
            <a:ext cx="9145270" cy="30480"/>
          </a:xfrm>
          <a:custGeom>
            <a:avLst/>
            <a:gdLst/>
            <a:ahLst/>
            <a:cxnLst/>
            <a:rect l="l" t="t" r="r" b="b"/>
            <a:pathLst>
              <a:path w="9145270" h="30480">
                <a:moveTo>
                  <a:pt x="0" y="30480"/>
                </a:moveTo>
                <a:lnTo>
                  <a:pt x="9145270" y="30480"/>
                </a:lnTo>
                <a:lnTo>
                  <a:pt x="9145270" y="0"/>
                </a:lnTo>
                <a:lnTo>
                  <a:pt x="0" y="0"/>
                </a:lnTo>
                <a:lnTo>
                  <a:pt x="0" y="30480"/>
                </a:lnTo>
                <a:close/>
              </a:path>
            </a:pathLst>
          </a:custGeom>
          <a:solidFill>
            <a:srgbClr val="9E9E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9" name="object 69"/>
          <p:cNvSpPr/>
          <p:nvPr/>
        </p:nvSpPr>
        <p:spPr>
          <a:xfrm>
            <a:off x="-1270" y="2077720"/>
            <a:ext cx="9145270" cy="31750"/>
          </a:xfrm>
          <a:custGeom>
            <a:avLst/>
            <a:gdLst/>
            <a:ahLst/>
            <a:cxnLst/>
            <a:rect l="l" t="t" r="r" b="b"/>
            <a:pathLst>
              <a:path w="9145270" h="31750">
                <a:moveTo>
                  <a:pt x="0" y="31750"/>
                </a:moveTo>
                <a:lnTo>
                  <a:pt x="9145270" y="31750"/>
                </a:lnTo>
                <a:lnTo>
                  <a:pt x="9145270" y="0"/>
                </a:lnTo>
                <a:lnTo>
                  <a:pt x="0" y="0"/>
                </a:lnTo>
                <a:lnTo>
                  <a:pt x="0" y="31750"/>
                </a:lnTo>
                <a:close/>
              </a:path>
            </a:pathLst>
          </a:custGeom>
          <a:solidFill>
            <a:srgbClr val="9F9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0" name="object 70"/>
          <p:cNvSpPr/>
          <p:nvPr/>
        </p:nvSpPr>
        <p:spPr>
          <a:xfrm>
            <a:off x="-1270" y="2109470"/>
            <a:ext cx="9145270" cy="30480"/>
          </a:xfrm>
          <a:custGeom>
            <a:avLst/>
            <a:gdLst/>
            <a:ahLst/>
            <a:cxnLst/>
            <a:rect l="l" t="t" r="r" b="b"/>
            <a:pathLst>
              <a:path w="9145270" h="30480">
                <a:moveTo>
                  <a:pt x="0" y="30479"/>
                </a:moveTo>
                <a:lnTo>
                  <a:pt x="9145270" y="30479"/>
                </a:lnTo>
                <a:lnTo>
                  <a:pt x="9145270" y="0"/>
                </a:lnTo>
                <a:lnTo>
                  <a:pt x="0" y="0"/>
                </a:lnTo>
                <a:lnTo>
                  <a:pt x="0" y="30479"/>
                </a:lnTo>
                <a:close/>
              </a:path>
            </a:pathLst>
          </a:custGeom>
          <a:solidFill>
            <a:srgbClr val="A0A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1" name="object 71"/>
          <p:cNvSpPr/>
          <p:nvPr/>
        </p:nvSpPr>
        <p:spPr>
          <a:xfrm>
            <a:off x="-1270" y="2139950"/>
            <a:ext cx="9145270" cy="31750"/>
          </a:xfrm>
          <a:custGeom>
            <a:avLst/>
            <a:gdLst/>
            <a:ahLst/>
            <a:cxnLst/>
            <a:rect l="l" t="t" r="r" b="b"/>
            <a:pathLst>
              <a:path w="9145270" h="31750">
                <a:moveTo>
                  <a:pt x="0" y="31750"/>
                </a:moveTo>
                <a:lnTo>
                  <a:pt x="9145270" y="31750"/>
                </a:lnTo>
                <a:lnTo>
                  <a:pt x="9145270" y="0"/>
                </a:lnTo>
                <a:lnTo>
                  <a:pt x="0" y="0"/>
                </a:lnTo>
                <a:lnTo>
                  <a:pt x="0" y="31750"/>
                </a:lnTo>
                <a:close/>
              </a:path>
            </a:pathLst>
          </a:custGeom>
          <a:solidFill>
            <a:srgbClr val="A1A1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2" name="object 72"/>
          <p:cNvSpPr/>
          <p:nvPr/>
        </p:nvSpPr>
        <p:spPr>
          <a:xfrm>
            <a:off x="-1270" y="2171700"/>
            <a:ext cx="9145270" cy="30480"/>
          </a:xfrm>
          <a:custGeom>
            <a:avLst/>
            <a:gdLst/>
            <a:ahLst/>
            <a:cxnLst/>
            <a:rect l="l" t="t" r="r" b="b"/>
            <a:pathLst>
              <a:path w="9145270" h="30480">
                <a:moveTo>
                  <a:pt x="0" y="30479"/>
                </a:moveTo>
                <a:lnTo>
                  <a:pt x="9145270" y="30479"/>
                </a:lnTo>
                <a:lnTo>
                  <a:pt x="9145270" y="0"/>
                </a:lnTo>
                <a:lnTo>
                  <a:pt x="0" y="0"/>
                </a:lnTo>
                <a:lnTo>
                  <a:pt x="0" y="30479"/>
                </a:lnTo>
                <a:close/>
              </a:path>
            </a:pathLst>
          </a:custGeom>
          <a:solidFill>
            <a:srgbClr val="A2A2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3" name="object 73"/>
          <p:cNvSpPr/>
          <p:nvPr/>
        </p:nvSpPr>
        <p:spPr>
          <a:xfrm>
            <a:off x="-1270" y="2202179"/>
            <a:ext cx="9145270" cy="31750"/>
          </a:xfrm>
          <a:custGeom>
            <a:avLst/>
            <a:gdLst/>
            <a:ahLst/>
            <a:cxnLst/>
            <a:rect l="l" t="t" r="r" b="b"/>
            <a:pathLst>
              <a:path w="9145270" h="31750">
                <a:moveTo>
                  <a:pt x="0" y="31750"/>
                </a:moveTo>
                <a:lnTo>
                  <a:pt x="9145270" y="31750"/>
                </a:lnTo>
                <a:lnTo>
                  <a:pt x="9145270" y="0"/>
                </a:lnTo>
                <a:lnTo>
                  <a:pt x="0" y="0"/>
                </a:lnTo>
                <a:lnTo>
                  <a:pt x="0" y="31750"/>
                </a:lnTo>
                <a:close/>
              </a:path>
            </a:pathLst>
          </a:custGeom>
          <a:solidFill>
            <a:srgbClr val="A3A3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4" name="object 74"/>
          <p:cNvSpPr/>
          <p:nvPr/>
        </p:nvSpPr>
        <p:spPr>
          <a:xfrm>
            <a:off x="-1270" y="2233929"/>
            <a:ext cx="9145270" cy="30480"/>
          </a:xfrm>
          <a:custGeom>
            <a:avLst/>
            <a:gdLst/>
            <a:ahLst/>
            <a:cxnLst/>
            <a:rect l="l" t="t" r="r" b="b"/>
            <a:pathLst>
              <a:path w="9145270" h="30480">
                <a:moveTo>
                  <a:pt x="0" y="30480"/>
                </a:moveTo>
                <a:lnTo>
                  <a:pt x="9145270" y="30480"/>
                </a:lnTo>
                <a:lnTo>
                  <a:pt x="9145270" y="0"/>
                </a:lnTo>
                <a:lnTo>
                  <a:pt x="0" y="0"/>
                </a:lnTo>
                <a:lnTo>
                  <a:pt x="0" y="30480"/>
                </a:lnTo>
                <a:close/>
              </a:path>
            </a:pathLst>
          </a:custGeom>
          <a:solidFill>
            <a:srgbClr val="A4A4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5" name="object 75"/>
          <p:cNvSpPr/>
          <p:nvPr/>
        </p:nvSpPr>
        <p:spPr>
          <a:xfrm>
            <a:off x="-1270" y="2264410"/>
            <a:ext cx="9145270" cy="31750"/>
          </a:xfrm>
          <a:custGeom>
            <a:avLst/>
            <a:gdLst/>
            <a:ahLst/>
            <a:cxnLst/>
            <a:rect l="l" t="t" r="r" b="b"/>
            <a:pathLst>
              <a:path w="9145270" h="31750">
                <a:moveTo>
                  <a:pt x="0" y="31750"/>
                </a:moveTo>
                <a:lnTo>
                  <a:pt x="9145270" y="31750"/>
                </a:lnTo>
                <a:lnTo>
                  <a:pt x="9145270" y="0"/>
                </a:lnTo>
                <a:lnTo>
                  <a:pt x="0" y="0"/>
                </a:lnTo>
                <a:lnTo>
                  <a:pt x="0" y="31750"/>
                </a:lnTo>
                <a:close/>
              </a:path>
            </a:pathLst>
          </a:custGeom>
          <a:solidFill>
            <a:srgbClr val="A5A5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6" name="object 76"/>
          <p:cNvSpPr/>
          <p:nvPr/>
        </p:nvSpPr>
        <p:spPr>
          <a:xfrm>
            <a:off x="-1270" y="2296160"/>
            <a:ext cx="9145270" cy="30480"/>
          </a:xfrm>
          <a:custGeom>
            <a:avLst/>
            <a:gdLst/>
            <a:ahLst/>
            <a:cxnLst/>
            <a:rect l="l" t="t" r="r" b="b"/>
            <a:pathLst>
              <a:path w="9145270" h="30480">
                <a:moveTo>
                  <a:pt x="0" y="30479"/>
                </a:moveTo>
                <a:lnTo>
                  <a:pt x="9145270" y="30479"/>
                </a:lnTo>
                <a:lnTo>
                  <a:pt x="9145270" y="0"/>
                </a:lnTo>
                <a:lnTo>
                  <a:pt x="0" y="0"/>
                </a:lnTo>
                <a:lnTo>
                  <a:pt x="0" y="30479"/>
                </a:lnTo>
                <a:close/>
              </a:path>
            </a:pathLst>
          </a:custGeom>
          <a:solidFill>
            <a:srgbClr val="A6A6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7" name="object 77"/>
          <p:cNvSpPr/>
          <p:nvPr/>
        </p:nvSpPr>
        <p:spPr>
          <a:xfrm>
            <a:off x="-1270" y="2326639"/>
            <a:ext cx="9145270" cy="30480"/>
          </a:xfrm>
          <a:custGeom>
            <a:avLst/>
            <a:gdLst/>
            <a:ahLst/>
            <a:cxnLst/>
            <a:rect l="l" t="t" r="r" b="b"/>
            <a:pathLst>
              <a:path w="9145270" h="30480">
                <a:moveTo>
                  <a:pt x="0" y="30480"/>
                </a:moveTo>
                <a:lnTo>
                  <a:pt x="9145270" y="30480"/>
                </a:lnTo>
                <a:lnTo>
                  <a:pt x="9145270" y="0"/>
                </a:lnTo>
                <a:lnTo>
                  <a:pt x="0" y="0"/>
                </a:lnTo>
                <a:lnTo>
                  <a:pt x="0" y="30480"/>
                </a:lnTo>
                <a:close/>
              </a:path>
            </a:pathLst>
          </a:custGeom>
          <a:solidFill>
            <a:srgbClr val="A6A6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8" name="object 78"/>
          <p:cNvSpPr/>
          <p:nvPr/>
        </p:nvSpPr>
        <p:spPr>
          <a:xfrm>
            <a:off x="-1270" y="2357120"/>
            <a:ext cx="9145270" cy="31750"/>
          </a:xfrm>
          <a:custGeom>
            <a:avLst/>
            <a:gdLst/>
            <a:ahLst/>
            <a:cxnLst/>
            <a:rect l="l" t="t" r="r" b="b"/>
            <a:pathLst>
              <a:path w="9145270" h="31750">
                <a:moveTo>
                  <a:pt x="0" y="31750"/>
                </a:moveTo>
                <a:lnTo>
                  <a:pt x="9145270" y="31750"/>
                </a:lnTo>
                <a:lnTo>
                  <a:pt x="9145270" y="0"/>
                </a:lnTo>
                <a:lnTo>
                  <a:pt x="0" y="0"/>
                </a:lnTo>
                <a:lnTo>
                  <a:pt x="0" y="31750"/>
                </a:lnTo>
                <a:close/>
              </a:path>
            </a:pathLst>
          </a:custGeom>
          <a:solidFill>
            <a:srgbClr val="A7A7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9" name="object 79"/>
          <p:cNvSpPr/>
          <p:nvPr/>
        </p:nvSpPr>
        <p:spPr>
          <a:xfrm>
            <a:off x="-1270" y="2388870"/>
            <a:ext cx="9145270" cy="30480"/>
          </a:xfrm>
          <a:custGeom>
            <a:avLst/>
            <a:gdLst/>
            <a:ahLst/>
            <a:cxnLst/>
            <a:rect l="l" t="t" r="r" b="b"/>
            <a:pathLst>
              <a:path w="9145270" h="30480">
                <a:moveTo>
                  <a:pt x="0" y="30479"/>
                </a:moveTo>
                <a:lnTo>
                  <a:pt x="9145270" y="30479"/>
                </a:lnTo>
                <a:lnTo>
                  <a:pt x="9145270" y="0"/>
                </a:lnTo>
                <a:lnTo>
                  <a:pt x="0" y="0"/>
                </a:lnTo>
                <a:lnTo>
                  <a:pt x="0" y="30479"/>
                </a:lnTo>
                <a:close/>
              </a:path>
            </a:pathLst>
          </a:custGeom>
          <a:solidFill>
            <a:srgbClr val="A8A8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0" name="object 80"/>
          <p:cNvSpPr/>
          <p:nvPr/>
        </p:nvSpPr>
        <p:spPr>
          <a:xfrm>
            <a:off x="-1270" y="2419350"/>
            <a:ext cx="9145270" cy="31750"/>
          </a:xfrm>
          <a:custGeom>
            <a:avLst/>
            <a:gdLst/>
            <a:ahLst/>
            <a:cxnLst/>
            <a:rect l="l" t="t" r="r" b="b"/>
            <a:pathLst>
              <a:path w="9145270" h="31750">
                <a:moveTo>
                  <a:pt x="0" y="31750"/>
                </a:moveTo>
                <a:lnTo>
                  <a:pt x="9145270" y="31750"/>
                </a:lnTo>
                <a:lnTo>
                  <a:pt x="9145270" y="0"/>
                </a:lnTo>
                <a:lnTo>
                  <a:pt x="0" y="0"/>
                </a:lnTo>
                <a:lnTo>
                  <a:pt x="0" y="31750"/>
                </a:lnTo>
                <a:close/>
              </a:path>
            </a:pathLst>
          </a:custGeom>
          <a:solidFill>
            <a:srgbClr val="A9A9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1" name="object 81"/>
          <p:cNvSpPr/>
          <p:nvPr/>
        </p:nvSpPr>
        <p:spPr>
          <a:xfrm>
            <a:off x="-1270" y="2451100"/>
            <a:ext cx="9145270" cy="30480"/>
          </a:xfrm>
          <a:custGeom>
            <a:avLst/>
            <a:gdLst/>
            <a:ahLst/>
            <a:cxnLst/>
            <a:rect l="l" t="t" r="r" b="b"/>
            <a:pathLst>
              <a:path w="9145270" h="30480">
                <a:moveTo>
                  <a:pt x="0" y="30479"/>
                </a:moveTo>
                <a:lnTo>
                  <a:pt x="9145270" y="30479"/>
                </a:lnTo>
                <a:lnTo>
                  <a:pt x="9145270" y="0"/>
                </a:lnTo>
                <a:lnTo>
                  <a:pt x="0" y="0"/>
                </a:lnTo>
                <a:lnTo>
                  <a:pt x="0" y="30479"/>
                </a:lnTo>
                <a:close/>
              </a:path>
            </a:pathLst>
          </a:custGeom>
          <a:solidFill>
            <a:srgbClr val="AAAA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2" name="object 82"/>
          <p:cNvSpPr/>
          <p:nvPr/>
        </p:nvSpPr>
        <p:spPr>
          <a:xfrm>
            <a:off x="-1270" y="2481579"/>
            <a:ext cx="9145270" cy="31750"/>
          </a:xfrm>
          <a:custGeom>
            <a:avLst/>
            <a:gdLst/>
            <a:ahLst/>
            <a:cxnLst/>
            <a:rect l="l" t="t" r="r" b="b"/>
            <a:pathLst>
              <a:path w="9145270" h="31750">
                <a:moveTo>
                  <a:pt x="0" y="31750"/>
                </a:moveTo>
                <a:lnTo>
                  <a:pt x="9145270" y="31750"/>
                </a:lnTo>
                <a:lnTo>
                  <a:pt x="9145270" y="0"/>
                </a:lnTo>
                <a:lnTo>
                  <a:pt x="0" y="0"/>
                </a:lnTo>
                <a:lnTo>
                  <a:pt x="0" y="31750"/>
                </a:lnTo>
                <a:close/>
              </a:path>
            </a:pathLst>
          </a:custGeom>
          <a:solidFill>
            <a:srgbClr val="ABAB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3" name="object 83"/>
          <p:cNvSpPr/>
          <p:nvPr/>
        </p:nvSpPr>
        <p:spPr>
          <a:xfrm>
            <a:off x="-1270" y="2513329"/>
            <a:ext cx="9145270" cy="30480"/>
          </a:xfrm>
          <a:custGeom>
            <a:avLst/>
            <a:gdLst/>
            <a:ahLst/>
            <a:cxnLst/>
            <a:rect l="l" t="t" r="r" b="b"/>
            <a:pathLst>
              <a:path w="9145270" h="30480">
                <a:moveTo>
                  <a:pt x="0" y="30480"/>
                </a:moveTo>
                <a:lnTo>
                  <a:pt x="9145270" y="30480"/>
                </a:lnTo>
                <a:lnTo>
                  <a:pt x="9145270" y="0"/>
                </a:lnTo>
                <a:lnTo>
                  <a:pt x="0" y="0"/>
                </a:lnTo>
                <a:lnTo>
                  <a:pt x="0" y="30480"/>
                </a:lnTo>
                <a:close/>
              </a:path>
            </a:pathLst>
          </a:custGeom>
          <a:solidFill>
            <a:srgbClr val="ACAC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4" name="object 84"/>
          <p:cNvSpPr/>
          <p:nvPr/>
        </p:nvSpPr>
        <p:spPr>
          <a:xfrm>
            <a:off x="-1270" y="2543810"/>
            <a:ext cx="9145270" cy="31750"/>
          </a:xfrm>
          <a:custGeom>
            <a:avLst/>
            <a:gdLst/>
            <a:ahLst/>
            <a:cxnLst/>
            <a:rect l="l" t="t" r="r" b="b"/>
            <a:pathLst>
              <a:path w="9145270" h="31750">
                <a:moveTo>
                  <a:pt x="0" y="31750"/>
                </a:moveTo>
                <a:lnTo>
                  <a:pt x="9145270" y="31750"/>
                </a:lnTo>
                <a:lnTo>
                  <a:pt x="9145270" y="0"/>
                </a:lnTo>
                <a:lnTo>
                  <a:pt x="0" y="0"/>
                </a:lnTo>
                <a:lnTo>
                  <a:pt x="0" y="31750"/>
                </a:lnTo>
                <a:close/>
              </a:path>
            </a:pathLst>
          </a:custGeom>
          <a:solidFill>
            <a:srgbClr val="ADAD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5" name="object 85"/>
          <p:cNvSpPr/>
          <p:nvPr/>
        </p:nvSpPr>
        <p:spPr>
          <a:xfrm>
            <a:off x="-1270" y="2575560"/>
            <a:ext cx="9145270" cy="30480"/>
          </a:xfrm>
          <a:custGeom>
            <a:avLst/>
            <a:gdLst/>
            <a:ahLst/>
            <a:cxnLst/>
            <a:rect l="l" t="t" r="r" b="b"/>
            <a:pathLst>
              <a:path w="9145270" h="30480">
                <a:moveTo>
                  <a:pt x="0" y="30479"/>
                </a:moveTo>
                <a:lnTo>
                  <a:pt x="9145270" y="30479"/>
                </a:lnTo>
                <a:lnTo>
                  <a:pt x="9145270" y="0"/>
                </a:lnTo>
                <a:lnTo>
                  <a:pt x="0" y="0"/>
                </a:lnTo>
                <a:lnTo>
                  <a:pt x="0" y="30479"/>
                </a:lnTo>
                <a:close/>
              </a:path>
            </a:pathLst>
          </a:custGeom>
          <a:solidFill>
            <a:srgbClr val="AEAE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6" name="object 86"/>
          <p:cNvSpPr/>
          <p:nvPr/>
        </p:nvSpPr>
        <p:spPr>
          <a:xfrm>
            <a:off x="-1270" y="2606039"/>
            <a:ext cx="9145270" cy="30480"/>
          </a:xfrm>
          <a:custGeom>
            <a:avLst/>
            <a:gdLst/>
            <a:ahLst/>
            <a:cxnLst/>
            <a:rect l="l" t="t" r="r" b="b"/>
            <a:pathLst>
              <a:path w="9145270" h="30480">
                <a:moveTo>
                  <a:pt x="0" y="30480"/>
                </a:moveTo>
                <a:lnTo>
                  <a:pt x="9145270" y="30480"/>
                </a:lnTo>
                <a:lnTo>
                  <a:pt x="9145270" y="0"/>
                </a:lnTo>
                <a:lnTo>
                  <a:pt x="0" y="0"/>
                </a:lnTo>
                <a:lnTo>
                  <a:pt x="0" y="30480"/>
                </a:lnTo>
                <a:close/>
              </a:path>
            </a:pathLst>
          </a:custGeom>
          <a:solidFill>
            <a:srgbClr val="AFA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7" name="object 87"/>
          <p:cNvSpPr/>
          <p:nvPr/>
        </p:nvSpPr>
        <p:spPr>
          <a:xfrm>
            <a:off x="-1270" y="2636520"/>
            <a:ext cx="9145270" cy="31750"/>
          </a:xfrm>
          <a:custGeom>
            <a:avLst/>
            <a:gdLst/>
            <a:ahLst/>
            <a:cxnLst/>
            <a:rect l="l" t="t" r="r" b="b"/>
            <a:pathLst>
              <a:path w="9145270" h="31750">
                <a:moveTo>
                  <a:pt x="0" y="31750"/>
                </a:moveTo>
                <a:lnTo>
                  <a:pt x="9145270" y="31750"/>
                </a:lnTo>
                <a:lnTo>
                  <a:pt x="9145270" y="0"/>
                </a:lnTo>
                <a:lnTo>
                  <a:pt x="0" y="0"/>
                </a:lnTo>
                <a:lnTo>
                  <a:pt x="0" y="31750"/>
                </a:lnTo>
                <a:close/>
              </a:path>
            </a:pathLst>
          </a:custGeom>
          <a:solidFill>
            <a:srgbClr val="B0B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8" name="object 88"/>
          <p:cNvSpPr/>
          <p:nvPr/>
        </p:nvSpPr>
        <p:spPr>
          <a:xfrm>
            <a:off x="-1270" y="2668270"/>
            <a:ext cx="9145270" cy="30480"/>
          </a:xfrm>
          <a:custGeom>
            <a:avLst/>
            <a:gdLst/>
            <a:ahLst/>
            <a:cxnLst/>
            <a:rect l="l" t="t" r="r" b="b"/>
            <a:pathLst>
              <a:path w="9145270" h="30480">
                <a:moveTo>
                  <a:pt x="0" y="30479"/>
                </a:moveTo>
                <a:lnTo>
                  <a:pt x="9145270" y="30479"/>
                </a:lnTo>
                <a:lnTo>
                  <a:pt x="9145270" y="0"/>
                </a:lnTo>
                <a:lnTo>
                  <a:pt x="0" y="0"/>
                </a:lnTo>
                <a:lnTo>
                  <a:pt x="0" y="30479"/>
                </a:lnTo>
                <a:close/>
              </a:path>
            </a:pathLst>
          </a:custGeom>
          <a:solidFill>
            <a:srgbClr val="B1B1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9" name="object 89"/>
          <p:cNvSpPr/>
          <p:nvPr/>
        </p:nvSpPr>
        <p:spPr>
          <a:xfrm>
            <a:off x="-1270" y="2698750"/>
            <a:ext cx="9145270" cy="31750"/>
          </a:xfrm>
          <a:custGeom>
            <a:avLst/>
            <a:gdLst/>
            <a:ahLst/>
            <a:cxnLst/>
            <a:rect l="l" t="t" r="r" b="b"/>
            <a:pathLst>
              <a:path w="9145270" h="31750">
                <a:moveTo>
                  <a:pt x="0" y="31750"/>
                </a:moveTo>
                <a:lnTo>
                  <a:pt x="9145270" y="31750"/>
                </a:lnTo>
                <a:lnTo>
                  <a:pt x="9145270" y="0"/>
                </a:lnTo>
                <a:lnTo>
                  <a:pt x="0" y="0"/>
                </a:lnTo>
                <a:lnTo>
                  <a:pt x="0" y="31750"/>
                </a:lnTo>
                <a:close/>
              </a:path>
            </a:pathLst>
          </a:custGeom>
          <a:solidFill>
            <a:srgbClr val="B2B2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0" name="object 90"/>
          <p:cNvSpPr/>
          <p:nvPr/>
        </p:nvSpPr>
        <p:spPr>
          <a:xfrm>
            <a:off x="-1270" y="2730500"/>
            <a:ext cx="9145270" cy="30480"/>
          </a:xfrm>
          <a:custGeom>
            <a:avLst/>
            <a:gdLst/>
            <a:ahLst/>
            <a:cxnLst/>
            <a:rect l="l" t="t" r="r" b="b"/>
            <a:pathLst>
              <a:path w="9145270" h="30480">
                <a:moveTo>
                  <a:pt x="0" y="30479"/>
                </a:moveTo>
                <a:lnTo>
                  <a:pt x="9145270" y="30479"/>
                </a:lnTo>
                <a:lnTo>
                  <a:pt x="9145270" y="0"/>
                </a:lnTo>
                <a:lnTo>
                  <a:pt x="0" y="0"/>
                </a:lnTo>
                <a:lnTo>
                  <a:pt x="0" y="30479"/>
                </a:lnTo>
                <a:close/>
              </a:path>
            </a:pathLst>
          </a:custGeom>
          <a:solidFill>
            <a:srgbClr val="B3B3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1" name="object 91"/>
          <p:cNvSpPr/>
          <p:nvPr/>
        </p:nvSpPr>
        <p:spPr>
          <a:xfrm>
            <a:off x="-1270" y="2760979"/>
            <a:ext cx="9145270" cy="31750"/>
          </a:xfrm>
          <a:custGeom>
            <a:avLst/>
            <a:gdLst/>
            <a:ahLst/>
            <a:cxnLst/>
            <a:rect l="l" t="t" r="r" b="b"/>
            <a:pathLst>
              <a:path w="9145270" h="31750">
                <a:moveTo>
                  <a:pt x="0" y="31750"/>
                </a:moveTo>
                <a:lnTo>
                  <a:pt x="9145270" y="31750"/>
                </a:lnTo>
                <a:lnTo>
                  <a:pt x="9145270" y="0"/>
                </a:lnTo>
                <a:lnTo>
                  <a:pt x="0" y="0"/>
                </a:lnTo>
                <a:lnTo>
                  <a:pt x="0" y="31750"/>
                </a:lnTo>
                <a:close/>
              </a:path>
            </a:pathLst>
          </a:custGeom>
          <a:solidFill>
            <a:srgbClr val="B4B4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2" name="object 92"/>
          <p:cNvSpPr/>
          <p:nvPr/>
        </p:nvSpPr>
        <p:spPr>
          <a:xfrm>
            <a:off x="-1270" y="2792729"/>
            <a:ext cx="9145270" cy="30480"/>
          </a:xfrm>
          <a:custGeom>
            <a:avLst/>
            <a:gdLst/>
            <a:ahLst/>
            <a:cxnLst/>
            <a:rect l="l" t="t" r="r" b="b"/>
            <a:pathLst>
              <a:path w="9145270" h="30480">
                <a:moveTo>
                  <a:pt x="0" y="30480"/>
                </a:moveTo>
                <a:lnTo>
                  <a:pt x="9145270" y="30480"/>
                </a:lnTo>
                <a:lnTo>
                  <a:pt x="9145270" y="0"/>
                </a:lnTo>
                <a:lnTo>
                  <a:pt x="0" y="0"/>
                </a:lnTo>
                <a:lnTo>
                  <a:pt x="0" y="30480"/>
                </a:lnTo>
                <a:close/>
              </a:path>
            </a:pathLst>
          </a:custGeom>
          <a:solidFill>
            <a:srgbClr val="B5B5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3" name="object 93"/>
          <p:cNvSpPr/>
          <p:nvPr/>
        </p:nvSpPr>
        <p:spPr>
          <a:xfrm>
            <a:off x="-1270" y="2823210"/>
            <a:ext cx="9145270" cy="30480"/>
          </a:xfrm>
          <a:custGeom>
            <a:avLst/>
            <a:gdLst/>
            <a:ahLst/>
            <a:cxnLst/>
            <a:rect l="l" t="t" r="r" b="b"/>
            <a:pathLst>
              <a:path w="9145270" h="30480">
                <a:moveTo>
                  <a:pt x="0" y="30479"/>
                </a:moveTo>
                <a:lnTo>
                  <a:pt x="9145270" y="30479"/>
                </a:lnTo>
                <a:lnTo>
                  <a:pt x="9145270" y="0"/>
                </a:lnTo>
                <a:lnTo>
                  <a:pt x="0" y="0"/>
                </a:lnTo>
                <a:lnTo>
                  <a:pt x="0" y="30479"/>
                </a:lnTo>
                <a:close/>
              </a:path>
            </a:pathLst>
          </a:custGeom>
          <a:solidFill>
            <a:srgbClr val="B6B6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4" name="object 94"/>
          <p:cNvSpPr/>
          <p:nvPr/>
        </p:nvSpPr>
        <p:spPr>
          <a:xfrm>
            <a:off x="-1270" y="2853689"/>
            <a:ext cx="9145270" cy="31750"/>
          </a:xfrm>
          <a:custGeom>
            <a:avLst/>
            <a:gdLst/>
            <a:ahLst/>
            <a:cxnLst/>
            <a:rect l="l" t="t" r="r" b="b"/>
            <a:pathLst>
              <a:path w="9145270" h="31750">
                <a:moveTo>
                  <a:pt x="0" y="31750"/>
                </a:moveTo>
                <a:lnTo>
                  <a:pt x="9145270" y="31750"/>
                </a:lnTo>
                <a:lnTo>
                  <a:pt x="9145270" y="0"/>
                </a:lnTo>
                <a:lnTo>
                  <a:pt x="0" y="0"/>
                </a:lnTo>
                <a:lnTo>
                  <a:pt x="0" y="31750"/>
                </a:lnTo>
                <a:close/>
              </a:path>
            </a:pathLst>
          </a:custGeom>
          <a:solidFill>
            <a:srgbClr val="B7B7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5" name="object 95"/>
          <p:cNvSpPr/>
          <p:nvPr/>
        </p:nvSpPr>
        <p:spPr>
          <a:xfrm>
            <a:off x="-1270" y="2885439"/>
            <a:ext cx="9145270" cy="30480"/>
          </a:xfrm>
          <a:custGeom>
            <a:avLst/>
            <a:gdLst/>
            <a:ahLst/>
            <a:cxnLst/>
            <a:rect l="l" t="t" r="r" b="b"/>
            <a:pathLst>
              <a:path w="9145270" h="30480">
                <a:moveTo>
                  <a:pt x="0" y="30480"/>
                </a:moveTo>
                <a:lnTo>
                  <a:pt x="9145270" y="30480"/>
                </a:lnTo>
                <a:lnTo>
                  <a:pt x="9145270" y="0"/>
                </a:lnTo>
                <a:lnTo>
                  <a:pt x="0" y="0"/>
                </a:lnTo>
                <a:lnTo>
                  <a:pt x="0" y="30480"/>
                </a:lnTo>
                <a:close/>
              </a:path>
            </a:pathLst>
          </a:custGeom>
          <a:solidFill>
            <a:srgbClr val="B8B8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6" name="object 96"/>
          <p:cNvSpPr/>
          <p:nvPr/>
        </p:nvSpPr>
        <p:spPr>
          <a:xfrm>
            <a:off x="-1270" y="2915920"/>
            <a:ext cx="9145270" cy="31750"/>
          </a:xfrm>
          <a:custGeom>
            <a:avLst/>
            <a:gdLst/>
            <a:ahLst/>
            <a:cxnLst/>
            <a:rect l="l" t="t" r="r" b="b"/>
            <a:pathLst>
              <a:path w="9145270" h="31750">
                <a:moveTo>
                  <a:pt x="0" y="31750"/>
                </a:moveTo>
                <a:lnTo>
                  <a:pt x="9145270" y="31750"/>
                </a:lnTo>
                <a:lnTo>
                  <a:pt x="9145270" y="0"/>
                </a:lnTo>
                <a:lnTo>
                  <a:pt x="0" y="0"/>
                </a:lnTo>
                <a:lnTo>
                  <a:pt x="0" y="31750"/>
                </a:lnTo>
                <a:close/>
              </a:path>
            </a:pathLst>
          </a:custGeom>
          <a:solidFill>
            <a:srgbClr val="B9B9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7" name="object 97"/>
          <p:cNvSpPr/>
          <p:nvPr/>
        </p:nvSpPr>
        <p:spPr>
          <a:xfrm>
            <a:off x="-1270" y="2947670"/>
            <a:ext cx="9145270" cy="30480"/>
          </a:xfrm>
          <a:custGeom>
            <a:avLst/>
            <a:gdLst/>
            <a:ahLst/>
            <a:cxnLst/>
            <a:rect l="l" t="t" r="r" b="b"/>
            <a:pathLst>
              <a:path w="9145270" h="30480">
                <a:moveTo>
                  <a:pt x="0" y="30479"/>
                </a:moveTo>
                <a:lnTo>
                  <a:pt x="9145270" y="30479"/>
                </a:lnTo>
                <a:lnTo>
                  <a:pt x="9145270" y="0"/>
                </a:lnTo>
                <a:lnTo>
                  <a:pt x="0" y="0"/>
                </a:lnTo>
                <a:lnTo>
                  <a:pt x="0" y="30479"/>
                </a:lnTo>
                <a:close/>
              </a:path>
            </a:pathLst>
          </a:custGeom>
          <a:solidFill>
            <a:srgbClr val="BABA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8" name="object 98"/>
          <p:cNvSpPr/>
          <p:nvPr/>
        </p:nvSpPr>
        <p:spPr>
          <a:xfrm>
            <a:off x="-1270" y="2978150"/>
            <a:ext cx="9145270" cy="31750"/>
          </a:xfrm>
          <a:custGeom>
            <a:avLst/>
            <a:gdLst/>
            <a:ahLst/>
            <a:cxnLst/>
            <a:rect l="l" t="t" r="r" b="b"/>
            <a:pathLst>
              <a:path w="9145270" h="31750">
                <a:moveTo>
                  <a:pt x="0" y="31750"/>
                </a:moveTo>
                <a:lnTo>
                  <a:pt x="9145270" y="31750"/>
                </a:lnTo>
                <a:lnTo>
                  <a:pt x="9145270" y="0"/>
                </a:lnTo>
                <a:lnTo>
                  <a:pt x="0" y="0"/>
                </a:lnTo>
                <a:lnTo>
                  <a:pt x="0" y="31750"/>
                </a:lnTo>
                <a:close/>
              </a:path>
            </a:pathLst>
          </a:custGeom>
          <a:solidFill>
            <a:srgbClr val="BBBB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9" name="object 99"/>
          <p:cNvSpPr/>
          <p:nvPr/>
        </p:nvSpPr>
        <p:spPr>
          <a:xfrm>
            <a:off x="-1270" y="3009900"/>
            <a:ext cx="9145270" cy="30480"/>
          </a:xfrm>
          <a:custGeom>
            <a:avLst/>
            <a:gdLst/>
            <a:ahLst/>
            <a:cxnLst/>
            <a:rect l="l" t="t" r="r" b="b"/>
            <a:pathLst>
              <a:path w="9145270" h="30480">
                <a:moveTo>
                  <a:pt x="0" y="30479"/>
                </a:moveTo>
                <a:lnTo>
                  <a:pt x="9145270" y="30479"/>
                </a:lnTo>
                <a:lnTo>
                  <a:pt x="9145270" y="0"/>
                </a:lnTo>
                <a:lnTo>
                  <a:pt x="0" y="0"/>
                </a:lnTo>
                <a:lnTo>
                  <a:pt x="0" y="30479"/>
                </a:lnTo>
                <a:close/>
              </a:path>
            </a:pathLst>
          </a:custGeom>
          <a:solidFill>
            <a:srgbClr val="BCBC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0" name="object 100"/>
          <p:cNvSpPr/>
          <p:nvPr/>
        </p:nvSpPr>
        <p:spPr>
          <a:xfrm>
            <a:off x="-1270" y="3040379"/>
            <a:ext cx="9145270" cy="31750"/>
          </a:xfrm>
          <a:custGeom>
            <a:avLst/>
            <a:gdLst/>
            <a:ahLst/>
            <a:cxnLst/>
            <a:rect l="l" t="t" r="r" b="b"/>
            <a:pathLst>
              <a:path w="9145270" h="31750">
                <a:moveTo>
                  <a:pt x="0" y="31750"/>
                </a:moveTo>
                <a:lnTo>
                  <a:pt x="9145270" y="31750"/>
                </a:lnTo>
                <a:lnTo>
                  <a:pt x="9145270" y="0"/>
                </a:lnTo>
                <a:lnTo>
                  <a:pt x="0" y="0"/>
                </a:lnTo>
                <a:lnTo>
                  <a:pt x="0" y="31750"/>
                </a:lnTo>
                <a:close/>
              </a:path>
            </a:pathLst>
          </a:custGeom>
          <a:solidFill>
            <a:srgbClr val="BDBD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1" name="object 101"/>
          <p:cNvSpPr/>
          <p:nvPr/>
        </p:nvSpPr>
        <p:spPr>
          <a:xfrm>
            <a:off x="-1270" y="3072129"/>
            <a:ext cx="9145270" cy="30480"/>
          </a:xfrm>
          <a:custGeom>
            <a:avLst/>
            <a:gdLst/>
            <a:ahLst/>
            <a:cxnLst/>
            <a:rect l="l" t="t" r="r" b="b"/>
            <a:pathLst>
              <a:path w="9145270" h="30480">
                <a:moveTo>
                  <a:pt x="0" y="30480"/>
                </a:moveTo>
                <a:lnTo>
                  <a:pt x="9145270" y="30480"/>
                </a:lnTo>
                <a:lnTo>
                  <a:pt x="9145270" y="0"/>
                </a:lnTo>
                <a:lnTo>
                  <a:pt x="0" y="0"/>
                </a:lnTo>
                <a:lnTo>
                  <a:pt x="0" y="30480"/>
                </a:lnTo>
                <a:close/>
              </a:path>
            </a:pathLst>
          </a:custGeom>
          <a:solidFill>
            <a:srgbClr val="BEBE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2" name="object 102"/>
          <p:cNvSpPr/>
          <p:nvPr/>
        </p:nvSpPr>
        <p:spPr>
          <a:xfrm>
            <a:off x="-1270" y="3102610"/>
            <a:ext cx="9145270" cy="30480"/>
          </a:xfrm>
          <a:custGeom>
            <a:avLst/>
            <a:gdLst/>
            <a:ahLst/>
            <a:cxnLst/>
            <a:rect l="l" t="t" r="r" b="b"/>
            <a:pathLst>
              <a:path w="9145270" h="30480">
                <a:moveTo>
                  <a:pt x="0" y="30479"/>
                </a:moveTo>
                <a:lnTo>
                  <a:pt x="9145270" y="30479"/>
                </a:lnTo>
                <a:lnTo>
                  <a:pt x="9145270" y="0"/>
                </a:lnTo>
                <a:lnTo>
                  <a:pt x="0" y="0"/>
                </a:lnTo>
                <a:lnTo>
                  <a:pt x="0" y="30479"/>
                </a:lnTo>
                <a:close/>
              </a:path>
            </a:pathLst>
          </a:custGeom>
          <a:solidFill>
            <a:srgbClr val="BFB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3" name="object 103"/>
          <p:cNvSpPr/>
          <p:nvPr/>
        </p:nvSpPr>
        <p:spPr>
          <a:xfrm>
            <a:off x="-1270" y="3133089"/>
            <a:ext cx="9145270" cy="31750"/>
          </a:xfrm>
          <a:custGeom>
            <a:avLst/>
            <a:gdLst/>
            <a:ahLst/>
            <a:cxnLst/>
            <a:rect l="l" t="t" r="r" b="b"/>
            <a:pathLst>
              <a:path w="9145270" h="31750">
                <a:moveTo>
                  <a:pt x="0" y="31750"/>
                </a:moveTo>
                <a:lnTo>
                  <a:pt x="9145270" y="31750"/>
                </a:lnTo>
                <a:lnTo>
                  <a:pt x="9145270" y="0"/>
                </a:lnTo>
                <a:lnTo>
                  <a:pt x="0" y="0"/>
                </a:lnTo>
                <a:lnTo>
                  <a:pt x="0" y="31750"/>
                </a:lnTo>
                <a:close/>
              </a:path>
            </a:pathLst>
          </a:custGeom>
          <a:solidFill>
            <a:srgbClr val="C0C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4" name="object 104"/>
          <p:cNvSpPr/>
          <p:nvPr/>
        </p:nvSpPr>
        <p:spPr>
          <a:xfrm>
            <a:off x="-1270" y="3164839"/>
            <a:ext cx="9145270" cy="30480"/>
          </a:xfrm>
          <a:custGeom>
            <a:avLst/>
            <a:gdLst/>
            <a:ahLst/>
            <a:cxnLst/>
            <a:rect l="l" t="t" r="r" b="b"/>
            <a:pathLst>
              <a:path w="9145270" h="30480">
                <a:moveTo>
                  <a:pt x="0" y="30480"/>
                </a:moveTo>
                <a:lnTo>
                  <a:pt x="9145270" y="30480"/>
                </a:lnTo>
                <a:lnTo>
                  <a:pt x="9145270" y="0"/>
                </a:lnTo>
                <a:lnTo>
                  <a:pt x="0" y="0"/>
                </a:lnTo>
                <a:lnTo>
                  <a:pt x="0" y="30480"/>
                </a:lnTo>
                <a:close/>
              </a:path>
            </a:pathLst>
          </a:custGeom>
          <a:solidFill>
            <a:srgbClr val="C1C1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5" name="object 105"/>
          <p:cNvSpPr/>
          <p:nvPr/>
        </p:nvSpPr>
        <p:spPr>
          <a:xfrm>
            <a:off x="-1270" y="3195320"/>
            <a:ext cx="9145270" cy="31750"/>
          </a:xfrm>
          <a:custGeom>
            <a:avLst/>
            <a:gdLst/>
            <a:ahLst/>
            <a:cxnLst/>
            <a:rect l="l" t="t" r="r" b="b"/>
            <a:pathLst>
              <a:path w="9145270" h="31750">
                <a:moveTo>
                  <a:pt x="0" y="31750"/>
                </a:moveTo>
                <a:lnTo>
                  <a:pt x="9145270" y="31750"/>
                </a:lnTo>
                <a:lnTo>
                  <a:pt x="9145270" y="0"/>
                </a:lnTo>
                <a:lnTo>
                  <a:pt x="0" y="0"/>
                </a:lnTo>
                <a:lnTo>
                  <a:pt x="0" y="31750"/>
                </a:lnTo>
                <a:close/>
              </a:path>
            </a:pathLst>
          </a:custGeom>
          <a:solidFill>
            <a:srgbClr val="C2C2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6" name="object 106"/>
          <p:cNvSpPr/>
          <p:nvPr/>
        </p:nvSpPr>
        <p:spPr>
          <a:xfrm>
            <a:off x="-1270" y="3227070"/>
            <a:ext cx="9145270" cy="30480"/>
          </a:xfrm>
          <a:custGeom>
            <a:avLst/>
            <a:gdLst/>
            <a:ahLst/>
            <a:cxnLst/>
            <a:rect l="l" t="t" r="r" b="b"/>
            <a:pathLst>
              <a:path w="9145270" h="30479">
                <a:moveTo>
                  <a:pt x="0" y="30479"/>
                </a:moveTo>
                <a:lnTo>
                  <a:pt x="9145270" y="30479"/>
                </a:lnTo>
                <a:lnTo>
                  <a:pt x="9145270" y="0"/>
                </a:lnTo>
                <a:lnTo>
                  <a:pt x="0" y="0"/>
                </a:lnTo>
                <a:lnTo>
                  <a:pt x="0" y="30479"/>
                </a:lnTo>
                <a:close/>
              </a:path>
            </a:pathLst>
          </a:custGeom>
          <a:solidFill>
            <a:srgbClr val="C3C3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7" name="object 107"/>
          <p:cNvSpPr/>
          <p:nvPr/>
        </p:nvSpPr>
        <p:spPr>
          <a:xfrm>
            <a:off x="-1270" y="3257550"/>
            <a:ext cx="9145270" cy="31750"/>
          </a:xfrm>
          <a:custGeom>
            <a:avLst/>
            <a:gdLst/>
            <a:ahLst/>
            <a:cxnLst/>
            <a:rect l="l" t="t" r="r" b="b"/>
            <a:pathLst>
              <a:path w="9145270" h="31750">
                <a:moveTo>
                  <a:pt x="0" y="31750"/>
                </a:moveTo>
                <a:lnTo>
                  <a:pt x="9145270" y="31750"/>
                </a:lnTo>
                <a:lnTo>
                  <a:pt x="9145270" y="0"/>
                </a:lnTo>
                <a:lnTo>
                  <a:pt x="0" y="0"/>
                </a:lnTo>
                <a:lnTo>
                  <a:pt x="0" y="31750"/>
                </a:lnTo>
                <a:close/>
              </a:path>
            </a:pathLst>
          </a:custGeom>
          <a:solidFill>
            <a:srgbClr val="C4C4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8" name="object 108"/>
          <p:cNvSpPr/>
          <p:nvPr/>
        </p:nvSpPr>
        <p:spPr>
          <a:xfrm>
            <a:off x="-1270" y="3289300"/>
            <a:ext cx="9145270" cy="30480"/>
          </a:xfrm>
          <a:custGeom>
            <a:avLst/>
            <a:gdLst/>
            <a:ahLst/>
            <a:cxnLst/>
            <a:rect l="l" t="t" r="r" b="b"/>
            <a:pathLst>
              <a:path w="9145270" h="30479">
                <a:moveTo>
                  <a:pt x="0" y="30479"/>
                </a:moveTo>
                <a:lnTo>
                  <a:pt x="9145270" y="30479"/>
                </a:lnTo>
                <a:lnTo>
                  <a:pt x="9145270" y="0"/>
                </a:lnTo>
                <a:lnTo>
                  <a:pt x="0" y="0"/>
                </a:lnTo>
                <a:lnTo>
                  <a:pt x="0" y="30479"/>
                </a:lnTo>
                <a:close/>
              </a:path>
            </a:pathLst>
          </a:custGeom>
          <a:solidFill>
            <a:srgbClr val="C5C5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9" name="object 109"/>
          <p:cNvSpPr/>
          <p:nvPr/>
        </p:nvSpPr>
        <p:spPr>
          <a:xfrm>
            <a:off x="-1270" y="3319779"/>
            <a:ext cx="9145270" cy="30480"/>
          </a:xfrm>
          <a:custGeom>
            <a:avLst/>
            <a:gdLst/>
            <a:ahLst/>
            <a:cxnLst/>
            <a:rect l="l" t="t" r="r" b="b"/>
            <a:pathLst>
              <a:path w="9145270" h="30479">
                <a:moveTo>
                  <a:pt x="0" y="30480"/>
                </a:moveTo>
                <a:lnTo>
                  <a:pt x="9145270" y="30480"/>
                </a:lnTo>
                <a:lnTo>
                  <a:pt x="9145270" y="0"/>
                </a:lnTo>
                <a:lnTo>
                  <a:pt x="0" y="0"/>
                </a:lnTo>
                <a:lnTo>
                  <a:pt x="0" y="30480"/>
                </a:lnTo>
                <a:close/>
              </a:path>
            </a:pathLst>
          </a:custGeom>
          <a:solidFill>
            <a:srgbClr val="C6C6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0" name="object 110"/>
          <p:cNvSpPr/>
          <p:nvPr/>
        </p:nvSpPr>
        <p:spPr>
          <a:xfrm>
            <a:off x="-1270" y="3350259"/>
            <a:ext cx="9145270" cy="31750"/>
          </a:xfrm>
          <a:custGeom>
            <a:avLst/>
            <a:gdLst/>
            <a:ahLst/>
            <a:cxnLst/>
            <a:rect l="l" t="t" r="r" b="b"/>
            <a:pathLst>
              <a:path w="9145270" h="31750">
                <a:moveTo>
                  <a:pt x="0" y="31750"/>
                </a:moveTo>
                <a:lnTo>
                  <a:pt x="9145270" y="31750"/>
                </a:lnTo>
                <a:lnTo>
                  <a:pt x="9145270" y="0"/>
                </a:lnTo>
                <a:lnTo>
                  <a:pt x="0" y="0"/>
                </a:lnTo>
                <a:lnTo>
                  <a:pt x="0" y="31750"/>
                </a:lnTo>
                <a:close/>
              </a:path>
            </a:pathLst>
          </a:custGeom>
          <a:solidFill>
            <a:srgbClr val="C7C7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1" name="object 111"/>
          <p:cNvSpPr/>
          <p:nvPr/>
        </p:nvSpPr>
        <p:spPr>
          <a:xfrm>
            <a:off x="-1270" y="3382009"/>
            <a:ext cx="9145270" cy="30480"/>
          </a:xfrm>
          <a:custGeom>
            <a:avLst/>
            <a:gdLst/>
            <a:ahLst/>
            <a:cxnLst/>
            <a:rect l="l" t="t" r="r" b="b"/>
            <a:pathLst>
              <a:path w="9145270" h="30479">
                <a:moveTo>
                  <a:pt x="0" y="30479"/>
                </a:moveTo>
                <a:lnTo>
                  <a:pt x="9145270" y="30479"/>
                </a:lnTo>
                <a:lnTo>
                  <a:pt x="9145270" y="0"/>
                </a:lnTo>
                <a:lnTo>
                  <a:pt x="0" y="0"/>
                </a:lnTo>
                <a:lnTo>
                  <a:pt x="0" y="30479"/>
                </a:lnTo>
                <a:close/>
              </a:path>
            </a:pathLst>
          </a:custGeom>
          <a:solidFill>
            <a:srgbClr val="C8C8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2" name="object 112"/>
          <p:cNvSpPr/>
          <p:nvPr/>
        </p:nvSpPr>
        <p:spPr>
          <a:xfrm>
            <a:off x="-1270" y="3412490"/>
            <a:ext cx="9145270" cy="31750"/>
          </a:xfrm>
          <a:custGeom>
            <a:avLst/>
            <a:gdLst/>
            <a:ahLst/>
            <a:cxnLst/>
            <a:rect l="l" t="t" r="r" b="b"/>
            <a:pathLst>
              <a:path w="9145270" h="31750">
                <a:moveTo>
                  <a:pt x="0" y="31750"/>
                </a:moveTo>
                <a:lnTo>
                  <a:pt x="9145270" y="31750"/>
                </a:lnTo>
                <a:lnTo>
                  <a:pt x="9145270" y="0"/>
                </a:lnTo>
                <a:lnTo>
                  <a:pt x="0" y="0"/>
                </a:lnTo>
                <a:lnTo>
                  <a:pt x="0" y="31750"/>
                </a:lnTo>
                <a:close/>
              </a:path>
            </a:pathLst>
          </a:custGeom>
          <a:solidFill>
            <a:srgbClr val="C9C9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3" name="object 113"/>
          <p:cNvSpPr/>
          <p:nvPr/>
        </p:nvSpPr>
        <p:spPr>
          <a:xfrm>
            <a:off x="-1270" y="3444240"/>
            <a:ext cx="9145270" cy="30480"/>
          </a:xfrm>
          <a:custGeom>
            <a:avLst/>
            <a:gdLst/>
            <a:ahLst/>
            <a:cxnLst/>
            <a:rect l="l" t="t" r="r" b="b"/>
            <a:pathLst>
              <a:path w="9145270" h="30479">
                <a:moveTo>
                  <a:pt x="0" y="30480"/>
                </a:moveTo>
                <a:lnTo>
                  <a:pt x="9145270" y="30480"/>
                </a:lnTo>
                <a:lnTo>
                  <a:pt x="9145270" y="0"/>
                </a:lnTo>
                <a:lnTo>
                  <a:pt x="0" y="0"/>
                </a:lnTo>
                <a:lnTo>
                  <a:pt x="0" y="30480"/>
                </a:lnTo>
                <a:close/>
              </a:path>
            </a:pathLst>
          </a:custGeom>
          <a:solidFill>
            <a:srgbClr val="CCCC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4" name="object 114"/>
          <p:cNvSpPr/>
          <p:nvPr/>
        </p:nvSpPr>
        <p:spPr>
          <a:xfrm>
            <a:off x="-1270" y="3474720"/>
            <a:ext cx="9145270" cy="31750"/>
          </a:xfrm>
          <a:custGeom>
            <a:avLst/>
            <a:gdLst/>
            <a:ahLst/>
            <a:cxnLst/>
            <a:rect l="l" t="t" r="r" b="b"/>
            <a:pathLst>
              <a:path w="9145270" h="31750">
                <a:moveTo>
                  <a:pt x="0" y="31750"/>
                </a:moveTo>
                <a:lnTo>
                  <a:pt x="9145270" y="31750"/>
                </a:lnTo>
                <a:lnTo>
                  <a:pt x="9145270" y="0"/>
                </a:lnTo>
                <a:lnTo>
                  <a:pt x="0" y="0"/>
                </a:lnTo>
                <a:lnTo>
                  <a:pt x="0" y="31750"/>
                </a:lnTo>
                <a:close/>
              </a:path>
            </a:pathLst>
          </a:custGeom>
          <a:solidFill>
            <a:srgbClr val="CACA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5" name="object 115"/>
          <p:cNvSpPr/>
          <p:nvPr/>
        </p:nvSpPr>
        <p:spPr>
          <a:xfrm>
            <a:off x="-1270" y="3506470"/>
            <a:ext cx="9145270" cy="30480"/>
          </a:xfrm>
          <a:custGeom>
            <a:avLst/>
            <a:gdLst/>
            <a:ahLst/>
            <a:cxnLst/>
            <a:rect l="l" t="t" r="r" b="b"/>
            <a:pathLst>
              <a:path w="9145270" h="30479">
                <a:moveTo>
                  <a:pt x="0" y="30479"/>
                </a:moveTo>
                <a:lnTo>
                  <a:pt x="9145270" y="30479"/>
                </a:lnTo>
                <a:lnTo>
                  <a:pt x="9145270" y="0"/>
                </a:lnTo>
                <a:lnTo>
                  <a:pt x="0" y="0"/>
                </a:lnTo>
                <a:lnTo>
                  <a:pt x="0" y="30479"/>
                </a:lnTo>
                <a:close/>
              </a:path>
            </a:pathLst>
          </a:custGeom>
          <a:solidFill>
            <a:srgbClr val="C9C9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6" name="object 116"/>
          <p:cNvSpPr/>
          <p:nvPr/>
        </p:nvSpPr>
        <p:spPr>
          <a:xfrm>
            <a:off x="-1270" y="3536950"/>
            <a:ext cx="9145270" cy="30480"/>
          </a:xfrm>
          <a:custGeom>
            <a:avLst/>
            <a:gdLst/>
            <a:ahLst/>
            <a:cxnLst/>
            <a:rect l="l" t="t" r="r" b="b"/>
            <a:pathLst>
              <a:path w="9145270" h="30479">
                <a:moveTo>
                  <a:pt x="0" y="30479"/>
                </a:moveTo>
                <a:lnTo>
                  <a:pt x="9145270" y="30479"/>
                </a:lnTo>
                <a:lnTo>
                  <a:pt x="9145270" y="0"/>
                </a:lnTo>
                <a:lnTo>
                  <a:pt x="0" y="0"/>
                </a:lnTo>
                <a:lnTo>
                  <a:pt x="0" y="30479"/>
                </a:lnTo>
                <a:close/>
              </a:path>
            </a:pathLst>
          </a:custGeom>
          <a:solidFill>
            <a:srgbClr val="C8C8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7" name="object 117"/>
          <p:cNvSpPr/>
          <p:nvPr/>
        </p:nvSpPr>
        <p:spPr>
          <a:xfrm>
            <a:off x="-1270" y="3567429"/>
            <a:ext cx="9145270" cy="31750"/>
          </a:xfrm>
          <a:custGeom>
            <a:avLst/>
            <a:gdLst/>
            <a:ahLst/>
            <a:cxnLst/>
            <a:rect l="l" t="t" r="r" b="b"/>
            <a:pathLst>
              <a:path w="9145270" h="31750">
                <a:moveTo>
                  <a:pt x="0" y="31750"/>
                </a:moveTo>
                <a:lnTo>
                  <a:pt x="9145270" y="31750"/>
                </a:lnTo>
                <a:lnTo>
                  <a:pt x="9145270" y="0"/>
                </a:lnTo>
                <a:lnTo>
                  <a:pt x="0" y="0"/>
                </a:lnTo>
                <a:lnTo>
                  <a:pt x="0" y="31750"/>
                </a:lnTo>
                <a:close/>
              </a:path>
            </a:pathLst>
          </a:custGeom>
          <a:solidFill>
            <a:srgbClr val="C7C7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8" name="object 118"/>
          <p:cNvSpPr/>
          <p:nvPr/>
        </p:nvSpPr>
        <p:spPr>
          <a:xfrm>
            <a:off x="-1270" y="3599179"/>
            <a:ext cx="9145270" cy="30480"/>
          </a:xfrm>
          <a:custGeom>
            <a:avLst/>
            <a:gdLst/>
            <a:ahLst/>
            <a:cxnLst/>
            <a:rect l="l" t="t" r="r" b="b"/>
            <a:pathLst>
              <a:path w="9145270" h="30479">
                <a:moveTo>
                  <a:pt x="0" y="30480"/>
                </a:moveTo>
                <a:lnTo>
                  <a:pt x="9145270" y="30480"/>
                </a:lnTo>
                <a:lnTo>
                  <a:pt x="9145270" y="0"/>
                </a:lnTo>
                <a:lnTo>
                  <a:pt x="0" y="0"/>
                </a:lnTo>
                <a:lnTo>
                  <a:pt x="0" y="30480"/>
                </a:lnTo>
                <a:close/>
              </a:path>
            </a:pathLst>
          </a:custGeom>
          <a:solidFill>
            <a:srgbClr val="C6C6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9" name="object 119"/>
          <p:cNvSpPr/>
          <p:nvPr/>
        </p:nvSpPr>
        <p:spPr>
          <a:xfrm>
            <a:off x="-1270" y="3629659"/>
            <a:ext cx="9145270" cy="31750"/>
          </a:xfrm>
          <a:custGeom>
            <a:avLst/>
            <a:gdLst/>
            <a:ahLst/>
            <a:cxnLst/>
            <a:rect l="l" t="t" r="r" b="b"/>
            <a:pathLst>
              <a:path w="9145270" h="31750">
                <a:moveTo>
                  <a:pt x="0" y="31750"/>
                </a:moveTo>
                <a:lnTo>
                  <a:pt x="9145270" y="31750"/>
                </a:lnTo>
                <a:lnTo>
                  <a:pt x="9145270" y="0"/>
                </a:lnTo>
                <a:lnTo>
                  <a:pt x="0" y="0"/>
                </a:lnTo>
                <a:lnTo>
                  <a:pt x="0" y="31750"/>
                </a:lnTo>
                <a:close/>
              </a:path>
            </a:pathLst>
          </a:custGeom>
          <a:solidFill>
            <a:srgbClr val="C5C5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0" name="object 120"/>
          <p:cNvSpPr/>
          <p:nvPr/>
        </p:nvSpPr>
        <p:spPr>
          <a:xfrm>
            <a:off x="-1270" y="3661409"/>
            <a:ext cx="9145270" cy="30480"/>
          </a:xfrm>
          <a:custGeom>
            <a:avLst/>
            <a:gdLst/>
            <a:ahLst/>
            <a:cxnLst/>
            <a:rect l="l" t="t" r="r" b="b"/>
            <a:pathLst>
              <a:path w="9145270" h="30479">
                <a:moveTo>
                  <a:pt x="0" y="30479"/>
                </a:moveTo>
                <a:lnTo>
                  <a:pt x="9145270" y="30479"/>
                </a:lnTo>
                <a:lnTo>
                  <a:pt x="9145270" y="0"/>
                </a:lnTo>
                <a:lnTo>
                  <a:pt x="0" y="0"/>
                </a:lnTo>
                <a:lnTo>
                  <a:pt x="0" y="30479"/>
                </a:lnTo>
                <a:close/>
              </a:path>
            </a:pathLst>
          </a:custGeom>
          <a:solidFill>
            <a:srgbClr val="C4C4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1" name="object 121"/>
          <p:cNvSpPr/>
          <p:nvPr/>
        </p:nvSpPr>
        <p:spPr>
          <a:xfrm>
            <a:off x="-1270" y="3691890"/>
            <a:ext cx="9145270" cy="31750"/>
          </a:xfrm>
          <a:custGeom>
            <a:avLst/>
            <a:gdLst/>
            <a:ahLst/>
            <a:cxnLst/>
            <a:rect l="l" t="t" r="r" b="b"/>
            <a:pathLst>
              <a:path w="9145270" h="31750">
                <a:moveTo>
                  <a:pt x="0" y="31750"/>
                </a:moveTo>
                <a:lnTo>
                  <a:pt x="9145270" y="31750"/>
                </a:lnTo>
                <a:lnTo>
                  <a:pt x="9145270" y="0"/>
                </a:lnTo>
                <a:lnTo>
                  <a:pt x="0" y="0"/>
                </a:lnTo>
                <a:lnTo>
                  <a:pt x="0" y="31750"/>
                </a:lnTo>
                <a:close/>
              </a:path>
            </a:pathLst>
          </a:custGeom>
          <a:solidFill>
            <a:srgbClr val="C3C3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2" name="object 122"/>
          <p:cNvSpPr/>
          <p:nvPr/>
        </p:nvSpPr>
        <p:spPr>
          <a:xfrm>
            <a:off x="-1270" y="3723640"/>
            <a:ext cx="9145270" cy="30480"/>
          </a:xfrm>
          <a:custGeom>
            <a:avLst/>
            <a:gdLst/>
            <a:ahLst/>
            <a:cxnLst/>
            <a:rect l="l" t="t" r="r" b="b"/>
            <a:pathLst>
              <a:path w="9145270" h="30479">
                <a:moveTo>
                  <a:pt x="0" y="30479"/>
                </a:moveTo>
                <a:lnTo>
                  <a:pt x="9145270" y="30479"/>
                </a:lnTo>
                <a:lnTo>
                  <a:pt x="9145270" y="0"/>
                </a:lnTo>
                <a:lnTo>
                  <a:pt x="0" y="0"/>
                </a:lnTo>
                <a:lnTo>
                  <a:pt x="0" y="30479"/>
                </a:lnTo>
                <a:close/>
              </a:path>
            </a:pathLst>
          </a:custGeom>
          <a:solidFill>
            <a:srgbClr val="C2C2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3" name="object 123"/>
          <p:cNvSpPr/>
          <p:nvPr/>
        </p:nvSpPr>
        <p:spPr>
          <a:xfrm>
            <a:off x="-1270" y="3754120"/>
            <a:ext cx="9145270" cy="31750"/>
          </a:xfrm>
          <a:custGeom>
            <a:avLst/>
            <a:gdLst/>
            <a:ahLst/>
            <a:cxnLst/>
            <a:rect l="l" t="t" r="r" b="b"/>
            <a:pathLst>
              <a:path w="9145270" h="31750">
                <a:moveTo>
                  <a:pt x="0" y="31749"/>
                </a:moveTo>
                <a:lnTo>
                  <a:pt x="9145270" y="31749"/>
                </a:lnTo>
                <a:lnTo>
                  <a:pt x="9145270" y="0"/>
                </a:lnTo>
                <a:lnTo>
                  <a:pt x="0" y="0"/>
                </a:lnTo>
                <a:lnTo>
                  <a:pt x="0" y="31749"/>
                </a:lnTo>
                <a:close/>
              </a:path>
            </a:pathLst>
          </a:custGeom>
          <a:solidFill>
            <a:srgbClr val="C1C1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4" name="object 124"/>
          <p:cNvSpPr/>
          <p:nvPr/>
        </p:nvSpPr>
        <p:spPr>
          <a:xfrm>
            <a:off x="-1270" y="3785870"/>
            <a:ext cx="9145270" cy="30480"/>
          </a:xfrm>
          <a:custGeom>
            <a:avLst/>
            <a:gdLst/>
            <a:ahLst/>
            <a:cxnLst/>
            <a:rect l="l" t="t" r="r" b="b"/>
            <a:pathLst>
              <a:path w="9145270" h="30479">
                <a:moveTo>
                  <a:pt x="0" y="30479"/>
                </a:moveTo>
                <a:lnTo>
                  <a:pt x="9145270" y="30479"/>
                </a:lnTo>
                <a:lnTo>
                  <a:pt x="9145270" y="0"/>
                </a:lnTo>
                <a:lnTo>
                  <a:pt x="0" y="0"/>
                </a:lnTo>
                <a:lnTo>
                  <a:pt x="0" y="30479"/>
                </a:lnTo>
                <a:close/>
              </a:path>
            </a:pathLst>
          </a:custGeom>
          <a:solidFill>
            <a:srgbClr val="C0C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5" name="object 125"/>
          <p:cNvSpPr/>
          <p:nvPr/>
        </p:nvSpPr>
        <p:spPr>
          <a:xfrm>
            <a:off x="-1270" y="3816350"/>
            <a:ext cx="9145270" cy="30480"/>
          </a:xfrm>
          <a:custGeom>
            <a:avLst/>
            <a:gdLst/>
            <a:ahLst/>
            <a:cxnLst/>
            <a:rect l="l" t="t" r="r" b="b"/>
            <a:pathLst>
              <a:path w="9145270" h="30479">
                <a:moveTo>
                  <a:pt x="0" y="30479"/>
                </a:moveTo>
                <a:lnTo>
                  <a:pt x="9145270" y="30479"/>
                </a:lnTo>
                <a:lnTo>
                  <a:pt x="9145270" y="0"/>
                </a:lnTo>
                <a:lnTo>
                  <a:pt x="0" y="0"/>
                </a:lnTo>
                <a:lnTo>
                  <a:pt x="0" y="30479"/>
                </a:lnTo>
                <a:close/>
              </a:path>
            </a:pathLst>
          </a:custGeom>
          <a:solidFill>
            <a:srgbClr val="BFB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6" name="object 126"/>
          <p:cNvSpPr/>
          <p:nvPr/>
        </p:nvSpPr>
        <p:spPr>
          <a:xfrm>
            <a:off x="-1270" y="3846829"/>
            <a:ext cx="9145270" cy="31750"/>
          </a:xfrm>
          <a:custGeom>
            <a:avLst/>
            <a:gdLst/>
            <a:ahLst/>
            <a:cxnLst/>
            <a:rect l="l" t="t" r="r" b="b"/>
            <a:pathLst>
              <a:path w="9145270" h="31750">
                <a:moveTo>
                  <a:pt x="0" y="31750"/>
                </a:moveTo>
                <a:lnTo>
                  <a:pt x="9145270" y="31750"/>
                </a:lnTo>
                <a:lnTo>
                  <a:pt x="9145270" y="0"/>
                </a:lnTo>
                <a:lnTo>
                  <a:pt x="0" y="0"/>
                </a:lnTo>
                <a:lnTo>
                  <a:pt x="0" y="31750"/>
                </a:lnTo>
                <a:close/>
              </a:path>
            </a:pathLst>
          </a:custGeom>
          <a:solidFill>
            <a:srgbClr val="BEBE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7" name="object 127"/>
          <p:cNvSpPr/>
          <p:nvPr/>
        </p:nvSpPr>
        <p:spPr>
          <a:xfrm>
            <a:off x="-1270" y="3878579"/>
            <a:ext cx="9145270" cy="30480"/>
          </a:xfrm>
          <a:custGeom>
            <a:avLst/>
            <a:gdLst/>
            <a:ahLst/>
            <a:cxnLst/>
            <a:rect l="l" t="t" r="r" b="b"/>
            <a:pathLst>
              <a:path w="9145270" h="30479">
                <a:moveTo>
                  <a:pt x="0" y="30479"/>
                </a:moveTo>
                <a:lnTo>
                  <a:pt x="9145270" y="30479"/>
                </a:lnTo>
                <a:lnTo>
                  <a:pt x="9145270" y="0"/>
                </a:lnTo>
                <a:lnTo>
                  <a:pt x="0" y="0"/>
                </a:lnTo>
                <a:lnTo>
                  <a:pt x="0" y="30479"/>
                </a:lnTo>
                <a:close/>
              </a:path>
            </a:pathLst>
          </a:custGeom>
          <a:solidFill>
            <a:srgbClr val="BDBD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8" name="object 128"/>
          <p:cNvSpPr/>
          <p:nvPr/>
        </p:nvSpPr>
        <p:spPr>
          <a:xfrm>
            <a:off x="-1270" y="3909059"/>
            <a:ext cx="9145270" cy="31750"/>
          </a:xfrm>
          <a:custGeom>
            <a:avLst/>
            <a:gdLst/>
            <a:ahLst/>
            <a:cxnLst/>
            <a:rect l="l" t="t" r="r" b="b"/>
            <a:pathLst>
              <a:path w="9145270" h="31750">
                <a:moveTo>
                  <a:pt x="0" y="31750"/>
                </a:moveTo>
                <a:lnTo>
                  <a:pt x="9145270" y="31750"/>
                </a:lnTo>
                <a:lnTo>
                  <a:pt x="9145270" y="0"/>
                </a:lnTo>
                <a:lnTo>
                  <a:pt x="0" y="0"/>
                </a:lnTo>
                <a:lnTo>
                  <a:pt x="0" y="31750"/>
                </a:lnTo>
                <a:close/>
              </a:path>
            </a:pathLst>
          </a:custGeom>
          <a:solidFill>
            <a:srgbClr val="BCBC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9" name="object 129"/>
          <p:cNvSpPr/>
          <p:nvPr/>
        </p:nvSpPr>
        <p:spPr>
          <a:xfrm>
            <a:off x="-1270" y="3940809"/>
            <a:ext cx="9145270" cy="30480"/>
          </a:xfrm>
          <a:custGeom>
            <a:avLst/>
            <a:gdLst/>
            <a:ahLst/>
            <a:cxnLst/>
            <a:rect l="l" t="t" r="r" b="b"/>
            <a:pathLst>
              <a:path w="9145270" h="30479">
                <a:moveTo>
                  <a:pt x="0" y="30479"/>
                </a:moveTo>
                <a:lnTo>
                  <a:pt x="9145270" y="30479"/>
                </a:lnTo>
                <a:lnTo>
                  <a:pt x="9145270" y="0"/>
                </a:lnTo>
                <a:lnTo>
                  <a:pt x="0" y="0"/>
                </a:lnTo>
                <a:lnTo>
                  <a:pt x="0" y="30479"/>
                </a:lnTo>
                <a:close/>
              </a:path>
            </a:pathLst>
          </a:custGeom>
          <a:solidFill>
            <a:srgbClr val="BBBB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0" name="object 130"/>
          <p:cNvSpPr/>
          <p:nvPr/>
        </p:nvSpPr>
        <p:spPr>
          <a:xfrm>
            <a:off x="-1270" y="3971290"/>
            <a:ext cx="9145270" cy="31750"/>
          </a:xfrm>
          <a:custGeom>
            <a:avLst/>
            <a:gdLst/>
            <a:ahLst/>
            <a:cxnLst/>
            <a:rect l="l" t="t" r="r" b="b"/>
            <a:pathLst>
              <a:path w="9145270" h="31750">
                <a:moveTo>
                  <a:pt x="0" y="31750"/>
                </a:moveTo>
                <a:lnTo>
                  <a:pt x="9145270" y="31750"/>
                </a:lnTo>
                <a:lnTo>
                  <a:pt x="9145270" y="0"/>
                </a:lnTo>
                <a:lnTo>
                  <a:pt x="0" y="0"/>
                </a:lnTo>
                <a:lnTo>
                  <a:pt x="0" y="31750"/>
                </a:lnTo>
                <a:close/>
              </a:path>
            </a:pathLst>
          </a:custGeom>
          <a:solidFill>
            <a:srgbClr val="BABA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1" name="object 131"/>
          <p:cNvSpPr/>
          <p:nvPr/>
        </p:nvSpPr>
        <p:spPr>
          <a:xfrm>
            <a:off x="-1270" y="4003040"/>
            <a:ext cx="9145270" cy="30480"/>
          </a:xfrm>
          <a:custGeom>
            <a:avLst/>
            <a:gdLst/>
            <a:ahLst/>
            <a:cxnLst/>
            <a:rect l="l" t="t" r="r" b="b"/>
            <a:pathLst>
              <a:path w="9145270" h="30479">
                <a:moveTo>
                  <a:pt x="0" y="30479"/>
                </a:moveTo>
                <a:lnTo>
                  <a:pt x="9145270" y="30479"/>
                </a:lnTo>
                <a:lnTo>
                  <a:pt x="9145270" y="0"/>
                </a:lnTo>
                <a:lnTo>
                  <a:pt x="0" y="0"/>
                </a:lnTo>
                <a:lnTo>
                  <a:pt x="0" y="30479"/>
                </a:lnTo>
                <a:close/>
              </a:path>
            </a:pathLst>
          </a:custGeom>
          <a:solidFill>
            <a:srgbClr val="B9B9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2" name="object 132"/>
          <p:cNvSpPr/>
          <p:nvPr/>
        </p:nvSpPr>
        <p:spPr>
          <a:xfrm>
            <a:off x="-1270" y="4033520"/>
            <a:ext cx="9145270" cy="31750"/>
          </a:xfrm>
          <a:custGeom>
            <a:avLst/>
            <a:gdLst/>
            <a:ahLst/>
            <a:cxnLst/>
            <a:rect l="l" t="t" r="r" b="b"/>
            <a:pathLst>
              <a:path w="9145270" h="31750">
                <a:moveTo>
                  <a:pt x="0" y="31749"/>
                </a:moveTo>
                <a:lnTo>
                  <a:pt x="9145270" y="31749"/>
                </a:lnTo>
                <a:lnTo>
                  <a:pt x="9145270" y="0"/>
                </a:lnTo>
                <a:lnTo>
                  <a:pt x="0" y="0"/>
                </a:lnTo>
                <a:lnTo>
                  <a:pt x="0" y="31749"/>
                </a:lnTo>
                <a:close/>
              </a:path>
            </a:pathLst>
          </a:custGeom>
          <a:solidFill>
            <a:srgbClr val="B8B8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3" name="object 133"/>
          <p:cNvSpPr/>
          <p:nvPr/>
        </p:nvSpPr>
        <p:spPr>
          <a:xfrm>
            <a:off x="-1270" y="4065270"/>
            <a:ext cx="9145270" cy="30480"/>
          </a:xfrm>
          <a:custGeom>
            <a:avLst/>
            <a:gdLst/>
            <a:ahLst/>
            <a:cxnLst/>
            <a:rect l="l" t="t" r="r" b="b"/>
            <a:pathLst>
              <a:path w="9145270" h="30479">
                <a:moveTo>
                  <a:pt x="0" y="30479"/>
                </a:moveTo>
                <a:lnTo>
                  <a:pt x="9145270" y="30479"/>
                </a:lnTo>
                <a:lnTo>
                  <a:pt x="9145270" y="0"/>
                </a:lnTo>
                <a:lnTo>
                  <a:pt x="0" y="0"/>
                </a:lnTo>
                <a:lnTo>
                  <a:pt x="0" y="30479"/>
                </a:lnTo>
                <a:close/>
              </a:path>
            </a:pathLst>
          </a:custGeom>
          <a:solidFill>
            <a:srgbClr val="B7B7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4" name="object 134"/>
          <p:cNvSpPr/>
          <p:nvPr/>
        </p:nvSpPr>
        <p:spPr>
          <a:xfrm>
            <a:off x="-1270" y="4095750"/>
            <a:ext cx="9145270" cy="30480"/>
          </a:xfrm>
          <a:custGeom>
            <a:avLst/>
            <a:gdLst/>
            <a:ahLst/>
            <a:cxnLst/>
            <a:rect l="l" t="t" r="r" b="b"/>
            <a:pathLst>
              <a:path w="9145270" h="30479">
                <a:moveTo>
                  <a:pt x="0" y="30479"/>
                </a:moveTo>
                <a:lnTo>
                  <a:pt x="9145270" y="30479"/>
                </a:lnTo>
                <a:lnTo>
                  <a:pt x="9145270" y="0"/>
                </a:lnTo>
                <a:lnTo>
                  <a:pt x="0" y="0"/>
                </a:lnTo>
                <a:lnTo>
                  <a:pt x="0" y="30479"/>
                </a:lnTo>
                <a:close/>
              </a:path>
            </a:pathLst>
          </a:custGeom>
          <a:solidFill>
            <a:srgbClr val="B6B6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5" name="object 135"/>
          <p:cNvSpPr/>
          <p:nvPr/>
        </p:nvSpPr>
        <p:spPr>
          <a:xfrm>
            <a:off x="-1270" y="4126229"/>
            <a:ext cx="9145270" cy="31750"/>
          </a:xfrm>
          <a:custGeom>
            <a:avLst/>
            <a:gdLst/>
            <a:ahLst/>
            <a:cxnLst/>
            <a:rect l="l" t="t" r="r" b="b"/>
            <a:pathLst>
              <a:path w="9145270" h="31750">
                <a:moveTo>
                  <a:pt x="0" y="31750"/>
                </a:moveTo>
                <a:lnTo>
                  <a:pt x="9145270" y="31750"/>
                </a:lnTo>
                <a:lnTo>
                  <a:pt x="9145270" y="0"/>
                </a:lnTo>
                <a:lnTo>
                  <a:pt x="0" y="0"/>
                </a:lnTo>
                <a:lnTo>
                  <a:pt x="0" y="31750"/>
                </a:lnTo>
                <a:close/>
              </a:path>
            </a:pathLst>
          </a:custGeom>
          <a:solidFill>
            <a:srgbClr val="B5B5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6" name="object 136"/>
          <p:cNvSpPr/>
          <p:nvPr/>
        </p:nvSpPr>
        <p:spPr>
          <a:xfrm>
            <a:off x="-1270" y="4157979"/>
            <a:ext cx="9145270" cy="30480"/>
          </a:xfrm>
          <a:custGeom>
            <a:avLst/>
            <a:gdLst/>
            <a:ahLst/>
            <a:cxnLst/>
            <a:rect l="l" t="t" r="r" b="b"/>
            <a:pathLst>
              <a:path w="9145270" h="30479">
                <a:moveTo>
                  <a:pt x="0" y="30479"/>
                </a:moveTo>
                <a:lnTo>
                  <a:pt x="9145270" y="30479"/>
                </a:lnTo>
                <a:lnTo>
                  <a:pt x="9145270" y="0"/>
                </a:lnTo>
                <a:lnTo>
                  <a:pt x="0" y="0"/>
                </a:lnTo>
                <a:lnTo>
                  <a:pt x="0" y="30479"/>
                </a:lnTo>
                <a:close/>
              </a:path>
            </a:pathLst>
          </a:custGeom>
          <a:solidFill>
            <a:srgbClr val="B4B4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7" name="object 137"/>
          <p:cNvSpPr/>
          <p:nvPr/>
        </p:nvSpPr>
        <p:spPr>
          <a:xfrm>
            <a:off x="-1270" y="4188459"/>
            <a:ext cx="9145270" cy="31750"/>
          </a:xfrm>
          <a:custGeom>
            <a:avLst/>
            <a:gdLst/>
            <a:ahLst/>
            <a:cxnLst/>
            <a:rect l="l" t="t" r="r" b="b"/>
            <a:pathLst>
              <a:path w="9145270" h="31750">
                <a:moveTo>
                  <a:pt x="0" y="31750"/>
                </a:moveTo>
                <a:lnTo>
                  <a:pt x="9145270" y="31750"/>
                </a:lnTo>
                <a:lnTo>
                  <a:pt x="9145270" y="0"/>
                </a:lnTo>
                <a:lnTo>
                  <a:pt x="0" y="0"/>
                </a:lnTo>
                <a:lnTo>
                  <a:pt x="0" y="31750"/>
                </a:lnTo>
                <a:close/>
              </a:path>
            </a:pathLst>
          </a:custGeom>
          <a:solidFill>
            <a:srgbClr val="B3B3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8" name="object 138"/>
          <p:cNvSpPr/>
          <p:nvPr/>
        </p:nvSpPr>
        <p:spPr>
          <a:xfrm>
            <a:off x="-1270" y="4220209"/>
            <a:ext cx="9145270" cy="30480"/>
          </a:xfrm>
          <a:custGeom>
            <a:avLst/>
            <a:gdLst/>
            <a:ahLst/>
            <a:cxnLst/>
            <a:rect l="l" t="t" r="r" b="b"/>
            <a:pathLst>
              <a:path w="9145270" h="30479">
                <a:moveTo>
                  <a:pt x="0" y="30479"/>
                </a:moveTo>
                <a:lnTo>
                  <a:pt x="9145270" y="30479"/>
                </a:lnTo>
                <a:lnTo>
                  <a:pt x="9145270" y="0"/>
                </a:lnTo>
                <a:lnTo>
                  <a:pt x="0" y="0"/>
                </a:lnTo>
                <a:lnTo>
                  <a:pt x="0" y="30479"/>
                </a:lnTo>
                <a:close/>
              </a:path>
            </a:pathLst>
          </a:custGeom>
          <a:solidFill>
            <a:srgbClr val="B2B2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9" name="object 139"/>
          <p:cNvSpPr/>
          <p:nvPr/>
        </p:nvSpPr>
        <p:spPr>
          <a:xfrm>
            <a:off x="-1270" y="4250690"/>
            <a:ext cx="9145270" cy="31750"/>
          </a:xfrm>
          <a:custGeom>
            <a:avLst/>
            <a:gdLst/>
            <a:ahLst/>
            <a:cxnLst/>
            <a:rect l="l" t="t" r="r" b="b"/>
            <a:pathLst>
              <a:path w="9145270" h="31750">
                <a:moveTo>
                  <a:pt x="0" y="31750"/>
                </a:moveTo>
                <a:lnTo>
                  <a:pt x="9145270" y="31750"/>
                </a:lnTo>
                <a:lnTo>
                  <a:pt x="9145270" y="0"/>
                </a:lnTo>
                <a:lnTo>
                  <a:pt x="0" y="0"/>
                </a:lnTo>
                <a:lnTo>
                  <a:pt x="0" y="31750"/>
                </a:lnTo>
                <a:close/>
              </a:path>
            </a:pathLst>
          </a:custGeom>
          <a:solidFill>
            <a:srgbClr val="B1B1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0" name="object 140"/>
          <p:cNvSpPr/>
          <p:nvPr/>
        </p:nvSpPr>
        <p:spPr>
          <a:xfrm>
            <a:off x="-1270" y="4282440"/>
            <a:ext cx="9145270" cy="30480"/>
          </a:xfrm>
          <a:custGeom>
            <a:avLst/>
            <a:gdLst/>
            <a:ahLst/>
            <a:cxnLst/>
            <a:rect l="l" t="t" r="r" b="b"/>
            <a:pathLst>
              <a:path w="9145270" h="30479">
                <a:moveTo>
                  <a:pt x="0" y="30479"/>
                </a:moveTo>
                <a:lnTo>
                  <a:pt x="9145270" y="30479"/>
                </a:lnTo>
                <a:lnTo>
                  <a:pt x="9145270" y="0"/>
                </a:lnTo>
                <a:lnTo>
                  <a:pt x="0" y="0"/>
                </a:lnTo>
                <a:lnTo>
                  <a:pt x="0" y="30479"/>
                </a:lnTo>
                <a:close/>
              </a:path>
            </a:pathLst>
          </a:custGeom>
          <a:solidFill>
            <a:srgbClr val="B0B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1" name="object 141"/>
          <p:cNvSpPr/>
          <p:nvPr/>
        </p:nvSpPr>
        <p:spPr>
          <a:xfrm>
            <a:off x="-1270" y="4312920"/>
            <a:ext cx="9145270" cy="31750"/>
          </a:xfrm>
          <a:custGeom>
            <a:avLst/>
            <a:gdLst/>
            <a:ahLst/>
            <a:cxnLst/>
            <a:rect l="l" t="t" r="r" b="b"/>
            <a:pathLst>
              <a:path w="9145270" h="31750">
                <a:moveTo>
                  <a:pt x="0" y="31749"/>
                </a:moveTo>
                <a:lnTo>
                  <a:pt x="9145270" y="31749"/>
                </a:lnTo>
                <a:lnTo>
                  <a:pt x="9145270" y="0"/>
                </a:lnTo>
                <a:lnTo>
                  <a:pt x="0" y="0"/>
                </a:lnTo>
                <a:lnTo>
                  <a:pt x="0" y="31749"/>
                </a:lnTo>
                <a:close/>
              </a:path>
            </a:pathLst>
          </a:custGeom>
          <a:solidFill>
            <a:srgbClr val="AFA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2" name="object 142"/>
          <p:cNvSpPr/>
          <p:nvPr/>
        </p:nvSpPr>
        <p:spPr>
          <a:xfrm>
            <a:off x="-1270" y="4344670"/>
            <a:ext cx="9145270" cy="30480"/>
          </a:xfrm>
          <a:custGeom>
            <a:avLst/>
            <a:gdLst/>
            <a:ahLst/>
            <a:cxnLst/>
            <a:rect l="l" t="t" r="r" b="b"/>
            <a:pathLst>
              <a:path w="9145270" h="30479">
                <a:moveTo>
                  <a:pt x="0" y="30479"/>
                </a:moveTo>
                <a:lnTo>
                  <a:pt x="9145270" y="30479"/>
                </a:lnTo>
                <a:lnTo>
                  <a:pt x="9145270" y="0"/>
                </a:lnTo>
                <a:lnTo>
                  <a:pt x="0" y="0"/>
                </a:lnTo>
                <a:lnTo>
                  <a:pt x="0" y="30479"/>
                </a:lnTo>
                <a:close/>
              </a:path>
            </a:pathLst>
          </a:custGeom>
          <a:solidFill>
            <a:srgbClr val="AEAE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3" name="object 143"/>
          <p:cNvSpPr/>
          <p:nvPr/>
        </p:nvSpPr>
        <p:spPr>
          <a:xfrm>
            <a:off x="-1270" y="4375150"/>
            <a:ext cx="9145270" cy="30480"/>
          </a:xfrm>
          <a:custGeom>
            <a:avLst/>
            <a:gdLst/>
            <a:ahLst/>
            <a:cxnLst/>
            <a:rect l="l" t="t" r="r" b="b"/>
            <a:pathLst>
              <a:path w="9145270" h="30479">
                <a:moveTo>
                  <a:pt x="0" y="30479"/>
                </a:moveTo>
                <a:lnTo>
                  <a:pt x="9145270" y="30479"/>
                </a:lnTo>
                <a:lnTo>
                  <a:pt x="9145270" y="0"/>
                </a:lnTo>
                <a:lnTo>
                  <a:pt x="0" y="0"/>
                </a:lnTo>
                <a:lnTo>
                  <a:pt x="0" y="30479"/>
                </a:lnTo>
                <a:close/>
              </a:path>
            </a:pathLst>
          </a:custGeom>
          <a:solidFill>
            <a:srgbClr val="ADAD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4" name="object 144"/>
          <p:cNvSpPr/>
          <p:nvPr/>
        </p:nvSpPr>
        <p:spPr>
          <a:xfrm>
            <a:off x="-1270" y="4405629"/>
            <a:ext cx="9145270" cy="31750"/>
          </a:xfrm>
          <a:custGeom>
            <a:avLst/>
            <a:gdLst/>
            <a:ahLst/>
            <a:cxnLst/>
            <a:rect l="l" t="t" r="r" b="b"/>
            <a:pathLst>
              <a:path w="9145270" h="31750">
                <a:moveTo>
                  <a:pt x="0" y="31750"/>
                </a:moveTo>
                <a:lnTo>
                  <a:pt x="9145270" y="31750"/>
                </a:lnTo>
                <a:lnTo>
                  <a:pt x="9145270" y="0"/>
                </a:lnTo>
                <a:lnTo>
                  <a:pt x="0" y="0"/>
                </a:lnTo>
                <a:lnTo>
                  <a:pt x="0" y="31750"/>
                </a:lnTo>
                <a:close/>
              </a:path>
            </a:pathLst>
          </a:custGeom>
          <a:solidFill>
            <a:srgbClr val="ACAC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5" name="object 145"/>
          <p:cNvSpPr/>
          <p:nvPr/>
        </p:nvSpPr>
        <p:spPr>
          <a:xfrm>
            <a:off x="-1270" y="4437379"/>
            <a:ext cx="9145270" cy="30480"/>
          </a:xfrm>
          <a:custGeom>
            <a:avLst/>
            <a:gdLst/>
            <a:ahLst/>
            <a:cxnLst/>
            <a:rect l="l" t="t" r="r" b="b"/>
            <a:pathLst>
              <a:path w="9145270" h="30479">
                <a:moveTo>
                  <a:pt x="0" y="30479"/>
                </a:moveTo>
                <a:lnTo>
                  <a:pt x="9145270" y="30479"/>
                </a:lnTo>
                <a:lnTo>
                  <a:pt x="9145270" y="0"/>
                </a:lnTo>
                <a:lnTo>
                  <a:pt x="0" y="0"/>
                </a:lnTo>
                <a:lnTo>
                  <a:pt x="0" y="30479"/>
                </a:lnTo>
                <a:close/>
              </a:path>
            </a:pathLst>
          </a:custGeom>
          <a:solidFill>
            <a:srgbClr val="ABAB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6" name="object 146"/>
          <p:cNvSpPr/>
          <p:nvPr/>
        </p:nvSpPr>
        <p:spPr>
          <a:xfrm>
            <a:off x="-1270" y="4467859"/>
            <a:ext cx="9145270" cy="31750"/>
          </a:xfrm>
          <a:custGeom>
            <a:avLst/>
            <a:gdLst/>
            <a:ahLst/>
            <a:cxnLst/>
            <a:rect l="l" t="t" r="r" b="b"/>
            <a:pathLst>
              <a:path w="9145270" h="31750">
                <a:moveTo>
                  <a:pt x="0" y="31750"/>
                </a:moveTo>
                <a:lnTo>
                  <a:pt x="9145270" y="31750"/>
                </a:lnTo>
                <a:lnTo>
                  <a:pt x="9145270" y="0"/>
                </a:lnTo>
                <a:lnTo>
                  <a:pt x="0" y="0"/>
                </a:lnTo>
                <a:lnTo>
                  <a:pt x="0" y="31750"/>
                </a:lnTo>
                <a:close/>
              </a:path>
            </a:pathLst>
          </a:custGeom>
          <a:solidFill>
            <a:srgbClr val="AAAA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7" name="object 147"/>
          <p:cNvSpPr/>
          <p:nvPr/>
        </p:nvSpPr>
        <p:spPr>
          <a:xfrm>
            <a:off x="-1270" y="4499609"/>
            <a:ext cx="9145270" cy="30480"/>
          </a:xfrm>
          <a:custGeom>
            <a:avLst/>
            <a:gdLst/>
            <a:ahLst/>
            <a:cxnLst/>
            <a:rect l="l" t="t" r="r" b="b"/>
            <a:pathLst>
              <a:path w="9145270" h="30479">
                <a:moveTo>
                  <a:pt x="0" y="30479"/>
                </a:moveTo>
                <a:lnTo>
                  <a:pt x="9145270" y="30479"/>
                </a:lnTo>
                <a:lnTo>
                  <a:pt x="9145270" y="0"/>
                </a:lnTo>
                <a:lnTo>
                  <a:pt x="0" y="0"/>
                </a:lnTo>
                <a:lnTo>
                  <a:pt x="0" y="30479"/>
                </a:lnTo>
                <a:close/>
              </a:path>
            </a:pathLst>
          </a:custGeom>
          <a:solidFill>
            <a:srgbClr val="A9A9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8" name="object 148"/>
          <p:cNvSpPr/>
          <p:nvPr/>
        </p:nvSpPr>
        <p:spPr>
          <a:xfrm>
            <a:off x="-1270" y="4530090"/>
            <a:ext cx="9145270" cy="30480"/>
          </a:xfrm>
          <a:custGeom>
            <a:avLst/>
            <a:gdLst/>
            <a:ahLst/>
            <a:cxnLst/>
            <a:rect l="l" t="t" r="r" b="b"/>
            <a:pathLst>
              <a:path w="9145270" h="30479">
                <a:moveTo>
                  <a:pt x="0" y="30479"/>
                </a:moveTo>
                <a:lnTo>
                  <a:pt x="9145270" y="30479"/>
                </a:lnTo>
                <a:lnTo>
                  <a:pt x="9145270" y="0"/>
                </a:lnTo>
                <a:lnTo>
                  <a:pt x="0" y="0"/>
                </a:lnTo>
                <a:lnTo>
                  <a:pt x="0" y="30479"/>
                </a:lnTo>
                <a:close/>
              </a:path>
            </a:pathLst>
          </a:custGeom>
          <a:solidFill>
            <a:srgbClr val="A8A8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9" name="object 149"/>
          <p:cNvSpPr/>
          <p:nvPr/>
        </p:nvSpPr>
        <p:spPr>
          <a:xfrm>
            <a:off x="-1270" y="4560570"/>
            <a:ext cx="9145270" cy="31750"/>
          </a:xfrm>
          <a:custGeom>
            <a:avLst/>
            <a:gdLst/>
            <a:ahLst/>
            <a:cxnLst/>
            <a:rect l="l" t="t" r="r" b="b"/>
            <a:pathLst>
              <a:path w="9145270" h="31750">
                <a:moveTo>
                  <a:pt x="0" y="31749"/>
                </a:moveTo>
                <a:lnTo>
                  <a:pt x="9145270" y="31749"/>
                </a:lnTo>
                <a:lnTo>
                  <a:pt x="9145270" y="0"/>
                </a:lnTo>
                <a:lnTo>
                  <a:pt x="0" y="0"/>
                </a:lnTo>
                <a:lnTo>
                  <a:pt x="0" y="31749"/>
                </a:lnTo>
                <a:close/>
              </a:path>
            </a:pathLst>
          </a:custGeom>
          <a:solidFill>
            <a:srgbClr val="A7A7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0" name="object 150"/>
          <p:cNvSpPr/>
          <p:nvPr/>
        </p:nvSpPr>
        <p:spPr>
          <a:xfrm>
            <a:off x="-1270" y="4592320"/>
            <a:ext cx="9145270" cy="31750"/>
          </a:xfrm>
          <a:custGeom>
            <a:avLst/>
            <a:gdLst/>
            <a:ahLst/>
            <a:cxnLst/>
            <a:rect l="l" t="t" r="r" b="b"/>
            <a:pathLst>
              <a:path w="9145270" h="31750">
                <a:moveTo>
                  <a:pt x="0" y="31749"/>
                </a:moveTo>
                <a:lnTo>
                  <a:pt x="9145270" y="31749"/>
                </a:lnTo>
                <a:lnTo>
                  <a:pt x="9145270" y="0"/>
                </a:lnTo>
                <a:lnTo>
                  <a:pt x="0" y="0"/>
                </a:lnTo>
                <a:lnTo>
                  <a:pt x="0" y="31749"/>
                </a:lnTo>
                <a:close/>
              </a:path>
            </a:pathLst>
          </a:custGeom>
          <a:solidFill>
            <a:srgbClr val="A6A6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1" name="object 151"/>
          <p:cNvSpPr/>
          <p:nvPr/>
        </p:nvSpPr>
        <p:spPr>
          <a:xfrm>
            <a:off x="-1270" y="4624070"/>
            <a:ext cx="9145270" cy="30480"/>
          </a:xfrm>
          <a:custGeom>
            <a:avLst/>
            <a:gdLst/>
            <a:ahLst/>
            <a:cxnLst/>
            <a:rect l="l" t="t" r="r" b="b"/>
            <a:pathLst>
              <a:path w="9145270" h="30479">
                <a:moveTo>
                  <a:pt x="0" y="30479"/>
                </a:moveTo>
                <a:lnTo>
                  <a:pt x="9145270" y="30479"/>
                </a:lnTo>
                <a:lnTo>
                  <a:pt x="9145270" y="0"/>
                </a:lnTo>
                <a:lnTo>
                  <a:pt x="0" y="0"/>
                </a:lnTo>
                <a:lnTo>
                  <a:pt x="0" y="30479"/>
                </a:lnTo>
                <a:close/>
              </a:path>
            </a:pathLst>
          </a:custGeom>
          <a:solidFill>
            <a:srgbClr val="A5A5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2" name="object 152"/>
          <p:cNvSpPr/>
          <p:nvPr/>
        </p:nvSpPr>
        <p:spPr>
          <a:xfrm>
            <a:off x="-1270" y="4654550"/>
            <a:ext cx="9145270" cy="30480"/>
          </a:xfrm>
          <a:custGeom>
            <a:avLst/>
            <a:gdLst/>
            <a:ahLst/>
            <a:cxnLst/>
            <a:rect l="l" t="t" r="r" b="b"/>
            <a:pathLst>
              <a:path w="9145270" h="30479">
                <a:moveTo>
                  <a:pt x="0" y="30479"/>
                </a:moveTo>
                <a:lnTo>
                  <a:pt x="9145270" y="30479"/>
                </a:lnTo>
                <a:lnTo>
                  <a:pt x="9145270" y="0"/>
                </a:lnTo>
                <a:lnTo>
                  <a:pt x="0" y="0"/>
                </a:lnTo>
                <a:lnTo>
                  <a:pt x="0" y="30479"/>
                </a:lnTo>
                <a:close/>
              </a:path>
            </a:pathLst>
          </a:custGeom>
          <a:solidFill>
            <a:srgbClr val="A4A4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3" name="object 153"/>
          <p:cNvSpPr/>
          <p:nvPr/>
        </p:nvSpPr>
        <p:spPr>
          <a:xfrm>
            <a:off x="-1270" y="4685029"/>
            <a:ext cx="9145270" cy="31750"/>
          </a:xfrm>
          <a:custGeom>
            <a:avLst/>
            <a:gdLst/>
            <a:ahLst/>
            <a:cxnLst/>
            <a:rect l="l" t="t" r="r" b="b"/>
            <a:pathLst>
              <a:path w="9145270" h="31750">
                <a:moveTo>
                  <a:pt x="0" y="31750"/>
                </a:moveTo>
                <a:lnTo>
                  <a:pt x="9145270" y="31750"/>
                </a:lnTo>
                <a:lnTo>
                  <a:pt x="9145270" y="0"/>
                </a:lnTo>
                <a:lnTo>
                  <a:pt x="0" y="0"/>
                </a:lnTo>
                <a:lnTo>
                  <a:pt x="0" y="31750"/>
                </a:lnTo>
                <a:close/>
              </a:path>
            </a:pathLst>
          </a:custGeom>
          <a:solidFill>
            <a:srgbClr val="A3A3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4" name="object 154"/>
          <p:cNvSpPr/>
          <p:nvPr/>
        </p:nvSpPr>
        <p:spPr>
          <a:xfrm>
            <a:off x="-1270" y="4716779"/>
            <a:ext cx="9145270" cy="30480"/>
          </a:xfrm>
          <a:custGeom>
            <a:avLst/>
            <a:gdLst/>
            <a:ahLst/>
            <a:cxnLst/>
            <a:rect l="l" t="t" r="r" b="b"/>
            <a:pathLst>
              <a:path w="9145270" h="30479">
                <a:moveTo>
                  <a:pt x="0" y="30479"/>
                </a:moveTo>
                <a:lnTo>
                  <a:pt x="9145270" y="30479"/>
                </a:lnTo>
                <a:lnTo>
                  <a:pt x="9145270" y="0"/>
                </a:lnTo>
                <a:lnTo>
                  <a:pt x="0" y="0"/>
                </a:lnTo>
                <a:lnTo>
                  <a:pt x="0" y="30479"/>
                </a:lnTo>
                <a:close/>
              </a:path>
            </a:pathLst>
          </a:custGeom>
          <a:solidFill>
            <a:srgbClr val="A2A2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5" name="object 155"/>
          <p:cNvSpPr/>
          <p:nvPr/>
        </p:nvSpPr>
        <p:spPr>
          <a:xfrm>
            <a:off x="-1270" y="4747259"/>
            <a:ext cx="9145270" cy="31750"/>
          </a:xfrm>
          <a:custGeom>
            <a:avLst/>
            <a:gdLst/>
            <a:ahLst/>
            <a:cxnLst/>
            <a:rect l="l" t="t" r="r" b="b"/>
            <a:pathLst>
              <a:path w="9145270" h="31750">
                <a:moveTo>
                  <a:pt x="0" y="31750"/>
                </a:moveTo>
                <a:lnTo>
                  <a:pt x="9145270" y="31750"/>
                </a:lnTo>
                <a:lnTo>
                  <a:pt x="9145270" y="0"/>
                </a:lnTo>
                <a:lnTo>
                  <a:pt x="0" y="0"/>
                </a:lnTo>
                <a:lnTo>
                  <a:pt x="0" y="31750"/>
                </a:lnTo>
                <a:close/>
              </a:path>
            </a:pathLst>
          </a:custGeom>
          <a:solidFill>
            <a:srgbClr val="A1A1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6" name="object 156"/>
          <p:cNvSpPr/>
          <p:nvPr/>
        </p:nvSpPr>
        <p:spPr>
          <a:xfrm>
            <a:off x="-1270" y="4779009"/>
            <a:ext cx="9145270" cy="30480"/>
          </a:xfrm>
          <a:custGeom>
            <a:avLst/>
            <a:gdLst/>
            <a:ahLst/>
            <a:cxnLst/>
            <a:rect l="l" t="t" r="r" b="b"/>
            <a:pathLst>
              <a:path w="9145270" h="30479">
                <a:moveTo>
                  <a:pt x="0" y="30479"/>
                </a:moveTo>
                <a:lnTo>
                  <a:pt x="9145270" y="30479"/>
                </a:lnTo>
                <a:lnTo>
                  <a:pt x="9145270" y="0"/>
                </a:lnTo>
                <a:lnTo>
                  <a:pt x="0" y="0"/>
                </a:lnTo>
                <a:lnTo>
                  <a:pt x="0" y="30479"/>
                </a:lnTo>
                <a:close/>
              </a:path>
            </a:pathLst>
          </a:custGeom>
          <a:solidFill>
            <a:srgbClr val="A0A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7" name="object 157"/>
          <p:cNvSpPr/>
          <p:nvPr/>
        </p:nvSpPr>
        <p:spPr>
          <a:xfrm>
            <a:off x="-1270" y="4809490"/>
            <a:ext cx="9145270" cy="30480"/>
          </a:xfrm>
          <a:custGeom>
            <a:avLst/>
            <a:gdLst/>
            <a:ahLst/>
            <a:cxnLst/>
            <a:rect l="l" t="t" r="r" b="b"/>
            <a:pathLst>
              <a:path w="9145270" h="30479">
                <a:moveTo>
                  <a:pt x="0" y="30479"/>
                </a:moveTo>
                <a:lnTo>
                  <a:pt x="9145270" y="30479"/>
                </a:lnTo>
                <a:lnTo>
                  <a:pt x="9145270" y="0"/>
                </a:lnTo>
                <a:lnTo>
                  <a:pt x="0" y="0"/>
                </a:lnTo>
                <a:lnTo>
                  <a:pt x="0" y="30479"/>
                </a:lnTo>
                <a:close/>
              </a:path>
            </a:pathLst>
          </a:custGeom>
          <a:solidFill>
            <a:srgbClr val="9F9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8" name="object 158"/>
          <p:cNvSpPr/>
          <p:nvPr/>
        </p:nvSpPr>
        <p:spPr>
          <a:xfrm>
            <a:off x="-1270" y="4839970"/>
            <a:ext cx="9145270" cy="31750"/>
          </a:xfrm>
          <a:custGeom>
            <a:avLst/>
            <a:gdLst/>
            <a:ahLst/>
            <a:cxnLst/>
            <a:rect l="l" t="t" r="r" b="b"/>
            <a:pathLst>
              <a:path w="9145270" h="31750">
                <a:moveTo>
                  <a:pt x="0" y="31749"/>
                </a:moveTo>
                <a:lnTo>
                  <a:pt x="9145270" y="31749"/>
                </a:lnTo>
                <a:lnTo>
                  <a:pt x="9145270" y="0"/>
                </a:lnTo>
                <a:lnTo>
                  <a:pt x="0" y="0"/>
                </a:lnTo>
                <a:lnTo>
                  <a:pt x="0" y="31749"/>
                </a:lnTo>
                <a:close/>
              </a:path>
            </a:pathLst>
          </a:custGeom>
          <a:solidFill>
            <a:srgbClr val="9E9E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9" name="object 159"/>
          <p:cNvSpPr/>
          <p:nvPr/>
        </p:nvSpPr>
        <p:spPr>
          <a:xfrm>
            <a:off x="-1270" y="4871720"/>
            <a:ext cx="9145270" cy="31750"/>
          </a:xfrm>
          <a:custGeom>
            <a:avLst/>
            <a:gdLst/>
            <a:ahLst/>
            <a:cxnLst/>
            <a:rect l="l" t="t" r="r" b="b"/>
            <a:pathLst>
              <a:path w="9145270" h="31750">
                <a:moveTo>
                  <a:pt x="0" y="31749"/>
                </a:moveTo>
                <a:lnTo>
                  <a:pt x="9145270" y="31749"/>
                </a:lnTo>
                <a:lnTo>
                  <a:pt x="9145270" y="0"/>
                </a:lnTo>
                <a:lnTo>
                  <a:pt x="0" y="0"/>
                </a:lnTo>
                <a:lnTo>
                  <a:pt x="0" y="31749"/>
                </a:lnTo>
                <a:close/>
              </a:path>
            </a:pathLst>
          </a:custGeom>
          <a:solidFill>
            <a:srgbClr val="9D9D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0" name="object 160"/>
          <p:cNvSpPr/>
          <p:nvPr/>
        </p:nvSpPr>
        <p:spPr>
          <a:xfrm>
            <a:off x="-1270" y="4903470"/>
            <a:ext cx="9145270" cy="30480"/>
          </a:xfrm>
          <a:custGeom>
            <a:avLst/>
            <a:gdLst/>
            <a:ahLst/>
            <a:cxnLst/>
            <a:rect l="l" t="t" r="r" b="b"/>
            <a:pathLst>
              <a:path w="9145270" h="30479">
                <a:moveTo>
                  <a:pt x="0" y="30479"/>
                </a:moveTo>
                <a:lnTo>
                  <a:pt x="9145270" y="30479"/>
                </a:lnTo>
                <a:lnTo>
                  <a:pt x="9145270" y="0"/>
                </a:lnTo>
                <a:lnTo>
                  <a:pt x="0" y="0"/>
                </a:lnTo>
                <a:lnTo>
                  <a:pt x="0" y="30479"/>
                </a:lnTo>
                <a:close/>
              </a:path>
            </a:pathLst>
          </a:custGeom>
          <a:solidFill>
            <a:srgbClr val="9C9C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1" name="object 161"/>
          <p:cNvSpPr/>
          <p:nvPr/>
        </p:nvSpPr>
        <p:spPr>
          <a:xfrm>
            <a:off x="-1270" y="4933950"/>
            <a:ext cx="9145270" cy="30480"/>
          </a:xfrm>
          <a:custGeom>
            <a:avLst/>
            <a:gdLst/>
            <a:ahLst/>
            <a:cxnLst/>
            <a:rect l="l" t="t" r="r" b="b"/>
            <a:pathLst>
              <a:path w="9145270" h="30479">
                <a:moveTo>
                  <a:pt x="0" y="30479"/>
                </a:moveTo>
                <a:lnTo>
                  <a:pt x="9145270" y="30479"/>
                </a:lnTo>
                <a:lnTo>
                  <a:pt x="9145270" y="0"/>
                </a:lnTo>
                <a:lnTo>
                  <a:pt x="0" y="0"/>
                </a:lnTo>
                <a:lnTo>
                  <a:pt x="0" y="30479"/>
                </a:lnTo>
                <a:close/>
              </a:path>
            </a:pathLst>
          </a:custGeom>
          <a:solidFill>
            <a:srgbClr val="9B9B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2" name="object 162"/>
          <p:cNvSpPr/>
          <p:nvPr/>
        </p:nvSpPr>
        <p:spPr>
          <a:xfrm>
            <a:off x="-1270" y="4964429"/>
            <a:ext cx="9145270" cy="31750"/>
          </a:xfrm>
          <a:custGeom>
            <a:avLst/>
            <a:gdLst/>
            <a:ahLst/>
            <a:cxnLst/>
            <a:rect l="l" t="t" r="r" b="b"/>
            <a:pathLst>
              <a:path w="9145270" h="31750">
                <a:moveTo>
                  <a:pt x="0" y="31750"/>
                </a:moveTo>
                <a:lnTo>
                  <a:pt x="9145270" y="31750"/>
                </a:lnTo>
                <a:lnTo>
                  <a:pt x="9145270" y="0"/>
                </a:lnTo>
                <a:lnTo>
                  <a:pt x="0" y="0"/>
                </a:lnTo>
                <a:lnTo>
                  <a:pt x="0" y="31750"/>
                </a:lnTo>
                <a:close/>
              </a:path>
            </a:pathLst>
          </a:custGeom>
          <a:solidFill>
            <a:srgbClr val="9A9A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3" name="object 163"/>
          <p:cNvSpPr/>
          <p:nvPr/>
        </p:nvSpPr>
        <p:spPr>
          <a:xfrm>
            <a:off x="-1270" y="4996179"/>
            <a:ext cx="9145270" cy="30480"/>
          </a:xfrm>
          <a:custGeom>
            <a:avLst/>
            <a:gdLst/>
            <a:ahLst/>
            <a:cxnLst/>
            <a:rect l="l" t="t" r="r" b="b"/>
            <a:pathLst>
              <a:path w="9145270" h="30479">
                <a:moveTo>
                  <a:pt x="0" y="30479"/>
                </a:moveTo>
                <a:lnTo>
                  <a:pt x="9145270" y="30479"/>
                </a:lnTo>
                <a:lnTo>
                  <a:pt x="9145270" y="0"/>
                </a:lnTo>
                <a:lnTo>
                  <a:pt x="0" y="0"/>
                </a:lnTo>
                <a:lnTo>
                  <a:pt x="0" y="30479"/>
                </a:lnTo>
                <a:close/>
              </a:path>
            </a:pathLst>
          </a:custGeom>
          <a:solidFill>
            <a:srgbClr val="9999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4" name="object 164"/>
          <p:cNvSpPr/>
          <p:nvPr/>
        </p:nvSpPr>
        <p:spPr>
          <a:xfrm>
            <a:off x="-1270" y="5026659"/>
            <a:ext cx="9145270" cy="31750"/>
          </a:xfrm>
          <a:custGeom>
            <a:avLst/>
            <a:gdLst/>
            <a:ahLst/>
            <a:cxnLst/>
            <a:rect l="l" t="t" r="r" b="b"/>
            <a:pathLst>
              <a:path w="9145270" h="31750">
                <a:moveTo>
                  <a:pt x="0" y="31750"/>
                </a:moveTo>
                <a:lnTo>
                  <a:pt x="9145270" y="31750"/>
                </a:lnTo>
                <a:lnTo>
                  <a:pt x="9145270" y="0"/>
                </a:lnTo>
                <a:lnTo>
                  <a:pt x="0" y="0"/>
                </a:lnTo>
                <a:lnTo>
                  <a:pt x="0" y="31750"/>
                </a:lnTo>
                <a:close/>
              </a:path>
            </a:pathLst>
          </a:custGeom>
          <a:solidFill>
            <a:srgbClr val="9898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5" name="object 165"/>
          <p:cNvSpPr/>
          <p:nvPr/>
        </p:nvSpPr>
        <p:spPr>
          <a:xfrm>
            <a:off x="-1270" y="5058409"/>
            <a:ext cx="9145270" cy="30480"/>
          </a:xfrm>
          <a:custGeom>
            <a:avLst/>
            <a:gdLst/>
            <a:ahLst/>
            <a:cxnLst/>
            <a:rect l="l" t="t" r="r" b="b"/>
            <a:pathLst>
              <a:path w="9145270" h="30479">
                <a:moveTo>
                  <a:pt x="0" y="30479"/>
                </a:moveTo>
                <a:lnTo>
                  <a:pt x="9145270" y="30479"/>
                </a:lnTo>
                <a:lnTo>
                  <a:pt x="9145270" y="0"/>
                </a:lnTo>
                <a:lnTo>
                  <a:pt x="0" y="0"/>
                </a:lnTo>
                <a:lnTo>
                  <a:pt x="0" y="30479"/>
                </a:lnTo>
                <a:close/>
              </a:path>
            </a:pathLst>
          </a:custGeom>
          <a:solidFill>
            <a:srgbClr val="9797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6" name="object 166"/>
          <p:cNvSpPr/>
          <p:nvPr/>
        </p:nvSpPr>
        <p:spPr>
          <a:xfrm>
            <a:off x="-1270" y="5088890"/>
            <a:ext cx="9145270" cy="30480"/>
          </a:xfrm>
          <a:custGeom>
            <a:avLst/>
            <a:gdLst/>
            <a:ahLst/>
            <a:cxnLst/>
            <a:rect l="l" t="t" r="r" b="b"/>
            <a:pathLst>
              <a:path w="9145270" h="30479">
                <a:moveTo>
                  <a:pt x="0" y="30479"/>
                </a:moveTo>
                <a:lnTo>
                  <a:pt x="9145270" y="30479"/>
                </a:lnTo>
                <a:lnTo>
                  <a:pt x="9145270" y="0"/>
                </a:lnTo>
                <a:lnTo>
                  <a:pt x="0" y="0"/>
                </a:lnTo>
                <a:lnTo>
                  <a:pt x="0" y="30479"/>
                </a:lnTo>
                <a:close/>
              </a:path>
            </a:pathLst>
          </a:custGeom>
          <a:solidFill>
            <a:srgbClr val="9696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7" name="object 167"/>
          <p:cNvSpPr/>
          <p:nvPr/>
        </p:nvSpPr>
        <p:spPr>
          <a:xfrm>
            <a:off x="-1270" y="5119370"/>
            <a:ext cx="9145270" cy="31750"/>
          </a:xfrm>
          <a:custGeom>
            <a:avLst/>
            <a:gdLst/>
            <a:ahLst/>
            <a:cxnLst/>
            <a:rect l="l" t="t" r="r" b="b"/>
            <a:pathLst>
              <a:path w="9145270" h="31750">
                <a:moveTo>
                  <a:pt x="0" y="31749"/>
                </a:moveTo>
                <a:lnTo>
                  <a:pt x="9145270" y="31749"/>
                </a:lnTo>
                <a:lnTo>
                  <a:pt x="9145270" y="0"/>
                </a:lnTo>
                <a:lnTo>
                  <a:pt x="0" y="0"/>
                </a:lnTo>
                <a:lnTo>
                  <a:pt x="0" y="31749"/>
                </a:lnTo>
                <a:close/>
              </a:path>
            </a:pathLst>
          </a:custGeom>
          <a:solidFill>
            <a:srgbClr val="9595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8" name="object 168"/>
          <p:cNvSpPr/>
          <p:nvPr/>
        </p:nvSpPr>
        <p:spPr>
          <a:xfrm>
            <a:off x="-1270" y="5151120"/>
            <a:ext cx="9145270" cy="30480"/>
          </a:xfrm>
          <a:custGeom>
            <a:avLst/>
            <a:gdLst/>
            <a:ahLst/>
            <a:cxnLst/>
            <a:rect l="l" t="t" r="r" b="b"/>
            <a:pathLst>
              <a:path w="9145270" h="30479">
                <a:moveTo>
                  <a:pt x="0" y="30479"/>
                </a:moveTo>
                <a:lnTo>
                  <a:pt x="9145270" y="30479"/>
                </a:lnTo>
                <a:lnTo>
                  <a:pt x="9145270" y="0"/>
                </a:lnTo>
                <a:lnTo>
                  <a:pt x="0" y="0"/>
                </a:lnTo>
                <a:lnTo>
                  <a:pt x="0" y="30479"/>
                </a:lnTo>
                <a:close/>
              </a:path>
            </a:pathLst>
          </a:custGeom>
          <a:solidFill>
            <a:srgbClr val="9494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9" name="object 169"/>
          <p:cNvSpPr/>
          <p:nvPr/>
        </p:nvSpPr>
        <p:spPr>
          <a:xfrm>
            <a:off x="-1270" y="5181600"/>
            <a:ext cx="9145270" cy="31750"/>
          </a:xfrm>
          <a:custGeom>
            <a:avLst/>
            <a:gdLst/>
            <a:ahLst/>
            <a:cxnLst/>
            <a:rect l="l" t="t" r="r" b="b"/>
            <a:pathLst>
              <a:path w="9145270" h="31750">
                <a:moveTo>
                  <a:pt x="0" y="31750"/>
                </a:moveTo>
                <a:lnTo>
                  <a:pt x="9145270" y="31750"/>
                </a:lnTo>
                <a:lnTo>
                  <a:pt x="9145270" y="0"/>
                </a:lnTo>
                <a:lnTo>
                  <a:pt x="0" y="0"/>
                </a:lnTo>
                <a:lnTo>
                  <a:pt x="0" y="31750"/>
                </a:lnTo>
                <a:close/>
              </a:path>
            </a:pathLst>
          </a:custGeom>
          <a:solidFill>
            <a:srgbClr val="9393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0" name="object 170"/>
          <p:cNvSpPr/>
          <p:nvPr/>
        </p:nvSpPr>
        <p:spPr>
          <a:xfrm>
            <a:off x="-1270" y="5213350"/>
            <a:ext cx="9145270" cy="30480"/>
          </a:xfrm>
          <a:custGeom>
            <a:avLst/>
            <a:gdLst/>
            <a:ahLst/>
            <a:cxnLst/>
            <a:rect l="l" t="t" r="r" b="b"/>
            <a:pathLst>
              <a:path w="9145270" h="30479">
                <a:moveTo>
                  <a:pt x="0" y="30479"/>
                </a:moveTo>
                <a:lnTo>
                  <a:pt x="9145270" y="30479"/>
                </a:lnTo>
                <a:lnTo>
                  <a:pt x="9145270" y="0"/>
                </a:lnTo>
                <a:lnTo>
                  <a:pt x="0" y="0"/>
                </a:lnTo>
                <a:lnTo>
                  <a:pt x="0" y="30479"/>
                </a:lnTo>
                <a:close/>
              </a:path>
            </a:pathLst>
          </a:custGeom>
          <a:solidFill>
            <a:srgbClr val="9292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1" name="object 171"/>
          <p:cNvSpPr/>
          <p:nvPr/>
        </p:nvSpPr>
        <p:spPr>
          <a:xfrm>
            <a:off x="-1270" y="5243829"/>
            <a:ext cx="9145270" cy="31750"/>
          </a:xfrm>
          <a:custGeom>
            <a:avLst/>
            <a:gdLst/>
            <a:ahLst/>
            <a:cxnLst/>
            <a:rect l="l" t="t" r="r" b="b"/>
            <a:pathLst>
              <a:path w="9145270" h="31750">
                <a:moveTo>
                  <a:pt x="0" y="31750"/>
                </a:moveTo>
                <a:lnTo>
                  <a:pt x="9145270" y="31750"/>
                </a:lnTo>
                <a:lnTo>
                  <a:pt x="9145270" y="0"/>
                </a:lnTo>
                <a:lnTo>
                  <a:pt x="0" y="0"/>
                </a:lnTo>
                <a:lnTo>
                  <a:pt x="0" y="31750"/>
                </a:lnTo>
                <a:close/>
              </a:path>
            </a:pathLst>
          </a:custGeom>
          <a:solidFill>
            <a:srgbClr val="9191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2" name="object 172"/>
          <p:cNvSpPr/>
          <p:nvPr/>
        </p:nvSpPr>
        <p:spPr>
          <a:xfrm>
            <a:off x="-1270" y="5275579"/>
            <a:ext cx="9145270" cy="30480"/>
          </a:xfrm>
          <a:custGeom>
            <a:avLst/>
            <a:gdLst/>
            <a:ahLst/>
            <a:cxnLst/>
            <a:rect l="l" t="t" r="r" b="b"/>
            <a:pathLst>
              <a:path w="9145270" h="30479">
                <a:moveTo>
                  <a:pt x="0" y="30480"/>
                </a:moveTo>
                <a:lnTo>
                  <a:pt x="9145270" y="30480"/>
                </a:lnTo>
                <a:lnTo>
                  <a:pt x="9145270" y="0"/>
                </a:lnTo>
                <a:lnTo>
                  <a:pt x="0" y="0"/>
                </a:lnTo>
                <a:lnTo>
                  <a:pt x="0" y="30480"/>
                </a:lnTo>
                <a:close/>
              </a:path>
            </a:pathLst>
          </a:custGeom>
          <a:solidFill>
            <a:srgbClr val="909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3" name="object 173"/>
          <p:cNvSpPr/>
          <p:nvPr/>
        </p:nvSpPr>
        <p:spPr>
          <a:xfrm>
            <a:off x="-1270" y="5306059"/>
            <a:ext cx="9145270" cy="31750"/>
          </a:xfrm>
          <a:custGeom>
            <a:avLst/>
            <a:gdLst/>
            <a:ahLst/>
            <a:cxnLst/>
            <a:rect l="l" t="t" r="r" b="b"/>
            <a:pathLst>
              <a:path w="9145270" h="31750">
                <a:moveTo>
                  <a:pt x="0" y="31749"/>
                </a:moveTo>
                <a:lnTo>
                  <a:pt x="9145270" y="31749"/>
                </a:lnTo>
                <a:lnTo>
                  <a:pt x="9145270" y="0"/>
                </a:lnTo>
                <a:lnTo>
                  <a:pt x="0" y="0"/>
                </a:lnTo>
                <a:lnTo>
                  <a:pt x="0" y="31749"/>
                </a:lnTo>
                <a:close/>
              </a:path>
            </a:pathLst>
          </a:custGeom>
          <a:solidFill>
            <a:srgbClr val="8F8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4" name="object 174"/>
          <p:cNvSpPr/>
          <p:nvPr/>
        </p:nvSpPr>
        <p:spPr>
          <a:xfrm>
            <a:off x="-1270" y="5337809"/>
            <a:ext cx="9145270" cy="30480"/>
          </a:xfrm>
          <a:custGeom>
            <a:avLst/>
            <a:gdLst/>
            <a:ahLst/>
            <a:cxnLst/>
            <a:rect l="l" t="t" r="r" b="b"/>
            <a:pathLst>
              <a:path w="9145270" h="30479">
                <a:moveTo>
                  <a:pt x="0" y="30479"/>
                </a:moveTo>
                <a:lnTo>
                  <a:pt x="9145270" y="30479"/>
                </a:lnTo>
                <a:lnTo>
                  <a:pt x="9145270" y="0"/>
                </a:lnTo>
                <a:lnTo>
                  <a:pt x="0" y="0"/>
                </a:lnTo>
                <a:lnTo>
                  <a:pt x="0" y="30479"/>
                </a:lnTo>
                <a:close/>
              </a:path>
            </a:pathLst>
          </a:custGeom>
          <a:solidFill>
            <a:srgbClr val="8E8E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5" name="object 175"/>
          <p:cNvSpPr/>
          <p:nvPr/>
        </p:nvSpPr>
        <p:spPr>
          <a:xfrm>
            <a:off x="-1270" y="5368290"/>
            <a:ext cx="9145270" cy="30480"/>
          </a:xfrm>
          <a:custGeom>
            <a:avLst/>
            <a:gdLst/>
            <a:ahLst/>
            <a:cxnLst/>
            <a:rect l="l" t="t" r="r" b="b"/>
            <a:pathLst>
              <a:path w="9145270" h="30479">
                <a:moveTo>
                  <a:pt x="0" y="30479"/>
                </a:moveTo>
                <a:lnTo>
                  <a:pt x="9145270" y="30479"/>
                </a:lnTo>
                <a:lnTo>
                  <a:pt x="9145270" y="0"/>
                </a:lnTo>
                <a:lnTo>
                  <a:pt x="0" y="0"/>
                </a:lnTo>
                <a:lnTo>
                  <a:pt x="0" y="30479"/>
                </a:lnTo>
                <a:close/>
              </a:path>
            </a:pathLst>
          </a:custGeom>
          <a:solidFill>
            <a:srgbClr val="8D8D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6" name="object 176"/>
          <p:cNvSpPr/>
          <p:nvPr/>
        </p:nvSpPr>
        <p:spPr>
          <a:xfrm>
            <a:off x="-1270" y="5398770"/>
            <a:ext cx="9145270" cy="31750"/>
          </a:xfrm>
          <a:custGeom>
            <a:avLst/>
            <a:gdLst/>
            <a:ahLst/>
            <a:cxnLst/>
            <a:rect l="l" t="t" r="r" b="b"/>
            <a:pathLst>
              <a:path w="9145270" h="31750">
                <a:moveTo>
                  <a:pt x="0" y="31749"/>
                </a:moveTo>
                <a:lnTo>
                  <a:pt x="9145270" y="31749"/>
                </a:lnTo>
                <a:lnTo>
                  <a:pt x="9145270" y="0"/>
                </a:lnTo>
                <a:lnTo>
                  <a:pt x="0" y="0"/>
                </a:lnTo>
                <a:lnTo>
                  <a:pt x="0" y="31749"/>
                </a:lnTo>
                <a:close/>
              </a:path>
            </a:pathLst>
          </a:custGeom>
          <a:solidFill>
            <a:srgbClr val="8C8C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7" name="object 177"/>
          <p:cNvSpPr/>
          <p:nvPr/>
        </p:nvSpPr>
        <p:spPr>
          <a:xfrm>
            <a:off x="-1270" y="5430520"/>
            <a:ext cx="9145270" cy="30480"/>
          </a:xfrm>
          <a:custGeom>
            <a:avLst/>
            <a:gdLst/>
            <a:ahLst/>
            <a:cxnLst/>
            <a:rect l="l" t="t" r="r" b="b"/>
            <a:pathLst>
              <a:path w="9145270" h="30479">
                <a:moveTo>
                  <a:pt x="0" y="30479"/>
                </a:moveTo>
                <a:lnTo>
                  <a:pt x="9145270" y="30479"/>
                </a:lnTo>
                <a:lnTo>
                  <a:pt x="9145270" y="0"/>
                </a:lnTo>
                <a:lnTo>
                  <a:pt x="0" y="0"/>
                </a:lnTo>
                <a:lnTo>
                  <a:pt x="0" y="30479"/>
                </a:lnTo>
                <a:close/>
              </a:path>
            </a:pathLst>
          </a:custGeom>
          <a:solidFill>
            <a:srgbClr val="8B8B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8" name="object 178"/>
          <p:cNvSpPr/>
          <p:nvPr/>
        </p:nvSpPr>
        <p:spPr>
          <a:xfrm>
            <a:off x="-1270" y="5461000"/>
            <a:ext cx="9145270" cy="31750"/>
          </a:xfrm>
          <a:custGeom>
            <a:avLst/>
            <a:gdLst/>
            <a:ahLst/>
            <a:cxnLst/>
            <a:rect l="l" t="t" r="r" b="b"/>
            <a:pathLst>
              <a:path w="9145270" h="31750">
                <a:moveTo>
                  <a:pt x="0" y="31750"/>
                </a:moveTo>
                <a:lnTo>
                  <a:pt x="9145270" y="31750"/>
                </a:lnTo>
                <a:lnTo>
                  <a:pt x="9145270" y="0"/>
                </a:lnTo>
                <a:lnTo>
                  <a:pt x="0" y="0"/>
                </a:lnTo>
                <a:lnTo>
                  <a:pt x="0" y="31750"/>
                </a:lnTo>
                <a:close/>
              </a:path>
            </a:pathLst>
          </a:custGeom>
          <a:solidFill>
            <a:srgbClr val="8A8A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9" name="object 179"/>
          <p:cNvSpPr/>
          <p:nvPr/>
        </p:nvSpPr>
        <p:spPr>
          <a:xfrm>
            <a:off x="-1270" y="5492750"/>
            <a:ext cx="9145270" cy="30480"/>
          </a:xfrm>
          <a:custGeom>
            <a:avLst/>
            <a:gdLst/>
            <a:ahLst/>
            <a:cxnLst/>
            <a:rect l="l" t="t" r="r" b="b"/>
            <a:pathLst>
              <a:path w="9145270" h="30479">
                <a:moveTo>
                  <a:pt x="0" y="30480"/>
                </a:moveTo>
                <a:lnTo>
                  <a:pt x="9145270" y="30480"/>
                </a:lnTo>
                <a:lnTo>
                  <a:pt x="9145270" y="0"/>
                </a:lnTo>
                <a:lnTo>
                  <a:pt x="0" y="0"/>
                </a:lnTo>
                <a:lnTo>
                  <a:pt x="0" y="30480"/>
                </a:lnTo>
                <a:close/>
              </a:path>
            </a:pathLst>
          </a:custGeom>
          <a:solidFill>
            <a:srgbClr val="8989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0" name="object 180"/>
          <p:cNvSpPr/>
          <p:nvPr/>
        </p:nvSpPr>
        <p:spPr>
          <a:xfrm>
            <a:off x="-1270" y="5523229"/>
            <a:ext cx="9145270" cy="31750"/>
          </a:xfrm>
          <a:custGeom>
            <a:avLst/>
            <a:gdLst/>
            <a:ahLst/>
            <a:cxnLst/>
            <a:rect l="l" t="t" r="r" b="b"/>
            <a:pathLst>
              <a:path w="9145270" h="31750">
                <a:moveTo>
                  <a:pt x="0" y="31750"/>
                </a:moveTo>
                <a:lnTo>
                  <a:pt x="9145270" y="31750"/>
                </a:lnTo>
                <a:lnTo>
                  <a:pt x="9145270" y="0"/>
                </a:lnTo>
                <a:lnTo>
                  <a:pt x="0" y="0"/>
                </a:lnTo>
                <a:lnTo>
                  <a:pt x="0" y="31750"/>
                </a:lnTo>
                <a:close/>
              </a:path>
            </a:pathLst>
          </a:custGeom>
          <a:solidFill>
            <a:srgbClr val="8888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1" name="object 181"/>
          <p:cNvSpPr/>
          <p:nvPr/>
        </p:nvSpPr>
        <p:spPr>
          <a:xfrm>
            <a:off x="-1270" y="5554979"/>
            <a:ext cx="9145270" cy="30480"/>
          </a:xfrm>
          <a:custGeom>
            <a:avLst/>
            <a:gdLst/>
            <a:ahLst/>
            <a:cxnLst/>
            <a:rect l="l" t="t" r="r" b="b"/>
            <a:pathLst>
              <a:path w="9145270" h="30479">
                <a:moveTo>
                  <a:pt x="0" y="30480"/>
                </a:moveTo>
                <a:lnTo>
                  <a:pt x="9145270" y="30480"/>
                </a:lnTo>
                <a:lnTo>
                  <a:pt x="9145270" y="0"/>
                </a:lnTo>
                <a:lnTo>
                  <a:pt x="0" y="0"/>
                </a:lnTo>
                <a:lnTo>
                  <a:pt x="0" y="30480"/>
                </a:lnTo>
                <a:close/>
              </a:path>
            </a:pathLst>
          </a:custGeom>
          <a:solidFill>
            <a:srgbClr val="8787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2" name="object 182"/>
          <p:cNvSpPr/>
          <p:nvPr/>
        </p:nvSpPr>
        <p:spPr>
          <a:xfrm>
            <a:off x="-1270" y="5585459"/>
            <a:ext cx="9145270" cy="31750"/>
          </a:xfrm>
          <a:custGeom>
            <a:avLst/>
            <a:gdLst/>
            <a:ahLst/>
            <a:cxnLst/>
            <a:rect l="l" t="t" r="r" b="b"/>
            <a:pathLst>
              <a:path w="9145270" h="31750">
                <a:moveTo>
                  <a:pt x="0" y="31749"/>
                </a:moveTo>
                <a:lnTo>
                  <a:pt x="9145270" y="31749"/>
                </a:lnTo>
                <a:lnTo>
                  <a:pt x="9145270" y="0"/>
                </a:lnTo>
                <a:lnTo>
                  <a:pt x="0" y="0"/>
                </a:lnTo>
                <a:lnTo>
                  <a:pt x="0" y="31749"/>
                </a:lnTo>
                <a:close/>
              </a:path>
            </a:pathLst>
          </a:custGeom>
          <a:solidFill>
            <a:srgbClr val="8686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3" name="object 183"/>
          <p:cNvSpPr/>
          <p:nvPr/>
        </p:nvSpPr>
        <p:spPr>
          <a:xfrm>
            <a:off x="-1270" y="5617209"/>
            <a:ext cx="9145270" cy="30480"/>
          </a:xfrm>
          <a:custGeom>
            <a:avLst/>
            <a:gdLst/>
            <a:ahLst/>
            <a:cxnLst/>
            <a:rect l="l" t="t" r="r" b="b"/>
            <a:pathLst>
              <a:path w="9145270" h="30479">
                <a:moveTo>
                  <a:pt x="0" y="30479"/>
                </a:moveTo>
                <a:lnTo>
                  <a:pt x="9145270" y="30479"/>
                </a:lnTo>
                <a:lnTo>
                  <a:pt x="9145270" y="0"/>
                </a:lnTo>
                <a:lnTo>
                  <a:pt x="0" y="0"/>
                </a:lnTo>
                <a:lnTo>
                  <a:pt x="0" y="30479"/>
                </a:lnTo>
                <a:close/>
              </a:path>
            </a:pathLst>
          </a:custGeom>
          <a:solidFill>
            <a:srgbClr val="8585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4" name="object 184"/>
          <p:cNvSpPr/>
          <p:nvPr/>
        </p:nvSpPr>
        <p:spPr>
          <a:xfrm>
            <a:off x="-1270" y="5647690"/>
            <a:ext cx="9145270" cy="30480"/>
          </a:xfrm>
          <a:custGeom>
            <a:avLst/>
            <a:gdLst/>
            <a:ahLst/>
            <a:cxnLst/>
            <a:rect l="l" t="t" r="r" b="b"/>
            <a:pathLst>
              <a:path w="9145270" h="30479">
                <a:moveTo>
                  <a:pt x="0" y="30479"/>
                </a:moveTo>
                <a:lnTo>
                  <a:pt x="9145270" y="30479"/>
                </a:lnTo>
                <a:lnTo>
                  <a:pt x="9145270" y="0"/>
                </a:lnTo>
                <a:lnTo>
                  <a:pt x="0" y="0"/>
                </a:lnTo>
                <a:lnTo>
                  <a:pt x="0" y="30479"/>
                </a:lnTo>
                <a:close/>
              </a:path>
            </a:pathLst>
          </a:custGeom>
          <a:solidFill>
            <a:srgbClr val="8484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5" name="object 185"/>
          <p:cNvSpPr/>
          <p:nvPr/>
        </p:nvSpPr>
        <p:spPr>
          <a:xfrm>
            <a:off x="-1270" y="5678170"/>
            <a:ext cx="9145270" cy="31750"/>
          </a:xfrm>
          <a:custGeom>
            <a:avLst/>
            <a:gdLst/>
            <a:ahLst/>
            <a:cxnLst/>
            <a:rect l="l" t="t" r="r" b="b"/>
            <a:pathLst>
              <a:path w="9145270" h="31750">
                <a:moveTo>
                  <a:pt x="0" y="31749"/>
                </a:moveTo>
                <a:lnTo>
                  <a:pt x="9145270" y="31749"/>
                </a:lnTo>
                <a:lnTo>
                  <a:pt x="9145270" y="0"/>
                </a:lnTo>
                <a:lnTo>
                  <a:pt x="0" y="0"/>
                </a:lnTo>
                <a:lnTo>
                  <a:pt x="0" y="31749"/>
                </a:lnTo>
                <a:close/>
              </a:path>
            </a:pathLst>
          </a:custGeom>
          <a:solidFill>
            <a:srgbClr val="8383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6" name="object 186"/>
          <p:cNvSpPr/>
          <p:nvPr/>
        </p:nvSpPr>
        <p:spPr>
          <a:xfrm>
            <a:off x="-1270" y="5709920"/>
            <a:ext cx="9145270" cy="30480"/>
          </a:xfrm>
          <a:custGeom>
            <a:avLst/>
            <a:gdLst/>
            <a:ahLst/>
            <a:cxnLst/>
            <a:rect l="l" t="t" r="r" b="b"/>
            <a:pathLst>
              <a:path w="9145270" h="30479">
                <a:moveTo>
                  <a:pt x="0" y="30479"/>
                </a:moveTo>
                <a:lnTo>
                  <a:pt x="9145270" y="30479"/>
                </a:lnTo>
                <a:lnTo>
                  <a:pt x="9145270" y="0"/>
                </a:lnTo>
                <a:lnTo>
                  <a:pt x="0" y="0"/>
                </a:lnTo>
                <a:lnTo>
                  <a:pt x="0" y="30479"/>
                </a:lnTo>
                <a:close/>
              </a:path>
            </a:pathLst>
          </a:custGeom>
          <a:solidFill>
            <a:srgbClr val="8282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7" name="object 187"/>
          <p:cNvSpPr/>
          <p:nvPr/>
        </p:nvSpPr>
        <p:spPr>
          <a:xfrm>
            <a:off x="-1270" y="5740400"/>
            <a:ext cx="9145270" cy="31750"/>
          </a:xfrm>
          <a:custGeom>
            <a:avLst/>
            <a:gdLst/>
            <a:ahLst/>
            <a:cxnLst/>
            <a:rect l="l" t="t" r="r" b="b"/>
            <a:pathLst>
              <a:path w="9145270" h="31750">
                <a:moveTo>
                  <a:pt x="0" y="31750"/>
                </a:moveTo>
                <a:lnTo>
                  <a:pt x="9145270" y="31750"/>
                </a:lnTo>
                <a:lnTo>
                  <a:pt x="9145270" y="0"/>
                </a:lnTo>
                <a:lnTo>
                  <a:pt x="0" y="0"/>
                </a:lnTo>
                <a:lnTo>
                  <a:pt x="0" y="31750"/>
                </a:lnTo>
                <a:close/>
              </a:path>
            </a:pathLst>
          </a:custGeom>
          <a:solidFill>
            <a:srgbClr val="8282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8" name="object 188"/>
          <p:cNvSpPr/>
          <p:nvPr/>
        </p:nvSpPr>
        <p:spPr>
          <a:xfrm>
            <a:off x="-1270" y="5772150"/>
            <a:ext cx="9145270" cy="30480"/>
          </a:xfrm>
          <a:custGeom>
            <a:avLst/>
            <a:gdLst/>
            <a:ahLst/>
            <a:cxnLst/>
            <a:rect l="l" t="t" r="r" b="b"/>
            <a:pathLst>
              <a:path w="9145270" h="30479">
                <a:moveTo>
                  <a:pt x="0" y="30480"/>
                </a:moveTo>
                <a:lnTo>
                  <a:pt x="9145270" y="30480"/>
                </a:lnTo>
                <a:lnTo>
                  <a:pt x="9145270" y="0"/>
                </a:lnTo>
                <a:lnTo>
                  <a:pt x="0" y="0"/>
                </a:lnTo>
                <a:lnTo>
                  <a:pt x="0" y="30480"/>
                </a:lnTo>
                <a:close/>
              </a:path>
            </a:pathLst>
          </a:custGeom>
          <a:solidFill>
            <a:srgbClr val="8181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9" name="object 189"/>
          <p:cNvSpPr/>
          <p:nvPr/>
        </p:nvSpPr>
        <p:spPr>
          <a:xfrm>
            <a:off x="-1270" y="5802629"/>
            <a:ext cx="9145270" cy="31750"/>
          </a:xfrm>
          <a:custGeom>
            <a:avLst/>
            <a:gdLst/>
            <a:ahLst/>
            <a:cxnLst/>
            <a:rect l="l" t="t" r="r" b="b"/>
            <a:pathLst>
              <a:path w="9145270" h="31750">
                <a:moveTo>
                  <a:pt x="0" y="31750"/>
                </a:moveTo>
                <a:lnTo>
                  <a:pt x="9145270" y="31750"/>
                </a:lnTo>
                <a:lnTo>
                  <a:pt x="9145270" y="0"/>
                </a:lnTo>
                <a:lnTo>
                  <a:pt x="0" y="0"/>
                </a:lnTo>
                <a:lnTo>
                  <a:pt x="0" y="31750"/>
                </a:lnTo>
                <a:close/>
              </a:path>
            </a:pathLst>
          </a:custGeom>
          <a:solidFill>
            <a:srgbClr val="808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0" name="object 190"/>
          <p:cNvSpPr/>
          <p:nvPr/>
        </p:nvSpPr>
        <p:spPr>
          <a:xfrm>
            <a:off x="-1270" y="5834379"/>
            <a:ext cx="9145270" cy="30480"/>
          </a:xfrm>
          <a:custGeom>
            <a:avLst/>
            <a:gdLst/>
            <a:ahLst/>
            <a:cxnLst/>
            <a:rect l="l" t="t" r="r" b="b"/>
            <a:pathLst>
              <a:path w="9145270" h="30479">
                <a:moveTo>
                  <a:pt x="0" y="30480"/>
                </a:moveTo>
                <a:lnTo>
                  <a:pt x="9145270" y="30480"/>
                </a:lnTo>
                <a:lnTo>
                  <a:pt x="9145270" y="0"/>
                </a:lnTo>
                <a:lnTo>
                  <a:pt x="0" y="0"/>
                </a:lnTo>
                <a:lnTo>
                  <a:pt x="0" y="30480"/>
                </a:lnTo>
                <a:close/>
              </a:path>
            </a:pathLst>
          </a:custGeom>
          <a:solidFill>
            <a:srgbClr val="7F7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1" name="object 191"/>
          <p:cNvSpPr/>
          <p:nvPr/>
        </p:nvSpPr>
        <p:spPr>
          <a:xfrm>
            <a:off x="-1270" y="5864859"/>
            <a:ext cx="9145270" cy="31750"/>
          </a:xfrm>
          <a:custGeom>
            <a:avLst/>
            <a:gdLst/>
            <a:ahLst/>
            <a:cxnLst/>
            <a:rect l="l" t="t" r="r" b="b"/>
            <a:pathLst>
              <a:path w="9145270" h="31750">
                <a:moveTo>
                  <a:pt x="0" y="31749"/>
                </a:moveTo>
                <a:lnTo>
                  <a:pt x="9145270" y="31749"/>
                </a:lnTo>
                <a:lnTo>
                  <a:pt x="9145270" y="0"/>
                </a:lnTo>
                <a:lnTo>
                  <a:pt x="0" y="0"/>
                </a:lnTo>
                <a:lnTo>
                  <a:pt x="0" y="31749"/>
                </a:lnTo>
                <a:close/>
              </a:path>
            </a:pathLst>
          </a:custGeom>
          <a:solidFill>
            <a:srgbClr val="7E7E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2" name="object 192"/>
          <p:cNvSpPr/>
          <p:nvPr/>
        </p:nvSpPr>
        <p:spPr>
          <a:xfrm>
            <a:off x="-1270" y="5896609"/>
            <a:ext cx="9145270" cy="30480"/>
          </a:xfrm>
          <a:custGeom>
            <a:avLst/>
            <a:gdLst/>
            <a:ahLst/>
            <a:cxnLst/>
            <a:rect l="l" t="t" r="r" b="b"/>
            <a:pathLst>
              <a:path w="9145270" h="30479">
                <a:moveTo>
                  <a:pt x="0" y="30479"/>
                </a:moveTo>
                <a:lnTo>
                  <a:pt x="9145270" y="30479"/>
                </a:lnTo>
                <a:lnTo>
                  <a:pt x="9145270" y="0"/>
                </a:lnTo>
                <a:lnTo>
                  <a:pt x="0" y="0"/>
                </a:lnTo>
                <a:lnTo>
                  <a:pt x="0" y="30479"/>
                </a:lnTo>
                <a:close/>
              </a:path>
            </a:pathLst>
          </a:custGeom>
          <a:solidFill>
            <a:srgbClr val="7D7D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3" name="object 193"/>
          <p:cNvSpPr/>
          <p:nvPr/>
        </p:nvSpPr>
        <p:spPr>
          <a:xfrm>
            <a:off x="-1270" y="5927090"/>
            <a:ext cx="9145270" cy="30480"/>
          </a:xfrm>
          <a:custGeom>
            <a:avLst/>
            <a:gdLst/>
            <a:ahLst/>
            <a:cxnLst/>
            <a:rect l="l" t="t" r="r" b="b"/>
            <a:pathLst>
              <a:path w="9145270" h="30479">
                <a:moveTo>
                  <a:pt x="0" y="30479"/>
                </a:moveTo>
                <a:lnTo>
                  <a:pt x="9145270" y="30479"/>
                </a:lnTo>
                <a:lnTo>
                  <a:pt x="9145270" y="0"/>
                </a:lnTo>
                <a:lnTo>
                  <a:pt x="0" y="0"/>
                </a:lnTo>
                <a:lnTo>
                  <a:pt x="0" y="30479"/>
                </a:lnTo>
                <a:close/>
              </a:path>
            </a:pathLst>
          </a:custGeom>
          <a:solidFill>
            <a:srgbClr val="7C7C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4" name="object 194"/>
          <p:cNvSpPr/>
          <p:nvPr/>
        </p:nvSpPr>
        <p:spPr>
          <a:xfrm>
            <a:off x="-1270" y="5957570"/>
            <a:ext cx="9145270" cy="31750"/>
          </a:xfrm>
          <a:custGeom>
            <a:avLst/>
            <a:gdLst/>
            <a:ahLst/>
            <a:cxnLst/>
            <a:rect l="l" t="t" r="r" b="b"/>
            <a:pathLst>
              <a:path w="9145270" h="31750">
                <a:moveTo>
                  <a:pt x="0" y="31749"/>
                </a:moveTo>
                <a:lnTo>
                  <a:pt x="9145270" y="31749"/>
                </a:lnTo>
                <a:lnTo>
                  <a:pt x="9145270" y="0"/>
                </a:lnTo>
                <a:lnTo>
                  <a:pt x="0" y="0"/>
                </a:lnTo>
                <a:lnTo>
                  <a:pt x="0" y="31749"/>
                </a:lnTo>
                <a:close/>
              </a:path>
            </a:pathLst>
          </a:custGeom>
          <a:solidFill>
            <a:srgbClr val="7B7B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5" name="object 195"/>
          <p:cNvSpPr/>
          <p:nvPr/>
        </p:nvSpPr>
        <p:spPr>
          <a:xfrm>
            <a:off x="-1270" y="5989320"/>
            <a:ext cx="9145270" cy="30480"/>
          </a:xfrm>
          <a:custGeom>
            <a:avLst/>
            <a:gdLst/>
            <a:ahLst/>
            <a:cxnLst/>
            <a:rect l="l" t="t" r="r" b="b"/>
            <a:pathLst>
              <a:path w="9145270" h="30479">
                <a:moveTo>
                  <a:pt x="0" y="30479"/>
                </a:moveTo>
                <a:lnTo>
                  <a:pt x="9145270" y="30479"/>
                </a:lnTo>
                <a:lnTo>
                  <a:pt x="9145270" y="0"/>
                </a:lnTo>
                <a:lnTo>
                  <a:pt x="0" y="0"/>
                </a:lnTo>
                <a:lnTo>
                  <a:pt x="0" y="30479"/>
                </a:lnTo>
                <a:close/>
              </a:path>
            </a:pathLst>
          </a:custGeom>
          <a:solidFill>
            <a:srgbClr val="7A7A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6" name="object 196"/>
          <p:cNvSpPr/>
          <p:nvPr/>
        </p:nvSpPr>
        <p:spPr>
          <a:xfrm>
            <a:off x="-1270" y="6019800"/>
            <a:ext cx="9145270" cy="31750"/>
          </a:xfrm>
          <a:custGeom>
            <a:avLst/>
            <a:gdLst/>
            <a:ahLst/>
            <a:cxnLst/>
            <a:rect l="l" t="t" r="r" b="b"/>
            <a:pathLst>
              <a:path w="9145270" h="31750">
                <a:moveTo>
                  <a:pt x="0" y="31750"/>
                </a:moveTo>
                <a:lnTo>
                  <a:pt x="9145270" y="31750"/>
                </a:lnTo>
                <a:lnTo>
                  <a:pt x="9145270" y="0"/>
                </a:lnTo>
                <a:lnTo>
                  <a:pt x="0" y="0"/>
                </a:lnTo>
                <a:lnTo>
                  <a:pt x="0" y="31750"/>
                </a:lnTo>
                <a:close/>
              </a:path>
            </a:pathLst>
          </a:custGeom>
          <a:solidFill>
            <a:srgbClr val="7979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7" name="object 197"/>
          <p:cNvSpPr/>
          <p:nvPr/>
        </p:nvSpPr>
        <p:spPr>
          <a:xfrm>
            <a:off x="-1270" y="6051550"/>
            <a:ext cx="9145270" cy="30480"/>
          </a:xfrm>
          <a:custGeom>
            <a:avLst/>
            <a:gdLst/>
            <a:ahLst/>
            <a:cxnLst/>
            <a:rect l="l" t="t" r="r" b="b"/>
            <a:pathLst>
              <a:path w="9145270" h="30479">
                <a:moveTo>
                  <a:pt x="0" y="30480"/>
                </a:moveTo>
                <a:lnTo>
                  <a:pt x="9145270" y="30480"/>
                </a:lnTo>
                <a:lnTo>
                  <a:pt x="9145270" y="0"/>
                </a:lnTo>
                <a:lnTo>
                  <a:pt x="0" y="0"/>
                </a:lnTo>
                <a:lnTo>
                  <a:pt x="0" y="30480"/>
                </a:lnTo>
                <a:close/>
              </a:path>
            </a:pathLst>
          </a:custGeom>
          <a:solidFill>
            <a:srgbClr val="7878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8" name="object 198"/>
          <p:cNvSpPr/>
          <p:nvPr/>
        </p:nvSpPr>
        <p:spPr>
          <a:xfrm>
            <a:off x="-1270" y="6082029"/>
            <a:ext cx="9145270" cy="31750"/>
          </a:xfrm>
          <a:custGeom>
            <a:avLst/>
            <a:gdLst/>
            <a:ahLst/>
            <a:cxnLst/>
            <a:rect l="l" t="t" r="r" b="b"/>
            <a:pathLst>
              <a:path w="9145270" h="31750">
                <a:moveTo>
                  <a:pt x="0" y="31750"/>
                </a:moveTo>
                <a:lnTo>
                  <a:pt x="9145270" y="31750"/>
                </a:lnTo>
                <a:lnTo>
                  <a:pt x="9145270" y="0"/>
                </a:lnTo>
                <a:lnTo>
                  <a:pt x="0" y="0"/>
                </a:lnTo>
                <a:lnTo>
                  <a:pt x="0" y="31750"/>
                </a:lnTo>
                <a:close/>
              </a:path>
            </a:pathLst>
          </a:custGeom>
          <a:solidFill>
            <a:srgbClr val="7777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9" name="object 199"/>
          <p:cNvSpPr/>
          <p:nvPr/>
        </p:nvSpPr>
        <p:spPr>
          <a:xfrm>
            <a:off x="-1270" y="6113779"/>
            <a:ext cx="9145270" cy="30480"/>
          </a:xfrm>
          <a:custGeom>
            <a:avLst/>
            <a:gdLst/>
            <a:ahLst/>
            <a:cxnLst/>
            <a:rect l="l" t="t" r="r" b="b"/>
            <a:pathLst>
              <a:path w="9145270" h="30479">
                <a:moveTo>
                  <a:pt x="0" y="30480"/>
                </a:moveTo>
                <a:lnTo>
                  <a:pt x="9145270" y="30480"/>
                </a:lnTo>
                <a:lnTo>
                  <a:pt x="9145270" y="0"/>
                </a:lnTo>
                <a:lnTo>
                  <a:pt x="0" y="0"/>
                </a:lnTo>
                <a:lnTo>
                  <a:pt x="0" y="30480"/>
                </a:lnTo>
                <a:close/>
              </a:path>
            </a:pathLst>
          </a:custGeom>
          <a:solidFill>
            <a:srgbClr val="7676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0" name="object 200"/>
          <p:cNvSpPr/>
          <p:nvPr/>
        </p:nvSpPr>
        <p:spPr>
          <a:xfrm>
            <a:off x="-1270" y="6144259"/>
            <a:ext cx="9145270" cy="31750"/>
          </a:xfrm>
          <a:custGeom>
            <a:avLst/>
            <a:gdLst/>
            <a:ahLst/>
            <a:cxnLst/>
            <a:rect l="l" t="t" r="r" b="b"/>
            <a:pathLst>
              <a:path w="9145270" h="31750">
                <a:moveTo>
                  <a:pt x="0" y="31749"/>
                </a:moveTo>
                <a:lnTo>
                  <a:pt x="9145270" y="31749"/>
                </a:lnTo>
                <a:lnTo>
                  <a:pt x="9145270" y="0"/>
                </a:lnTo>
                <a:lnTo>
                  <a:pt x="0" y="0"/>
                </a:lnTo>
                <a:lnTo>
                  <a:pt x="0" y="31749"/>
                </a:lnTo>
                <a:close/>
              </a:path>
            </a:pathLst>
          </a:custGeom>
          <a:solidFill>
            <a:srgbClr val="7575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1" name="object 201"/>
          <p:cNvSpPr/>
          <p:nvPr/>
        </p:nvSpPr>
        <p:spPr>
          <a:xfrm>
            <a:off x="-1270" y="6176009"/>
            <a:ext cx="9145270" cy="30480"/>
          </a:xfrm>
          <a:custGeom>
            <a:avLst/>
            <a:gdLst/>
            <a:ahLst/>
            <a:cxnLst/>
            <a:rect l="l" t="t" r="r" b="b"/>
            <a:pathLst>
              <a:path w="9145270" h="30479">
                <a:moveTo>
                  <a:pt x="0" y="30479"/>
                </a:moveTo>
                <a:lnTo>
                  <a:pt x="9145270" y="30479"/>
                </a:lnTo>
                <a:lnTo>
                  <a:pt x="9145270" y="0"/>
                </a:lnTo>
                <a:lnTo>
                  <a:pt x="0" y="0"/>
                </a:lnTo>
                <a:lnTo>
                  <a:pt x="0" y="30479"/>
                </a:lnTo>
                <a:close/>
              </a:path>
            </a:pathLst>
          </a:custGeom>
          <a:solidFill>
            <a:srgbClr val="7474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2" name="object 202"/>
          <p:cNvSpPr/>
          <p:nvPr/>
        </p:nvSpPr>
        <p:spPr>
          <a:xfrm>
            <a:off x="-1270" y="6206490"/>
            <a:ext cx="9145270" cy="30480"/>
          </a:xfrm>
          <a:custGeom>
            <a:avLst/>
            <a:gdLst/>
            <a:ahLst/>
            <a:cxnLst/>
            <a:rect l="l" t="t" r="r" b="b"/>
            <a:pathLst>
              <a:path w="9145270" h="30479">
                <a:moveTo>
                  <a:pt x="0" y="30480"/>
                </a:moveTo>
                <a:lnTo>
                  <a:pt x="9145270" y="30480"/>
                </a:lnTo>
                <a:lnTo>
                  <a:pt x="9145270" y="0"/>
                </a:lnTo>
                <a:lnTo>
                  <a:pt x="0" y="0"/>
                </a:lnTo>
                <a:lnTo>
                  <a:pt x="0" y="30480"/>
                </a:lnTo>
                <a:close/>
              </a:path>
            </a:pathLst>
          </a:custGeom>
          <a:solidFill>
            <a:srgbClr val="7373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3" name="object 203"/>
          <p:cNvSpPr/>
          <p:nvPr/>
        </p:nvSpPr>
        <p:spPr>
          <a:xfrm>
            <a:off x="-1270" y="6236970"/>
            <a:ext cx="9145270" cy="31750"/>
          </a:xfrm>
          <a:custGeom>
            <a:avLst/>
            <a:gdLst/>
            <a:ahLst/>
            <a:cxnLst/>
            <a:rect l="l" t="t" r="r" b="b"/>
            <a:pathLst>
              <a:path w="9145270" h="31750">
                <a:moveTo>
                  <a:pt x="0" y="31749"/>
                </a:moveTo>
                <a:lnTo>
                  <a:pt x="9145270" y="31749"/>
                </a:lnTo>
                <a:lnTo>
                  <a:pt x="9145270" y="0"/>
                </a:lnTo>
                <a:lnTo>
                  <a:pt x="0" y="0"/>
                </a:lnTo>
                <a:lnTo>
                  <a:pt x="0" y="31749"/>
                </a:lnTo>
                <a:close/>
              </a:path>
            </a:pathLst>
          </a:custGeom>
          <a:solidFill>
            <a:srgbClr val="7272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4" name="object 204"/>
          <p:cNvSpPr/>
          <p:nvPr/>
        </p:nvSpPr>
        <p:spPr>
          <a:xfrm>
            <a:off x="-1270" y="6268720"/>
            <a:ext cx="9145270" cy="30480"/>
          </a:xfrm>
          <a:custGeom>
            <a:avLst/>
            <a:gdLst/>
            <a:ahLst/>
            <a:cxnLst/>
            <a:rect l="l" t="t" r="r" b="b"/>
            <a:pathLst>
              <a:path w="9145270" h="30479">
                <a:moveTo>
                  <a:pt x="0" y="30479"/>
                </a:moveTo>
                <a:lnTo>
                  <a:pt x="9145270" y="30479"/>
                </a:lnTo>
                <a:lnTo>
                  <a:pt x="9145270" y="0"/>
                </a:lnTo>
                <a:lnTo>
                  <a:pt x="0" y="0"/>
                </a:lnTo>
                <a:lnTo>
                  <a:pt x="0" y="30479"/>
                </a:lnTo>
                <a:close/>
              </a:path>
            </a:pathLst>
          </a:custGeom>
          <a:solidFill>
            <a:srgbClr val="7171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5" name="object 205"/>
          <p:cNvSpPr/>
          <p:nvPr/>
        </p:nvSpPr>
        <p:spPr>
          <a:xfrm>
            <a:off x="-1270" y="6299200"/>
            <a:ext cx="9145270" cy="31750"/>
          </a:xfrm>
          <a:custGeom>
            <a:avLst/>
            <a:gdLst/>
            <a:ahLst/>
            <a:cxnLst/>
            <a:rect l="l" t="t" r="r" b="b"/>
            <a:pathLst>
              <a:path w="9145270" h="31750">
                <a:moveTo>
                  <a:pt x="0" y="31750"/>
                </a:moveTo>
                <a:lnTo>
                  <a:pt x="9145270" y="31750"/>
                </a:lnTo>
                <a:lnTo>
                  <a:pt x="9145270" y="0"/>
                </a:lnTo>
                <a:lnTo>
                  <a:pt x="0" y="0"/>
                </a:lnTo>
                <a:lnTo>
                  <a:pt x="0" y="31750"/>
                </a:lnTo>
                <a:close/>
              </a:path>
            </a:pathLst>
          </a:custGeom>
          <a:solidFill>
            <a:srgbClr val="707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6" name="object 206"/>
          <p:cNvSpPr/>
          <p:nvPr/>
        </p:nvSpPr>
        <p:spPr>
          <a:xfrm>
            <a:off x="-1270" y="6330950"/>
            <a:ext cx="9145270" cy="30480"/>
          </a:xfrm>
          <a:custGeom>
            <a:avLst/>
            <a:gdLst/>
            <a:ahLst/>
            <a:cxnLst/>
            <a:rect l="l" t="t" r="r" b="b"/>
            <a:pathLst>
              <a:path w="9145270" h="30479">
                <a:moveTo>
                  <a:pt x="0" y="30480"/>
                </a:moveTo>
                <a:lnTo>
                  <a:pt x="9145270" y="30480"/>
                </a:lnTo>
                <a:lnTo>
                  <a:pt x="9145270" y="0"/>
                </a:lnTo>
                <a:lnTo>
                  <a:pt x="0" y="0"/>
                </a:lnTo>
                <a:lnTo>
                  <a:pt x="0" y="30480"/>
                </a:lnTo>
                <a:close/>
              </a:path>
            </a:pathLst>
          </a:custGeom>
          <a:solidFill>
            <a:srgbClr val="6F6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7" name="object 207"/>
          <p:cNvSpPr/>
          <p:nvPr/>
        </p:nvSpPr>
        <p:spPr>
          <a:xfrm>
            <a:off x="-1270" y="6361429"/>
            <a:ext cx="9145270" cy="30480"/>
          </a:xfrm>
          <a:custGeom>
            <a:avLst/>
            <a:gdLst/>
            <a:ahLst/>
            <a:cxnLst/>
            <a:rect l="l" t="t" r="r" b="b"/>
            <a:pathLst>
              <a:path w="9145270" h="30479">
                <a:moveTo>
                  <a:pt x="0" y="30480"/>
                </a:moveTo>
                <a:lnTo>
                  <a:pt x="9145270" y="30480"/>
                </a:lnTo>
                <a:lnTo>
                  <a:pt x="9145270" y="0"/>
                </a:lnTo>
                <a:lnTo>
                  <a:pt x="0" y="0"/>
                </a:lnTo>
                <a:lnTo>
                  <a:pt x="0" y="30480"/>
                </a:lnTo>
                <a:close/>
              </a:path>
            </a:pathLst>
          </a:custGeom>
          <a:solidFill>
            <a:srgbClr val="6E6E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8" name="object 208"/>
          <p:cNvSpPr/>
          <p:nvPr/>
        </p:nvSpPr>
        <p:spPr>
          <a:xfrm>
            <a:off x="-1270" y="6391909"/>
            <a:ext cx="9145270" cy="31750"/>
          </a:xfrm>
          <a:custGeom>
            <a:avLst/>
            <a:gdLst/>
            <a:ahLst/>
            <a:cxnLst/>
            <a:rect l="l" t="t" r="r" b="b"/>
            <a:pathLst>
              <a:path w="9145270" h="31750">
                <a:moveTo>
                  <a:pt x="0" y="31749"/>
                </a:moveTo>
                <a:lnTo>
                  <a:pt x="9145270" y="31749"/>
                </a:lnTo>
                <a:lnTo>
                  <a:pt x="9145270" y="0"/>
                </a:lnTo>
                <a:lnTo>
                  <a:pt x="0" y="0"/>
                </a:lnTo>
                <a:lnTo>
                  <a:pt x="0" y="31749"/>
                </a:lnTo>
                <a:close/>
              </a:path>
            </a:pathLst>
          </a:custGeom>
          <a:solidFill>
            <a:srgbClr val="6D6D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9" name="object 209"/>
          <p:cNvSpPr/>
          <p:nvPr/>
        </p:nvSpPr>
        <p:spPr>
          <a:xfrm>
            <a:off x="-1270" y="6423659"/>
            <a:ext cx="9145270" cy="31750"/>
          </a:xfrm>
          <a:custGeom>
            <a:avLst/>
            <a:gdLst/>
            <a:ahLst/>
            <a:cxnLst/>
            <a:rect l="l" t="t" r="r" b="b"/>
            <a:pathLst>
              <a:path w="9145270" h="31750">
                <a:moveTo>
                  <a:pt x="0" y="31749"/>
                </a:moveTo>
                <a:lnTo>
                  <a:pt x="9145270" y="31749"/>
                </a:lnTo>
                <a:lnTo>
                  <a:pt x="9145270" y="0"/>
                </a:lnTo>
                <a:lnTo>
                  <a:pt x="0" y="0"/>
                </a:lnTo>
                <a:lnTo>
                  <a:pt x="0" y="31749"/>
                </a:lnTo>
                <a:close/>
              </a:path>
            </a:pathLst>
          </a:custGeom>
          <a:solidFill>
            <a:srgbClr val="6C6C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0" name="object 210"/>
          <p:cNvSpPr/>
          <p:nvPr/>
        </p:nvSpPr>
        <p:spPr>
          <a:xfrm>
            <a:off x="-1270" y="6455409"/>
            <a:ext cx="9145270" cy="30480"/>
          </a:xfrm>
          <a:custGeom>
            <a:avLst/>
            <a:gdLst/>
            <a:ahLst/>
            <a:cxnLst/>
            <a:rect l="l" t="t" r="r" b="b"/>
            <a:pathLst>
              <a:path w="9145270" h="30479">
                <a:moveTo>
                  <a:pt x="0" y="30479"/>
                </a:moveTo>
                <a:lnTo>
                  <a:pt x="9145270" y="30479"/>
                </a:lnTo>
                <a:lnTo>
                  <a:pt x="9145270" y="0"/>
                </a:lnTo>
                <a:lnTo>
                  <a:pt x="0" y="0"/>
                </a:lnTo>
                <a:lnTo>
                  <a:pt x="0" y="30479"/>
                </a:lnTo>
                <a:close/>
              </a:path>
            </a:pathLst>
          </a:custGeom>
          <a:solidFill>
            <a:srgbClr val="6B6B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1" name="object 211"/>
          <p:cNvSpPr/>
          <p:nvPr/>
        </p:nvSpPr>
        <p:spPr>
          <a:xfrm>
            <a:off x="-1270" y="6485890"/>
            <a:ext cx="9145270" cy="30480"/>
          </a:xfrm>
          <a:custGeom>
            <a:avLst/>
            <a:gdLst/>
            <a:ahLst/>
            <a:cxnLst/>
            <a:rect l="l" t="t" r="r" b="b"/>
            <a:pathLst>
              <a:path w="9145270" h="30479">
                <a:moveTo>
                  <a:pt x="0" y="30480"/>
                </a:moveTo>
                <a:lnTo>
                  <a:pt x="9145270" y="30480"/>
                </a:lnTo>
                <a:lnTo>
                  <a:pt x="9145270" y="0"/>
                </a:lnTo>
                <a:lnTo>
                  <a:pt x="0" y="0"/>
                </a:lnTo>
                <a:lnTo>
                  <a:pt x="0" y="30480"/>
                </a:lnTo>
                <a:close/>
              </a:path>
            </a:pathLst>
          </a:custGeom>
          <a:solidFill>
            <a:srgbClr val="6A6A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2" name="object 212"/>
          <p:cNvSpPr/>
          <p:nvPr/>
        </p:nvSpPr>
        <p:spPr>
          <a:xfrm>
            <a:off x="-1270" y="6516369"/>
            <a:ext cx="9145270" cy="31750"/>
          </a:xfrm>
          <a:custGeom>
            <a:avLst/>
            <a:gdLst/>
            <a:ahLst/>
            <a:cxnLst/>
            <a:rect l="l" t="t" r="r" b="b"/>
            <a:pathLst>
              <a:path w="9145270" h="31750">
                <a:moveTo>
                  <a:pt x="0" y="31749"/>
                </a:moveTo>
                <a:lnTo>
                  <a:pt x="9145270" y="31749"/>
                </a:lnTo>
                <a:lnTo>
                  <a:pt x="9145270" y="0"/>
                </a:lnTo>
                <a:lnTo>
                  <a:pt x="0" y="0"/>
                </a:lnTo>
                <a:lnTo>
                  <a:pt x="0" y="31749"/>
                </a:lnTo>
                <a:close/>
              </a:path>
            </a:pathLst>
          </a:custGeom>
          <a:solidFill>
            <a:srgbClr val="6969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3" name="object 213"/>
          <p:cNvSpPr/>
          <p:nvPr/>
        </p:nvSpPr>
        <p:spPr>
          <a:xfrm>
            <a:off x="-1270" y="6548119"/>
            <a:ext cx="9145270" cy="30480"/>
          </a:xfrm>
          <a:custGeom>
            <a:avLst/>
            <a:gdLst/>
            <a:ahLst/>
            <a:cxnLst/>
            <a:rect l="l" t="t" r="r" b="b"/>
            <a:pathLst>
              <a:path w="9145270" h="30479">
                <a:moveTo>
                  <a:pt x="0" y="30479"/>
                </a:moveTo>
                <a:lnTo>
                  <a:pt x="9145270" y="30479"/>
                </a:lnTo>
                <a:lnTo>
                  <a:pt x="9145270" y="0"/>
                </a:lnTo>
                <a:lnTo>
                  <a:pt x="0" y="0"/>
                </a:lnTo>
                <a:lnTo>
                  <a:pt x="0" y="30479"/>
                </a:lnTo>
                <a:close/>
              </a:path>
            </a:pathLst>
          </a:custGeom>
          <a:solidFill>
            <a:srgbClr val="6868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4" name="object 214"/>
          <p:cNvSpPr/>
          <p:nvPr/>
        </p:nvSpPr>
        <p:spPr>
          <a:xfrm>
            <a:off x="-1270" y="6578600"/>
            <a:ext cx="9145270" cy="31750"/>
          </a:xfrm>
          <a:custGeom>
            <a:avLst/>
            <a:gdLst/>
            <a:ahLst/>
            <a:cxnLst/>
            <a:rect l="l" t="t" r="r" b="b"/>
            <a:pathLst>
              <a:path w="9145270" h="31750">
                <a:moveTo>
                  <a:pt x="0" y="31750"/>
                </a:moveTo>
                <a:lnTo>
                  <a:pt x="9145270" y="31750"/>
                </a:lnTo>
                <a:lnTo>
                  <a:pt x="9145270" y="0"/>
                </a:lnTo>
                <a:lnTo>
                  <a:pt x="0" y="0"/>
                </a:lnTo>
                <a:lnTo>
                  <a:pt x="0" y="31750"/>
                </a:lnTo>
                <a:close/>
              </a:path>
            </a:pathLst>
          </a:custGeom>
          <a:solidFill>
            <a:srgbClr val="6767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5" name="object 215"/>
          <p:cNvSpPr/>
          <p:nvPr/>
        </p:nvSpPr>
        <p:spPr>
          <a:xfrm>
            <a:off x="-1270" y="6610350"/>
            <a:ext cx="9145270" cy="30480"/>
          </a:xfrm>
          <a:custGeom>
            <a:avLst/>
            <a:gdLst/>
            <a:ahLst/>
            <a:cxnLst/>
            <a:rect l="l" t="t" r="r" b="b"/>
            <a:pathLst>
              <a:path w="9145270" h="30479">
                <a:moveTo>
                  <a:pt x="0" y="30479"/>
                </a:moveTo>
                <a:lnTo>
                  <a:pt x="9145270" y="30479"/>
                </a:lnTo>
                <a:lnTo>
                  <a:pt x="9145270" y="0"/>
                </a:lnTo>
                <a:lnTo>
                  <a:pt x="0" y="0"/>
                </a:lnTo>
                <a:lnTo>
                  <a:pt x="0" y="30479"/>
                </a:lnTo>
                <a:close/>
              </a:path>
            </a:pathLst>
          </a:custGeom>
          <a:solidFill>
            <a:srgbClr val="6666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6" name="object 216"/>
          <p:cNvSpPr/>
          <p:nvPr/>
        </p:nvSpPr>
        <p:spPr>
          <a:xfrm>
            <a:off x="-1270" y="6640830"/>
            <a:ext cx="9145270" cy="30480"/>
          </a:xfrm>
          <a:custGeom>
            <a:avLst/>
            <a:gdLst/>
            <a:ahLst/>
            <a:cxnLst/>
            <a:rect l="l" t="t" r="r" b="b"/>
            <a:pathLst>
              <a:path w="9145270" h="30479">
                <a:moveTo>
                  <a:pt x="0" y="30480"/>
                </a:moveTo>
                <a:lnTo>
                  <a:pt x="9145270" y="30480"/>
                </a:lnTo>
                <a:lnTo>
                  <a:pt x="9145270" y="0"/>
                </a:lnTo>
                <a:lnTo>
                  <a:pt x="0" y="0"/>
                </a:lnTo>
                <a:lnTo>
                  <a:pt x="0" y="30480"/>
                </a:lnTo>
                <a:close/>
              </a:path>
            </a:pathLst>
          </a:custGeom>
          <a:solidFill>
            <a:srgbClr val="6666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7" name="object 217"/>
          <p:cNvSpPr/>
          <p:nvPr/>
        </p:nvSpPr>
        <p:spPr>
          <a:xfrm>
            <a:off x="-1270" y="6671309"/>
            <a:ext cx="9145270" cy="31750"/>
          </a:xfrm>
          <a:custGeom>
            <a:avLst/>
            <a:gdLst/>
            <a:ahLst/>
            <a:cxnLst/>
            <a:rect l="l" t="t" r="r" b="b"/>
            <a:pathLst>
              <a:path w="9145270" h="31750">
                <a:moveTo>
                  <a:pt x="0" y="31750"/>
                </a:moveTo>
                <a:lnTo>
                  <a:pt x="9145270" y="31750"/>
                </a:lnTo>
                <a:lnTo>
                  <a:pt x="9145270" y="0"/>
                </a:lnTo>
                <a:lnTo>
                  <a:pt x="0" y="0"/>
                </a:lnTo>
                <a:lnTo>
                  <a:pt x="0" y="31750"/>
                </a:lnTo>
                <a:close/>
              </a:path>
            </a:pathLst>
          </a:custGeom>
          <a:solidFill>
            <a:srgbClr val="6464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8" name="object 218"/>
          <p:cNvSpPr/>
          <p:nvPr/>
        </p:nvSpPr>
        <p:spPr>
          <a:xfrm>
            <a:off x="-1270" y="6703059"/>
            <a:ext cx="9145270" cy="30480"/>
          </a:xfrm>
          <a:custGeom>
            <a:avLst/>
            <a:gdLst/>
            <a:ahLst/>
            <a:cxnLst/>
            <a:rect l="l" t="t" r="r" b="b"/>
            <a:pathLst>
              <a:path w="9145270" h="30479">
                <a:moveTo>
                  <a:pt x="0" y="30480"/>
                </a:moveTo>
                <a:lnTo>
                  <a:pt x="9145270" y="30480"/>
                </a:lnTo>
                <a:lnTo>
                  <a:pt x="9145270" y="0"/>
                </a:lnTo>
                <a:lnTo>
                  <a:pt x="0" y="0"/>
                </a:lnTo>
                <a:lnTo>
                  <a:pt x="0" y="30480"/>
                </a:lnTo>
                <a:close/>
              </a:path>
            </a:pathLst>
          </a:custGeom>
          <a:solidFill>
            <a:srgbClr val="6363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9" name="object 219"/>
          <p:cNvSpPr/>
          <p:nvPr/>
        </p:nvSpPr>
        <p:spPr>
          <a:xfrm>
            <a:off x="-1270" y="6733540"/>
            <a:ext cx="9145270" cy="31750"/>
          </a:xfrm>
          <a:custGeom>
            <a:avLst/>
            <a:gdLst/>
            <a:ahLst/>
            <a:cxnLst/>
            <a:rect l="l" t="t" r="r" b="b"/>
            <a:pathLst>
              <a:path w="9145270" h="31750">
                <a:moveTo>
                  <a:pt x="0" y="31749"/>
                </a:moveTo>
                <a:lnTo>
                  <a:pt x="9145270" y="31749"/>
                </a:lnTo>
                <a:lnTo>
                  <a:pt x="9145270" y="0"/>
                </a:lnTo>
                <a:lnTo>
                  <a:pt x="0" y="0"/>
                </a:lnTo>
                <a:lnTo>
                  <a:pt x="0" y="31749"/>
                </a:lnTo>
                <a:close/>
              </a:path>
            </a:pathLst>
          </a:custGeom>
          <a:solidFill>
            <a:srgbClr val="6262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0" name="object 220"/>
          <p:cNvSpPr/>
          <p:nvPr/>
        </p:nvSpPr>
        <p:spPr>
          <a:xfrm>
            <a:off x="-1270" y="6765290"/>
            <a:ext cx="9145270" cy="30480"/>
          </a:xfrm>
          <a:custGeom>
            <a:avLst/>
            <a:gdLst/>
            <a:ahLst/>
            <a:cxnLst/>
            <a:rect l="l" t="t" r="r" b="b"/>
            <a:pathLst>
              <a:path w="9145270" h="30479">
                <a:moveTo>
                  <a:pt x="0" y="30479"/>
                </a:moveTo>
                <a:lnTo>
                  <a:pt x="9145270" y="30479"/>
                </a:lnTo>
                <a:lnTo>
                  <a:pt x="9145270" y="0"/>
                </a:lnTo>
                <a:lnTo>
                  <a:pt x="0" y="0"/>
                </a:lnTo>
                <a:lnTo>
                  <a:pt x="0" y="30479"/>
                </a:lnTo>
                <a:close/>
              </a:path>
            </a:pathLst>
          </a:custGeom>
          <a:solidFill>
            <a:srgbClr val="6161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1" name="object 221"/>
          <p:cNvSpPr/>
          <p:nvPr/>
        </p:nvSpPr>
        <p:spPr>
          <a:xfrm>
            <a:off x="-1270" y="6795769"/>
            <a:ext cx="9145270" cy="31750"/>
          </a:xfrm>
          <a:custGeom>
            <a:avLst/>
            <a:gdLst/>
            <a:ahLst/>
            <a:cxnLst/>
            <a:rect l="l" t="t" r="r" b="b"/>
            <a:pathLst>
              <a:path w="9145270" h="31750">
                <a:moveTo>
                  <a:pt x="0" y="31749"/>
                </a:moveTo>
                <a:lnTo>
                  <a:pt x="9145270" y="31749"/>
                </a:lnTo>
                <a:lnTo>
                  <a:pt x="9145270" y="0"/>
                </a:lnTo>
                <a:lnTo>
                  <a:pt x="0" y="0"/>
                </a:lnTo>
                <a:lnTo>
                  <a:pt x="0" y="31749"/>
                </a:lnTo>
                <a:close/>
              </a:path>
            </a:pathLst>
          </a:custGeom>
          <a:solidFill>
            <a:srgbClr val="606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2" name="object 222"/>
          <p:cNvSpPr/>
          <p:nvPr/>
        </p:nvSpPr>
        <p:spPr>
          <a:xfrm>
            <a:off x="-1270" y="6827519"/>
            <a:ext cx="9145270" cy="30480"/>
          </a:xfrm>
          <a:custGeom>
            <a:avLst/>
            <a:gdLst/>
            <a:ahLst/>
            <a:cxnLst/>
            <a:rect l="l" t="t" r="r" b="b"/>
            <a:pathLst>
              <a:path w="9145270" h="30479">
                <a:moveTo>
                  <a:pt x="0" y="30479"/>
                </a:moveTo>
                <a:lnTo>
                  <a:pt x="9145270" y="30479"/>
                </a:lnTo>
                <a:lnTo>
                  <a:pt x="9145270" y="0"/>
                </a:lnTo>
                <a:lnTo>
                  <a:pt x="0" y="0"/>
                </a:lnTo>
                <a:lnTo>
                  <a:pt x="0" y="30479"/>
                </a:lnTo>
                <a:close/>
              </a:path>
            </a:pathLst>
          </a:custGeom>
          <a:solidFill>
            <a:srgbClr val="5F5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3" name="object 223"/>
          <p:cNvSpPr/>
          <p:nvPr/>
        </p:nvSpPr>
        <p:spPr>
          <a:xfrm>
            <a:off x="-1270" y="6858000"/>
            <a:ext cx="9145270" cy="0"/>
          </a:xfrm>
          <a:custGeom>
            <a:avLst/>
            <a:gdLst/>
            <a:ahLst/>
            <a:cxnLst/>
            <a:rect l="l" t="t" r="r" b="b"/>
            <a:pathLst>
              <a:path w="9145270">
                <a:moveTo>
                  <a:pt x="0" y="0"/>
                </a:moveTo>
                <a:lnTo>
                  <a:pt x="9145270" y="0"/>
                </a:lnTo>
              </a:path>
            </a:pathLst>
          </a:custGeom>
          <a:ln w="3175">
            <a:solidFill>
              <a:srgbClr val="5D5D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4" name="object 224"/>
          <p:cNvSpPr/>
          <p:nvPr/>
        </p:nvSpPr>
        <p:spPr>
          <a:xfrm>
            <a:off x="7717790" y="69850"/>
            <a:ext cx="1139190" cy="2030730"/>
          </a:xfrm>
          <a:custGeom>
            <a:avLst/>
            <a:gdLst/>
            <a:ahLst/>
            <a:cxnLst/>
            <a:rect l="l" t="t" r="r" b="b"/>
            <a:pathLst>
              <a:path w="1139190" h="2030730">
                <a:moveTo>
                  <a:pt x="115569" y="0"/>
                </a:moveTo>
                <a:lnTo>
                  <a:pt x="0" y="76200"/>
                </a:lnTo>
                <a:lnTo>
                  <a:pt x="753109" y="1715770"/>
                </a:lnTo>
                <a:lnTo>
                  <a:pt x="941069" y="1858010"/>
                </a:lnTo>
                <a:lnTo>
                  <a:pt x="1097279" y="2030729"/>
                </a:lnTo>
                <a:lnTo>
                  <a:pt x="1139189" y="2026920"/>
                </a:lnTo>
                <a:lnTo>
                  <a:pt x="1078229" y="1795779"/>
                </a:lnTo>
                <a:lnTo>
                  <a:pt x="1093469" y="1657350"/>
                </a:lnTo>
                <a:lnTo>
                  <a:pt x="355600" y="12700"/>
                </a:lnTo>
                <a:lnTo>
                  <a:pt x="115569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5" name="object 225"/>
          <p:cNvSpPr/>
          <p:nvPr/>
        </p:nvSpPr>
        <p:spPr>
          <a:xfrm>
            <a:off x="7814309" y="111760"/>
            <a:ext cx="1130300" cy="2043430"/>
          </a:xfrm>
          <a:custGeom>
            <a:avLst/>
            <a:gdLst/>
            <a:ahLst/>
            <a:cxnLst/>
            <a:rect l="l" t="t" r="r" b="b"/>
            <a:pathLst>
              <a:path w="1130300" h="2043430">
                <a:moveTo>
                  <a:pt x="114300" y="0"/>
                </a:moveTo>
                <a:lnTo>
                  <a:pt x="0" y="60960"/>
                </a:lnTo>
                <a:lnTo>
                  <a:pt x="758190" y="1720850"/>
                </a:lnTo>
                <a:lnTo>
                  <a:pt x="923290" y="1845310"/>
                </a:lnTo>
                <a:lnTo>
                  <a:pt x="1087120" y="2034540"/>
                </a:lnTo>
                <a:lnTo>
                  <a:pt x="1130300" y="2043430"/>
                </a:lnTo>
                <a:lnTo>
                  <a:pt x="1061720" y="1803400"/>
                </a:lnTo>
                <a:lnTo>
                  <a:pt x="1084580" y="1649730"/>
                </a:lnTo>
                <a:lnTo>
                  <a:pt x="341630" y="10160"/>
                </a:lnTo>
                <a:lnTo>
                  <a:pt x="114300" y="0"/>
                </a:lnTo>
                <a:close/>
              </a:path>
            </a:pathLst>
          </a:custGeom>
          <a:solidFill>
            <a:srgbClr val="6F3C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6" name="object 226"/>
          <p:cNvSpPr/>
          <p:nvPr/>
        </p:nvSpPr>
        <p:spPr>
          <a:xfrm>
            <a:off x="7866380" y="231140"/>
            <a:ext cx="972819" cy="1530350"/>
          </a:xfrm>
          <a:custGeom>
            <a:avLst/>
            <a:gdLst/>
            <a:ahLst/>
            <a:cxnLst/>
            <a:rect l="l" t="t" r="r" b="b"/>
            <a:pathLst>
              <a:path w="972820" h="1530350">
                <a:moveTo>
                  <a:pt x="340360" y="0"/>
                </a:moveTo>
                <a:lnTo>
                  <a:pt x="90170" y="33019"/>
                </a:lnTo>
                <a:lnTo>
                  <a:pt x="0" y="74929"/>
                </a:lnTo>
                <a:lnTo>
                  <a:pt x="662940" y="1530349"/>
                </a:lnTo>
                <a:lnTo>
                  <a:pt x="797560" y="1416049"/>
                </a:lnTo>
                <a:lnTo>
                  <a:pt x="972820" y="1394459"/>
                </a:lnTo>
                <a:lnTo>
                  <a:pt x="340360" y="0"/>
                </a:lnTo>
                <a:close/>
              </a:path>
            </a:pathLst>
          </a:custGeom>
          <a:solidFill>
            <a:srgbClr val="FFB7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7" name="object 227"/>
          <p:cNvSpPr/>
          <p:nvPr/>
        </p:nvSpPr>
        <p:spPr>
          <a:xfrm>
            <a:off x="38100" y="5563870"/>
            <a:ext cx="1729739" cy="1031240"/>
          </a:xfrm>
          <a:custGeom>
            <a:avLst/>
            <a:gdLst/>
            <a:ahLst/>
            <a:cxnLst/>
            <a:rect l="l" t="t" r="r" b="b"/>
            <a:pathLst>
              <a:path w="1729739" h="1031240">
                <a:moveTo>
                  <a:pt x="1255712" y="996949"/>
                </a:moveTo>
                <a:lnTo>
                  <a:pt x="1094740" y="996949"/>
                </a:lnTo>
                <a:lnTo>
                  <a:pt x="1247140" y="1031239"/>
                </a:lnTo>
                <a:lnTo>
                  <a:pt x="1259840" y="1000759"/>
                </a:lnTo>
                <a:lnTo>
                  <a:pt x="1255712" y="996949"/>
                </a:lnTo>
                <a:close/>
              </a:path>
              <a:path w="1729739" h="1031240">
                <a:moveTo>
                  <a:pt x="111759" y="372109"/>
                </a:moveTo>
                <a:lnTo>
                  <a:pt x="36830" y="403859"/>
                </a:lnTo>
                <a:lnTo>
                  <a:pt x="0" y="505459"/>
                </a:lnTo>
                <a:lnTo>
                  <a:pt x="43180" y="618489"/>
                </a:lnTo>
                <a:lnTo>
                  <a:pt x="904240" y="1022349"/>
                </a:lnTo>
                <a:lnTo>
                  <a:pt x="1094740" y="996949"/>
                </a:lnTo>
                <a:lnTo>
                  <a:pt x="1255712" y="996949"/>
                </a:lnTo>
                <a:lnTo>
                  <a:pt x="1127760" y="878839"/>
                </a:lnTo>
                <a:lnTo>
                  <a:pt x="1103210" y="706119"/>
                </a:lnTo>
                <a:lnTo>
                  <a:pt x="882650" y="706119"/>
                </a:lnTo>
                <a:lnTo>
                  <a:pt x="111759" y="372109"/>
                </a:lnTo>
                <a:close/>
              </a:path>
              <a:path w="1729739" h="1031240">
                <a:moveTo>
                  <a:pt x="861060" y="0"/>
                </a:moveTo>
                <a:lnTo>
                  <a:pt x="760730" y="22859"/>
                </a:lnTo>
                <a:lnTo>
                  <a:pt x="704850" y="83819"/>
                </a:lnTo>
                <a:lnTo>
                  <a:pt x="744220" y="226059"/>
                </a:lnTo>
                <a:lnTo>
                  <a:pt x="524510" y="350519"/>
                </a:lnTo>
                <a:lnTo>
                  <a:pt x="781050" y="375919"/>
                </a:lnTo>
                <a:lnTo>
                  <a:pt x="882650" y="706119"/>
                </a:lnTo>
                <a:lnTo>
                  <a:pt x="1103210" y="706119"/>
                </a:lnTo>
                <a:lnTo>
                  <a:pt x="1056640" y="378459"/>
                </a:lnTo>
                <a:lnTo>
                  <a:pt x="1699260" y="261619"/>
                </a:lnTo>
                <a:lnTo>
                  <a:pt x="1727810" y="167639"/>
                </a:lnTo>
                <a:lnTo>
                  <a:pt x="1013460" y="167639"/>
                </a:lnTo>
                <a:lnTo>
                  <a:pt x="967740" y="25399"/>
                </a:lnTo>
                <a:lnTo>
                  <a:pt x="861060" y="0"/>
                </a:lnTo>
                <a:close/>
              </a:path>
              <a:path w="1729739" h="1031240">
                <a:moveTo>
                  <a:pt x="1666239" y="80009"/>
                </a:moveTo>
                <a:lnTo>
                  <a:pt x="1013460" y="167639"/>
                </a:lnTo>
                <a:lnTo>
                  <a:pt x="1727810" y="167639"/>
                </a:lnTo>
                <a:lnTo>
                  <a:pt x="1729739" y="161289"/>
                </a:lnTo>
                <a:lnTo>
                  <a:pt x="1666239" y="80009"/>
                </a:lnTo>
                <a:close/>
              </a:path>
            </a:pathLst>
          </a:custGeom>
          <a:solidFill>
            <a:srgbClr val="F7F7F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8" name="object 228"/>
          <p:cNvSpPr/>
          <p:nvPr/>
        </p:nvSpPr>
        <p:spPr>
          <a:xfrm>
            <a:off x="1621789" y="5687059"/>
            <a:ext cx="113030" cy="204470"/>
          </a:xfrm>
          <a:custGeom>
            <a:avLst/>
            <a:gdLst/>
            <a:ahLst/>
            <a:cxnLst/>
            <a:rect l="l" t="t" r="r" b="b"/>
            <a:pathLst>
              <a:path w="113030" h="204470">
                <a:moveTo>
                  <a:pt x="95249" y="0"/>
                </a:moveTo>
                <a:lnTo>
                  <a:pt x="0" y="5079"/>
                </a:lnTo>
                <a:lnTo>
                  <a:pt x="6349" y="204469"/>
                </a:lnTo>
                <a:lnTo>
                  <a:pt x="113029" y="184149"/>
                </a:lnTo>
                <a:lnTo>
                  <a:pt x="95249" y="0"/>
                </a:lnTo>
                <a:close/>
              </a:path>
            </a:pathLst>
          </a:custGeom>
          <a:solidFill>
            <a:srgbClr val="FFEE6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9" name="object 229"/>
          <p:cNvSpPr/>
          <p:nvPr/>
        </p:nvSpPr>
        <p:spPr>
          <a:xfrm>
            <a:off x="31750" y="5990590"/>
            <a:ext cx="1257300" cy="651510"/>
          </a:xfrm>
          <a:custGeom>
            <a:avLst/>
            <a:gdLst/>
            <a:ahLst/>
            <a:cxnLst/>
            <a:rect l="l" t="t" r="r" b="b"/>
            <a:pathLst>
              <a:path w="1257300" h="651509">
                <a:moveTo>
                  <a:pt x="1253370" y="624840"/>
                </a:moveTo>
                <a:lnTo>
                  <a:pt x="1070610" y="624840"/>
                </a:lnTo>
                <a:lnTo>
                  <a:pt x="1240790" y="651510"/>
                </a:lnTo>
                <a:lnTo>
                  <a:pt x="1257300" y="628650"/>
                </a:lnTo>
                <a:lnTo>
                  <a:pt x="1253370" y="624840"/>
                </a:lnTo>
                <a:close/>
              </a:path>
              <a:path w="1257300" h="651509">
                <a:moveTo>
                  <a:pt x="107950" y="0"/>
                </a:moveTo>
                <a:lnTo>
                  <a:pt x="35560" y="25400"/>
                </a:lnTo>
                <a:lnTo>
                  <a:pt x="0" y="119380"/>
                </a:lnTo>
                <a:lnTo>
                  <a:pt x="33019" y="236220"/>
                </a:lnTo>
                <a:lnTo>
                  <a:pt x="908050" y="643890"/>
                </a:lnTo>
                <a:lnTo>
                  <a:pt x="1070610" y="624840"/>
                </a:lnTo>
                <a:lnTo>
                  <a:pt x="1253370" y="624840"/>
                </a:lnTo>
                <a:lnTo>
                  <a:pt x="1131570" y="506730"/>
                </a:lnTo>
                <a:lnTo>
                  <a:pt x="1055370" y="411480"/>
                </a:lnTo>
                <a:lnTo>
                  <a:pt x="107950" y="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0" name="object 230"/>
          <p:cNvSpPr/>
          <p:nvPr/>
        </p:nvSpPr>
        <p:spPr>
          <a:xfrm>
            <a:off x="204470" y="6045200"/>
            <a:ext cx="834390" cy="593090"/>
          </a:xfrm>
          <a:custGeom>
            <a:avLst/>
            <a:gdLst/>
            <a:ahLst/>
            <a:cxnLst/>
            <a:rect l="l" t="t" r="r" b="b"/>
            <a:pathLst>
              <a:path w="834390" h="593090">
                <a:moveTo>
                  <a:pt x="62229" y="0"/>
                </a:moveTo>
                <a:lnTo>
                  <a:pt x="0" y="100329"/>
                </a:lnTo>
                <a:lnTo>
                  <a:pt x="0" y="257809"/>
                </a:lnTo>
                <a:lnTo>
                  <a:pt x="732790" y="593090"/>
                </a:lnTo>
                <a:lnTo>
                  <a:pt x="746760" y="424180"/>
                </a:lnTo>
                <a:lnTo>
                  <a:pt x="834389" y="335280"/>
                </a:lnTo>
                <a:lnTo>
                  <a:pt x="62229" y="0"/>
                </a:lnTo>
                <a:close/>
              </a:path>
            </a:pathLst>
          </a:custGeom>
          <a:solidFill>
            <a:srgbClr val="FFB7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1" name="object 231"/>
          <p:cNvSpPr/>
          <p:nvPr/>
        </p:nvSpPr>
        <p:spPr>
          <a:xfrm>
            <a:off x="769619" y="5607050"/>
            <a:ext cx="214629" cy="19304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2" name="object 232"/>
          <p:cNvSpPr/>
          <p:nvPr/>
        </p:nvSpPr>
        <p:spPr>
          <a:xfrm>
            <a:off x="1017269" y="6609080"/>
            <a:ext cx="120650" cy="177800"/>
          </a:xfrm>
          <a:custGeom>
            <a:avLst/>
            <a:gdLst/>
            <a:ahLst/>
            <a:cxnLst/>
            <a:rect l="l" t="t" r="r" b="b"/>
            <a:pathLst>
              <a:path w="120650" h="177800">
                <a:moveTo>
                  <a:pt x="57150" y="0"/>
                </a:moveTo>
                <a:lnTo>
                  <a:pt x="0" y="6350"/>
                </a:lnTo>
                <a:lnTo>
                  <a:pt x="120650" y="177800"/>
                </a:lnTo>
                <a:lnTo>
                  <a:pt x="120650" y="2540"/>
                </a:lnTo>
                <a:lnTo>
                  <a:pt x="57150" y="0"/>
                </a:lnTo>
                <a:close/>
              </a:path>
            </a:pathLst>
          </a:custGeom>
          <a:solidFill>
            <a:srgbClr val="00B1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3" name="object 233"/>
          <p:cNvSpPr/>
          <p:nvPr/>
        </p:nvSpPr>
        <p:spPr>
          <a:xfrm>
            <a:off x="800100" y="5726429"/>
            <a:ext cx="306070" cy="608330"/>
          </a:xfrm>
          <a:custGeom>
            <a:avLst/>
            <a:gdLst/>
            <a:ahLst/>
            <a:cxnLst/>
            <a:rect l="l" t="t" r="r" b="b"/>
            <a:pathLst>
              <a:path w="306069" h="608329">
                <a:moveTo>
                  <a:pt x="68580" y="0"/>
                </a:moveTo>
                <a:lnTo>
                  <a:pt x="0" y="62230"/>
                </a:lnTo>
                <a:lnTo>
                  <a:pt x="120650" y="538480"/>
                </a:lnTo>
                <a:lnTo>
                  <a:pt x="220980" y="572770"/>
                </a:lnTo>
                <a:lnTo>
                  <a:pt x="306069" y="608330"/>
                </a:lnTo>
                <a:lnTo>
                  <a:pt x="184150" y="3810"/>
                </a:lnTo>
                <a:lnTo>
                  <a:pt x="68580" y="0"/>
                </a:lnTo>
                <a:close/>
              </a:path>
            </a:pathLst>
          </a:custGeom>
          <a:solidFill>
            <a:srgbClr val="FFB7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4" name="object 234"/>
          <p:cNvSpPr/>
          <p:nvPr/>
        </p:nvSpPr>
        <p:spPr>
          <a:xfrm>
            <a:off x="1060450" y="5698490"/>
            <a:ext cx="577850" cy="276860"/>
          </a:xfrm>
          <a:custGeom>
            <a:avLst/>
            <a:gdLst/>
            <a:ahLst/>
            <a:cxnLst/>
            <a:rect l="l" t="t" r="r" b="b"/>
            <a:pathLst>
              <a:path w="577850" h="276860">
                <a:moveTo>
                  <a:pt x="548640" y="0"/>
                </a:moveTo>
                <a:lnTo>
                  <a:pt x="0" y="83820"/>
                </a:lnTo>
                <a:lnTo>
                  <a:pt x="21590" y="276860"/>
                </a:lnTo>
                <a:lnTo>
                  <a:pt x="567689" y="187960"/>
                </a:lnTo>
                <a:lnTo>
                  <a:pt x="577850" y="34290"/>
                </a:lnTo>
                <a:lnTo>
                  <a:pt x="548640" y="0"/>
                </a:lnTo>
                <a:close/>
              </a:path>
            </a:pathLst>
          </a:custGeom>
          <a:solidFill>
            <a:srgbClr val="FFB7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5" name="object 235"/>
          <p:cNvSpPr/>
          <p:nvPr/>
        </p:nvSpPr>
        <p:spPr>
          <a:xfrm>
            <a:off x="551180" y="5862320"/>
            <a:ext cx="247650" cy="106680"/>
          </a:xfrm>
          <a:custGeom>
            <a:avLst/>
            <a:gdLst/>
            <a:ahLst/>
            <a:cxnLst/>
            <a:rect l="l" t="t" r="r" b="b"/>
            <a:pathLst>
              <a:path w="247650" h="106679">
                <a:moveTo>
                  <a:pt x="215900" y="0"/>
                </a:moveTo>
                <a:lnTo>
                  <a:pt x="0" y="62229"/>
                </a:lnTo>
                <a:lnTo>
                  <a:pt x="247650" y="106679"/>
                </a:lnTo>
                <a:lnTo>
                  <a:pt x="215900" y="0"/>
                </a:lnTo>
                <a:close/>
              </a:path>
            </a:pathLst>
          </a:custGeom>
          <a:solidFill>
            <a:srgbClr val="FFEE6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6" name="object 236"/>
          <p:cNvSpPr/>
          <p:nvPr/>
        </p:nvSpPr>
        <p:spPr>
          <a:xfrm>
            <a:off x="791209" y="5694679"/>
            <a:ext cx="250190" cy="13715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7" name="object 237"/>
          <p:cNvSpPr/>
          <p:nvPr/>
        </p:nvSpPr>
        <p:spPr>
          <a:xfrm>
            <a:off x="1009650" y="6567169"/>
            <a:ext cx="182880" cy="21209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8" name="object 238"/>
          <p:cNvSpPr/>
          <p:nvPr/>
        </p:nvSpPr>
        <p:spPr>
          <a:xfrm>
            <a:off x="1593850" y="5654040"/>
            <a:ext cx="68580" cy="18669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9" name="object 239"/>
          <p:cNvSpPr/>
          <p:nvPr/>
        </p:nvSpPr>
        <p:spPr>
          <a:xfrm>
            <a:off x="120650" y="5924550"/>
            <a:ext cx="944880" cy="397510"/>
          </a:xfrm>
          <a:custGeom>
            <a:avLst/>
            <a:gdLst/>
            <a:ahLst/>
            <a:cxnLst/>
            <a:rect l="l" t="t" r="r" b="b"/>
            <a:pathLst>
              <a:path w="944880" h="397510">
                <a:moveTo>
                  <a:pt x="78739" y="0"/>
                </a:moveTo>
                <a:lnTo>
                  <a:pt x="0" y="20319"/>
                </a:lnTo>
                <a:lnTo>
                  <a:pt x="854710" y="397509"/>
                </a:lnTo>
                <a:lnTo>
                  <a:pt x="944880" y="388620"/>
                </a:lnTo>
                <a:lnTo>
                  <a:pt x="7873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0" name="object 240"/>
          <p:cNvSpPr/>
          <p:nvPr/>
        </p:nvSpPr>
        <p:spPr>
          <a:xfrm>
            <a:off x="412750" y="6168390"/>
            <a:ext cx="387350" cy="236220"/>
          </a:xfrm>
          <a:custGeom>
            <a:avLst/>
            <a:gdLst/>
            <a:ahLst/>
            <a:cxnLst/>
            <a:rect l="l" t="t" r="r" b="b"/>
            <a:pathLst>
              <a:path w="387350" h="236220">
                <a:moveTo>
                  <a:pt x="39370" y="63500"/>
                </a:moveTo>
                <a:lnTo>
                  <a:pt x="85090" y="129540"/>
                </a:lnTo>
                <a:lnTo>
                  <a:pt x="215900" y="214630"/>
                </a:lnTo>
                <a:lnTo>
                  <a:pt x="369570" y="236220"/>
                </a:lnTo>
                <a:lnTo>
                  <a:pt x="382711" y="193040"/>
                </a:lnTo>
                <a:lnTo>
                  <a:pt x="349250" y="193040"/>
                </a:lnTo>
                <a:lnTo>
                  <a:pt x="259079" y="182880"/>
                </a:lnTo>
                <a:lnTo>
                  <a:pt x="110490" y="115570"/>
                </a:lnTo>
                <a:lnTo>
                  <a:pt x="39370" y="63500"/>
                </a:lnTo>
                <a:close/>
              </a:path>
              <a:path w="387350" h="236220">
                <a:moveTo>
                  <a:pt x="0" y="0"/>
                </a:moveTo>
                <a:lnTo>
                  <a:pt x="11429" y="26670"/>
                </a:lnTo>
                <a:lnTo>
                  <a:pt x="127000" y="52070"/>
                </a:lnTo>
                <a:lnTo>
                  <a:pt x="256540" y="109220"/>
                </a:lnTo>
                <a:lnTo>
                  <a:pt x="349250" y="193040"/>
                </a:lnTo>
                <a:lnTo>
                  <a:pt x="382711" y="193040"/>
                </a:lnTo>
                <a:lnTo>
                  <a:pt x="387350" y="177800"/>
                </a:lnTo>
                <a:lnTo>
                  <a:pt x="312420" y="95250"/>
                </a:lnTo>
                <a:lnTo>
                  <a:pt x="134620" y="1397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1" name="object 241"/>
          <p:cNvSpPr/>
          <p:nvPr/>
        </p:nvSpPr>
        <p:spPr>
          <a:xfrm>
            <a:off x="896619" y="5842000"/>
            <a:ext cx="170180" cy="377190"/>
          </a:xfrm>
          <a:custGeom>
            <a:avLst/>
            <a:gdLst/>
            <a:ahLst/>
            <a:cxnLst/>
            <a:rect l="l" t="t" r="r" b="b"/>
            <a:pathLst>
              <a:path w="170180" h="377189">
                <a:moveTo>
                  <a:pt x="19050" y="0"/>
                </a:moveTo>
                <a:lnTo>
                  <a:pt x="0" y="44450"/>
                </a:lnTo>
                <a:lnTo>
                  <a:pt x="24130" y="271780"/>
                </a:lnTo>
                <a:lnTo>
                  <a:pt x="77470" y="377190"/>
                </a:lnTo>
                <a:lnTo>
                  <a:pt x="170180" y="355600"/>
                </a:lnTo>
                <a:lnTo>
                  <a:pt x="85090" y="257809"/>
                </a:lnTo>
                <a:lnTo>
                  <a:pt x="63500" y="151130"/>
                </a:lnTo>
                <a:lnTo>
                  <a:pt x="72390" y="19050"/>
                </a:lnTo>
                <a:lnTo>
                  <a:pt x="190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2" name="object 242"/>
          <p:cNvSpPr/>
          <p:nvPr/>
        </p:nvSpPr>
        <p:spPr>
          <a:xfrm>
            <a:off x="1061719" y="6426200"/>
            <a:ext cx="119380" cy="137160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3" name="object 243"/>
          <p:cNvSpPr/>
          <p:nvPr/>
        </p:nvSpPr>
        <p:spPr>
          <a:xfrm>
            <a:off x="7620" y="5918200"/>
            <a:ext cx="1337310" cy="698500"/>
          </a:xfrm>
          <a:custGeom>
            <a:avLst/>
            <a:gdLst/>
            <a:ahLst/>
            <a:cxnLst/>
            <a:rect l="l" t="t" r="r" b="b"/>
            <a:pathLst>
              <a:path w="1337310" h="698500">
                <a:moveTo>
                  <a:pt x="1316679" y="662940"/>
                </a:moveTo>
                <a:lnTo>
                  <a:pt x="1129030" y="662940"/>
                </a:lnTo>
                <a:lnTo>
                  <a:pt x="1282700" y="698500"/>
                </a:lnTo>
                <a:lnTo>
                  <a:pt x="1316679" y="662940"/>
                </a:lnTo>
                <a:close/>
              </a:path>
              <a:path w="1337310" h="698500">
                <a:moveTo>
                  <a:pt x="171450" y="0"/>
                </a:moveTo>
                <a:lnTo>
                  <a:pt x="123190" y="0"/>
                </a:lnTo>
                <a:lnTo>
                  <a:pt x="49530" y="40640"/>
                </a:lnTo>
                <a:lnTo>
                  <a:pt x="0" y="165100"/>
                </a:lnTo>
                <a:lnTo>
                  <a:pt x="53340" y="284480"/>
                </a:lnTo>
                <a:lnTo>
                  <a:pt x="938530" y="688340"/>
                </a:lnTo>
                <a:lnTo>
                  <a:pt x="1129030" y="662940"/>
                </a:lnTo>
                <a:lnTo>
                  <a:pt x="1316679" y="662940"/>
                </a:lnTo>
                <a:lnTo>
                  <a:pt x="1332455" y="646430"/>
                </a:lnTo>
                <a:lnTo>
                  <a:pt x="967740" y="646430"/>
                </a:lnTo>
                <a:lnTo>
                  <a:pt x="971808" y="627380"/>
                </a:lnTo>
                <a:lnTo>
                  <a:pt x="904240" y="627380"/>
                </a:lnTo>
                <a:lnTo>
                  <a:pt x="85089" y="245109"/>
                </a:lnTo>
                <a:lnTo>
                  <a:pt x="63500" y="170179"/>
                </a:lnTo>
                <a:lnTo>
                  <a:pt x="81280" y="74930"/>
                </a:lnTo>
                <a:lnTo>
                  <a:pt x="171450" y="0"/>
                </a:lnTo>
                <a:close/>
              </a:path>
              <a:path w="1337310" h="698500">
                <a:moveTo>
                  <a:pt x="1121410" y="624840"/>
                </a:moveTo>
                <a:lnTo>
                  <a:pt x="967740" y="646430"/>
                </a:lnTo>
                <a:lnTo>
                  <a:pt x="1332455" y="646430"/>
                </a:lnTo>
                <a:lnTo>
                  <a:pt x="1336096" y="642620"/>
                </a:lnTo>
                <a:lnTo>
                  <a:pt x="1252220" y="642620"/>
                </a:lnTo>
                <a:lnTo>
                  <a:pt x="1121410" y="624840"/>
                </a:lnTo>
                <a:close/>
              </a:path>
              <a:path w="1337310" h="698500">
                <a:moveTo>
                  <a:pt x="1134110" y="406400"/>
                </a:moveTo>
                <a:lnTo>
                  <a:pt x="1087120" y="417830"/>
                </a:lnTo>
                <a:lnTo>
                  <a:pt x="1141730" y="527050"/>
                </a:lnTo>
                <a:lnTo>
                  <a:pt x="1252220" y="642620"/>
                </a:lnTo>
                <a:lnTo>
                  <a:pt x="1336096" y="642620"/>
                </a:lnTo>
                <a:lnTo>
                  <a:pt x="1337310" y="641350"/>
                </a:lnTo>
                <a:lnTo>
                  <a:pt x="1192530" y="527050"/>
                </a:lnTo>
                <a:lnTo>
                  <a:pt x="1134110" y="406400"/>
                </a:lnTo>
                <a:close/>
              </a:path>
              <a:path w="1337310" h="698500">
                <a:moveTo>
                  <a:pt x="1061720" y="426720"/>
                </a:moveTo>
                <a:lnTo>
                  <a:pt x="985520" y="438150"/>
                </a:lnTo>
                <a:lnTo>
                  <a:pt x="924560" y="521970"/>
                </a:lnTo>
                <a:lnTo>
                  <a:pt x="904240" y="627380"/>
                </a:lnTo>
                <a:lnTo>
                  <a:pt x="971808" y="627380"/>
                </a:lnTo>
                <a:lnTo>
                  <a:pt x="995680" y="515620"/>
                </a:lnTo>
                <a:lnTo>
                  <a:pt x="1061720" y="42672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4" name="object 244"/>
          <p:cNvSpPr/>
          <p:nvPr/>
        </p:nvSpPr>
        <p:spPr>
          <a:xfrm>
            <a:off x="167639" y="5985509"/>
            <a:ext cx="127000" cy="265430"/>
          </a:xfrm>
          <a:custGeom>
            <a:avLst/>
            <a:gdLst/>
            <a:ahLst/>
            <a:cxnLst/>
            <a:rect l="l" t="t" r="r" b="b"/>
            <a:pathLst>
              <a:path w="127000" h="265429">
                <a:moveTo>
                  <a:pt x="92710" y="0"/>
                </a:moveTo>
                <a:lnTo>
                  <a:pt x="15240" y="83819"/>
                </a:lnTo>
                <a:lnTo>
                  <a:pt x="0" y="181609"/>
                </a:lnTo>
                <a:lnTo>
                  <a:pt x="26670" y="247649"/>
                </a:lnTo>
                <a:lnTo>
                  <a:pt x="74930" y="265429"/>
                </a:lnTo>
                <a:lnTo>
                  <a:pt x="60960" y="120649"/>
                </a:lnTo>
                <a:lnTo>
                  <a:pt x="127000" y="12699"/>
                </a:lnTo>
                <a:lnTo>
                  <a:pt x="9271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5" name="object 245"/>
          <p:cNvSpPr/>
          <p:nvPr/>
        </p:nvSpPr>
        <p:spPr>
          <a:xfrm>
            <a:off x="712469" y="5539740"/>
            <a:ext cx="511809" cy="943610"/>
          </a:xfrm>
          <a:custGeom>
            <a:avLst/>
            <a:gdLst/>
            <a:ahLst/>
            <a:cxnLst/>
            <a:rect l="l" t="t" r="r" b="b"/>
            <a:pathLst>
              <a:path w="511809" h="943610">
                <a:moveTo>
                  <a:pt x="319316" y="48260"/>
                </a:moveTo>
                <a:lnTo>
                  <a:pt x="180339" y="48260"/>
                </a:lnTo>
                <a:lnTo>
                  <a:pt x="283210" y="77470"/>
                </a:lnTo>
                <a:lnTo>
                  <a:pt x="441960" y="866140"/>
                </a:lnTo>
                <a:lnTo>
                  <a:pt x="511810" y="943610"/>
                </a:lnTo>
                <a:lnTo>
                  <a:pt x="319316" y="48260"/>
                </a:lnTo>
                <a:close/>
              </a:path>
              <a:path w="511809" h="943610">
                <a:moveTo>
                  <a:pt x="205739" y="0"/>
                </a:moveTo>
                <a:lnTo>
                  <a:pt x="64770" y="30480"/>
                </a:lnTo>
                <a:lnTo>
                  <a:pt x="0" y="99060"/>
                </a:lnTo>
                <a:lnTo>
                  <a:pt x="173989" y="711200"/>
                </a:lnTo>
                <a:lnTo>
                  <a:pt x="243839" y="734060"/>
                </a:lnTo>
                <a:lnTo>
                  <a:pt x="60959" y="111760"/>
                </a:lnTo>
                <a:lnTo>
                  <a:pt x="95250" y="58420"/>
                </a:lnTo>
                <a:lnTo>
                  <a:pt x="180339" y="48260"/>
                </a:lnTo>
                <a:lnTo>
                  <a:pt x="319316" y="48260"/>
                </a:lnTo>
                <a:lnTo>
                  <a:pt x="318770" y="45720"/>
                </a:lnTo>
                <a:lnTo>
                  <a:pt x="20573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6" name="object 246"/>
          <p:cNvSpPr/>
          <p:nvPr/>
        </p:nvSpPr>
        <p:spPr>
          <a:xfrm>
            <a:off x="916939" y="5793740"/>
            <a:ext cx="152400" cy="401320"/>
          </a:xfrm>
          <a:custGeom>
            <a:avLst/>
            <a:gdLst/>
            <a:ahLst/>
            <a:cxnLst/>
            <a:rect l="l" t="t" r="r" b="b"/>
            <a:pathLst>
              <a:path w="152400" h="401320">
                <a:moveTo>
                  <a:pt x="50800" y="0"/>
                </a:moveTo>
                <a:lnTo>
                  <a:pt x="0" y="21590"/>
                </a:lnTo>
                <a:lnTo>
                  <a:pt x="60959" y="154940"/>
                </a:lnTo>
                <a:lnTo>
                  <a:pt x="90169" y="252730"/>
                </a:lnTo>
                <a:lnTo>
                  <a:pt x="92709" y="401320"/>
                </a:lnTo>
                <a:lnTo>
                  <a:pt x="152400" y="401320"/>
                </a:lnTo>
                <a:lnTo>
                  <a:pt x="148590" y="287020"/>
                </a:lnTo>
                <a:lnTo>
                  <a:pt x="128269" y="165100"/>
                </a:lnTo>
                <a:lnTo>
                  <a:pt x="78740" y="46990"/>
                </a:lnTo>
                <a:lnTo>
                  <a:pt x="508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7" name="object 247"/>
          <p:cNvSpPr/>
          <p:nvPr/>
        </p:nvSpPr>
        <p:spPr>
          <a:xfrm>
            <a:off x="520700" y="5761990"/>
            <a:ext cx="309880" cy="215900"/>
          </a:xfrm>
          <a:custGeom>
            <a:avLst/>
            <a:gdLst/>
            <a:ahLst/>
            <a:cxnLst/>
            <a:rect l="l" t="t" r="r" b="b"/>
            <a:pathLst>
              <a:path w="309880" h="215900">
                <a:moveTo>
                  <a:pt x="236220" y="0"/>
                </a:moveTo>
                <a:lnTo>
                  <a:pt x="204470" y="13970"/>
                </a:lnTo>
                <a:lnTo>
                  <a:pt x="200659" y="53340"/>
                </a:lnTo>
                <a:lnTo>
                  <a:pt x="0" y="135890"/>
                </a:lnTo>
                <a:lnTo>
                  <a:pt x="0" y="177800"/>
                </a:lnTo>
                <a:lnTo>
                  <a:pt x="224790" y="180340"/>
                </a:lnTo>
                <a:lnTo>
                  <a:pt x="254000" y="215900"/>
                </a:lnTo>
                <a:lnTo>
                  <a:pt x="309880" y="213360"/>
                </a:lnTo>
                <a:lnTo>
                  <a:pt x="303530" y="152400"/>
                </a:lnTo>
                <a:lnTo>
                  <a:pt x="91440" y="140970"/>
                </a:lnTo>
                <a:lnTo>
                  <a:pt x="264159" y="71120"/>
                </a:lnTo>
                <a:lnTo>
                  <a:pt x="23622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8" name="object 248"/>
          <p:cNvSpPr/>
          <p:nvPr/>
        </p:nvSpPr>
        <p:spPr>
          <a:xfrm>
            <a:off x="1043939" y="5617209"/>
            <a:ext cx="748030" cy="335280"/>
          </a:xfrm>
          <a:custGeom>
            <a:avLst/>
            <a:gdLst/>
            <a:ahLst/>
            <a:cxnLst/>
            <a:rect l="l" t="t" r="r" b="b"/>
            <a:pathLst>
              <a:path w="748030" h="335279">
                <a:moveTo>
                  <a:pt x="722841" y="44449"/>
                </a:moveTo>
                <a:lnTo>
                  <a:pt x="668020" y="44449"/>
                </a:lnTo>
                <a:lnTo>
                  <a:pt x="709929" y="114299"/>
                </a:lnTo>
                <a:lnTo>
                  <a:pt x="685799" y="191769"/>
                </a:lnTo>
                <a:lnTo>
                  <a:pt x="41909" y="303529"/>
                </a:lnTo>
                <a:lnTo>
                  <a:pt x="45719" y="335279"/>
                </a:lnTo>
                <a:lnTo>
                  <a:pt x="718820" y="223519"/>
                </a:lnTo>
                <a:lnTo>
                  <a:pt x="748029" y="143509"/>
                </a:lnTo>
                <a:lnTo>
                  <a:pt x="736599" y="60959"/>
                </a:lnTo>
                <a:lnTo>
                  <a:pt x="722841" y="44449"/>
                </a:lnTo>
                <a:close/>
              </a:path>
              <a:path w="748030" h="335279">
                <a:moveTo>
                  <a:pt x="685799" y="0"/>
                </a:moveTo>
                <a:lnTo>
                  <a:pt x="0" y="102869"/>
                </a:lnTo>
                <a:lnTo>
                  <a:pt x="0" y="146049"/>
                </a:lnTo>
                <a:lnTo>
                  <a:pt x="668020" y="44449"/>
                </a:lnTo>
                <a:lnTo>
                  <a:pt x="722841" y="44449"/>
                </a:lnTo>
                <a:lnTo>
                  <a:pt x="68579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9" name="object 249"/>
          <p:cNvSpPr/>
          <p:nvPr/>
        </p:nvSpPr>
        <p:spPr>
          <a:xfrm>
            <a:off x="1137919" y="5723890"/>
            <a:ext cx="389890" cy="137160"/>
          </a:xfrm>
          <a:custGeom>
            <a:avLst/>
            <a:gdLst/>
            <a:ahLst/>
            <a:cxnLst/>
            <a:rect l="l" t="t" r="r" b="b"/>
            <a:pathLst>
              <a:path w="389890" h="137160">
                <a:moveTo>
                  <a:pt x="381567" y="41910"/>
                </a:moveTo>
                <a:lnTo>
                  <a:pt x="331470" y="41910"/>
                </a:lnTo>
                <a:lnTo>
                  <a:pt x="213360" y="87630"/>
                </a:lnTo>
                <a:lnTo>
                  <a:pt x="113030" y="100330"/>
                </a:lnTo>
                <a:lnTo>
                  <a:pt x="0" y="100330"/>
                </a:lnTo>
                <a:lnTo>
                  <a:pt x="53340" y="137160"/>
                </a:lnTo>
                <a:lnTo>
                  <a:pt x="176530" y="132080"/>
                </a:lnTo>
                <a:lnTo>
                  <a:pt x="334010" y="92710"/>
                </a:lnTo>
                <a:lnTo>
                  <a:pt x="381567" y="41910"/>
                </a:lnTo>
                <a:close/>
              </a:path>
              <a:path w="389890" h="137160">
                <a:moveTo>
                  <a:pt x="201930" y="0"/>
                </a:moveTo>
                <a:lnTo>
                  <a:pt x="87630" y="10160"/>
                </a:lnTo>
                <a:lnTo>
                  <a:pt x="12700" y="60960"/>
                </a:lnTo>
                <a:lnTo>
                  <a:pt x="90170" y="76200"/>
                </a:lnTo>
                <a:lnTo>
                  <a:pt x="219710" y="41910"/>
                </a:lnTo>
                <a:lnTo>
                  <a:pt x="381567" y="41910"/>
                </a:lnTo>
                <a:lnTo>
                  <a:pt x="389890" y="33020"/>
                </a:lnTo>
                <a:lnTo>
                  <a:pt x="353060" y="2540"/>
                </a:lnTo>
                <a:lnTo>
                  <a:pt x="20193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0" name="object 250"/>
          <p:cNvSpPr/>
          <p:nvPr/>
        </p:nvSpPr>
        <p:spPr>
          <a:xfrm>
            <a:off x="8680450" y="4159250"/>
            <a:ext cx="325120" cy="2265680"/>
          </a:xfrm>
          <a:custGeom>
            <a:avLst/>
            <a:gdLst/>
            <a:ahLst/>
            <a:cxnLst/>
            <a:rect l="l" t="t" r="r" b="b"/>
            <a:pathLst>
              <a:path w="325120" h="2265679">
                <a:moveTo>
                  <a:pt x="325120" y="0"/>
                </a:moveTo>
                <a:lnTo>
                  <a:pt x="241300" y="292100"/>
                </a:lnTo>
                <a:lnTo>
                  <a:pt x="143509" y="417830"/>
                </a:lnTo>
                <a:lnTo>
                  <a:pt x="33020" y="494030"/>
                </a:lnTo>
                <a:lnTo>
                  <a:pt x="0" y="655319"/>
                </a:lnTo>
                <a:lnTo>
                  <a:pt x="12700" y="801369"/>
                </a:lnTo>
                <a:lnTo>
                  <a:pt x="143509" y="1099820"/>
                </a:lnTo>
                <a:lnTo>
                  <a:pt x="172720" y="1211580"/>
                </a:lnTo>
                <a:lnTo>
                  <a:pt x="156209" y="1289050"/>
                </a:lnTo>
                <a:lnTo>
                  <a:pt x="76200" y="1351280"/>
                </a:lnTo>
                <a:lnTo>
                  <a:pt x="54609" y="1435100"/>
                </a:lnTo>
                <a:lnTo>
                  <a:pt x="76200" y="1560830"/>
                </a:lnTo>
                <a:lnTo>
                  <a:pt x="168909" y="1762760"/>
                </a:lnTo>
                <a:lnTo>
                  <a:pt x="190500" y="1930400"/>
                </a:lnTo>
                <a:lnTo>
                  <a:pt x="165100" y="2042160"/>
                </a:lnTo>
                <a:lnTo>
                  <a:pt x="33020" y="2189480"/>
                </a:lnTo>
                <a:lnTo>
                  <a:pt x="41909" y="2265680"/>
                </a:lnTo>
                <a:lnTo>
                  <a:pt x="143509" y="2180590"/>
                </a:lnTo>
                <a:lnTo>
                  <a:pt x="223520" y="2076450"/>
                </a:lnTo>
                <a:lnTo>
                  <a:pt x="257809" y="1882139"/>
                </a:lnTo>
                <a:lnTo>
                  <a:pt x="220979" y="1700530"/>
                </a:lnTo>
                <a:lnTo>
                  <a:pt x="130809" y="1511300"/>
                </a:lnTo>
                <a:lnTo>
                  <a:pt x="127000" y="1421130"/>
                </a:lnTo>
                <a:lnTo>
                  <a:pt x="228600" y="1323340"/>
                </a:lnTo>
                <a:lnTo>
                  <a:pt x="223520" y="1149350"/>
                </a:lnTo>
                <a:lnTo>
                  <a:pt x="114300" y="877569"/>
                </a:lnTo>
                <a:lnTo>
                  <a:pt x="67309" y="723900"/>
                </a:lnTo>
                <a:lnTo>
                  <a:pt x="72390" y="577850"/>
                </a:lnTo>
                <a:lnTo>
                  <a:pt x="165100" y="521969"/>
                </a:lnTo>
                <a:lnTo>
                  <a:pt x="250190" y="424180"/>
                </a:lnTo>
                <a:lnTo>
                  <a:pt x="313690" y="264160"/>
                </a:lnTo>
                <a:lnTo>
                  <a:pt x="325120" y="0"/>
                </a:lnTo>
                <a:close/>
              </a:path>
            </a:pathLst>
          </a:custGeom>
          <a:solidFill>
            <a:srgbClr val="6F3C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1" name="object 251"/>
          <p:cNvSpPr/>
          <p:nvPr/>
        </p:nvSpPr>
        <p:spPr>
          <a:xfrm>
            <a:off x="8740140" y="2115820"/>
            <a:ext cx="326390" cy="2592070"/>
          </a:xfrm>
          <a:custGeom>
            <a:avLst/>
            <a:gdLst/>
            <a:ahLst/>
            <a:cxnLst/>
            <a:rect l="l" t="t" r="r" b="b"/>
            <a:pathLst>
              <a:path w="326390" h="2592070">
                <a:moveTo>
                  <a:pt x="326389" y="0"/>
                </a:moveTo>
                <a:lnTo>
                  <a:pt x="241300" y="335279"/>
                </a:lnTo>
                <a:lnTo>
                  <a:pt x="144779" y="478789"/>
                </a:lnTo>
                <a:lnTo>
                  <a:pt x="34289" y="566419"/>
                </a:lnTo>
                <a:lnTo>
                  <a:pt x="0" y="749300"/>
                </a:lnTo>
                <a:lnTo>
                  <a:pt x="13969" y="916939"/>
                </a:lnTo>
                <a:lnTo>
                  <a:pt x="144779" y="1259839"/>
                </a:lnTo>
                <a:lnTo>
                  <a:pt x="173989" y="1386839"/>
                </a:lnTo>
                <a:lnTo>
                  <a:pt x="157479" y="1475739"/>
                </a:lnTo>
                <a:lnTo>
                  <a:pt x="77469" y="1545589"/>
                </a:lnTo>
                <a:lnTo>
                  <a:pt x="55879" y="1643379"/>
                </a:lnTo>
                <a:lnTo>
                  <a:pt x="77469" y="1786889"/>
                </a:lnTo>
                <a:lnTo>
                  <a:pt x="170179" y="2018029"/>
                </a:lnTo>
                <a:lnTo>
                  <a:pt x="191769" y="2208529"/>
                </a:lnTo>
                <a:lnTo>
                  <a:pt x="166369" y="2338069"/>
                </a:lnTo>
                <a:lnTo>
                  <a:pt x="34289" y="2505710"/>
                </a:lnTo>
                <a:lnTo>
                  <a:pt x="43179" y="2592069"/>
                </a:lnTo>
                <a:lnTo>
                  <a:pt x="144779" y="2495549"/>
                </a:lnTo>
                <a:lnTo>
                  <a:pt x="224789" y="2376169"/>
                </a:lnTo>
                <a:lnTo>
                  <a:pt x="259079" y="2153919"/>
                </a:lnTo>
                <a:lnTo>
                  <a:pt x="220979" y="1946909"/>
                </a:lnTo>
                <a:lnTo>
                  <a:pt x="132079" y="1731009"/>
                </a:lnTo>
                <a:lnTo>
                  <a:pt x="127000" y="1626869"/>
                </a:lnTo>
                <a:lnTo>
                  <a:pt x="229869" y="1515109"/>
                </a:lnTo>
                <a:lnTo>
                  <a:pt x="224789" y="1315719"/>
                </a:lnTo>
                <a:lnTo>
                  <a:pt x="115569" y="1004569"/>
                </a:lnTo>
                <a:lnTo>
                  <a:pt x="68579" y="828039"/>
                </a:lnTo>
                <a:lnTo>
                  <a:pt x="72389" y="660400"/>
                </a:lnTo>
                <a:lnTo>
                  <a:pt x="166369" y="596900"/>
                </a:lnTo>
                <a:lnTo>
                  <a:pt x="251459" y="485139"/>
                </a:lnTo>
                <a:lnTo>
                  <a:pt x="313689" y="303529"/>
                </a:lnTo>
                <a:lnTo>
                  <a:pt x="326389" y="0"/>
                </a:lnTo>
                <a:close/>
              </a:path>
            </a:pathLst>
          </a:custGeom>
          <a:solidFill>
            <a:srgbClr val="6F3C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2" name="object 252"/>
          <p:cNvSpPr/>
          <p:nvPr/>
        </p:nvSpPr>
        <p:spPr>
          <a:xfrm>
            <a:off x="8491219" y="1775460"/>
            <a:ext cx="341630" cy="354330"/>
          </a:xfrm>
          <a:custGeom>
            <a:avLst/>
            <a:gdLst/>
            <a:ahLst/>
            <a:cxnLst/>
            <a:rect l="l" t="t" r="r" b="b"/>
            <a:pathLst>
              <a:path w="341629" h="354330">
                <a:moveTo>
                  <a:pt x="25400" y="0"/>
                </a:moveTo>
                <a:lnTo>
                  <a:pt x="0" y="41910"/>
                </a:lnTo>
                <a:lnTo>
                  <a:pt x="152400" y="153669"/>
                </a:lnTo>
                <a:lnTo>
                  <a:pt x="330200" y="354329"/>
                </a:lnTo>
                <a:lnTo>
                  <a:pt x="341629" y="323850"/>
                </a:lnTo>
                <a:lnTo>
                  <a:pt x="189229" y="137160"/>
                </a:lnTo>
                <a:lnTo>
                  <a:pt x="254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3" name="object 253"/>
          <p:cNvSpPr/>
          <p:nvPr/>
        </p:nvSpPr>
        <p:spPr>
          <a:xfrm>
            <a:off x="7852409" y="102870"/>
            <a:ext cx="280670" cy="146050"/>
          </a:xfrm>
          <a:custGeom>
            <a:avLst/>
            <a:gdLst/>
            <a:ahLst/>
            <a:cxnLst/>
            <a:rect l="l" t="t" r="r" b="b"/>
            <a:pathLst>
              <a:path w="280670" h="146050">
                <a:moveTo>
                  <a:pt x="210820" y="0"/>
                </a:moveTo>
                <a:lnTo>
                  <a:pt x="91440" y="33020"/>
                </a:lnTo>
                <a:lnTo>
                  <a:pt x="196850" y="59689"/>
                </a:lnTo>
                <a:lnTo>
                  <a:pt x="39370" y="109220"/>
                </a:lnTo>
                <a:lnTo>
                  <a:pt x="0" y="146050"/>
                </a:lnTo>
                <a:lnTo>
                  <a:pt x="156210" y="113029"/>
                </a:lnTo>
                <a:lnTo>
                  <a:pt x="280670" y="105409"/>
                </a:lnTo>
                <a:lnTo>
                  <a:pt x="21082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4" name="object 254"/>
          <p:cNvSpPr/>
          <p:nvPr/>
        </p:nvSpPr>
        <p:spPr>
          <a:xfrm>
            <a:off x="8054340" y="520700"/>
            <a:ext cx="372110" cy="715010"/>
          </a:xfrm>
          <a:custGeom>
            <a:avLst/>
            <a:gdLst/>
            <a:ahLst/>
            <a:cxnLst/>
            <a:rect l="l" t="t" r="r" b="b"/>
            <a:pathLst>
              <a:path w="372109" h="715010">
                <a:moveTo>
                  <a:pt x="21589" y="87629"/>
                </a:moveTo>
                <a:lnTo>
                  <a:pt x="43179" y="278129"/>
                </a:lnTo>
                <a:lnTo>
                  <a:pt x="149859" y="520700"/>
                </a:lnTo>
                <a:lnTo>
                  <a:pt x="264159" y="688339"/>
                </a:lnTo>
                <a:lnTo>
                  <a:pt x="336550" y="715010"/>
                </a:lnTo>
                <a:lnTo>
                  <a:pt x="363812" y="656589"/>
                </a:lnTo>
                <a:lnTo>
                  <a:pt x="297179" y="656589"/>
                </a:lnTo>
                <a:lnTo>
                  <a:pt x="224789" y="591820"/>
                </a:lnTo>
                <a:lnTo>
                  <a:pt x="100329" y="345439"/>
                </a:lnTo>
                <a:lnTo>
                  <a:pt x="21589" y="87629"/>
                </a:lnTo>
                <a:close/>
              </a:path>
              <a:path w="372109" h="715010">
                <a:moveTo>
                  <a:pt x="104227" y="39370"/>
                </a:moveTo>
                <a:lnTo>
                  <a:pt x="50800" y="39370"/>
                </a:lnTo>
                <a:lnTo>
                  <a:pt x="138429" y="152400"/>
                </a:lnTo>
                <a:lnTo>
                  <a:pt x="229869" y="316229"/>
                </a:lnTo>
                <a:lnTo>
                  <a:pt x="306069" y="544829"/>
                </a:lnTo>
                <a:lnTo>
                  <a:pt x="297179" y="656589"/>
                </a:lnTo>
                <a:lnTo>
                  <a:pt x="363812" y="656589"/>
                </a:lnTo>
                <a:lnTo>
                  <a:pt x="372109" y="638810"/>
                </a:lnTo>
                <a:lnTo>
                  <a:pt x="320039" y="439420"/>
                </a:lnTo>
                <a:lnTo>
                  <a:pt x="220979" y="214629"/>
                </a:lnTo>
                <a:lnTo>
                  <a:pt x="139700" y="73660"/>
                </a:lnTo>
                <a:lnTo>
                  <a:pt x="104227" y="39370"/>
                </a:lnTo>
                <a:close/>
              </a:path>
              <a:path w="372109" h="715010">
                <a:moveTo>
                  <a:pt x="63500" y="0"/>
                </a:moveTo>
                <a:lnTo>
                  <a:pt x="3809" y="0"/>
                </a:lnTo>
                <a:lnTo>
                  <a:pt x="0" y="67310"/>
                </a:lnTo>
                <a:lnTo>
                  <a:pt x="50800" y="39370"/>
                </a:lnTo>
                <a:lnTo>
                  <a:pt x="104227" y="39370"/>
                </a:lnTo>
                <a:lnTo>
                  <a:pt x="635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5" name="object 255"/>
          <p:cNvSpPr/>
          <p:nvPr/>
        </p:nvSpPr>
        <p:spPr>
          <a:xfrm>
            <a:off x="7772400" y="270509"/>
            <a:ext cx="681990" cy="1480820"/>
          </a:xfrm>
          <a:custGeom>
            <a:avLst/>
            <a:gdLst/>
            <a:ahLst/>
            <a:cxnLst/>
            <a:rect l="l" t="t" r="r" b="b"/>
            <a:pathLst>
              <a:path w="681990" h="1480820">
                <a:moveTo>
                  <a:pt x="0" y="0"/>
                </a:moveTo>
                <a:lnTo>
                  <a:pt x="668020" y="1480820"/>
                </a:lnTo>
                <a:lnTo>
                  <a:pt x="681990" y="1394460"/>
                </a:lnTo>
                <a:lnTo>
                  <a:pt x="41909" y="127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6" name="object 256"/>
          <p:cNvSpPr/>
          <p:nvPr/>
        </p:nvSpPr>
        <p:spPr>
          <a:xfrm>
            <a:off x="7729219" y="39369"/>
            <a:ext cx="1168400" cy="2086610"/>
          </a:xfrm>
          <a:custGeom>
            <a:avLst/>
            <a:gdLst/>
            <a:ahLst/>
            <a:cxnLst/>
            <a:rect l="l" t="t" r="r" b="b"/>
            <a:pathLst>
              <a:path w="1168400" h="2086610">
                <a:moveTo>
                  <a:pt x="1104354" y="1868169"/>
                </a:moveTo>
                <a:lnTo>
                  <a:pt x="1060450" y="1868169"/>
                </a:lnTo>
                <a:lnTo>
                  <a:pt x="1111250" y="2030729"/>
                </a:lnTo>
                <a:lnTo>
                  <a:pt x="1096009" y="2085339"/>
                </a:lnTo>
                <a:lnTo>
                  <a:pt x="1168400" y="2086609"/>
                </a:lnTo>
                <a:lnTo>
                  <a:pt x="1104354" y="1868169"/>
                </a:lnTo>
                <a:close/>
              </a:path>
              <a:path w="1168400" h="2086610">
                <a:moveTo>
                  <a:pt x="1112276" y="1739900"/>
                </a:moveTo>
                <a:lnTo>
                  <a:pt x="1040129" y="1739900"/>
                </a:lnTo>
                <a:lnTo>
                  <a:pt x="979170" y="1789429"/>
                </a:lnTo>
                <a:lnTo>
                  <a:pt x="1028700" y="1827529"/>
                </a:lnTo>
                <a:lnTo>
                  <a:pt x="914400" y="1864359"/>
                </a:lnTo>
                <a:lnTo>
                  <a:pt x="958850" y="1897379"/>
                </a:lnTo>
                <a:lnTo>
                  <a:pt x="1060450" y="1868169"/>
                </a:lnTo>
                <a:lnTo>
                  <a:pt x="1104354" y="1868169"/>
                </a:lnTo>
                <a:lnTo>
                  <a:pt x="1097279" y="1844039"/>
                </a:lnTo>
                <a:lnTo>
                  <a:pt x="1112276" y="1739900"/>
                </a:lnTo>
                <a:close/>
              </a:path>
              <a:path w="1168400" h="2086610">
                <a:moveTo>
                  <a:pt x="1071019" y="1577339"/>
                </a:moveTo>
                <a:lnTo>
                  <a:pt x="877570" y="1577339"/>
                </a:lnTo>
                <a:lnTo>
                  <a:pt x="998220" y="1597659"/>
                </a:lnTo>
                <a:lnTo>
                  <a:pt x="815339" y="1675129"/>
                </a:lnTo>
                <a:lnTo>
                  <a:pt x="748029" y="1774189"/>
                </a:lnTo>
                <a:lnTo>
                  <a:pt x="975359" y="1677669"/>
                </a:lnTo>
                <a:lnTo>
                  <a:pt x="1116672" y="1677669"/>
                </a:lnTo>
                <a:lnTo>
                  <a:pt x="1071019" y="1577339"/>
                </a:lnTo>
                <a:close/>
              </a:path>
              <a:path w="1168400" h="2086610">
                <a:moveTo>
                  <a:pt x="1116672" y="1677669"/>
                </a:moveTo>
                <a:lnTo>
                  <a:pt x="975359" y="1677669"/>
                </a:lnTo>
                <a:lnTo>
                  <a:pt x="934720" y="1747519"/>
                </a:lnTo>
                <a:lnTo>
                  <a:pt x="1040129" y="1739900"/>
                </a:lnTo>
                <a:lnTo>
                  <a:pt x="1112276" y="1739900"/>
                </a:lnTo>
                <a:lnTo>
                  <a:pt x="1120139" y="1685289"/>
                </a:lnTo>
                <a:lnTo>
                  <a:pt x="1116672" y="1677669"/>
                </a:lnTo>
                <a:close/>
              </a:path>
              <a:path w="1168400" h="2086610">
                <a:moveTo>
                  <a:pt x="381020" y="60959"/>
                </a:moveTo>
                <a:lnTo>
                  <a:pt x="130809" y="60959"/>
                </a:lnTo>
                <a:lnTo>
                  <a:pt x="322579" y="63500"/>
                </a:lnTo>
                <a:lnTo>
                  <a:pt x="972820" y="1499869"/>
                </a:lnTo>
                <a:lnTo>
                  <a:pt x="822959" y="1558289"/>
                </a:lnTo>
                <a:lnTo>
                  <a:pt x="750570" y="1638300"/>
                </a:lnTo>
                <a:lnTo>
                  <a:pt x="877570" y="1577339"/>
                </a:lnTo>
                <a:lnTo>
                  <a:pt x="1071019" y="1577339"/>
                </a:lnTo>
                <a:lnTo>
                  <a:pt x="381020" y="60959"/>
                </a:lnTo>
                <a:close/>
              </a:path>
              <a:path w="1168400" h="2086610">
                <a:moveTo>
                  <a:pt x="127000" y="0"/>
                </a:moveTo>
                <a:lnTo>
                  <a:pt x="0" y="96520"/>
                </a:lnTo>
                <a:lnTo>
                  <a:pt x="130809" y="60959"/>
                </a:lnTo>
                <a:lnTo>
                  <a:pt x="381020" y="60959"/>
                </a:lnTo>
                <a:lnTo>
                  <a:pt x="361950" y="19050"/>
                </a:lnTo>
                <a:lnTo>
                  <a:pt x="1270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7" name="object 257"/>
          <p:cNvSpPr/>
          <p:nvPr/>
        </p:nvSpPr>
        <p:spPr>
          <a:xfrm>
            <a:off x="8392159" y="1452880"/>
            <a:ext cx="302260" cy="142240"/>
          </a:xfrm>
          <a:custGeom>
            <a:avLst/>
            <a:gdLst/>
            <a:ahLst/>
            <a:cxnLst/>
            <a:rect l="l" t="t" r="r" b="b"/>
            <a:pathLst>
              <a:path w="302259" h="142240">
                <a:moveTo>
                  <a:pt x="285750" y="0"/>
                </a:moveTo>
                <a:lnTo>
                  <a:pt x="152400" y="11430"/>
                </a:lnTo>
                <a:lnTo>
                  <a:pt x="0" y="107950"/>
                </a:lnTo>
                <a:lnTo>
                  <a:pt x="29210" y="142240"/>
                </a:lnTo>
                <a:lnTo>
                  <a:pt x="102870" y="71120"/>
                </a:lnTo>
                <a:lnTo>
                  <a:pt x="302260" y="29210"/>
                </a:lnTo>
                <a:lnTo>
                  <a:pt x="2857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8" name="object 258"/>
          <p:cNvSpPr/>
          <p:nvPr/>
        </p:nvSpPr>
        <p:spPr>
          <a:xfrm>
            <a:off x="8322309" y="1310639"/>
            <a:ext cx="320040" cy="154940"/>
          </a:xfrm>
          <a:custGeom>
            <a:avLst/>
            <a:gdLst/>
            <a:ahLst/>
            <a:cxnLst/>
            <a:rect l="l" t="t" r="r" b="b"/>
            <a:pathLst>
              <a:path w="320040" h="154940">
                <a:moveTo>
                  <a:pt x="290830" y="0"/>
                </a:moveTo>
                <a:lnTo>
                  <a:pt x="135890" y="31750"/>
                </a:lnTo>
                <a:lnTo>
                  <a:pt x="0" y="105410"/>
                </a:lnTo>
                <a:lnTo>
                  <a:pt x="17780" y="154939"/>
                </a:lnTo>
                <a:lnTo>
                  <a:pt x="132080" y="69850"/>
                </a:lnTo>
                <a:lnTo>
                  <a:pt x="320040" y="62230"/>
                </a:lnTo>
                <a:lnTo>
                  <a:pt x="29083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9" name="object 259"/>
          <p:cNvSpPr/>
          <p:nvPr/>
        </p:nvSpPr>
        <p:spPr>
          <a:xfrm>
            <a:off x="7890509" y="372109"/>
            <a:ext cx="330200" cy="148590"/>
          </a:xfrm>
          <a:custGeom>
            <a:avLst/>
            <a:gdLst/>
            <a:ahLst/>
            <a:cxnLst/>
            <a:rect l="l" t="t" r="r" b="b"/>
            <a:pathLst>
              <a:path w="330200" h="148590">
                <a:moveTo>
                  <a:pt x="302260" y="0"/>
                </a:moveTo>
                <a:lnTo>
                  <a:pt x="121920" y="26669"/>
                </a:lnTo>
                <a:lnTo>
                  <a:pt x="0" y="105410"/>
                </a:lnTo>
                <a:lnTo>
                  <a:pt x="21590" y="148589"/>
                </a:lnTo>
                <a:lnTo>
                  <a:pt x="125730" y="68579"/>
                </a:lnTo>
                <a:lnTo>
                  <a:pt x="330200" y="55879"/>
                </a:lnTo>
                <a:lnTo>
                  <a:pt x="30226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0" name="object 260"/>
          <p:cNvSpPr/>
          <p:nvPr/>
        </p:nvSpPr>
        <p:spPr>
          <a:xfrm>
            <a:off x="7834630" y="260350"/>
            <a:ext cx="325120" cy="151130"/>
          </a:xfrm>
          <a:custGeom>
            <a:avLst/>
            <a:gdLst/>
            <a:ahLst/>
            <a:cxnLst/>
            <a:rect l="l" t="t" r="r" b="b"/>
            <a:pathLst>
              <a:path w="325120" h="151129">
                <a:moveTo>
                  <a:pt x="300990" y="0"/>
                </a:moveTo>
                <a:lnTo>
                  <a:pt x="87629" y="41909"/>
                </a:lnTo>
                <a:lnTo>
                  <a:pt x="0" y="107950"/>
                </a:lnTo>
                <a:lnTo>
                  <a:pt x="29210" y="151129"/>
                </a:lnTo>
                <a:lnTo>
                  <a:pt x="114300" y="78740"/>
                </a:lnTo>
                <a:lnTo>
                  <a:pt x="325120" y="40640"/>
                </a:lnTo>
                <a:lnTo>
                  <a:pt x="30099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1" name="object 261"/>
          <p:cNvSpPr/>
          <p:nvPr/>
        </p:nvSpPr>
        <p:spPr>
          <a:xfrm>
            <a:off x="7730490" y="133350"/>
            <a:ext cx="67310" cy="152400"/>
          </a:xfrm>
          <a:custGeom>
            <a:avLst/>
            <a:gdLst/>
            <a:ahLst/>
            <a:cxnLst/>
            <a:rect l="l" t="t" r="r" b="b"/>
            <a:pathLst>
              <a:path w="67309" h="152400">
                <a:moveTo>
                  <a:pt x="0" y="0"/>
                </a:moveTo>
                <a:lnTo>
                  <a:pt x="67309" y="152400"/>
                </a:lnTo>
              </a:path>
            </a:pathLst>
          </a:custGeom>
          <a:ln w="3809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2" name="object 262"/>
          <p:cNvSpPr txBox="1">
            <a:spLocks noGrp="1"/>
          </p:cNvSpPr>
          <p:nvPr>
            <p:ph type="title"/>
          </p:nvPr>
        </p:nvSpPr>
        <p:spPr>
          <a:xfrm>
            <a:off x="2133600" y="664209"/>
            <a:ext cx="4114800" cy="50526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200" b="1" spc="-5" dirty="0" smtClean="0">
                <a:solidFill>
                  <a:srgbClr val="B6ABCC"/>
                </a:solidFill>
                <a:latin typeface="Comic Sans MS"/>
                <a:cs typeface="Comic Sans MS"/>
              </a:rPr>
              <a:t>Simple Future Tense</a:t>
            </a:r>
            <a:endParaRPr sz="3200" b="1" spc="-5" dirty="0">
              <a:solidFill>
                <a:srgbClr val="B6ABCC"/>
              </a:solidFill>
              <a:latin typeface="Comic Sans MS"/>
              <a:cs typeface="Comic Sans MS"/>
            </a:endParaRPr>
          </a:p>
        </p:txBody>
      </p:sp>
      <p:sp>
        <p:nvSpPr>
          <p:cNvPr id="263" name="object 263"/>
          <p:cNvSpPr txBox="1"/>
          <p:nvPr/>
        </p:nvSpPr>
        <p:spPr>
          <a:xfrm>
            <a:off x="763269" y="1803400"/>
            <a:ext cx="7719060" cy="338810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2155"/>
              </a:lnSpc>
              <a:spcBef>
                <a:spcPts val="100"/>
              </a:spcBef>
              <a:tabLst>
                <a:tab pos="354965" algn="l"/>
                <a:tab pos="355600" algn="l"/>
              </a:tabLst>
            </a:pPr>
            <a:r>
              <a:rPr lang="en-US" sz="2400" dirty="0"/>
              <a:t>`Oh, dear! I forgot to bring my dictionary.'</a:t>
            </a:r>
            <a:br>
              <a:rPr lang="en-US" sz="2400" dirty="0"/>
            </a:br>
            <a:r>
              <a:rPr lang="en-US" sz="2400" dirty="0"/>
              <a:t>`That's all right. I . . . you mine.'</a:t>
            </a:r>
            <a:br>
              <a:rPr lang="en-US" sz="2400" dirty="0"/>
            </a:br>
            <a:r>
              <a:rPr lang="en-US" sz="2400" dirty="0"/>
              <a:t>A. will be lending</a:t>
            </a:r>
            <a:br>
              <a:rPr lang="en-US" sz="2400" dirty="0"/>
            </a:br>
            <a:r>
              <a:rPr lang="en-US" sz="2400" dirty="0"/>
              <a:t>B. am lending                </a:t>
            </a:r>
            <a:br>
              <a:rPr lang="en-US" sz="2400" dirty="0"/>
            </a:br>
            <a:r>
              <a:rPr lang="en-US" sz="2400" dirty="0">
                <a:solidFill>
                  <a:srgbClr val="FF0000"/>
                </a:solidFill>
              </a:rPr>
              <a:t>C. will lend</a:t>
            </a:r>
            <a:r>
              <a:rPr lang="en-US" sz="2400" dirty="0"/>
              <a:t/>
            </a:r>
            <a:br>
              <a:rPr lang="en-US" sz="2400" dirty="0"/>
            </a:br>
            <a:r>
              <a:rPr lang="en-US" sz="2400" dirty="0"/>
              <a:t>D. am going to lend        </a:t>
            </a:r>
            <a:br>
              <a:rPr lang="en-US" sz="2400" dirty="0"/>
            </a:br>
            <a:r>
              <a:rPr lang="en-US" sz="2400" dirty="0"/>
              <a:t>E. lend</a:t>
            </a:r>
            <a:br>
              <a:rPr lang="en-US" sz="2400" dirty="0"/>
            </a:br>
            <a:r>
              <a:rPr lang="en-US" sz="2400" dirty="0" err="1"/>
              <a:t>Jawaban</a:t>
            </a:r>
            <a:r>
              <a:rPr lang="en-US" sz="2400" dirty="0"/>
              <a:t> : C</a:t>
            </a:r>
            <a:br>
              <a:rPr lang="en-US" sz="2400" dirty="0"/>
            </a:br>
            <a:r>
              <a:rPr lang="en-US" sz="2400" dirty="0" err="1"/>
              <a:t>Pembahasan</a:t>
            </a:r>
            <a:r>
              <a:rPr lang="en-US" sz="2400" dirty="0"/>
              <a:t>:</a:t>
            </a:r>
            <a:br>
              <a:rPr lang="en-US" sz="2400" dirty="0"/>
            </a:br>
            <a:r>
              <a:rPr lang="en-US" sz="2400" dirty="0" err="1"/>
              <a:t>Respon</a:t>
            </a:r>
            <a:r>
              <a:rPr lang="en-US" sz="2400" dirty="0"/>
              <a:t> yang </a:t>
            </a:r>
            <a:r>
              <a:rPr lang="en-US" sz="2400" dirty="0" err="1"/>
              <a:t>tepat</a:t>
            </a:r>
            <a:r>
              <a:rPr lang="en-US" sz="2400" dirty="0"/>
              <a:t> </a:t>
            </a:r>
            <a:r>
              <a:rPr lang="en-US" sz="2400" dirty="0" err="1"/>
              <a:t>adalah</a:t>
            </a:r>
            <a:r>
              <a:rPr lang="en-US" sz="2400" dirty="0"/>
              <a:t> </a:t>
            </a:r>
            <a:r>
              <a:rPr lang="en-US" sz="2400" dirty="0" err="1"/>
              <a:t>penggunaan</a:t>
            </a:r>
            <a:r>
              <a:rPr lang="en-US" sz="2400" dirty="0"/>
              <a:t> Simple Future.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menyatakan</a:t>
            </a:r>
            <a:r>
              <a:rPr lang="en-US" sz="2400" dirty="0"/>
              <a:t> </a:t>
            </a:r>
            <a:r>
              <a:rPr lang="en-US" sz="2400" dirty="0" err="1"/>
              <a:t>kegiatan</a:t>
            </a:r>
            <a:r>
              <a:rPr lang="en-US" sz="2400" dirty="0"/>
              <a:t> yang </a:t>
            </a:r>
            <a:r>
              <a:rPr lang="en-US" sz="2400" dirty="0" err="1"/>
              <a:t>tidak</a:t>
            </a:r>
            <a:r>
              <a:rPr lang="en-US" sz="2400" dirty="0"/>
              <a:t> </a:t>
            </a:r>
            <a:r>
              <a:rPr lang="en-US" sz="2400" dirty="0" err="1"/>
              <a:t>direncanakan</a:t>
            </a:r>
            <a:r>
              <a:rPr lang="en-US" sz="2400" dirty="0"/>
              <a:t> </a:t>
            </a:r>
            <a:r>
              <a:rPr lang="en-US" sz="2400" dirty="0" err="1"/>
              <a:t>sebelumnya</a:t>
            </a:r>
            <a:r>
              <a:rPr lang="en-US" sz="2400" dirty="0"/>
              <a:t>, </a:t>
            </a:r>
            <a:r>
              <a:rPr lang="en-US" sz="2400" dirty="0" err="1"/>
              <a:t>maka</a:t>
            </a:r>
            <a:r>
              <a:rPr lang="en-US" sz="2400" dirty="0"/>
              <a:t> </a:t>
            </a:r>
            <a:r>
              <a:rPr lang="en-US" sz="2400" dirty="0" err="1"/>
              <a:t>digunakan</a:t>
            </a:r>
            <a:r>
              <a:rPr lang="en-US" sz="2400" dirty="0"/>
              <a:t> will.</a:t>
            </a:r>
            <a:endParaRPr sz="2400" dirty="0">
              <a:latin typeface="Comic Sans MS"/>
              <a:cs typeface="Comic Sans MS"/>
            </a:endParaRPr>
          </a:p>
        </p:txBody>
      </p:sp>
    </p:spTree>
  </p:cSld>
  <p:clrMapOvr>
    <a:masterClrMapping/>
  </p:clrMapOvr>
  <p:transition>
    <p:split dir="in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-1270" y="0"/>
            <a:ext cx="9145270" cy="40640"/>
          </a:xfrm>
          <a:custGeom>
            <a:avLst/>
            <a:gdLst/>
            <a:ahLst/>
            <a:cxnLst/>
            <a:rect l="l" t="t" r="r" b="b"/>
            <a:pathLst>
              <a:path w="9145270" h="40640">
                <a:moveTo>
                  <a:pt x="0" y="40640"/>
                </a:moveTo>
                <a:lnTo>
                  <a:pt x="9145270" y="40640"/>
                </a:lnTo>
                <a:lnTo>
                  <a:pt x="9145270" y="0"/>
                </a:lnTo>
                <a:lnTo>
                  <a:pt x="0" y="0"/>
                </a:lnTo>
                <a:lnTo>
                  <a:pt x="0" y="40640"/>
                </a:lnTo>
                <a:close/>
              </a:path>
            </a:pathLst>
          </a:custGeom>
          <a:solidFill>
            <a:srgbClr val="16452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-1270" y="39369"/>
            <a:ext cx="9145270" cy="41910"/>
          </a:xfrm>
          <a:custGeom>
            <a:avLst/>
            <a:gdLst/>
            <a:ahLst/>
            <a:cxnLst/>
            <a:rect l="l" t="t" r="r" b="b"/>
            <a:pathLst>
              <a:path w="9145270" h="41910">
                <a:moveTo>
                  <a:pt x="0" y="41909"/>
                </a:moveTo>
                <a:lnTo>
                  <a:pt x="9145270" y="41909"/>
                </a:lnTo>
                <a:lnTo>
                  <a:pt x="9145270" y="0"/>
                </a:lnTo>
                <a:lnTo>
                  <a:pt x="0" y="0"/>
                </a:lnTo>
                <a:lnTo>
                  <a:pt x="0" y="41909"/>
                </a:lnTo>
                <a:close/>
              </a:path>
            </a:pathLst>
          </a:custGeom>
          <a:solidFill>
            <a:srgbClr val="16452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-1270" y="81280"/>
            <a:ext cx="9145270" cy="40640"/>
          </a:xfrm>
          <a:custGeom>
            <a:avLst/>
            <a:gdLst/>
            <a:ahLst/>
            <a:cxnLst/>
            <a:rect l="l" t="t" r="r" b="b"/>
            <a:pathLst>
              <a:path w="9145270" h="40639">
                <a:moveTo>
                  <a:pt x="0" y="40640"/>
                </a:moveTo>
                <a:lnTo>
                  <a:pt x="9145270" y="40640"/>
                </a:lnTo>
                <a:lnTo>
                  <a:pt x="9145270" y="0"/>
                </a:lnTo>
                <a:lnTo>
                  <a:pt x="0" y="0"/>
                </a:lnTo>
                <a:lnTo>
                  <a:pt x="0" y="40640"/>
                </a:lnTo>
                <a:close/>
              </a:path>
            </a:pathLst>
          </a:custGeom>
          <a:solidFill>
            <a:srgbClr val="16462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-1270" y="121920"/>
            <a:ext cx="9145270" cy="40640"/>
          </a:xfrm>
          <a:custGeom>
            <a:avLst/>
            <a:gdLst/>
            <a:ahLst/>
            <a:cxnLst/>
            <a:rect l="l" t="t" r="r" b="b"/>
            <a:pathLst>
              <a:path w="9145270" h="40639">
                <a:moveTo>
                  <a:pt x="0" y="40639"/>
                </a:moveTo>
                <a:lnTo>
                  <a:pt x="9145270" y="40639"/>
                </a:lnTo>
                <a:lnTo>
                  <a:pt x="9145270" y="0"/>
                </a:lnTo>
                <a:lnTo>
                  <a:pt x="0" y="0"/>
                </a:lnTo>
                <a:lnTo>
                  <a:pt x="0" y="40639"/>
                </a:lnTo>
                <a:close/>
              </a:path>
            </a:pathLst>
          </a:custGeom>
          <a:solidFill>
            <a:srgbClr val="16472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-1270" y="162560"/>
            <a:ext cx="9145270" cy="41910"/>
          </a:xfrm>
          <a:custGeom>
            <a:avLst/>
            <a:gdLst/>
            <a:ahLst/>
            <a:cxnLst/>
            <a:rect l="l" t="t" r="r" b="b"/>
            <a:pathLst>
              <a:path w="9145270" h="41910">
                <a:moveTo>
                  <a:pt x="0" y="41910"/>
                </a:moveTo>
                <a:lnTo>
                  <a:pt x="9145270" y="41910"/>
                </a:lnTo>
                <a:lnTo>
                  <a:pt x="9145270" y="0"/>
                </a:lnTo>
                <a:lnTo>
                  <a:pt x="0" y="0"/>
                </a:lnTo>
                <a:lnTo>
                  <a:pt x="0" y="41910"/>
                </a:lnTo>
                <a:close/>
              </a:path>
            </a:pathLst>
          </a:custGeom>
          <a:solidFill>
            <a:srgbClr val="17483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-1270" y="204470"/>
            <a:ext cx="9145270" cy="40640"/>
          </a:xfrm>
          <a:custGeom>
            <a:avLst/>
            <a:gdLst/>
            <a:ahLst/>
            <a:cxnLst/>
            <a:rect l="l" t="t" r="r" b="b"/>
            <a:pathLst>
              <a:path w="9145270" h="40639">
                <a:moveTo>
                  <a:pt x="0" y="40639"/>
                </a:moveTo>
                <a:lnTo>
                  <a:pt x="9145270" y="40639"/>
                </a:lnTo>
                <a:lnTo>
                  <a:pt x="9145270" y="0"/>
                </a:lnTo>
                <a:lnTo>
                  <a:pt x="0" y="0"/>
                </a:lnTo>
                <a:lnTo>
                  <a:pt x="0" y="40639"/>
                </a:lnTo>
                <a:close/>
              </a:path>
            </a:pathLst>
          </a:custGeom>
          <a:solidFill>
            <a:srgbClr val="17493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-1270" y="245109"/>
            <a:ext cx="9145270" cy="40640"/>
          </a:xfrm>
          <a:custGeom>
            <a:avLst/>
            <a:gdLst/>
            <a:ahLst/>
            <a:cxnLst/>
            <a:rect l="l" t="t" r="r" b="b"/>
            <a:pathLst>
              <a:path w="9145270" h="40639">
                <a:moveTo>
                  <a:pt x="0" y="40640"/>
                </a:moveTo>
                <a:lnTo>
                  <a:pt x="9145270" y="40640"/>
                </a:lnTo>
                <a:lnTo>
                  <a:pt x="9145270" y="0"/>
                </a:lnTo>
                <a:lnTo>
                  <a:pt x="0" y="0"/>
                </a:lnTo>
                <a:lnTo>
                  <a:pt x="0" y="40640"/>
                </a:lnTo>
                <a:close/>
              </a:path>
            </a:pathLst>
          </a:custGeom>
          <a:solidFill>
            <a:srgbClr val="174A3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-1270" y="285750"/>
            <a:ext cx="9145270" cy="41910"/>
          </a:xfrm>
          <a:custGeom>
            <a:avLst/>
            <a:gdLst/>
            <a:ahLst/>
            <a:cxnLst/>
            <a:rect l="l" t="t" r="r" b="b"/>
            <a:pathLst>
              <a:path w="9145270" h="41910">
                <a:moveTo>
                  <a:pt x="0" y="41909"/>
                </a:moveTo>
                <a:lnTo>
                  <a:pt x="9145270" y="41909"/>
                </a:lnTo>
                <a:lnTo>
                  <a:pt x="9145270" y="0"/>
                </a:lnTo>
                <a:lnTo>
                  <a:pt x="0" y="0"/>
                </a:lnTo>
                <a:lnTo>
                  <a:pt x="0" y="41909"/>
                </a:lnTo>
                <a:close/>
              </a:path>
            </a:pathLst>
          </a:custGeom>
          <a:solidFill>
            <a:srgbClr val="184B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-1270" y="327659"/>
            <a:ext cx="9145270" cy="40640"/>
          </a:xfrm>
          <a:custGeom>
            <a:avLst/>
            <a:gdLst/>
            <a:ahLst/>
            <a:cxnLst/>
            <a:rect l="l" t="t" r="r" b="b"/>
            <a:pathLst>
              <a:path w="9145270" h="40639">
                <a:moveTo>
                  <a:pt x="0" y="40640"/>
                </a:moveTo>
                <a:lnTo>
                  <a:pt x="9145270" y="40640"/>
                </a:lnTo>
                <a:lnTo>
                  <a:pt x="9145270" y="0"/>
                </a:lnTo>
                <a:lnTo>
                  <a:pt x="0" y="0"/>
                </a:lnTo>
                <a:lnTo>
                  <a:pt x="0" y="40640"/>
                </a:lnTo>
                <a:close/>
              </a:path>
            </a:pathLst>
          </a:custGeom>
          <a:solidFill>
            <a:srgbClr val="184C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-1270" y="368300"/>
            <a:ext cx="9145270" cy="40640"/>
          </a:xfrm>
          <a:custGeom>
            <a:avLst/>
            <a:gdLst/>
            <a:ahLst/>
            <a:cxnLst/>
            <a:rect l="l" t="t" r="r" b="b"/>
            <a:pathLst>
              <a:path w="9145270" h="40640">
                <a:moveTo>
                  <a:pt x="0" y="40640"/>
                </a:moveTo>
                <a:lnTo>
                  <a:pt x="9145270" y="40640"/>
                </a:lnTo>
                <a:lnTo>
                  <a:pt x="9145270" y="0"/>
                </a:lnTo>
                <a:lnTo>
                  <a:pt x="0" y="0"/>
                </a:lnTo>
                <a:lnTo>
                  <a:pt x="0" y="40640"/>
                </a:lnTo>
                <a:close/>
              </a:path>
            </a:pathLst>
          </a:custGeom>
          <a:solidFill>
            <a:srgbClr val="184D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-1270" y="408940"/>
            <a:ext cx="9145270" cy="41910"/>
          </a:xfrm>
          <a:custGeom>
            <a:avLst/>
            <a:gdLst/>
            <a:ahLst/>
            <a:cxnLst/>
            <a:rect l="l" t="t" r="r" b="b"/>
            <a:pathLst>
              <a:path w="9145270" h="41909">
                <a:moveTo>
                  <a:pt x="0" y="41909"/>
                </a:moveTo>
                <a:lnTo>
                  <a:pt x="9145270" y="41909"/>
                </a:lnTo>
                <a:lnTo>
                  <a:pt x="9145270" y="0"/>
                </a:lnTo>
                <a:lnTo>
                  <a:pt x="0" y="0"/>
                </a:lnTo>
                <a:lnTo>
                  <a:pt x="0" y="41909"/>
                </a:lnTo>
                <a:close/>
              </a:path>
            </a:pathLst>
          </a:custGeom>
          <a:solidFill>
            <a:srgbClr val="194E3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-1270" y="450850"/>
            <a:ext cx="9145270" cy="40640"/>
          </a:xfrm>
          <a:custGeom>
            <a:avLst/>
            <a:gdLst/>
            <a:ahLst/>
            <a:cxnLst/>
            <a:rect l="l" t="t" r="r" b="b"/>
            <a:pathLst>
              <a:path w="9145270" h="40640">
                <a:moveTo>
                  <a:pt x="0" y="40640"/>
                </a:moveTo>
                <a:lnTo>
                  <a:pt x="9145270" y="40640"/>
                </a:lnTo>
                <a:lnTo>
                  <a:pt x="9145270" y="0"/>
                </a:lnTo>
                <a:lnTo>
                  <a:pt x="0" y="0"/>
                </a:lnTo>
                <a:lnTo>
                  <a:pt x="0" y="40640"/>
                </a:lnTo>
                <a:close/>
              </a:path>
            </a:pathLst>
          </a:custGeom>
          <a:solidFill>
            <a:srgbClr val="194F3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-1270" y="491490"/>
            <a:ext cx="9145270" cy="41910"/>
          </a:xfrm>
          <a:custGeom>
            <a:avLst/>
            <a:gdLst/>
            <a:ahLst/>
            <a:cxnLst/>
            <a:rect l="l" t="t" r="r" b="b"/>
            <a:pathLst>
              <a:path w="9145270" h="41909">
                <a:moveTo>
                  <a:pt x="0" y="41909"/>
                </a:moveTo>
                <a:lnTo>
                  <a:pt x="9145270" y="41909"/>
                </a:lnTo>
                <a:lnTo>
                  <a:pt x="9145270" y="0"/>
                </a:lnTo>
                <a:lnTo>
                  <a:pt x="0" y="0"/>
                </a:lnTo>
                <a:lnTo>
                  <a:pt x="0" y="41909"/>
                </a:lnTo>
                <a:close/>
              </a:path>
            </a:pathLst>
          </a:custGeom>
          <a:solidFill>
            <a:srgbClr val="19503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-1270" y="533400"/>
            <a:ext cx="9145270" cy="40640"/>
          </a:xfrm>
          <a:custGeom>
            <a:avLst/>
            <a:gdLst/>
            <a:ahLst/>
            <a:cxnLst/>
            <a:rect l="l" t="t" r="r" b="b"/>
            <a:pathLst>
              <a:path w="9145270" h="40640">
                <a:moveTo>
                  <a:pt x="0" y="40640"/>
                </a:moveTo>
                <a:lnTo>
                  <a:pt x="9145270" y="40640"/>
                </a:lnTo>
                <a:lnTo>
                  <a:pt x="9145270" y="0"/>
                </a:lnTo>
                <a:lnTo>
                  <a:pt x="0" y="0"/>
                </a:lnTo>
                <a:lnTo>
                  <a:pt x="0" y="40640"/>
                </a:lnTo>
                <a:close/>
              </a:path>
            </a:pathLst>
          </a:custGeom>
          <a:solidFill>
            <a:srgbClr val="1A513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-1270" y="574040"/>
            <a:ext cx="9145270" cy="40640"/>
          </a:xfrm>
          <a:custGeom>
            <a:avLst/>
            <a:gdLst/>
            <a:ahLst/>
            <a:cxnLst/>
            <a:rect l="l" t="t" r="r" b="b"/>
            <a:pathLst>
              <a:path w="9145270" h="40640">
                <a:moveTo>
                  <a:pt x="0" y="40640"/>
                </a:moveTo>
                <a:lnTo>
                  <a:pt x="9145270" y="40640"/>
                </a:lnTo>
                <a:lnTo>
                  <a:pt x="9145270" y="0"/>
                </a:lnTo>
                <a:lnTo>
                  <a:pt x="0" y="0"/>
                </a:lnTo>
                <a:lnTo>
                  <a:pt x="0" y="40640"/>
                </a:lnTo>
                <a:close/>
              </a:path>
            </a:pathLst>
          </a:custGeom>
          <a:solidFill>
            <a:srgbClr val="1A523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-1270" y="614680"/>
            <a:ext cx="9145270" cy="40640"/>
          </a:xfrm>
          <a:custGeom>
            <a:avLst/>
            <a:gdLst/>
            <a:ahLst/>
            <a:cxnLst/>
            <a:rect l="l" t="t" r="r" b="b"/>
            <a:pathLst>
              <a:path w="9145270" h="40640">
                <a:moveTo>
                  <a:pt x="0" y="40640"/>
                </a:moveTo>
                <a:lnTo>
                  <a:pt x="9145270" y="40640"/>
                </a:lnTo>
                <a:lnTo>
                  <a:pt x="9145270" y="0"/>
                </a:lnTo>
                <a:lnTo>
                  <a:pt x="0" y="0"/>
                </a:lnTo>
                <a:lnTo>
                  <a:pt x="0" y="40640"/>
                </a:lnTo>
                <a:close/>
              </a:path>
            </a:pathLst>
          </a:custGeom>
          <a:solidFill>
            <a:srgbClr val="1A533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-1270" y="655319"/>
            <a:ext cx="9145270" cy="41910"/>
          </a:xfrm>
          <a:custGeom>
            <a:avLst/>
            <a:gdLst/>
            <a:ahLst/>
            <a:cxnLst/>
            <a:rect l="l" t="t" r="r" b="b"/>
            <a:pathLst>
              <a:path w="9145270" h="41909">
                <a:moveTo>
                  <a:pt x="0" y="41909"/>
                </a:moveTo>
                <a:lnTo>
                  <a:pt x="9145270" y="41909"/>
                </a:lnTo>
                <a:lnTo>
                  <a:pt x="9145270" y="0"/>
                </a:lnTo>
                <a:lnTo>
                  <a:pt x="0" y="0"/>
                </a:lnTo>
                <a:lnTo>
                  <a:pt x="0" y="41909"/>
                </a:lnTo>
                <a:close/>
              </a:path>
            </a:pathLst>
          </a:custGeom>
          <a:solidFill>
            <a:srgbClr val="1B543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-1270" y="697230"/>
            <a:ext cx="9145270" cy="40640"/>
          </a:xfrm>
          <a:custGeom>
            <a:avLst/>
            <a:gdLst/>
            <a:ahLst/>
            <a:cxnLst/>
            <a:rect l="l" t="t" r="r" b="b"/>
            <a:pathLst>
              <a:path w="9145270" h="40640">
                <a:moveTo>
                  <a:pt x="0" y="40640"/>
                </a:moveTo>
                <a:lnTo>
                  <a:pt x="9145270" y="40640"/>
                </a:lnTo>
                <a:lnTo>
                  <a:pt x="9145270" y="0"/>
                </a:lnTo>
                <a:lnTo>
                  <a:pt x="0" y="0"/>
                </a:lnTo>
                <a:lnTo>
                  <a:pt x="0" y="40640"/>
                </a:lnTo>
                <a:close/>
              </a:path>
            </a:pathLst>
          </a:custGeom>
          <a:solidFill>
            <a:srgbClr val="1B553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-1270" y="737869"/>
            <a:ext cx="9145270" cy="40640"/>
          </a:xfrm>
          <a:custGeom>
            <a:avLst/>
            <a:gdLst/>
            <a:ahLst/>
            <a:cxnLst/>
            <a:rect l="l" t="t" r="r" b="b"/>
            <a:pathLst>
              <a:path w="9145270" h="40640">
                <a:moveTo>
                  <a:pt x="0" y="40640"/>
                </a:moveTo>
                <a:lnTo>
                  <a:pt x="9145270" y="40640"/>
                </a:lnTo>
                <a:lnTo>
                  <a:pt x="9145270" y="0"/>
                </a:lnTo>
                <a:lnTo>
                  <a:pt x="0" y="0"/>
                </a:lnTo>
                <a:lnTo>
                  <a:pt x="0" y="40640"/>
                </a:lnTo>
                <a:close/>
              </a:path>
            </a:pathLst>
          </a:custGeom>
          <a:solidFill>
            <a:srgbClr val="1B563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-1270" y="778509"/>
            <a:ext cx="9145270" cy="41910"/>
          </a:xfrm>
          <a:custGeom>
            <a:avLst/>
            <a:gdLst/>
            <a:ahLst/>
            <a:cxnLst/>
            <a:rect l="l" t="t" r="r" b="b"/>
            <a:pathLst>
              <a:path w="9145270" h="41909">
                <a:moveTo>
                  <a:pt x="0" y="41909"/>
                </a:moveTo>
                <a:lnTo>
                  <a:pt x="9145270" y="41909"/>
                </a:lnTo>
                <a:lnTo>
                  <a:pt x="9145270" y="0"/>
                </a:lnTo>
                <a:lnTo>
                  <a:pt x="0" y="0"/>
                </a:lnTo>
                <a:lnTo>
                  <a:pt x="0" y="41909"/>
                </a:lnTo>
                <a:close/>
              </a:path>
            </a:pathLst>
          </a:custGeom>
          <a:solidFill>
            <a:srgbClr val="1C573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-1270" y="820419"/>
            <a:ext cx="9145270" cy="40640"/>
          </a:xfrm>
          <a:custGeom>
            <a:avLst/>
            <a:gdLst/>
            <a:ahLst/>
            <a:cxnLst/>
            <a:rect l="l" t="t" r="r" b="b"/>
            <a:pathLst>
              <a:path w="9145270" h="40640">
                <a:moveTo>
                  <a:pt x="0" y="40640"/>
                </a:moveTo>
                <a:lnTo>
                  <a:pt x="9145270" y="40640"/>
                </a:lnTo>
                <a:lnTo>
                  <a:pt x="9145270" y="0"/>
                </a:lnTo>
                <a:lnTo>
                  <a:pt x="0" y="0"/>
                </a:lnTo>
                <a:lnTo>
                  <a:pt x="0" y="40640"/>
                </a:lnTo>
                <a:close/>
              </a:path>
            </a:pathLst>
          </a:custGeom>
          <a:solidFill>
            <a:srgbClr val="1C583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-1270" y="861060"/>
            <a:ext cx="9145270" cy="41910"/>
          </a:xfrm>
          <a:custGeom>
            <a:avLst/>
            <a:gdLst/>
            <a:ahLst/>
            <a:cxnLst/>
            <a:rect l="l" t="t" r="r" b="b"/>
            <a:pathLst>
              <a:path w="9145270" h="41909">
                <a:moveTo>
                  <a:pt x="0" y="41909"/>
                </a:moveTo>
                <a:lnTo>
                  <a:pt x="9145270" y="41909"/>
                </a:lnTo>
                <a:lnTo>
                  <a:pt x="9145270" y="0"/>
                </a:lnTo>
                <a:lnTo>
                  <a:pt x="0" y="0"/>
                </a:lnTo>
                <a:lnTo>
                  <a:pt x="0" y="41909"/>
                </a:lnTo>
                <a:close/>
              </a:path>
            </a:pathLst>
          </a:custGeom>
          <a:solidFill>
            <a:srgbClr val="1C593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-1270" y="902969"/>
            <a:ext cx="9145270" cy="40640"/>
          </a:xfrm>
          <a:custGeom>
            <a:avLst/>
            <a:gdLst/>
            <a:ahLst/>
            <a:cxnLst/>
            <a:rect l="l" t="t" r="r" b="b"/>
            <a:pathLst>
              <a:path w="9145270" h="40640">
                <a:moveTo>
                  <a:pt x="0" y="40640"/>
                </a:moveTo>
                <a:lnTo>
                  <a:pt x="9145270" y="40640"/>
                </a:lnTo>
                <a:lnTo>
                  <a:pt x="9145270" y="0"/>
                </a:lnTo>
                <a:lnTo>
                  <a:pt x="0" y="0"/>
                </a:lnTo>
                <a:lnTo>
                  <a:pt x="0" y="40640"/>
                </a:lnTo>
                <a:close/>
              </a:path>
            </a:pathLst>
          </a:custGeom>
          <a:solidFill>
            <a:srgbClr val="1D5A3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-1270" y="943610"/>
            <a:ext cx="9145270" cy="40640"/>
          </a:xfrm>
          <a:custGeom>
            <a:avLst/>
            <a:gdLst/>
            <a:ahLst/>
            <a:cxnLst/>
            <a:rect l="l" t="t" r="r" b="b"/>
            <a:pathLst>
              <a:path w="9145270" h="40640">
                <a:moveTo>
                  <a:pt x="0" y="40640"/>
                </a:moveTo>
                <a:lnTo>
                  <a:pt x="9145270" y="40640"/>
                </a:lnTo>
                <a:lnTo>
                  <a:pt x="9145270" y="0"/>
                </a:lnTo>
                <a:lnTo>
                  <a:pt x="0" y="0"/>
                </a:lnTo>
                <a:lnTo>
                  <a:pt x="0" y="40640"/>
                </a:lnTo>
                <a:close/>
              </a:path>
            </a:pathLst>
          </a:custGeom>
          <a:solidFill>
            <a:srgbClr val="1D5B3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-1270" y="984250"/>
            <a:ext cx="9145270" cy="41910"/>
          </a:xfrm>
          <a:custGeom>
            <a:avLst/>
            <a:gdLst/>
            <a:ahLst/>
            <a:cxnLst/>
            <a:rect l="l" t="t" r="r" b="b"/>
            <a:pathLst>
              <a:path w="9145270" h="41909">
                <a:moveTo>
                  <a:pt x="0" y="41909"/>
                </a:moveTo>
                <a:lnTo>
                  <a:pt x="9145270" y="41909"/>
                </a:lnTo>
                <a:lnTo>
                  <a:pt x="9145270" y="0"/>
                </a:lnTo>
                <a:lnTo>
                  <a:pt x="0" y="0"/>
                </a:lnTo>
                <a:lnTo>
                  <a:pt x="0" y="41909"/>
                </a:lnTo>
                <a:close/>
              </a:path>
            </a:pathLst>
          </a:custGeom>
          <a:solidFill>
            <a:srgbClr val="1D5C3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-1270" y="1026160"/>
            <a:ext cx="9145270" cy="40640"/>
          </a:xfrm>
          <a:custGeom>
            <a:avLst/>
            <a:gdLst/>
            <a:ahLst/>
            <a:cxnLst/>
            <a:rect l="l" t="t" r="r" b="b"/>
            <a:pathLst>
              <a:path w="9145270" h="40640">
                <a:moveTo>
                  <a:pt x="0" y="40640"/>
                </a:moveTo>
                <a:lnTo>
                  <a:pt x="9145270" y="40640"/>
                </a:lnTo>
                <a:lnTo>
                  <a:pt x="9145270" y="0"/>
                </a:lnTo>
                <a:lnTo>
                  <a:pt x="0" y="0"/>
                </a:lnTo>
                <a:lnTo>
                  <a:pt x="0" y="40640"/>
                </a:lnTo>
                <a:close/>
              </a:path>
            </a:pathLst>
          </a:custGeom>
          <a:solidFill>
            <a:srgbClr val="1E5D3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-1270" y="1066800"/>
            <a:ext cx="9145270" cy="40640"/>
          </a:xfrm>
          <a:custGeom>
            <a:avLst/>
            <a:gdLst/>
            <a:ahLst/>
            <a:cxnLst/>
            <a:rect l="l" t="t" r="r" b="b"/>
            <a:pathLst>
              <a:path w="9145270" h="40640">
                <a:moveTo>
                  <a:pt x="0" y="40640"/>
                </a:moveTo>
                <a:lnTo>
                  <a:pt x="9145270" y="40640"/>
                </a:lnTo>
                <a:lnTo>
                  <a:pt x="9145270" y="0"/>
                </a:lnTo>
                <a:lnTo>
                  <a:pt x="0" y="0"/>
                </a:lnTo>
                <a:lnTo>
                  <a:pt x="0" y="40640"/>
                </a:lnTo>
                <a:close/>
              </a:path>
            </a:pathLst>
          </a:custGeom>
          <a:solidFill>
            <a:srgbClr val="1E5E3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-1270" y="1107439"/>
            <a:ext cx="9145270" cy="41910"/>
          </a:xfrm>
          <a:custGeom>
            <a:avLst/>
            <a:gdLst/>
            <a:ahLst/>
            <a:cxnLst/>
            <a:rect l="l" t="t" r="r" b="b"/>
            <a:pathLst>
              <a:path w="9145270" h="41909">
                <a:moveTo>
                  <a:pt x="0" y="41909"/>
                </a:moveTo>
                <a:lnTo>
                  <a:pt x="9145270" y="41909"/>
                </a:lnTo>
                <a:lnTo>
                  <a:pt x="9145270" y="0"/>
                </a:lnTo>
                <a:lnTo>
                  <a:pt x="0" y="0"/>
                </a:lnTo>
                <a:lnTo>
                  <a:pt x="0" y="41909"/>
                </a:lnTo>
                <a:close/>
              </a:path>
            </a:pathLst>
          </a:custGeom>
          <a:solidFill>
            <a:srgbClr val="1E5F3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-1270" y="1149350"/>
            <a:ext cx="9145270" cy="40640"/>
          </a:xfrm>
          <a:custGeom>
            <a:avLst/>
            <a:gdLst/>
            <a:ahLst/>
            <a:cxnLst/>
            <a:rect l="l" t="t" r="r" b="b"/>
            <a:pathLst>
              <a:path w="9145270" h="40640">
                <a:moveTo>
                  <a:pt x="0" y="40640"/>
                </a:moveTo>
                <a:lnTo>
                  <a:pt x="9145270" y="40640"/>
                </a:lnTo>
                <a:lnTo>
                  <a:pt x="9145270" y="0"/>
                </a:lnTo>
                <a:lnTo>
                  <a:pt x="0" y="0"/>
                </a:lnTo>
                <a:lnTo>
                  <a:pt x="0" y="40640"/>
                </a:lnTo>
                <a:close/>
              </a:path>
            </a:pathLst>
          </a:custGeom>
          <a:solidFill>
            <a:srgbClr val="1F604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-1270" y="1189989"/>
            <a:ext cx="9145270" cy="40640"/>
          </a:xfrm>
          <a:custGeom>
            <a:avLst/>
            <a:gdLst/>
            <a:ahLst/>
            <a:cxnLst/>
            <a:rect l="l" t="t" r="r" b="b"/>
            <a:pathLst>
              <a:path w="9145270" h="40640">
                <a:moveTo>
                  <a:pt x="0" y="40640"/>
                </a:moveTo>
                <a:lnTo>
                  <a:pt x="9145270" y="40640"/>
                </a:lnTo>
                <a:lnTo>
                  <a:pt x="9145270" y="0"/>
                </a:lnTo>
                <a:lnTo>
                  <a:pt x="0" y="0"/>
                </a:lnTo>
                <a:lnTo>
                  <a:pt x="0" y="40640"/>
                </a:lnTo>
                <a:close/>
              </a:path>
            </a:pathLst>
          </a:custGeom>
          <a:solidFill>
            <a:srgbClr val="1F614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-1270" y="1230630"/>
            <a:ext cx="9145270" cy="40640"/>
          </a:xfrm>
          <a:custGeom>
            <a:avLst/>
            <a:gdLst/>
            <a:ahLst/>
            <a:cxnLst/>
            <a:rect l="l" t="t" r="r" b="b"/>
            <a:pathLst>
              <a:path w="9145270" h="40640">
                <a:moveTo>
                  <a:pt x="0" y="40640"/>
                </a:moveTo>
                <a:lnTo>
                  <a:pt x="9145270" y="40640"/>
                </a:lnTo>
                <a:lnTo>
                  <a:pt x="9145270" y="0"/>
                </a:lnTo>
                <a:lnTo>
                  <a:pt x="0" y="0"/>
                </a:lnTo>
                <a:lnTo>
                  <a:pt x="0" y="40640"/>
                </a:lnTo>
                <a:close/>
              </a:path>
            </a:pathLst>
          </a:custGeom>
          <a:solidFill>
            <a:srgbClr val="1F624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-1270" y="1271269"/>
            <a:ext cx="9145270" cy="41910"/>
          </a:xfrm>
          <a:custGeom>
            <a:avLst/>
            <a:gdLst/>
            <a:ahLst/>
            <a:cxnLst/>
            <a:rect l="l" t="t" r="r" b="b"/>
            <a:pathLst>
              <a:path w="9145270" h="41909">
                <a:moveTo>
                  <a:pt x="0" y="41909"/>
                </a:moveTo>
                <a:lnTo>
                  <a:pt x="9145270" y="41909"/>
                </a:lnTo>
                <a:lnTo>
                  <a:pt x="9145270" y="0"/>
                </a:lnTo>
                <a:lnTo>
                  <a:pt x="0" y="0"/>
                </a:lnTo>
                <a:lnTo>
                  <a:pt x="0" y="41909"/>
                </a:lnTo>
                <a:close/>
              </a:path>
            </a:pathLst>
          </a:custGeom>
          <a:solidFill>
            <a:srgbClr val="20634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-1270" y="1313180"/>
            <a:ext cx="9145270" cy="40640"/>
          </a:xfrm>
          <a:custGeom>
            <a:avLst/>
            <a:gdLst/>
            <a:ahLst/>
            <a:cxnLst/>
            <a:rect l="l" t="t" r="r" b="b"/>
            <a:pathLst>
              <a:path w="9145270" h="40640">
                <a:moveTo>
                  <a:pt x="0" y="40640"/>
                </a:moveTo>
                <a:lnTo>
                  <a:pt x="9145270" y="40640"/>
                </a:lnTo>
                <a:lnTo>
                  <a:pt x="9145270" y="0"/>
                </a:lnTo>
                <a:lnTo>
                  <a:pt x="0" y="0"/>
                </a:lnTo>
                <a:lnTo>
                  <a:pt x="0" y="40640"/>
                </a:lnTo>
                <a:close/>
              </a:path>
            </a:pathLst>
          </a:custGeom>
          <a:solidFill>
            <a:srgbClr val="20644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-1270" y="1353819"/>
            <a:ext cx="9145270" cy="41910"/>
          </a:xfrm>
          <a:custGeom>
            <a:avLst/>
            <a:gdLst/>
            <a:ahLst/>
            <a:cxnLst/>
            <a:rect l="l" t="t" r="r" b="b"/>
            <a:pathLst>
              <a:path w="9145270" h="41909">
                <a:moveTo>
                  <a:pt x="0" y="41909"/>
                </a:moveTo>
                <a:lnTo>
                  <a:pt x="9145270" y="41909"/>
                </a:lnTo>
                <a:lnTo>
                  <a:pt x="9145270" y="0"/>
                </a:lnTo>
                <a:lnTo>
                  <a:pt x="0" y="0"/>
                </a:lnTo>
                <a:lnTo>
                  <a:pt x="0" y="41909"/>
                </a:lnTo>
                <a:close/>
              </a:path>
            </a:pathLst>
          </a:custGeom>
          <a:solidFill>
            <a:srgbClr val="20664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-1270" y="1395730"/>
            <a:ext cx="9145270" cy="40640"/>
          </a:xfrm>
          <a:custGeom>
            <a:avLst/>
            <a:gdLst/>
            <a:ahLst/>
            <a:cxnLst/>
            <a:rect l="l" t="t" r="r" b="b"/>
            <a:pathLst>
              <a:path w="9145270" h="40640">
                <a:moveTo>
                  <a:pt x="0" y="40640"/>
                </a:moveTo>
                <a:lnTo>
                  <a:pt x="9145270" y="40640"/>
                </a:lnTo>
                <a:lnTo>
                  <a:pt x="9145270" y="0"/>
                </a:lnTo>
                <a:lnTo>
                  <a:pt x="0" y="0"/>
                </a:lnTo>
                <a:lnTo>
                  <a:pt x="0" y="40640"/>
                </a:lnTo>
                <a:close/>
              </a:path>
            </a:pathLst>
          </a:custGeom>
          <a:solidFill>
            <a:srgbClr val="21664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-1270" y="1436369"/>
            <a:ext cx="9145270" cy="40640"/>
          </a:xfrm>
          <a:custGeom>
            <a:avLst/>
            <a:gdLst/>
            <a:ahLst/>
            <a:cxnLst/>
            <a:rect l="l" t="t" r="r" b="b"/>
            <a:pathLst>
              <a:path w="9145270" h="40640">
                <a:moveTo>
                  <a:pt x="0" y="40640"/>
                </a:moveTo>
                <a:lnTo>
                  <a:pt x="9145270" y="40640"/>
                </a:lnTo>
                <a:lnTo>
                  <a:pt x="9145270" y="0"/>
                </a:lnTo>
                <a:lnTo>
                  <a:pt x="0" y="0"/>
                </a:lnTo>
                <a:lnTo>
                  <a:pt x="0" y="40640"/>
                </a:lnTo>
                <a:close/>
              </a:path>
            </a:pathLst>
          </a:custGeom>
          <a:solidFill>
            <a:srgbClr val="21674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-1270" y="1477010"/>
            <a:ext cx="9145270" cy="41910"/>
          </a:xfrm>
          <a:custGeom>
            <a:avLst/>
            <a:gdLst/>
            <a:ahLst/>
            <a:cxnLst/>
            <a:rect l="l" t="t" r="r" b="b"/>
            <a:pathLst>
              <a:path w="9145270" h="41909">
                <a:moveTo>
                  <a:pt x="0" y="41909"/>
                </a:moveTo>
                <a:lnTo>
                  <a:pt x="9145270" y="41909"/>
                </a:lnTo>
                <a:lnTo>
                  <a:pt x="9145270" y="0"/>
                </a:lnTo>
                <a:lnTo>
                  <a:pt x="0" y="0"/>
                </a:lnTo>
                <a:lnTo>
                  <a:pt x="0" y="41909"/>
                </a:lnTo>
                <a:close/>
              </a:path>
            </a:pathLst>
          </a:custGeom>
          <a:solidFill>
            <a:srgbClr val="21684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-1270" y="1518919"/>
            <a:ext cx="9145270" cy="40640"/>
          </a:xfrm>
          <a:custGeom>
            <a:avLst/>
            <a:gdLst/>
            <a:ahLst/>
            <a:cxnLst/>
            <a:rect l="l" t="t" r="r" b="b"/>
            <a:pathLst>
              <a:path w="9145270" h="40640">
                <a:moveTo>
                  <a:pt x="0" y="40640"/>
                </a:moveTo>
                <a:lnTo>
                  <a:pt x="9145270" y="40640"/>
                </a:lnTo>
                <a:lnTo>
                  <a:pt x="9145270" y="0"/>
                </a:lnTo>
                <a:lnTo>
                  <a:pt x="0" y="0"/>
                </a:lnTo>
                <a:lnTo>
                  <a:pt x="0" y="40640"/>
                </a:lnTo>
                <a:close/>
              </a:path>
            </a:pathLst>
          </a:custGeom>
          <a:solidFill>
            <a:srgbClr val="22694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-1270" y="1559560"/>
            <a:ext cx="9145270" cy="40640"/>
          </a:xfrm>
          <a:custGeom>
            <a:avLst/>
            <a:gdLst/>
            <a:ahLst/>
            <a:cxnLst/>
            <a:rect l="l" t="t" r="r" b="b"/>
            <a:pathLst>
              <a:path w="9145270" h="40640">
                <a:moveTo>
                  <a:pt x="0" y="40640"/>
                </a:moveTo>
                <a:lnTo>
                  <a:pt x="9145270" y="40640"/>
                </a:lnTo>
                <a:lnTo>
                  <a:pt x="9145270" y="0"/>
                </a:lnTo>
                <a:lnTo>
                  <a:pt x="0" y="0"/>
                </a:lnTo>
                <a:lnTo>
                  <a:pt x="0" y="40640"/>
                </a:lnTo>
                <a:close/>
              </a:path>
            </a:pathLst>
          </a:custGeom>
          <a:solidFill>
            <a:srgbClr val="226A4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-1270" y="1600200"/>
            <a:ext cx="9145270" cy="41910"/>
          </a:xfrm>
          <a:custGeom>
            <a:avLst/>
            <a:gdLst/>
            <a:ahLst/>
            <a:cxnLst/>
            <a:rect l="l" t="t" r="r" b="b"/>
            <a:pathLst>
              <a:path w="9145270" h="41910">
                <a:moveTo>
                  <a:pt x="0" y="41909"/>
                </a:moveTo>
                <a:lnTo>
                  <a:pt x="9145270" y="41909"/>
                </a:lnTo>
                <a:lnTo>
                  <a:pt x="9145270" y="0"/>
                </a:lnTo>
                <a:lnTo>
                  <a:pt x="0" y="0"/>
                </a:lnTo>
                <a:lnTo>
                  <a:pt x="0" y="41909"/>
                </a:lnTo>
                <a:close/>
              </a:path>
            </a:pathLst>
          </a:custGeom>
          <a:solidFill>
            <a:srgbClr val="226B4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-1270" y="1642110"/>
            <a:ext cx="9145270" cy="40640"/>
          </a:xfrm>
          <a:custGeom>
            <a:avLst/>
            <a:gdLst/>
            <a:ahLst/>
            <a:cxnLst/>
            <a:rect l="l" t="t" r="r" b="b"/>
            <a:pathLst>
              <a:path w="9145270" h="40639">
                <a:moveTo>
                  <a:pt x="0" y="40640"/>
                </a:moveTo>
                <a:lnTo>
                  <a:pt x="9145270" y="40640"/>
                </a:lnTo>
                <a:lnTo>
                  <a:pt x="9145270" y="0"/>
                </a:lnTo>
                <a:lnTo>
                  <a:pt x="0" y="0"/>
                </a:lnTo>
                <a:lnTo>
                  <a:pt x="0" y="40640"/>
                </a:lnTo>
                <a:close/>
              </a:path>
            </a:pathLst>
          </a:custGeom>
          <a:solidFill>
            <a:srgbClr val="236C4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-1270" y="1682750"/>
            <a:ext cx="9145270" cy="41910"/>
          </a:xfrm>
          <a:custGeom>
            <a:avLst/>
            <a:gdLst/>
            <a:ahLst/>
            <a:cxnLst/>
            <a:rect l="l" t="t" r="r" b="b"/>
            <a:pathLst>
              <a:path w="9145270" h="41910">
                <a:moveTo>
                  <a:pt x="0" y="41909"/>
                </a:moveTo>
                <a:lnTo>
                  <a:pt x="9145270" y="41909"/>
                </a:lnTo>
                <a:lnTo>
                  <a:pt x="9145270" y="0"/>
                </a:lnTo>
                <a:lnTo>
                  <a:pt x="0" y="0"/>
                </a:lnTo>
                <a:lnTo>
                  <a:pt x="0" y="41909"/>
                </a:lnTo>
                <a:close/>
              </a:path>
            </a:pathLst>
          </a:custGeom>
          <a:solidFill>
            <a:srgbClr val="236D4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-1270" y="1724660"/>
            <a:ext cx="9145270" cy="40640"/>
          </a:xfrm>
          <a:custGeom>
            <a:avLst/>
            <a:gdLst/>
            <a:ahLst/>
            <a:cxnLst/>
            <a:rect l="l" t="t" r="r" b="b"/>
            <a:pathLst>
              <a:path w="9145270" h="40639">
                <a:moveTo>
                  <a:pt x="0" y="40640"/>
                </a:moveTo>
                <a:lnTo>
                  <a:pt x="9145270" y="40640"/>
                </a:lnTo>
                <a:lnTo>
                  <a:pt x="9145270" y="0"/>
                </a:lnTo>
                <a:lnTo>
                  <a:pt x="0" y="0"/>
                </a:lnTo>
                <a:lnTo>
                  <a:pt x="0" y="40640"/>
                </a:lnTo>
                <a:close/>
              </a:path>
            </a:pathLst>
          </a:custGeom>
          <a:solidFill>
            <a:srgbClr val="236E4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-1270" y="1765300"/>
            <a:ext cx="9145270" cy="40640"/>
          </a:xfrm>
          <a:custGeom>
            <a:avLst/>
            <a:gdLst/>
            <a:ahLst/>
            <a:cxnLst/>
            <a:rect l="l" t="t" r="r" b="b"/>
            <a:pathLst>
              <a:path w="9145270" h="40639">
                <a:moveTo>
                  <a:pt x="0" y="40640"/>
                </a:moveTo>
                <a:lnTo>
                  <a:pt x="9145270" y="40640"/>
                </a:lnTo>
                <a:lnTo>
                  <a:pt x="9145270" y="0"/>
                </a:lnTo>
                <a:lnTo>
                  <a:pt x="0" y="0"/>
                </a:lnTo>
                <a:lnTo>
                  <a:pt x="0" y="40640"/>
                </a:lnTo>
                <a:close/>
              </a:path>
            </a:pathLst>
          </a:custGeom>
          <a:solidFill>
            <a:srgbClr val="246F4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-1270" y="1805939"/>
            <a:ext cx="9145270" cy="40640"/>
          </a:xfrm>
          <a:custGeom>
            <a:avLst/>
            <a:gdLst/>
            <a:ahLst/>
            <a:cxnLst/>
            <a:rect l="l" t="t" r="r" b="b"/>
            <a:pathLst>
              <a:path w="9145270" h="40639">
                <a:moveTo>
                  <a:pt x="0" y="40640"/>
                </a:moveTo>
                <a:lnTo>
                  <a:pt x="9145270" y="40640"/>
                </a:lnTo>
                <a:lnTo>
                  <a:pt x="9145270" y="0"/>
                </a:lnTo>
                <a:lnTo>
                  <a:pt x="0" y="0"/>
                </a:lnTo>
                <a:lnTo>
                  <a:pt x="0" y="40640"/>
                </a:lnTo>
                <a:close/>
              </a:path>
            </a:pathLst>
          </a:custGeom>
          <a:solidFill>
            <a:srgbClr val="24704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-1270" y="1846579"/>
            <a:ext cx="9145270" cy="41910"/>
          </a:xfrm>
          <a:custGeom>
            <a:avLst/>
            <a:gdLst/>
            <a:ahLst/>
            <a:cxnLst/>
            <a:rect l="l" t="t" r="r" b="b"/>
            <a:pathLst>
              <a:path w="9145270" h="41910">
                <a:moveTo>
                  <a:pt x="0" y="41909"/>
                </a:moveTo>
                <a:lnTo>
                  <a:pt x="9145270" y="41909"/>
                </a:lnTo>
                <a:lnTo>
                  <a:pt x="9145270" y="0"/>
                </a:lnTo>
                <a:lnTo>
                  <a:pt x="0" y="0"/>
                </a:lnTo>
                <a:lnTo>
                  <a:pt x="0" y="41909"/>
                </a:lnTo>
                <a:close/>
              </a:path>
            </a:pathLst>
          </a:custGeom>
          <a:solidFill>
            <a:srgbClr val="24714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-1270" y="1888489"/>
            <a:ext cx="9145270" cy="40640"/>
          </a:xfrm>
          <a:custGeom>
            <a:avLst/>
            <a:gdLst/>
            <a:ahLst/>
            <a:cxnLst/>
            <a:rect l="l" t="t" r="r" b="b"/>
            <a:pathLst>
              <a:path w="9145270" h="40639">
                <a:moveTo>
                  <a:pt x="0" y="40640"/>
                </a:moveTo>
                <a:lnTo>
                  <a:pt x="9145270" y="40640"/>
                </a:lnTo>
                <a:lnTo>
                  <a:pt x="9145270" y="0"/>
                </a:lnTo>
                <a:lnTo>
                  <a:pt x="0" y="0"/>
                </a:lnTo>
                <a:lnTo>
                  <a:pt x="0" y="40640"/>
                </a:lnTo>
                <a:close/>
              </a:path>
            </a:pathLst>
          </a:custGeom>
          <a:solidFill>
            <a:srgbClr val="25724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-1270" y="1929129"/>
            <a:ext cx="9145270" cy="40640"/>
          </a:xfrm>
          <a:custGeom>
            <a:avLst/>
            <a:gdLst/>
            <a:ahLst/>
            <a:cxnLst/>
            <a:rect l="l" t="t" r="r" b="b"/>
            <a:pathLst>
              <a:path w="9145270" h="40639">
                <a:moveTo>
                  <a:pt x="0" y="40640"/>
                </a:moveTo>
                <a:lnTo>
                  <a:pt x="9145270" y="40640"/>
                </a:lnTo>
                <a:lnTo>
                  <a:pt x="9145270" y="0"/>
                </a:lnTo>
                <a:lnTo>
                  <a:pt x="0" y="0"/>
                </a:lnTo>
                <a:lnTo>
                  <a:pt x="0" y="40640"/>
                </a:lnTo>
                <a:close/>
              </a:path>
            </a:pathLst>
          </a:custGeom>
          <a:solidFill>
            <a:srgbClr val="25734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object 50"/>
          <p:cNvSpPr/>
          <p:nvPr/>
        </p:nvSpPr>
        <p:spPr>
          <a:xfrm>
            <a:off x="-1270" y="1969770"/>
            <a:ext cx="9145270" cy="41910"/>
          </a:xfrm>
          <a:custGeom>
            <a:avLst/>
            <a:gdLst/>
            <a:ahLst/>
            <a:cxnLst/>
            <a:rect l="l" t="t" r="r" b="b"/>
            <a:pathLst>
              <a:path w="9145270" h="41910">
                <a:moveTo>
                  <a:pt x="0" y="41909"/>
                </a:moveTo>
                <a:lnTo>
                  <a:pt x="9145270" y="41909"/>
                </a:lnTo>
                <a:lnTo>
                  <a:pt x="9145270" y="0"/>
                </a:lnTo>
                <a:lnTo>
                  <a:pt x="0" y="0"/>
                </a:lnTo>
                <a:lnTo>
                  <a:pt x="0" y="41909"/>
                </a:lnTo>
                <a:close/>
              </a:path>
            </a:pathLst>
          </a:custGeom>
          <a:solidFill>
            <a:srgbClr val="25744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object 51"/>
          <p:cNvSpPr/>
          <p:nvPr/>
        </p:nvSpPr>
        <p:spPr>
          <a:xfrm>
            <a:off x="-1270" y="2011679"/>
            <a:ext cx="9145270" cy="40640"/>
          </a:xfrm>
          <a:custGeom>
            <a:avLst/>
            <a:gdLst/>
            <a:ahLst/>
            <a:cxnLst/>
            <a:rect l="l" t="t" r="r" b="b"/>
            <a:pathLst>
              <a:path w="9145270" h="40639">
                <a:moveTo>
                  <a:pt x="0" y="40640"/>
                </a:moveTo>
                <a:lnTo>
                  <a:pt x="9145270" y="40640"/>
                </a:lnTo>
                <a:lnTo>
                  <a:pt x="9145270" y="0"/>
                </a:lnTo>
                <a:lnTo>
                  <a:pt x="0" y="0"/>
                </a:lnTo>
                <a:lnTo>
                  <a:pt x="0" y="40640"/>
                </a:lnTo>
                <a:close/>
              </a:path>
            </a:pathLst>
          </a:custGeom>
          <a:solidFill>
            <a:srgbClr val="26754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object 52"/>
          <p:cNvSpPr/>
          <p:nvPr/>
        </p:nvSpPr>
        <p:spPr>
          <a:xfrm>
            <a:off x="-1270" y="2052320"/>
            <a:ext cx="9145270" cy="40640"/>
          </a:xfrm>
          <a:custGeom>
            <a:avLst/>
            <a:gdLst/>
            <a:ahLst/>
            <a:cxnLst/>
            <a:rect l="l" t="t" r="r" b="b"/>
            <a:pathLst>
              <a:path w="9145270" h="40639">
                <a:moveTo>
                  <a:pt x="0" y="40640"/>
                </a:moveTo>
                <a:lnTo>
                  <a:pt x="9145270" y="40640"/>
                </a:lnTo>
                <a:lnTo>
                  <a:pt x="9145270" y="0"/>
                </a:lnTo>
                <a:lnTo>
                  <a:pt x="0" y="0"/>
                </a:lnTo>
                <a:lnTo>
                  <a:pt x="0" y="40640"/>
                </a:lnTo>
                <a:close/>
              </a:path>
            </a:pathLst>
          </a:custGeom>
          <a:solidFill>
            <a:srgbClr val="26764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" name="object 53"/>
          <p:cNvSpPr/>
          <p:nvPr/>
        </p:nvSpPr>
        <p:spPr>
          <a:xfrm>
            <a:off x="-1270" y="2092960"/>
            <a:ext cx="9145270" cy="41910"/>
          </a:xfrm>
          <a:custGeom>
            <a:avLst/>
            <a:gdLst/>
            <a:ahLst/>
            <a:cxnLst/>
            <a:rect l="l" t="t" r="r" b="b"/>
            <a:pathLst>
              <a:path w="9145270" h="41910">
                <a:moveTo>
                  <a:pt x="0" y="41909"/>
                </a:moveTo>
                <a:lnTo>
                  <a:pt x="9145270" y="41909"/>
                </a:lnTo>
                <a:lnTo>
                  <a:pt x="9145270" y="0"/>
                </a:lnTo>
                <a:lnTo>
                  <a:pt x="0" y="0"/>
                </a:lnTo>
                <a:lnTo>
                  <a:pt x="0" y="41909"/>
                </a:lnTo>
                <a:close/>
              </a:path>
            </a:pathLst>
          </a:custGeom>
          <a:solidFill>
            <a:srgbClr val="26774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object 54"/>
          <p:cNvSpPr/>
          <p:nvPr/>
        </p:nvSpPr>
        <p:spPr>
          <a:xfrm>
            <a:off x="-1270" y="2134870"/>
            <a:ext cx="9145270" cy="40640"/>
          </a:xfrm>
          <a:custGeom>
            <a:avLst/>
            <a:gdLst/>
            <a:ahLst/>
            <a:cxnLst/>
            <a:rect l="l" t="t" r="r" b="b"/>
            <a:pathLst>
              <a:path w="9145270" h="40639">
                <a:moveTo>
                  <a:pt x="0" y="40640"/>
                </a:moveTo>
                <a:lnTo>
                  <a:pt x="9145270" y="40640"/>
                </a:lnTo>
                <a:lnTo>
                  <a:pt x="9145270" y="0"/>
                </a:lnTo>
                <a:lnTo>
                  <a:pt x="0" y="0"/>
                </a:lnTo>
                <a:lnTo>
                  <a:pt x="0" y="40640"/>
                </a:lnTo>
                <a:close/>
              </a:path>
            </a:pathLst>
          </a:custGeom>
          <a:solidFill>
            <a:srgbClr val="27784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" name="object 55"/>
          <p:cNvSpPr/>
          <p:nvPr/>
        </p:nvSpPr>
        <p:spPr>
          <a:xfrm>
            <a:off x="-1270" y="2175510"/>
            <a:ext cx="9145270" cy="41910"/>
          </a:xfrm>
          <a:custGeom>
            <a:avLst/>
            <a:gdLst/>
            <a:ahLst/>
            <a:cxnLst/>
            <a:rect l="l" t="t" r="r" b="b"/>
            <a:pathLst>
              <a:path w="9145270" h="41910">
                <a:moveTo>
                  <a:pt x="0" y="41909"/>
                </a:moveTo>
                <a:lnTo>
                  <a:pt x="9145270" y="41909"/>
                </a:lnTo>
                <a:lnTo>
                  <a:pt x="9145270" y="0"/>
                </a:lnTo>
                <a:lnTo>
                  <a:pt x="0" y="0"/>
                </a:lnTo>
                <a:lnTo>
                  <a:pt x="0" y="41909"/>
                </a:lnTo>
                <a:close/>
              </a:path>
            </a:pathLst>
          </a:custGeom>
          <a:solidFill>
            <a:srgbClr val="2779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" name="object 56"/>
          <p:cNvSpPr/>
          <p:nvPr/>
        </p:nvSpPr>
        <p:spPr>
          <a:xfrm>
            <a:off x="-1270" y="2217420"/>
            <a:ext cx="9145270" cy="40640"/>
          </a:xfrm>
          <a:custGeom>
            <a:avLst/>
            <a:gdLst/>
            <a:ahLst/>
            <a:cxnLst/>
            <a:rect l="l" t="t" r="r" b="b"/>
            <a:pathLst>
              <a:path w="9145270" h="40639">
                <a:moveTo>
                  <a:pt x="0" y="40640"/>
                </a:moveTo>
                <a:lnTo>
                  <a:pt x="9145270" y="40640"/>
                </a:lnTo>
                <a:lnTo>
                  <a:pt x="9145270" y="0"/>
                </a:lnTo>
                <a:lnTo>
                  <a:pt x="0" y="0"/>
                </a:lnTo>
                <a:lnTo>
                  <a:pt x="0" y="40640"/>
                </a:lnTo>
                <a:close/>
              </a:path>
            </a:pathLst>
          </a:custGeom>
          <a:solidFill>
            <a:srgbClr val="277A5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" name="object 57"/>
          <p:cNvSpPr/>
          <p:nvPr/>
        </p:nvSpPr>
        <p:spPr>
          <a:xfrm>
            <a:off x="-1270" y="2258060"/>
            <a:ext cx="9145270" cy="40640"/>
          </a:xfrm>
          <a:custGeom>
            <a:avLst/>
            <a:gdLst/>
            <a:ahLst/>
            <a:cxnLst/>
            <a:rect l="l" t="t" r="r" b="b"/>
            <a:pathLst>
              <a:path w="9145270" h="40639">
                <a:moveTo>
                  <a:pt x="0" y="40640"/>
                </a:moveTo>
                <a:lnTo>
                  <a:pt x="9145270" y="40640"/>
                </a:lnTo>
                <a:lnTo>
                  <a:pt x="9145270" y="0"/>
                </a:lnTo>
                <a:lnTo>
                  <a:pt x="0" y="0"/>
                </a:lnTo>
                <a:lnTo>
                  <a:pt x="0" y="40640"/>
                </a:lnTo>
                <a:close/>
              </a:path>
            </a:pathLst>
          </a:custGeom>
          <a:solidFill>
            <a:srgbClr val="287B5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" name="object 58"/>
          <p:cNvSpPr/>
          <p:nvPr/>
        </p:nvSpPr>
        <p:spPr>
          <a:xfrm>
            <a:off x="-1270" y="2298700"/>
            <a:ext cx="9145270" cy="41910"/>
          </a:xfrm>
          <a:custGeom>
            <a:avLst/>
            <a:gdLst/>
            <a:ahLst/>
            <a:cxnLst/>
            <a:rect l="l" t="t" r="r" b="b"/>
            <a:pathLst>
              <a:path w="9145270" h="41910">
                <a:moveTo>
                  <a:pt x="0" y="41909"/>
                </a:moveTo>
                <a:lnTo>
                  <a:pt x="9145270" y="41909"/>
                </a:lnTo>
                <a:lnTo>
                  <a:pt x="9145270" y="0"/>
                </a:lnTo>
                <a:lnTo>
                  <a:pt x="0" y="0"/>
                </a:lnTo>
                <a:lnTo>
                  <a:pt x="0" y="41909"/>
                </a:lnTo>
                <a:close/>
              </a:path>
            </a:pathLst>
          </a:custGeom>
          <a:solidFill>
            <a:srgbClr val="287C5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" name="object 59"/>
          <p:cNvSpPr/>
          <p:nvPr/>
        </p:nvSpPr>
        <p:spPr>
          <a:xfrm>
            <a:off x="-1270" y="2340610"/>
            <a:ext cx="9145270" cy="40640"/>
          </a:xfrm>
          <a:custGeom>
            <a:avLst/>
            <a:gdLst/>
            <a:ahLst/>
            <a:cxnLst/>
            <a:rect l="l" t="t" r="r" b="b"/>
            <a:pathLst>
              <a:path w="9145270" h="40639">
                <a:moveTo>
                  <a:pt x="0" y="40640"/>
                </a:moveTo>
                <a:lnTo>
                  <a:pt x="9145270" y="40640"/>
                </a:lnTo>
                <a:lnTo>
                  <a:pt x="9145270" y="0"/>
                </a:lnTo>
                <a:lnTo>
                  <a:pt x="0" y="0"/>
                </a:lnTo>
                <a:lnTo>
                  <a:pt x="0" y="40640"/>
                </a:lnTo>
                <a:close/>
              </a:path>
            </a:pathLst>
          </a:custGeom>
          <a:solidFill>
            <a:srgbClr val="287C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" name="object 60"/>
          <p:cNvSpPr/>
          <p:nvPr/>
        </p:nvSpPr>
        <p:spPr>
          <a:xfrm>
            <a:off x="-1270" y="2381250"/>
            <a:ext cx="9145270" cy="40640"/>
          </a:xfrm>
          <a:custGeom>
            <a:avLst/>
            <a:gdLst/>
            <a:ahLst/>
            <a:cxnLst/>
            <a:rect l="l" t="t" r="r" b="b"/>
            <a:pathLst>
              <a:path w="9145270" h="40639">
                <a:moveTo>
                  <a:pt x="0" y="40640"/>
                </a:moveTo>
                <a:lnTo>
                  <a:pt x="9145270" y="40640"/>
                </a:lnTo>
                <a:lnTo>
                  <a:pt x="9145270" y="0"/>
                </a:lnTo>
                <a:lnTo>
                  <a:pt x="0" y="0"/>
                </a:lnTo>
                <a:lnTo>
                  <a:pt x="0" y="40640"/>
                </a:lnTo>
                <a:close/>
              </a:path>
            </a:pathLst>
          </a:custGeom>
          <a:solidFill>
            <a:srgbClr val="297D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" name="object 61"/>
          <p:cNvSpPr/>
          <p:nvPr/>
        </p:nvSpPr>
        <p:spPr>
          <a:xfrm>
            <a:off x="-1270" y="2421889"/>
            <a:ext cx="9145270" cy="40640"/>
          </a:xfrm>
          <a:custGeom>
            <a:avLst/>
            <a:gdLst/>
            <a:ahLst/>
            <a:cxnLst/>
            <a:rect l="l" t="t" r="r" b="b"/>
            <a:pathLst>
              <a:path w="9145270" h="40639">
                <a:moveTo>
                  <a:pt x="0" y="40640"/>
                </a:moveTo>
                <a:lnTo>
                  <a:pt x="9145270" y="40640"/>
                </a:lnTo>
                <a:lnTo>
                  <a:pt x="9145270" y="0"/>
                </a:lnTo>
                <a:lnTo>
                  <a:pt x="0" y="0"/>
                </a:lnTo>
                <a:lnTo>
                  <a:pt x="0" y="40640"/>
                </a:lnTo>
                <a:close/>
              </a:path>
            </a:pathLst>
          </a:custGeom>
          <a:solidFill>
            <a:srgbClr val="297E5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" name="object 62"/>
          <p:cNvSpPr/>
          <p:nvPr/>
        </p:nvSpPr>
        <p:spPr>
          <a:xfrm>
            <a:off x="-1270" y="2462529"/>
            <a:ext cx="9145270" cy="41910"/>
          </a:xfrm>
          <a:custGeom>
            <a:avLst/>
            <a:gdLst/>
            <a:ahLst/>
            <a:cxnLst/>
            <a:rect l="l" t="t" r="r" b="b"/>
            <a:pathLst>
              <a:path w="9145270" h="41910">
                <a:moveTo>
                  <a:pt x="0" y="41909"/>
                </a:moveTo>
                <a:lnTo>
                  <a:pt x="9145270" y="41909"/>
                </a:lnTo>
                <a:lnTo>
                  <a:pt x="9145270" y="0"/>
                </a:lnTo>
                <a:lnTo>
                  <a:pt x="0" y="0"/>
                </a:lnTo>
                <a:lnTo>
                  <a:pt x="0" y="41909"/>
                </a:lnTo>
                <a:close/>
              </a:path>
            </a:pathLst>
          </a:custGeom>
          <a:solidFill>
            <a:srgbClr val="297F5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" name="object 63"/>
          <p:cNvSpPr/>
          <p:nvPr/>
        </p:nvSpPr>
        <p:spPr>
          <a:xfrm>
            <a:off x="-1270" y="2504439"/>
            <a:ext cx="9145270" cy="40640"/>
          </a:xfrm>
          <a:custGeom>
            <a:avLst/>
            <a:gdLst/>
            <a:ahLst/>
            <a:cxnLst/>
            <a:rect l="l" t="t" r="r" b="b"/>
            <a:pathLst>
              <a:path w="9145270" h="40639">
                <a:moveTo>
                  <a:pt x="0" y="40640"/>
                </a:moveTo>
                <a:lnTo>
                  <a:pt x="9145270" y="40640"/>
                </a:lnTo>
                <a:lnTo>
                  <a:pt x="9145270" y="0"/>
                </a:lnTo>
                <a:lnTo>
                  <a:pt x="0" y="0"/>
                </a:lnTo>
                <a:lnTo>
                  <a:pt x="0" y="40640"/>
                </a:lnTo>
                <a:close/>
              </a:path>
            </a:pathLst>
          </a:custGeom>
          <a:solidFill>
            <a:srgbClr val="2A805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" name="object 64"/>
          <p:cNvSpPr/>
          <p:nvPr/>
        </p:nvSpPr>
        <p:spPr>
          <a:xfrm>
            <a:off x="-1270" y="2545079"/>
            <a:ext cx="9145270" cy="41910"/>
          </a:xfrm>
          <a:custGeom>
            <a:avLst/>
            <a:gdLst/>
            <a:ahLst/>
            <a:cxnLst/>
            <a:rect l="l" t="t" r="r" b="b"/>
            <a:pathLst>
              <a:path w="9145270" h="41910">
                <a:moveTo>
                  <a:pt x="0" y="41909"/>
                </a:moveTo>
                <a:lnTo>
                  <a:pt x="9145270" y="41909"/>
                </a:lnTo>
                <a:lnTo>
                  <a:pt x="9145270" y="0"/>
                </a:lnTo>
                <a:lnTo>
                  <a:pt x="0" y="0"/>
                </a:lnTo>
                <a:lnTo>
                  <a:pt x="0" y="41909"/>
                </a:lnTo>
                <a:close/>
              </a:path>
            </a:pathLst>
          </a:custGeom>
          <a:solidFill>
            <a:srgbClr val="2A815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" name="object 65"/>
          <p:cNvSpPr/>
          <p:nvPr/>
        </p:nvSpPr>
        <p:spPr>
          <a:xfrm>
            <a:off x="-1270" y="2586989"/>
            <a:ext cx="9145270" cy="40640"/>
          </a:xfrm>
          <a:custGeom>
            <a:avLst/>
            <a:gdLst/>
            <a:ahLst/>
            <a:cxnLst/>
            <a:rect l="l" t="t" r="r" b="b"/>
            <a:pathLst>
              <a:path w="9145270" h="40639">
                <a:moveTo>
                  <a:pt x="0" y="40640"/>
                </a:moveTo>
                <a:lnTo>
                  <a:pt x="9145270" y="40640"/>
                </a:lnTo>
                <a:lnTo>
                  <a:pt x="9145270" y="0"/>
                </a:lnTo>
                <a:lnTo>
                  <a:pt x="0" y="0"/>
                </a:lnTo>
                <a:lnTo>
                  <a:pt x="0" y="40640"/>
                </a:lnTo>
                <a:close/>
              </a:path>
            </a:pathLst>
          </a:custGeom>
          <a:solidFill>
            <a:srgbClr val="2A825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" name="object 66"/>
          <p:cNvSpPr/>
          <p:nvPr/>
        </p:nvSpPr>
        <p:spPr>
          <a:xfrm>
            <a:off x="-1270" y="2627629"/>
            <a:ext cx="9145270" cy="40640"/>
          </a:xfrm>
          <a:custGeom>
            <a:avLst/>
            <a:gdLst/>
            <a:ahLst/>
            <a:cxnLst/>
            <a:rect l="l" t="t" r="r" b="b"/>
            <a:pathLst>
              <a:path w="9145270" h="40639">
                <a:moveTo>
                  <a:pt x="0" y="40640"/>
                </a:moveTo>
                <a:lnTo>
                  <a:pt x="9145270" y="40640"/>
                </a:lnTo>
                <a:lnTo>
                  <a:pt x="9145270" y="0"/>
                </a:lnTo>
                <a:lnTo>
                  <a:pt x="0" y="0"/>
                </a:lnTo>
                <a:lnTo>
                  <a:pt x="0" y="40640"/>
                </a:lnTo>
                <a:close/>
              </a:path>
            </a:pathLst>
          </a:custGeom>
          <a:solidFill>
            <a:srgbClr val="2B835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7" name="object 67"/>
          <p:cNvSpPr/>
          <p:nvPr/>
        </p:nvSpPr>
        <p:spPr>
          <a:xfrm>
            <a:off x="-1270" y="2668270"/>
            <a:ext cx="9145270" cy="41910"/>
          </a:xfrm>
          <a:custGeom>
            <a:avLst/>
            <a:gdLst/>
            <a:ahLst/>
            <a:cxnLst/>
            <a:rect l="l" t="t" r="r" b="b"/>
            <a:pathLst>
              <a:path w="9145270" h="41910">
                <a:moveTo>
                  <a:pt x="0" y="41909"/>
                </a:moveTo>
                <a:lnTo>
                  <a:pt x="9145270" y="41909"/>
                </a:lnTo>
                <a:lnTo>
                  <a:pt x="9145270" y="0"/>
                </a:lnTo>
                <a:lnTo>
                  <a:pt x="0" y="0"/>
                </a:lnTo>
                <a:lnTo>
                  <a:pt x="0" y="41909"/>
                </a:lnTo>
                <a:close/>
              </a:path>
            </a:pathLst>
          </a:custGeom>
          <a:solidFill>
            <a:srgbClr val="2B845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8" name="object 68"/>
          <p:cNvSpPr/>
          <p:nvPr/>
        </p:nvSpPr>
        <p:spPr>
          <a:xfrm>
            <a:off x="-1270" y="2710179"/>
            <a:ext cx="9145270" cy="40640"/>
          </a:xfrm>
          <a:custGeom>
            <a:avLst/>
            <a:gdLst/>
            <a:ahLst/>
            <a:cxnLst/>
            <a:rect l="l" t="t" r="r" b="b"/>
            <a:pathLst>
              <a:path w="9145270" h="40639">
                <a:moveTo>
                  <a:pt x="0" y="40640"/>
                </a:moveTo>
                <a:lnTo>
                  <a:pt x="9145270" y="40640"/>
                </a:lnTo>
                <a:lnTo>
                  <a:pt x="9145270" y="0"/>
                </a:lnTo>
                <a:lnTo>
                  <a:pt x="0" y="0"/>
                </a:lnTo>
                <a:lnTo>
                  <a:pt x="0" y="40640"/>
                </a:lnTo>
                <a:close/>
              </a:path>
            </a:pathLst>
          </a:custGeom>
          <a:solidFill>
            <a:srgbClr val="2B855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9" name="object 69"/>
          <p:cNvSpPr/>
          <p:nvPr/>
        </p:nvSpPr>
        <p:spPr>
          <a:xfrm>
            <a:off x="-1270" y="2750820"/>
            <a:ext cx="9145270" cy="40640"/>
          </a:xfrm>
          <a:custGeom>
            <a:avLst/>
            <a:gdLst/>
            <a:ahLst/>
            <a:cxnLst/>
            <a:rect l="l" t="t" r="r" b="b"/>
            <a:pathLst>
              <a:path w="9145270" h="40639">
                <a:moveTo>
                  <a:pt x="0" y="40640"/>
                </a:moveTo>
                <a:lnTo>
                  <a:pt x="9145270" y="40640"/>
                </a:lnTo>
                <a:lnTo>
                  <a:pt x="9145270" y="0"/>
                </a:lnTo>
                <a:lnTo>
                  <a:pt x="0" y="0"/>
                </a:lnTo>
                <a:lnTo>
                  <a:pt x="0" y="40640"/>
                </a:lnTo>
                <a:close/>
              </a:path>
            </a:pathLst>
          </a:custGeom>
          <a:solidFill>
            <a:srgbClr val="2C865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0" name="object 70"/>
          <p:cNvSpPr/>
          <p:nvPr/>
        </p:nvSpPr>
        <p:spPr>
          <a:xfrm>
            <a:off x="-1270" y="2791460"/>
            <a:ext cx="9145270" cy="41910"/>
          </a:xfrm>
          <a:custGeom>
            <a:avLst/>
            <a:gdLst/>
            <a:ahLst/>
            <a:cxnLst/>
            <a:rect l="l" t="t" r="r" b="b"/>
            <a:pathLst>
              <a:path w="9145270" h="41910">
                <a:moveTo>
                  <a:pt x="0" y="41909"/>
                </a:moveTo>
                <a:lnTo>
                  <a:pt x="9145270" y="41909"/>
                </a:lnTo>
                <a:lnTo>
                  <a:pt x="9145270" y="0"/>
                </a:lnTo>
                <a:lnTo>
                  <a:pt x="0" y="0"/>
                </a:lnTo>
                <a:lnTo>
                  <a:pt x="0" y="41909"/>
                </a:lnTo>
                <a:close/>
              </a:path>
            </a:pathLst>
          </a:custGeom>
          <a:solidFill>
            <a:srgbClr val="2C875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1" name="object 71"/>
          <p:cNvSpPr/>
          <p:nvPr/>
        </p:nvSpPr>
        <p:spPr>
          <a:xfrm>
            <a:off x="-1270" y="2833370"/>
            <a:ext cx="9145270" cy="40640"/>
          </a:xfrm>
          <a:custGeom>
            <a:avLst/>
            <a:gdLst/>
            <a:ahLst/>
            <a:cxnLst/>
            <a:rect l="l" t="t" r="r" b="b"/>
            <a:pathLst>
              <a:path w="9145270" h="40639">
                <a:moveTo>
                  <a:pt x="0" y="40640"/>
                </a:moveTo>
                <a:lnTo>
                  <a:pt x="9145270" y="40640"/>
                </a:lnTo>
                <a:lnTo>
                  <a:pt x="9145270" y="0"/>
                </a:lnTo>
                <a:lnTo>
                  <a:pt x="0" y="0"/>
                </a:lnTo>
                <a:lnTo>
                  <a:pt x="0" y="40640"/>
                </a:lnTo>
                <a:close/>
              </a:path>
            </a:pathLst>
          </a:custGeom>
          <a:solidFill>
            <a:srgbClr val="2C885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2" name="object 72"/>
          <p:cNvSpPr/>
          <p:nvPr/>
        </p:nvSpPr>
        <p:spPr>
          <a:xfrm>
            <a:off x="-1270" y="2874010"/>
            <a:ext cx="9145270" cy="40640"/>
          </a:xfrm>
          <a:custGeom>
            <a:avLst/>
            <a:gdLst/>
            <a:ahLst/>
            <a:cxnLst/>
            <a:rect l="l" t="t" r="r" b="b"/>
            <a:pathLst>
              <a:path w="9145270" h="40639">
                <a:moveTo>
                  <a:pt x="0" y="40640"/>
                </a:moveTo>
                <a:lnTo>
                  <a:pt x="9145270" y="40640"/>
                </a:lnTo>
                <a:lnTo>
                  <a:pt x="9145270" y="0"/>
                </a:lnTo>
                <a:lnTo>
                  <a:pt x="0" y="0"/>
                </a:lnTo>
                <a:lnTo>
                  <a:pt x="0" y="40640"/>
                </a:lnTo>
                <a:close/>
              </a:path>
            </a:pathLst>
          </a:custGeom>
          <a:solidFill>
            <a:srgbClr val="2D895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3" name="object 73"/>
          <p:cNvSpPr/>
          <p:nvPr/>
        </p:nvSpPr>
        <p:spPr>
          <a:xfrm>
            <a:off x="-1270" y="2914650"/>
            <a:ext cx="9145270" cy="41910"/>
          </a:xfrm>
          <a:custGeom>
            <a:avLst/>
            <a:gdLst/>
            <a:ahLst/>
            <a:cxnLst/>
            <a:rect l="l" t="t" r="r" b="b"/>
            <a:pathLst>
              <a:path w="9145270" h="41910">
                <a:moveTo>
                  <a:pt x="0" y="41909"/>
                </a:moveTo>
                <a:lnTo>
                  <a:pt x="9145270" y="41909"/>
                </a:lnTo>
                <a:lnTo>
                  <a:pt x="9145270" y="0"/>
                </a:lnTo>
                <a:lnTo>
                  <a:pt x="0" y="0"/>
                </a:lnTo>
                <a:lnTo>
                  <a:pt x="0" y="41909"/>
                </a:lnTo>
                <a:close/>
              </a:path>
            </a:pathLst>
          </a:custGeom>
          <a:solidFill>
            <a:srgbClr val="2D8A5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4" name="object 74"/>
          <p:cNvSpPr/>
          <p:nvPr/>
        </p:nvSpPr>
        <p:spPr>
          <a:xfrm>
            <a:off x="-1270" y="2956560"/>
            <a:ext cx="9145270" cy="40640"/>
          </a:xfrm>
          <a:custGeom>
            <a:avLst/>
            <a:gdLst/>
            <a:ahLst/>
            <a:cxnLst/>
            <a:rect l="l" t="t" r="r" b="b"/>
            <a:pathLst>
              <a:path w="9145270" h="40639">
                <a:moveTo>
                  <a:pt x="0" y="40640"/>
                </a:moveTo>
                <a:lnTo>
                  <a:pt x="9145270" y="40640"/>
                </a:lnTo>
                <a:lnTo>
                  <a:pt x="9145270" y="0"/>
                </a:lnTo>
                <a:lnTo>
                  <a:pt x="0" y="0"/>
                </a:lnTo>
                <a:lnTo>
                  <a:pt x="0" y="40640"/>
                </a:lnTo>
                <a:close/>
              </a:path>
            </a:pathLst>
          </a:custGeom>
          <a:solidFill>
            <a:srgbClr val="2D8B5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5" name="object 75"/>
          <p:cNvSpPr/>
          <p:nvPr/>
        </p:nvSpPr>
        <p:spPr>
          <a:xfrm>
            <a:off x="-1270" y="2997200"/>
            <a:ext cx="9145270" cy="40640"/>
          </a:xfrm>
          <a:custGeom>
            <a:avLst/>
            <a:gdLst/>
            <a:ahLst/>
            <a:cxnLst/>
            <a:rect l="l" t="t" r="r" b="b"/>
            <a:pathLst>
              <a:path w="9145270" h="40639">
                <a:moveTo>
                  <a:pt x="0" y="40640"/>
                </a:moveTo>
                <a:lnTo>
                  <a:pt x="9145270" y="40640"/>
                </a:lnTo>
                <a:lnTo>
                  <a:pt x="9145270" y="0"/>
                </a:lnTo>
                <a:lnTo>
                  <a:pt x="0" y="0"/>
                </a:lnTo>
                <a:lnTo>
                  <a:pt x="0" y="40640"/>
                </a:lnTo>
                <a:close/>
              </a:path>
            </a:pathLst>
          </a:custGeom>
          <a:solidFill>
            <a:srgbClr val="2E8C5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6" name="object 76"/>
          <p:cNvSpPr/>
          <p:nvPr/>
        </p:nvSpPr>
        <p:spPr>
          <a:xfrm>
            <a:off x="-1270" y="3037839"/>
            <a:ext cx="9145270" cy="41910"/>
          </a:xfrm>
          <a:custGeom>
            <a:avLst/>
            <a:gdLst/>
            <a:ahLst/>
            <a:cxnLst/>
            <a:rect l="l" t="t" r="r" b="b"/>
            <a:pathLst>
              <a:path w="9145270" h="41910">
                <a:moveTo>
                  <a:pt x="0" y="41909"/>
                </a:moveTo>
                <a:lnTo>
                  <a:pt x="9145270" y="41909"/>
                </a:lnTo>
                <a:lnTo>
                  <a:pt x="9145270" y="0"/>
                </a:lnTo>
                <a:lnTo>
                  <a:pt x="0" y="0"/>
                </a:lnTo>
                <a:lnTo>
                  <a:pt x="0" y="41909"/>
                </a:lnTo>
                <a:close/>
              </a:path>
            </a:pathLst>
          </a:custGeom>
          <a:solidFill>
            <a:srgbClr val="2E8D5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7" name="object 77"/>
          <p:cNvSpPr/>
          <p:nvPr/>
        </p:nvSpPr>
        <p:spPr>
          <a:xfrm>
            <a:off x="-1270" y="3079750"/>
            <a:ext cx="9145270" cy="40640"/>
          </a:xfrm>
          <a:custGeom>
            <a:avLst/>
            <a:gdLst/>
            <a:ahLst/>
            <a:cxnLst/>
            <a:rect l="l" t="t" r="r" b="b"/>
            <a:pathLst>
              <a:path w="9145270" h="40639">
                <a:moveTo>
                  <a:pt x="0" y="40640"/>
                </a:moveTo>
                <a:lnTo>
                  <a:pt x="9145270" y="40640"/>
                </a:lnTo>
                <a:lnTo>
                  <a:pt x="9145270" y="0"/>
                </a:lnTo>
                <a:lnTo>
                  <a:pt x="0" y="0"/>
                </a:lnTo>
                <a:lnTo>
                  <a:pt x="0" y="40640"/>
                </a:lnTo>
                <a:close/>
              </a:path>
            </a:pathLst>
          </a:custGeom>
          <a:solidFill>
            <a:srgbClr val="2E8E5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8" name="object 78"/>
          <p:cNvSpPr/>
          <p:nvPr/>
        </p:nvSpPr>
        <p:spPr>
          <a:xfrm>
            <a:off x="-1270" y="3120389"/>
            <a:ext cx="9145270" cy="40640"/>
          </a:xfrm>
          <a:custGeom>
            <a:avLst/>
            <a:gdLst/>
            <a:ahLst/>
            <a:cxnLst/>
            <a:rect l="l" t="t" r="r" b="b"/>
            <a:pathLst>
              <a:path w="9145270" h="40639">
                <a:moveTo>
                  <a:pt x="0" y="40640"/>
                </a:moveTo>
                <a:lnTo>
                  <a:pt x="9145270" y="40640"/>
                </a:lnTo>
                <a:lnTo>
                  <a:pt x="9145270" y="0"/>
                </a:lnTo>
                <a:lnTo>
                  <a:pt x="0" y="0"/>
                </a:lnTo>
                <a:lnTo>
                  <a:pt x="0" y="40640"/>
                </a:lnTo>
                <a:close/>
              </a:path>
            </a:pathLst>
          </a:custGeom>
          <a:solidFill>
            <a:srgbClr val="2F8F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9" name="object 79"/>
          <p:cNvSpPr/>
          <p:nvPr/>
        </p:nvSpPr>
        <p:spPr>
          <a:xfrm>
            <a:off x="-1270" y="3161029"/>
            <a:ext cx="9145270" cy="41910"/>
          </a:xfrm>
          <a:custGeom>
            <a:avLst/>
            <a:gdLst/>
            <a:ahLst/>
            <a:cxnLst/>
            <a:rect l="l" t="t" r="r" b="b"/>
            <a:pathLst>
              <a:path w="9145270" h="41910">
                <a:moveTo>
                  <a:pt x="0" y="41909"/>
                </a:moveTo>
                <a:lnTo>
                  <a:pt x="9145270" y="41909"/>
                </a:lnTo>
                <a:lnTo>
                  <a:pt x="9145270" y="0"/>
                </a:lnTo>
                <a:lnTo>
                  <a:pt x="0" y="0"/>
                </a:lnTo>
                <a:lnTo>
                  <a:pt x="0" y="41909"/>
                </a:lnTo>
                <a:close/>
              </a:path>
            </a:pathLst>
          </a:custGeom>
          <a:solidFill>
            <a:srgbClr val="2F906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0" name="object 80"/>
          <p:cNvSpPr/>
          <p:nvPr/>
        </p:nvSpPr>
        <p:spPr>
          <a:xfrm>
            <a:off x="-1270" y="3202939"/>
            <a:ext cx="9145270" cy="40640"/>
          </a:xfrm>
          <a:custGeom>
            <a:avLst/>
            <a:gdLst/>
            <a:ahLst/>
            <a:cxnLst/>
            <a:rect l="l" t="t" r="r" b="b"/>
            <a:pathLst>
              <a:path w="9145270" h="40639">
                <a:moveTo>
                  <a:pt x="0" y="40640"/>
                </a:moveTo>
                <a:lnTo>
                  <a:pt x="9145270" y="40640"/>
                </a:lnTo>
                <a:lnTo>
                  <a:pt x="9145270" y="0"/>
                </a:lnTo>
                <a:lnTo>
                  <a:pt x="0" y="0"/>
                </a:lnTo>
                <a:lnTo>
                  <a:pt x="0" y="40640"/>
                </a:lnTo>
                <a:close/>
              </a:path>
            </a:pathLst>
          </a:custGeom>
          <a:solidFill>
            <a:srgbClr val="2F916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1" name="object 81"/>
          <p:cNvSpPr/>
          <p:nvPr/>
        </p:nvSpPr>
        <p:spPr>
          <a:xfrm>
            <a:off x="-1270" y="3243579"/>
            <a:ext cx="9145270" cy="40640"/>
          </a:xfrm>
          <a:custGeom>
            <a:avLst/>
            <a:gdLst/>
            <a:ahLst/>
            <a:cxnLst/>
            <a:rect l="l" t="t" r="r" b="b"/>
            <a:pathLst>
              <a:path w="9145270" h="40639">
                <a:moveTo>
                  <a:pt x="0" y="40640"/>
                </a:moveTo>
                <a:lnTo>
                  <a:pt x="9145270" y="40640"/>
                </a:lnTo>
                <a:lnTo>
                  <a:pt x="9145270" y="0"/>
                </a:lnTo>
                <a:lnTo>
                  <a:pt x="0" y="0"/>
                </a:lnTo>
                <a:lnTo>
                  <a:pt x="0" y="40640"/>
                </a:lnTo>
                <a:close/>
              </a:path>
            </a:pathLst>
          </a:custGeom>
          <a:solidFill>
            <a:srgbClr val="30926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2" name="object 82"/>
          <p:cNvSpPr/>
          <p:nvPr/>
        </p:nvSpPr>
        <p:spPr>
          <a:xfrm>
            <a:off x="-1270" y="3284220"/>
            <a:ext cx="9145270" cy="41910"/>
          </a:xfrm>
          <a:custGeom>
            <a:avLst/>
            <a:gdLst/>
            <a:ahLst/>
            <a:cxnLst/>
            <a:rect l="l" t="t" r="r" b="b"/>
            <a:pathLst>
              <a:path w="9145270" h="41910">
                <a:moveTo>
                  <a:pt x="0" y="41909"/>
                </a:moveTo>
                <a:lnTo>
                  <a:pt x="9145270" y="41909"/>
                </a:lnTo>
                <a:lnTo>
                  <a:pt x="9145270" y="0"/>
                </a:lnTo>
                <a:lnTo>
                  <a:pt x="0" y="0"/>
                </a:lnTo>
                <a:lnTo>
                  <a:pt x="0" y="41909"/>
                </a:lnTo>
                <a:close/>
              </a:path>
            </a:pathLst>
          </a:custGeom>
          <a:solidFill>
            <a:srgbClr val="30936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3" name="object 83"/>
          <p:cNvSpPr/>
          <p:nvPr/>
        </p:nvSpPr>
        <p:spPr>
          <a:xfrm>
            <a:off x="-1270" y="3326129"/>
            <a:ext cx="9145270" cy="40640"/>
          </a:xfrm>
          <a:custGeom>
            <a:avLst/>
            <a:gdLst/>
            <a:ahLst/>
            <a:cxnLst/>
            <a:rect l="l" t="t" r="r" b="b"/>
            <a:pathLst>
              <a:path w="9145270" h="40639">
                <a:moveTo>
                  <a:pt x="0" y="40640"/>
                </a:moveTo>
                <a:lnTo>
                  <a:pt x="9145270" y="40640"/>
                </a:lnTo>
                <a:lnTo>
                  <a:pt x="9145270" y="0"/>
                </a:lnTo>
                <a:lnTo>
                  <a:pt x="0" y="0"/>
                </a:lnTo>
                <a:lnTo>
                  <a:pt x="0" y="40640"/>
                </a:lnTo>
                <a:close/>
              </a:path>
            </a:pathLst>
          </a:custGeom>
          <a:solidFill>
            <a:srgbClr val="30946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4" name="object 84"/>
          <p:cNvSpPr/>
          <p:nvPr/>
        </p:nvSpPr>
        <p:spPr>
          <a:xfrm>
            <a:off x="-1270" y="3366770"/>
            <a:ext cx="9145270" cy="40640"/>
          </a:xfrm>
          <a:custGeom>
            <a:avLst/>
            <a:gdLst/>
            <a:ahLst/>
            <a:cxnLst/>
            <a:rect l="l" t="t" r="r" b="b"/>
            <a:pathLst>
              <a:path w="9145270" h="40639">
                <a:moveTo>
                  <a:pt x="0" y="40640"/>
                </a:moveTo>
                <a:lnTo>
                  <a:pt x="9145270" y="40640"/>
                </a:lnTo>
                <a:lnTo>
                  <a:pt x="9145270" y="0"/>
                </a:lnTo>
                <a:lnTo>
                  <a:pt x="0" y="0"/>
                </a:lnTo>
                <a:lnTo>
                  <a:pt x="0" y="40640"/>
                </a:lnTo>
                <a:close/>
              </a:path>
            </a:pathLst>
          </a:custGeom>
          <a:solidFill>
            <a:srgbClr val="31956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5" name="object 85"/>
          <p:cNvSpPr/>
          <p:nvPr/>
        </p:nvSpPr>
        <p:spPr>
          <a:xfrm>
            <a:off x="-1270" y="3407409"/>
            <a:ext cx="9145270" cy="41910"/>
          </a:xfrm>
          <a:custGeom>
            <a:avLst/>
            <a:gdLst/>
            <a:ahLst/>
            <a:cxnLst/>
            <a:rect l="l" t="t" r="r" b="b"/>
            <a:pathLst>
              <a:path w="9145270" h="41910">
                <a:moveTo>
                  <a:pt x="0" y="41909"/>
                </a:moveTo>
                <a:lnTo>
                  <a:pt x="9145270" y="41909"/>
                </a:lnTo>
                <a:lnTo>
                  <a:pt x="9145270" y="0"/>
                </a:lnTo>
                <a:lnTo>
                  <a:pt x="0" y="0"/>
                </a:lnTo>
                <a:lnTo>
                  <a:pt x="0" y="41909"/>
                </a:lnTo>
                <a:close/>
              </a:path>
            </a:pathLst>
          </a:custGeom>
          <a:solidFill>
            <a:srgbClr val="31966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6" name="object 86"/>
          <p:cNvSpPr/>
          <p:nvPr/>
        </p:nvSpPr>
        <p:spPr>
          <a:xfrm>
            <a:off x="-1270" y="3449320"/>
            <a:ext cx="9145270" cy="40640"/>
          </a:xfrm>
          <a:custGeom>
            <a:avLst/>
            <a:gdLst/>
            <a:ahLst/>
            <a:cxnLst/>
            <a:rect l="l" t="t" r="r" b="b"/>
            <a:pathLst>
              <a:path w="9145270" h="40639">
                <a:moveTo>
                  <a:pt x="0" y="40640"/>
                </a:moveTo>
                <a:lnTo>
                  <a:pt x="9145270" y="40640"/>
                </a:lnTo>
                <a:lnTo>
                  <a:pt x="9145270" y="0"/>
                </a:lnTo>
                <a:lnTo>
                  <a:pt x="0" y="0"/>
                </a:lnTo>
                <a:lnTo>
                  <a:pt x="0" y="40640"/>
                </a:lnTo>
                <a:close/>
              </a:path>
            </a:pathLst>
          </a:custGeom>
          <a:solidFill>
            <a:srgbClr val="33986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7" name="object 87"/>
          <p:cNvSpPr/>
          <p:nvPr/>
        </p:nvSpPr>
        <p:spPr>
          <a:xfrm>
            <a:off x="-1270" y="3489959"/>
            <a:ext cx="9145270" cy="41910"/>
          </a:xfrm>
          <a:custGeom>
            <a:avLst/>
            <a:gdLst/>
            <a:ahLst/>
            <a:cxnLst/>
            <a:rect l="l" t="t" r="r" b="b"/>
            <a:pathLst>
              <a:path w="9145270" h="41910">
                <a:moveTo>
                  <a:pt x="0" y="41909"/>
                </a:moveTo>
                <a:lnTo>
                  <a:pt x="9145270" y="41909"/>
                </a:lnTo>
                <a:lnTo>
                  <a:pt x="9145270" y="0"/>
                </a:lnTo>
                <a:lnTo>
                  <a:pt x="0" y="0"/>
                </a:lnTo>
                <a:lnTo>
                  <a:pt x="0" y="41909"/>
                </a:lnTo>
                <a:close/>
              </a:path>
            </a:pathLst>
          </a:custGeom>
          <a:solidFill>
            <a:srgbClr val="33976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8" name="object 88"/>
          <p:cNvSpPr/>
          <p:nvPr/>
        </p:nvSpPr>
        <p:spPr>
          <a:xfrm>
            <a:off x="-1270" y="3531870"/>
            <a:ext cx="9145270" cy="40640"/>
          </a:xfrm>
          <a:custGeom>
            <a:avLst/>
            <a:gdLst/>
            <a:ahLst/>
            <a:cxnLst/>
            <a:rect l="l" t="t" r="r" b="b"/>
            <a:pathLst>
              <a:path w="9145270" h="40639">
                <a:moveTo>
                  <a:pt x="0" y="40640"/>
                </a:moveTo>
                <a:lnTo>
                  <a:pt x="9145270" y="40640"/>
                </a:lnTo>
                <a:lnTo>
                  <a:pt x="9145270" y="0"/>
                </a:lnTo>
                <a:lnTo>
                  <a:pt x="0" y="0"/>
                </a:lnTo>
                <a:lnTo>
                  <a:pt x="0" y="40640"/>
                </a:lnTo>
                <a:close/>
              </a:path>
            </a:pathLst>
          </a:custGeom>
          <a:solidFill>
            <a:srgbClr val="33966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9" name="object 89"/>
          <p:cNvSpPr/>
          <p:nvPr/>
        </p:nvSpPr>
        <p:spPr>
          <a:xfrm>
            <a:off x="-1270" y="3572509"/>
            <a:ext cx="9145270" cy="40640"/>
          </a:xfrm>
          <a:custGeom>
            <a:avLst/>
            <a:gdLst/>
            <a:ahLst/>
            <a:cxnLst/>
            <a:rect l="l" t="t" r="r" b="b"/>
            <a:pathLst>
              <a:path w="9145270" h="40639">
                <a:moveTo>
                  <a:pt x="0" y="40640"/>
                </a:moveTo>
                <a:lnTo>
                  <a:pt x="9145270" y="40640"/>
                </a:lnTo>
                <a:lnTo>
                  <a:pt x="9145270" y="0"/>
                </a:lnTo>
                <a:lnTo>
                  <a:pt x="0" y="0"/>
                </a:lnTo>
                <a:lnTo>
                  <a:pt x="0" y="40640"/>
                </a:lnTo>
                <a:close/>
              </a:path>
            </a:pathLst>
          </a:custGeom>
          <a:solidFill>
            <a:srgbClr val="31956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0" name="object 90"/>
          <p:cNvSpPr/>
          <p:nvPr/>
        </p:nvSpPr>
        <p:spPr>
          <a:xfrm>
            <a:off x="-1270" y="3613150"/>
            <a:ext cx="9145270" cy="40640"/>
          </a:xfrm>
          <a:custGeom>
            <a:avLst/>
            <a:gdLst/>
            <a:ahLst/>
            <a:cxnLst/>
            <a:rect l="l" t="t" r="r" b="b"/>
            <a:pathLst>
              <a:path w="9145270" h="40639">
                <a:moveTo>
                  <a:pt x="0" y="40639"/>
                </a:moveTo>
                <a:lnTo>
                  <a:pt x="9145270" y="40639"/>
                </a:lnTo>
                <a:lnTo>
                  <a:pt x="9145270" y="0"/>
                </a:lnTo>
                <a:lnTo>
                  <a:pt x="0" y="0"/>
                </a:lnTo>
                <a:lnTo>
                  <a:pt x="0" y="40639"/>
                </a:lnTo>
                <a:close/>
              </a:path>
            </a:pathLst>
          </a:custGeom>
          <a:solidFill>
            <a:srgbClr val="31946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1" name="object 91"/>
          <p:cNvSpPr/>
          <p:nvPr/>
        </p:nvSpPr>
        <p:spPr>
          <a:xfrm>
            <a:off x="-1270" y="3653790"/>
            <a:ext cx="9145270" cy="41910"/>
          </a:xfrm>
          <a:custGeom>
            <a:avLst/>
            <a:gdLst/>
            <a:ahLst/>
            <a:cxnLst/>
            <a:rect l="l" t="t" r="r" b="b"/>
            <a:pathLst>
              <a:path w="9145270" h="41910">
                <a:moveTo>
                  <a:pt x="0" y="41910"/>
                </a:moveTo>
                <a:lnTo>
                  <a:pt x="9145270" y="41910"/>
                </a:lnTo>
                <a:lnTo>
                  <a:pt x="9145270" y="0"/>
                </a:lnTo>
                <a:lnTo>
                  <a:pt x="0" y="0"/>
                </a:lnTo>
                <a:lnTo>
                  <a:pt x="0" y="41910"/>
                </a:lnTo>
                <a:close/>
              </a:path>
            </a:pathLst>
          </a:custGeom>
          <a:solidFill>
            <a:srgbClr val="31936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2" name="object 92"/>
          <p:cNvSpPr/>
          <p:nvPr/>
        </p:nvSpPr>
        <p:spPr>
          <a:xfrm>
            <a:off x="-1270" y="3695700"/>
            <a:ext cx="9145270" cy="40640"/>
          </a:xfrm>
          <a:custGeom>
            <a:avLst/>
            <a:gdLst/>
            <a:ahLst/>
            <a:cxnLst/>
            <a:rect l="l" t="t" r="r" b="b"/>
            <a:pathLst>
              <a:path w="9145270" h="40639">
                <a:moveTo>
                  <a:pt x="0" y="40639"/>
                </a:moveTo>
                <a:lnTo>
                  <a:pt x="9145270" y="40639"/>
                </a:lnTo>
                <a:lnTo>
                  <a:pt x="9145270" y="0"/>
                </a:lnTo>
                <a:lnTo>
                  <a:pt x="0" y="0"/>
                </a:lnTo>
                <a:lnTo>
                  <a:pt x="0" y="40639"/>
                </a:lnTo>
                <a:close/>
              </a:path>
            </a:pathLst>
          </a:custGeom>
          <a:solidFill>
            <a:srgbClr val="30926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3" name="object 93"/>
          <p:cNvSpPr/>
          <p:nvPr/>
        </p:nvSpPr>
        <p:spPr>
          <a:xfrm>
            <a:off x="-1270" y="3736340"/>
            <a:ext cx="9145270" cy="40640"/>
          </a:xfrm>
          <a:custGeom>
            <a:avLst/>
            <a:gdLst/>
            <a:ahLst/>
            <a:cxnLst/>
            <a:rect l="l" t="t" r="r" b="b"/>
            <a:pathLst>
              <a:path w="9145270" h="40639">
                <a:moveTo>
                  <a:pt x="0" y="40640"/>
                </a:moveTo>
                <a:lnTo>
                  <a:pt x="9145270" y="40640"/>
                </a:lnTo>
                <a:lnTo>
                  <a:pt x="9145270" y="0"/>
                </a:lnTo>
                <a:lnTo>
                  <a:pt x="0" y="0"/>
                </a:lnTo>
                <a:lnTo>
                  <a:pt x="0" y="40640"/>
                </a:lnTo>
                <a:close/>
              </a:path>
            </a:pathLst>
          </a:custGeom>
          <a:solidFill>
            <a:srgbClr val="30916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4" name="object 94"/>
          <p:cNvSpPr/>
          <p:nvPr/>
        </p:nvSpPr>
        <p:spPr>
          <a:xfrm>
            <a:off x="-1270" y="3776979"/>
            <a:ext cx="9145270" cy="41910"/>
          </a:xfrm>
          <a:custGeom>
            <a:avLst/>
            <a:gdLst/>
            <a:ahLst/>
            <a:cxnLst/>
            <a:rect l="l" t="t" r="r" b="b"/>
            <a:pathLst>
              <a:path w="9145270" h="41910">
                <a:moveTo>
                  <a:pt x="0" y="41909"/>
                </a:moveTo>
                <a:lnTo>
                  <a:pt x="9145270" y="41909"/>
                </a:lnTo>
                <a:lnTo>
                  <a:pt x="9145270" y="0"/>
                </a:lnTo>
                <a:lnTo>
                  <a:pt x="0" y="0"/>
                </a:lnTo>
                <a:lnTo>
                  <a:pt x="0" y="41909"/>
                </a:lnTo>
                <a:close/>
              </a:path>
            </a:pathLst>
          </a:custGeom>
          <a:solidFill>
            <a:srgbClr val="30906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5" name="object 95"/>
          <p:cNvSpPr/>
          <p:nvPr/>
        </p:nvSpPr>
        <p:spPr>
          <a:xfrm>
            <a:off x="-1270" y="3818890"/>
            <a:ext cx="9145270" cy="40640"/>
          </a:xfrm>
          <a:custGeom>
            <a:avLst/>
            <a:gdLst/>
            <a:ahLst/>
            <a:cxnLst/>
            <a:rect l="l" t="t" r="r" b="b"/>
            <a:pathLst>
              <a:path w="9145270" h="40639">
                <a:moveTo>
                  <a:pt x="0" y="40640"/>
                </a:moveTo>
                <a:lnTo>
                  <a:pt x="9145270" y="40640"/>
                </a:lnTo>
                <a:lnTo>
                  <a:pt x="9145270" y="0"/>
                </a:lnTo>
                <a:lnTo>
                  <a:pt x="0" y="0"/>
                </a:lnTo>
                <a:lnTo>
                  <a:pt x="0" y="40640"/>
                </a:lnTo>
                <a:close/>
              </a:path>
            </a:pathLst>
          </a:custGeom>
          <a:solidFill>
            <a:srgbClr val="2F8F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6" name="object 96"/>
          <p:cNvSpPr/>
          <p:nvPr/>
        </p:nvSpPr>
        <p:spPr>
          <a:xfrm>
            <a:off x="-1270" y="3859529"/>
            <a:ext cx="9145270" cy="41910"/>
          </a:xfrm>
          <a:custGeom>
            <a:avLst/>
            <a:gdLst/>
            <a:ahLst/>
            <a:cxnLst/>
            <a:rect l="l" t="t" r="r" b="b"/>
            <a:pathLst>
              <a:path w="9145270" h="41910">
                <a:moveTo>
                  <a:pt x="0" y="41909"/>
                </a:moveTo>
                <a:lnTo>
                  <a:pt x="9145270" y="41909"/>
                </a:lnTo>
                <a:lnTo>
                  <a:pt x="9145270" y="0"/>
                </a:lnTo>
                <a:lnTo>
                  <a:pt x="0" y="0"/>
                </a:lnTo>
                <a:lnTo>
                  <a:pt x="0" y="41909"/>
                </a:lnTo>
                <a:close/>
              </a:path>
            </a:pathLst>
          </a:custGeom>
          <a:solidFill>
            <a:srgbClr val="2F8E5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7" name="object 97"/>
          <p:cNvSpPr/>
          <p:nvPr/>
        </p:nvSpPr>
        <p:spPr>
          <a:xfrm>
            <a:off x="-1270" y="3901440"/>
            <a:ext cx="9145270" cy="40640"/>
          </a:xfrm>
          <a:custGeom>
            <a:avLst/>
            <a:gdLst/>
            <a:ahLst/>
            <a:cxnLst/>
            <a:rect l="l" t="t" r="r" b="b"/>
            <a:pathLst>
              <a:path w="9145270" h="40639">
                <a:moveTo>
                  <a:pt x="0" y="40640"/>
                </a:moveTo>
                <a:lnTo>
                  <a:pt x="9145270" y="40640"/>
                </a:lnTo>
                <a:lnTo>
                  <a:pt x="9145270" y="0"/>
                </a:lnTo>
                <a:lnTo>
                  <a:pt x="0" y="0"/>
                </a:lnTo>
                <a:lnTo>
                  <a:pt x="0" y="40640"/>
                </a:lnTo>
                <a:close/>
              </a:path>
            </a:pathLst>
          </a:custGeom>
          <a:solidFill>
            <a:srgbClr val="2F8D5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8" name="object 98"/>
          <p:cNvSpPr/>
          <p:nvPr/>
        </p:nvSpPr>
        <p:spPr>
          <a:xfrm>
            <a:off x="-1270" y="3942079"/>
            <a:ext cx="9145270" cy="40640"/>
          </a:xfrm>
          <a:custGeom>
            <a:avLst/>
            <a:gdLst/>
            <a:ahLst/>
            <a:cxnLst/>
            <a:rect l="l" t="t" r="r" b="b"/>
            <a:pathLst>
              <a:path w="9145270" h="40639">
                <a:moveTo>
                  <a:pt x="0" y="40640"/>
                </a:moveTo>
                <a:lnTo>
                  <a:pt x="9145270" y="40640"/>
                </a:lnTo>
                <a:lnTo>
                  <a:pt x="9145270" y="0"/>
                </a:lnTo>
                <a:lnTo>
                  <a:pt x="0" y="0"/>
                </a:lnTo>
                <a:lnTo>
                  <a:pt x="0" y="40640"/>
                </a:lnTo>
                <a:close/>
              </a:path>
            </a:pathLst>
          </a:custGeom>
          <a:solidFill>
            <a:srgbClr val="2E8C5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9" name="object 99"/>
          <p:cNvSpPr/>
          <p:nvPr/>
        </p:nvSpPr>
        <p:spPr>
          <a:xfrm>
            <a:off x="-1270" y="3982720"/>
            <a:ext cx="9145270" cy="41910"/>
          </a:xfrm>
          <a:custGeom>
            <a:avLst/>
            <a:gdLst/>
            <a:ahLst/>
            <a:cxnLst/>
            <a:rect l="l" t="t" r="r" b="b"/>
            <a:pathLst>
              <a:path w="9145270" h="41910">
                <a:moveTo>
                  <a:pt x="0" y="41909"/>
                </a:moveTo>
                <a:lnTo>
                  <a:pt x="9145270" y="41909"/>
                </a:lnTo>
                <a:lnTo>
                  <a:pt x="9145270" y="0"/>
                </a:lnTo>
                <a:lnTo>
                  <a:pt x="0" y="0"/>
                </a:lnTo>
                <a:lnTo>
                  <a:pt x="0" y="41909"/>
                </a:lnTo>
                <a:close/>
              </a:path>
            </a:pathLst>
          </a:custGeom>
          <a:solidFill>
            <a:srgbClr val="2E8B5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0" name="object 100"/>
          <p:cNvSpPr/>
          <p:nvPr/>
        </p:nvSpPr>
        <p:spPr>
          <a:xfrm>
            <a:off x="-1270" y="4024629"/>
            <a:ext cx="9145270" cy="40640"/>
          </a:xfrm>
          <a:custGeom>
            <a:avLst/>
            <a:gdLst/>
            <a:ahLst/>
            <a:cxnLst/>
            <a:rect l="l" t="t" r="r" b="b"/>
            <a:pathLst>
              <a:path w="9145270" h="40639">
                <a:moveTo>
                  <a:pt x="0" y="40640"/>
                </a:moveTo>
                <a:lnTo>
                  <a:pt x="9145270" y="40640"/>
                </a:lnTo>
                <a:lnTo>
                  <a:pt x="9145270" y="0"/>
                </a:lnTo>
                <a:lnTo>
                  <a:pt x="0" y="0"/>
                </a:lnTo>
                <a:lnTo>
                  <a:pt x="0" y="40640"/>
                </a:lnTo>
                <a:close/>
              </a:path>
            </a:pathLst>
          </a:custGeom>
          <a:solidFill>
            <a:srgbClr val="2E8A5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1" name="object 101"/>
          <p:cNvSpPr/>
          <p:nvPr/>
        </p:nvSpPr>
        <p:spPr>
          <a:xfrm>
            <a:off x="-1270" y="4065270"/>
            <a:ext cx="9145270" cy="40640"/>
          </a:xfrm>
          <a:custGeom>
            <a:avLst/>
            <a:gdLst/>
            <a:ahLst/>
            <a:cxnLst/>
            <a:rect l="l" t="t" r="r" b="b"/>
            <a:pathLst>
              <a:path w="9145270" h="40639">
                <a:moveTo>
                  <a:pt x="0" y="40640"/>
                </a:moveTo>
                <a:lnTo>
                  <a:pt x="9145270" y="40640"/>
                </a:lnTo>
                <a:lnTo>
                  <a:pt x="9145270" y="0"/>
                </a:lnTo>
                <a:lnTo>
                  <a:pt x="0" y="0"/>
                </a:lnTo>
                <a:lnTo>
                  <a:pt x="0" y="40640"/>
                </a:lnTo>
                <a:close/>
              </a:path>
            </a:pathLst>
          </a:custGeom>
          <a:solidFill>
            <a:srgbClr val="2D895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2" name="object 102"/>
          <p:cNvSpPr/>
          <p:nvPr/>
        </p:nvSpPr>
        <p:spPr>
          <a:xfrm>
            <a:off x="-1270" y="4105909"/>
            <a:ext cx="9145270" cy="41910"/>
          </a:xfrm>
          <a:custGeom>
            <a:avLst/>
            <a:gdLst/>
            <a:ahLst/>
            <a:cxnLst/>
            <a:rect l="l" t="t" r="r" b="b"/>
            <a:pathLst>
              <a:path w="9145270" h="41910">
                <a:moveTo>
                  <a:pt x="0" y="41909"/>
                </a:moveTo>
                <a:lnTo>
                  <a:pt x="9145270" y="41909"/>
                </a:lnTo>
                <a:lnTo>
                  <a:pt x="9145270" y="0"/>
                </a:lnTo>
                <a:lnTo>
                  <a:pt x="0" y="0"/>
                </a:lnTo>
                <a:lnTo>
                  <a:pt x="0" y="41909"/>
                </a:lnTo>
                <a:close/>
              </a:path>
            </a:pathLst>
          </a:custGeom>
          <a:solidFill>
            <a:srgbClr val="2D885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3" name="object 103"/>
          <p:cNvSpPr/>
          <p:nvPr/>
        </p:nvSpPr>
        <p:spPr>
          <a:xfrm>
            <a:off x="-1270" y="4147820"/>
            <a:ext cx="9145270" cy="40640"/>
          </a:xfrm>
          <a:custGeom>
            <a:avLst/>
            <a:gdLst/>
            <a:ahLst/>
            <a:cxnLst/>
            <a:rect l="l" t="t" r="r" b="b"/>
            <a:pathLst>
              <a:path w="9145270" h="40639">
                <a:moveTo>
                  <a:pt x="0" y="40640"/>
                </a:moveTo>
                <a:lnTo>
                  <a:pt x="9145270" y="40640"/>
                </a:lnTo>
                <a:lnTo>
                  <a:pt x="9145270" y="0"/>
                </a:lnTo>
                <a:lnTo>
                  <a:pt x="0" y="0"/>
                </a:lnTo>
                <a:lnTo>
                  <a:pt x="0" y="40640"/>
                </a:lnTo>
                <a:close/>
              </a:path>
            </a:pathLst>
          </a:custGeom>
          <a:solidFill>
            <a:srgbClr val="2D875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4" name="object 104"/>
          <p:cNvSpPr/>
          <p:nvPr/>
        </p:nvSpPr>
        <p:spPr>
          <a:xfrm>
            <a:off x="-1270" y="4188459"/>
            <a:ext cx="9145270" cy="40640"/>
          </a:xfrm>
          <a:custGeom>
            <a:avLst/>
            <a:gdLst/>
            <a:ahLst/>
            <a:cxnLst/>
            <a:rect l="l" t="t" r="r" b="b"/>
            <a:pathLst>
              <a:path w="9145270" h="40639">
                <a:moveTo>
                  <a:pt x="0" y="40639"/>
                </a:moveTo>
                <a:lnTo>
                  <a:pt x="9145270" y="40639"/>
                </a:lnTo>
                <a:lnTo>
                  <a:pt x="9145270" y="0"/>
                </a:lnTo>
                <a:lnTo>
                  <a:pt x="0" y="0"/>
                </a:lnTo>
                <a:lnTo>
                  <a:pt x="0" y="40639"/>
                </a:lnTo>
                <a:close/>
              </a:path>
            </a:pathLst>
          </a:custGeom>
          <a:solidFill>
            <a:srgbClr val="2C865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5" name="object 105"/>
          <p:cNvSpPr/>
          <p:nvPr/>
        </p:nvSpPr>
        <p:spPr>
          <a:xfrm>
            <a:off x="-1270" y="4229100"/>
            <a:ext cx="9145270" cy="40640"/>
          </a:xfrm>
          <a:custGeom>
            <a:avLst/>
            <a:gdLst/>
            <a:ahLst/>
            <a:cxnLst/>
            <a:rect l="l" t="t" r="r" b="b"/>
            <a:pathLst>
              <a:path w="9145270" h="40639">
                <a:moveTo>
                  <a:pt x="0" y="40639"/>
                </a:moveTo>
                <a:lnTo>
                  <a:pt x="9145270" y="40639"/>
                </a:lnTo>
                <a:lnTo>
                  <a:pt x="9145270" y="0"/>
                </a:lnTo>
                <a:lnTo>
                  <a:pt x="0" y="0"/>
                </a:lnTo>
                <a:lnTo>
                  <a:pt x="0" y="40639"/>
                </a:lnTo>
                <a:close/>
              </a:path>
            </a:pathLst>
          </a:custGeom>
          <a:solidFill>
            <a:srgbClr val="2C855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6" name="object 106"/>
          <p:cNvSpPr/>
          <p:nvPr/>
        </p:nvSpPr>
        <p:spPr>
          <a:xfrm>
            <a:off x="-1270" y="4269740"/>
            <a:ext cx="9145270" cy="41910"/>
          </a:xfrm>
          <a:custGeom>
            <a:avLst/>
            <a:gdLst/>
            <a:ahLst/>
            <a:cxnLst/>
            <a:rect l="l" t="t" r="r" b="b"/>
            <a:pathLst>
              <a:path w="9145270" h="41910">
                <a:moveTo>
                  <a:pt x="0" y="41910"/>
                </a:moveTo>
                <a:lnTo>
                  <a:pt x="9145270" y="41910"/>
                </a:lnTo>
                <a:lnTo>
                  <a:pt x="9145270" y="0"/>
                </a:lnTo>
                <a:lnTo>
                  <a:pt x="0" y="0"/>
                </a:lnTo>
                <a:lnTo>
                  <a:pt x="0" y="41910"/>
                </a:lnTo>
                <a:close/>
              </a:path>
            </a:pathLst>
          </a:custGeom>
          <a:solidFill>
            <a:srgbClr val="2C845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7" name="object 107"/>
          <p:cNvSpPr/>
          <p:nvPr/>
        </p:nvSpPr>
        <p:spPr>
          <a:xfrm>
            <a:off x="-1270" y="4311650"/>
            <a:ext cx="9145270" cy="40640"/>
          </a:xfrm>
          <a:custGeom>
            <a:avLst/>
            <a:gdLst/>
            <a:ahLst/>
            <a:cxnLst/>
            <a:rect l="l" t="t" r="r" b="b"/>
            <a:pathLst>
              <a:path w="9145270" h="40639">
                <a:moveTo>
                  <a:pt x="0" y="40639"/>
                </a:moveTo>
                <a:lnTo>
                  <a:pt x="9145270" y="40639"/>
                </a:lnTo>
                <a:lnTo>
                  <a:pt x="9145270" y="0"/>
                </a:lnTo>
                <a:lnTo>
                  <a:pt x="0" y="0"/>
                </a:lnTo>
                <a:lnTo>
                  <a:pt x="0" y="40639"/>
                </a:lnTo>
                <a:close/>
              </a:path>
            </a:pathLst>
          </a:custGeom>
          <a:solidFill>
            <a:srgbClr val="2B835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8" name="object 108"/>
          <p:cNvSpPr/>
          <p:nvPr/>
        </p:nvSpPr>
        <p:spPr>
          <a:xfrm>
            <a:off x="-1270" y="4352290"/>
            <a:ext cx="9145270" cy="41910"/>
          </a:xfrm>
          <a:custGeom>
            <a:avLst/>
            <a:gdLst/>
            <a:ahLst/>
            <a:cxnLst/>
            <a:rect l="l" t="t" r="r" b="b"/>
            <a:pathLst>
              <a:path w="9145270" h="41910">
                <a:moveTo>
                  <a:pt x="0" y="41910"/>
                </a:moveTo>
                <a:lnTo>
                  <a:pt x="9145270" y="41910"/>
                </a:lnTo>
                <a:lnTo>
                  <a:pt x="9145270" y="0"/>
                </a:lnTo>
                <a:lnTo>
                  <a:pt x="0" y="0"/>
                </a:lnTo>
                <a:lnTo>
                  <a:pt x="0" y="41910"/>
                </a:lnTo>
                <a:close/>
              </a:path>
            </a:pathLst>
          </a:custGeom>
          <a:solidFill>
            <a:srgbClr val="2B825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9" name="object 109"/>
          <p:cNvSpPr/>
          <p:nvPr/>
        </p:nvSpPr>
        <p:spPr>
          <a:xfrm>
            <a:off x="-1270" y="4394200"/>
            <a:ext cx="9145270" cy="40640"/>
          </a:xfrm>
          <a:custGeom>
            <a:avLst/>
            <a:gdLst/>
            <a:ahLst/>
            <a:cxnLst/>
            <a:rect l="l" t="t" r="r" b="b"/>
            <a:pathLst>
              <a:path w="9145270" h="40639">
                <a:moveTo>
                  <a:pt x="0" y="40639"/>
                </a:moveTo>
                <a:lnTo>
                  <a:pt x="9145270" y="40639"/>
                </a:lnTo>
                <a:lnTo>
                  <a:pt x="9145270" y="0"/>
                </a:lnTo>
                <a:lnTo>
                  <a:pt x="0" y="0"/>
                </a:lnTo>
                <a:lnTo>
                  <a:pt x="0" y="40639"/>
                </a:lnTo>
                <a:close/>
              </a:path>
            </a:pathLst>
          </a:custGeom>
          <a:solidFill>
            <a:srgbClr val="2B815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0" name="object 110"/>
          <p:cNvSpPr/>
          <p:nvPr/>
        </p:nvSpPr>
        <p:spPr>
          <a:xfrm>
            <a:off x="-1270" y="4434840"/>
            <a:ext cx="9145270" cy="40640"/>
          </a:xfrm>
          <a:custGeom>
            <a:avLst/>
            <a:gdLst/>
            <a:ahLst/>
            <a:cxnLst/>
            <a:rect l="l" t="t" r="r" b="b"/>
            <a:pathLst>
              <a:path w="9145270" h="40639">
                <a:moveTo>
                  <a:pt x="0" y="40640"/>
                </a:moveTo>
                <a:lnTo>
                  <a:pt x="9145270" y="40640"/>
                </a:lnTo>
                <a:lnTo>
                  <a:pt x="9145270" y="0"/>
                </a:lnTo>
                <a:lnTo>
                  <a:pt x="0" y="0"/>
                </a:lnTo>
                <a:lnTo>
                  <a:pt x="0" y="40640"/>
                </a:lnTo>
                <a:close/>
              </a:path>
            </a:pathLst>
          </a:custGeom>
          <a:solidFill>
            <a:srgbClr val="2A805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1" name="object 111"/>
          <p:cNvSpPr/>
          <p:nvPr/>
        </p:nvSpPr>
        <p:spPr>
          <a:xfrm>
            <a:off x="-1270" y="4475479"/>
            <a:ext cx="9145270" cy="41910"/>
          </a:xfrm>
          <a:custGeom>
            <a:avLst/>
            <a:gdLst/>
            <a:ahLst/>
            <a:cxnLst/>
            <a:rect l="l" t="t" r="r" b="b"/>
            <a:pathLst>
              <a:path w="9145270" h="41910">
                <a:moveTo>
                  <a:pt x="0" y="41909"/>
                </a:moveTo>
                <a:lnTo>
                  <a:pt x="9145270" y="41909"/>
                </a:lnTo>
                <a:lnTo>
                  <a:pt x="9145270" y="0"/>
                </a:lnTo>
                <a:lnTo>
                  <a:pt x="0" y="0"/>
                </a:lnTo>
                <a:lnTo>
                  <a:pt x="0" y="41909"/>
                </a:lnTo>
                <a:close/>
              </a:path>
            </a:pathLst>
          </a:custGeom>
          <a:solidFill>
            <a:srgbClr val="2A7F5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2" name="object 112"/>
          <p:cNvSpPr/>
          <p:nvPr/>
        </p:nvSpPr>
        <p:spPr>
          <a:xfrm>
            <a:off x="-1270" y="4517390"/>
            <a:ext cx="9145270" cy="40640"/>
          </a:xfrm>
          <a:custGeom>
            <a:avLst/>
            <a:gdLst/>
            <a:ahLst/>
            <a:cxnLst/>
            <a:rect l="l" t="t" r="r" b="b"/>
            <a:pathLst>
              <a:path w="9145270" h="40639">
                <a:moveTo>
                  <a:pt x="0" y="40640"/>
                </a:moveTo>
                <a:lnTo>
                  <a:pt x="9145270" y="40640"/>
                </a:lnTo>
                <a:lnTo>
                  <a:pt x="9145270" y="0"/>
                </a:lnTo>
                <a:lnTo>
                  <a:pt x="0" y="0"/>
                </a:lnTo>
                <a:lnTo>
                  <a:pt x="0" y="40640"/>
                </a:lnTo>
                <a:close/>
              </a:path>
            </a:pathLst>
          </a:custGeom>
          <a:solidFill>
            <a:srgbClr val="2A7E5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3" name="object 113"/>
          <p:cNvSpPr/>
          <p:nvPr/>
        </p:nvSpPr>
        <p:spPr>
          <a:xfrm>
            <a:off x="-1270" y="4558029"/>
            <a:ext cx="9145270" cy="40640"/>
          </a:xfrm>
          <a:custGeom>
            <a:avLst/>
            <a:gdLst/>
            <a:ahLst/>
            <a:cxnLst/>
            <a:rect l="l" t="t" r="r" b="b"/>
            <a:pathLst>
              <a:path w="9145270" h="40639">
                <a:moveTo>
                  <a:pt x="0" y="40640"/>
                </a:moveTo>
                <a:lnTo>
                  <a:pt x="9145270" y="40640"/>
                </a:lnTo>
                <a:lnTo>
                  <a:pt x="9145270" y="0"/>
                </a:lnTo>
                <a:lnTo>
                  <a:pt x="0" y="0"/>
                </a:lnTo>
                <a:lnTo>
                  <a:pt x="0" y="40640"/>
                </a:lnTo>
                <a:close/>
              </a:path>
            </a:pathLst>
          </a:custGeom>
          <a:solidFill>
            <a:srgbClr val="297D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4" name="object 114"/>
          <p:cNvSpPr/>
          <p:nvPr/>
        </p:nvSpPr>
        <p:spPr>
          <a:xfrm>
            <a:off x="-1270" y="4598670"/>
            <a:ext cx="9145270" cy="41910"/>
          </a:xfrm>
          <a:custGeom>
            <a:avLst/>
            <a:gdLst/>
            <a:ahLst/>
            <a:cxnLst/>
            <a:rect l="l" t="t" r="r" b="b"/>
            <a:pathLst>
              <a:path w="9145270" h="41910">
                <a:moveTo>
                  <a:pt x="0" y="41909"/>
                </a:moveTo>
                <a:lnTo>
                  <a:pt x="9145270" y="41909"/>
                </a:lnTo>
                <a:lnTo>
                  <a:pt x="9145270" y="0"/>
                </a:lnTo>
                <a:lnTo>
                  <a:pt x="0" y="0"/>
                </a:lnTo>
                <a:lnTo>
                  <a:pt x="0" y="41909"/>
                </a:lnTo>
                <a:close/>
              </a:path>
            </a:pathLst>
          </a:custGeom>
          <a:solidFill>
            <a:srgbClr val="297C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5" name="object 115"/>
          <p:cNvSpPr/>
          <p:nvPr/>
        </p:nvSpPr>
        <p:spPr>
          <a:xfrm>
            <a:off x="-1270" y="4640579"/>
            <a:ext cx="9145270" cy="40640"/>
          </a:xfrm>
          <a:custGeom>
            <a:avLst/>
            <a:gdLst/>
            <a:ahLst/>
            <a:cxnLst/>
            <a:rect l="l" t="t" r="r" b="b"/>
            <a:pathLst>
              <a:path w="9145270" h="40639">
                <a:moveTo>
                  <a:pt x="0" y="40640"/>
                </a:moveTo>
                <a:lnTo>
                  <a:pt x="9145270" y="40640"/>
                </a:lnTo>
                <a:lnTo>
                  <a:pt x="9145270" y="0"/>
                </a:lnTo>
                <a:lnTo>
                  <a:pt x="0" y="0"/>
                </a:lnTo>
                <a:lnTo>
                  <a:pt x="0" y="40640"/>
                </a:lnTo>
                <a:close/>
              </a:path>
            </a:pathLst>
          </a:custGeom>
          <a:solidFill>
            <a:srgbClr val="297B5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6" name="object 116"/>
          <p:cNvSpPr/>
          <p:nvPr/>
        </p:nvSpPr>
        <p:spPr>
          <a:xfrm>
            <a:off x="-1270" y="4681220"/>
            <a:ext cx="9145270" cy="40640"/>
          </a:xfrm>
          <a:custGeom>
            <a:avLst/>
            <a:gdLst/>
            <a:ahLst/>
            <a:cxnLst/>
            <a:rect l="l" t="t" r="r" b="b"/>
            <a:pathLst>
              <a:path w="9145270" h="40639">
                <a:moveTo>
                  <a:pt x="0" y="40640"/>
                </a:moveTo>
                <a:lnTo>
                  <a:pt x="9145270" y="40640"/>
                </a:lnTo>
                <a:lnTo>
                  <a:pt x="9145270" y="0"/>
                </a:lnTo>
                <a:lnTo>
                  <a:pt x="0" y="0"/>
                </a:lnTo>
                <a:lnTo>
                  <a:pt x="0" y="40640"/>
                </a:lnTo>
                <a:close/>
              </a:path>
            </a:pathLst>
          </a:custGeom>
          <a:solidFill>
            <a:srgbClr val="287A5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7" name="object 117"/>
          <p:cNvSpPr/>
          <p:nvPr/>
        </p:nvSpPr>
        <p:spPr>
          <a:xfrm>
            <a:off x="-1270" y="4721859"/>
            <a:ext cx="9145270" cy="41910"/>
          </a:xfrm>
          <a:custGeom>
            <a:avLst/>
            <a:gdLst/>
            <a:ahLst/>
            <a:cxnLst/>
            <a:rect l="l" t="t" r="r" b="b"/>
            <a:pathLst>
              <a:path w="9145270" h="41910">
                <a:moveTo>
                  <a:pt x="0" y="41909"/>
                </a:moveTo>
                <a:lnTo>
                  <a:pt x="9145270" y="41909"/>
                </a:lnTo>
                <a:lnTo>
                  <a:pt x="9145270" y="0"/>
                </a:lnTo>
                <a:lnTo>
                  <a:pt x="0" y="0"/>
                </a:lnTo>
                <a:lnTo>
                  <a:pt x="0" y="41909"/>
                </a:lnTo>
                <a:close/>
              </a:path>
            </a:pathLst>
          </a:custGeom>
          <a:solidFill>
            <a:srgbClr val="28795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8" name="object 118"/>
          <p:cNvSpPr/>
          <p:nvPr/>
        </p:nvSpPr>
        <p:spPr>
          <a:xfrm>
            <a:off x="-1270" y="4763770"/>
            <a:ext cx="9145270" cy="40640"/>
          </a:xfrm>
          <a:custGeom>
            <a:avLst/>
            <a:gdLst/>
            <a:ahLst/>
            <a:cxnLst/>
            <a:rect l="l" t="t" r="r" b="b"/>
            <a:pathLst>
              <a:path w="9145270" h="40639">
                <a:moveTo>
                  <a:pt x="0" y="40640"/>
                </a:moveTo>
                <a:lnTo>
                  <a:pt x="9145270" y="40640"/>
                </a:lnTo>
                <a:lnTo>
                  <a:pt x="9145270" y="0"/>
                </a:lnTo>
                <a:lnTo>
                  <a:pt x="0" y="0"/>
                </a:lnTo>
                <a:lnTo>
                  <a:pt x="0" y="40640"/>
                </a:lnTo>
                <a:close/>
              </a:path>
            </a:pathLst>
          </a:custGeom>
          <a:solidFill>
            <a:srgbClr val="2878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9" name="object 119"/>
          <p:cNvSpPr/>
          <p:nvPr/>
        </p:nvSpPr>
        <p:spPr>
          <a:xfrm>
            <a:off x="-1270" y="4804409"/>
            <a:ext cx="9145270" cy="40640"/>
          </a:xfrm>
          <a:custGeom>
            <a:avLst/>
            <a:gdLst/>
            <a:ahLst/>
            <a:cxnLst/>
            <a:rect l="l" t="t" r="r" b="b"/>
            <a:pathLst>
              <a:path w="9145270" h="40639">
                <a:moveTo>
                  <a:pt x="0" y="40639"/>
                </a:moveTo>
                <a:lnTo>
                  <a:pt x="9145270" y="40639"/>
                </a:lnTo>
                <a:lnTo>
                  <a:pt x="9145270" y="0"/>
                </a:lnTo>
                <a:lnTo>
                  <a:pt x="0" y="0"/>
                </a:lnTo>
                <a:lnTo>
                  <a:pt x="0" y="40639"/>
                </a:lnTo>
                <a:close/>
              </a:path>
            </a:pathLst>
          </a:custGeom>
          <a:solidFill>
            <a:srgbClr val="27774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0" name="object 120"/>
          <p:cNvSpPr/>
          <p:nvPr/>
        </p:nvSpPr>
        <p:spPr>
          <a:xfrm>
            <a:off x="-1270" y="4845050"/>
            <a:ext cx="9145270" cy="41910"/>
          </a:xfrm>
          <a:custGeom>
            <a:avLst/>
            <a:gdLst/>
            <a:ahLst/>
            <a:cxnLst/>
            <a:rect l="l" t="t" r="r" b="b"/>
            <a:pathLst>
              <a:path w="9145270" h="41910">
                <a:moveTo>
                  <a:pt x="0" y="41910"/>
                </a:moveTo>
                <a:lnTo>
                  <a:pt x="9145270" y="41910"/>
                </a:lnTo>
                <a:lnTo>
                  <a:pt x="9145270" y="0"/>
                </a:lnTo>
                <a:lnTo>
                  <a:pt x="0" y="0"/>
                </a:lnTo>
                <a:lnTo>
                  <a:pt x="0" y="41910"/>
                </a:lnTo>
                <a:close/>
              </a:path>
            </a:pathLst>
          </a:custGeom>
          <a:solidFill>
            <a:srgbClr val="27764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1" name="object 121"/>
          <p:cNvSpPr/>
          <p:nvPr/>
        </p:nvSpPr>
        <p:spPr>
          <a:xfrm>
            <a:off x="-1270" y="4886959"/>
            <a:ext cx="9145270" cy="40640"/>
          </a:xfrm>
          <a:custGeom>
            <a:avLst/>
            <a:gdLst/>
            <a:ahLst/>
            <a:cxnLst/>
            <a:rect l="l" t="t" r="r" b="b"/>
            <a:pathLst>
              <a:path w="9145270" h="40639">
                <a:moveTo>
                  <a:pt x="0" y="40639"/>
                </a:moveTo>
                <a:lnTo>
                  <a:pt x="9145270" y="40639"/>
                </a:lnTo>
                <a:lnTo>
                  <a:pt x="9145270" y="0"/>
                </a:lnTo>
                <a:lnTo>
                  <a:pt x="0" y="0"/>
                </a:lnTo>
                <a:lnTo>
                  <a:pt x="0" y="40639"/>
                </a:lnTo>
                <a:close/>
              </a:path>
            </a:pathLst>
          </a:custGeom>
          <a:solidFill>
            <a:srgbClr val="27754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2" name="object 122"/>
          <p:cNvSpPr/>
          <p:nvPr/>
        </p:nvSpPr>
        <p:spPr>
          <a:xfrm>
            <a:off x="-1270" y="4927600"/>
            <a:ext cx="9145270" cy="40640"/>
          </a:xfrm>
          <a:custGeom>
            <a:avLst/>
            <a:gdLst/>
            <a:ahLst/>
            <a:cxnLst/>
            <a:rect l="l" t="t" r="r" b="b"/>
            <a:pathLst>
              <a:path w="9145270" h="40639">
                <a:moveTo>
                  <a:pt x="0" y="40639"/>
                </a:moveTo>
                <a:lnTo>
                  <a:pt x="9145270" y="40639"/>
                </a:lnTo>
                <a:lnTo>
                  <a:pt x="9145270" y="0"/>
                </a:lnTo>
                <a:lnTo>
                  <a:pt x="0" y="0"/>
                </a:lnTo>
                <a:lnTo>
                  <a:pt x="0" y="40639"/>
                </a:lnTo>
                <a:close/>
              </a:path>
            </a:pathLst>
          </a:custGeom>
          <a:solidFill>
            <a:srgbClr val="26744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3" name="object 123"/>
          <p:cNvSpPr/>
          <p:nvPr/>
        </p:nvSpPr>
        <p:spPr>
          <a:xfrm>
            <a:off x="-1270" y="4968240"/>
            <a:ext cx="9145270" cy="41910"/>
          </a:xfrm>
          <a:custGeom>
            <a:avLst/>
            <a:gdLst/>
            <a:ahLst/>
            <a:cxnLst/>
            <a:rect l="l" t="t" r="r" b="b"/>
            <a:pathLst>
              <a:path w="9145270" h="41910">
                <a:moveTo>
                  <a:pt x="0" y="41910"/>
                </a:moveTo>
                <a:lnTo>
                  <a:pt x="9145270" y="41910"/>
                </a:lnTo>
                <a:lnTo>
                  <a:pt x="9145270" y="0"/>
                </a:lnTo>
                <a:lnTo>
                  <a:pt x="0" y="0"/>
                </a:lnTo>
                <a:lnTo>
                  <a:pt x="0" y="41910"/>
                </a:lnTo>
                <a:close/>
              </a:path>
            </a:pathLst>
          </a:custGeom>
          <a:solidFill>
            <a:srgbClr val="26734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4" name="object 124"/>
          <p:cNvSpPr/>
          <p:nvPr/>
        </p:nvSpPr>
        <p:spPr>
          <a:xfrm>
            <a:off x="-1270" y="5010150"/>
            <a:ext cx="9145270" cy="40640"/>
          </a:xfrm>
          <a:custGeom>
            <a:avLst/>
            <a:gdLst/>
            <a:ahLst/>
            <a:cxnLst/>
            <a:rect l="l" t="t" r="r" b="b"/>
            <a:pathLst>
              <a:path w="9145270" h="40639">
                <a:moveTo>
                  <a:pt x="0" y="40639"/>
                </a:moveTo>
                <a:lnTo>
                  <a:pt x="9145270" y="40639"/>
                </a:lnTo>
                <a:lnTo>
                  <a:pt x="9145270" y="0"/>
                </a:lnTo>
                <a:lnTo>
                  <a:pt x="0" y="0"/>
                </a:lnTo>
                <a:lnTo>
                  <a:pt x="0" y="40639"/>
                </a:lnTo>
                <a:close/>
              </a:path>
            </a:pathLst>
          </a:custGeom>
          <a:solidFill>
            <a:srgbClr val="26724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5" name="object 125"/>
          <p:cNvSpPr/>
          <p:nvPr/>
        </p:nvSpPr>
        <p:spPr>
          <a:xfrm>
            <a:off x="-1270" y="5050790"/>
            <a:ext cx="9145270" cy="40640"/>
          </a:xfrm>
          <a:custGeom>
            <a:avLst/>
            <a:gdLst/>
            <a:ahLst/>
            <a:cxnLst/>
            <a:rect l="l" t="t" r="r" b="b"/>
            <a:pathLst>
              <a:path w="9145270" h="40639">
                <a:moveTo>
                  <a:pt x="0" y="40640"/>
                </a:moveTo>
                <a:lnTo>
                  <a:pt x="9145270" y="40640"/>
                </a:lnTo>
                <a:lnTo>
                  <a:pt x="9145270" y="0"/>
                </a:lnTo>
                <a:lnTo>
                  <a:pt x="0" y="0"/>
                </a:lnTo>
                <a:lnTo>
                  <a:pt x="0" y="40640"/>
                </a:lnTo>
                <a:close/>
              </a:path>
            </a:pathLst>
          </a:custGeom>
          <a:solidFill>
            <a:srgbClr val="25714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6" name="object 126"/>
          <p:cNvSpPr/>
          <p:nvPr/>
        </p:nvSpPr>
        <p:spPr>
          <a:xfrm>
            <a:off x="-1270" y="5091429"/>
            <a:ext cx="9145270" cy="41910"/>
          </a:xfrm>
          <a:custGeom>
            <a:avLst/>
            <a:gdLst/>
            <a:ahLst/>
            <a:cxnLst/>
            <a:rect l="l" t="t" r="r" b="b"/>
            <a:pathLst>
              <a:path w="9145270" h="41910">
                <a:moveTo>
                  <a:pt x="0" y="41909"/>
                </a:moveTo>
                <a:lnTo>
                  <a:pt x="9145270" y="41909"/>
                </a:lnTo>
                <a:lnTo>
                  <a:pt x="9145270" y="0"/>
                </a:lnTo>
                <a:lnTo>
                  <a:pt x="0" y="0"/>
                </a:lnTo>
                <a:lnTo>
                  <a:pt x="0" y="41909"/>
                </a:lnTo>
                <a:close/>
              </a:path>
            </a:pathLst>
          </a:custGeom>
          <a:solidFill>
            <a:srgbClr val="25704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7" name="object 127"/>
          <p:cNvSpPr/>
          <p:nvPr/>
        </p:nvSpPr>
        <p:spPr>
          <a:xfrm>
            <a:off x="-1270" y="5133340"/>
            <a:ext cx="9145270" cy="40640"/>
          </a:xfrm>
          <a:custGeom>
            <a:avLst/>
            <a:gdLst/>
            <a:ahLst/>
            <a:cxnLst/>
            <a:rect l="l" t="t" r="r" b="b"/>
            <a:pathLst>
              <a:path w="9145270" h="40639">
                <a:moveTo>
                  <a:pt x="0" y="40640"/>
                </a:moveTo>
                <a:lnTo>
                  <a:pt x="9145270" y="40640"/>
                </a:lnTo>
                <a:lnTo>
                  <a:pt x="9145270" y="0"/>
                </a:lnTo>
                <a:lnTo>
                  <a:pt x="0" y="0"/>
                </a:lnTo>
                <a:lnTo>
                  <a:pt x="0" y="40640"/>
                </a:lnTo>
                <a:close/>
              </a:path>
            </a:pathLst>
          </a:custGeom>
          <a:solidFill>
            <a:srgbClr val="256F4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8" name="object 128"/>
          <p:cNvSpPr/>
          <p:nvPr/>
        </p:nvSpPr>
        <p:spPr>
          <a:xfrm>
            <a:off x="-1270" y="5173979"/>
            <a:ext cx="9145270" cy="41910"/>
          </a:xfrm>
          <a:custGeom>
            <a:avLst/>
            <a:gdLst/>
            <a:ahLst/>
            <a:cxnLst/>
            <a:rect l="l" t="t" r="r" b="b"/>
            <a:pathLst>
              <a:path w="9145270" h="41910">
                <a:moveTo>
                  <a:pt x="0" y="41909"/>
                </a:moveTo>
                <a:lnTo>
                  <a:pt x="9145270" y="41909"/>
                </a:lnTo>
                <a:lnTo>
                  <a:pt x="9145270" y="0"/>
                </a:lnTo>
                <a:lnTo>
                  <a:pt x="0" y="0"/>
                </a:lnTo>
                <a:lnTo>
                  <a:pt x="0" y="41909"/>
                </a:lnTo>
                <a:close/>
              </a:path>
            </a:pathLst>
          </a:custGeom>
          <a:solidFill>
            <a:srgbClr val="246E4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9" name="object 129"/>
          <p:cNvSpPr/>
          <p:nvPr/>
        </p:nvSpPr>
        <p:spPr>
          <a:xfrm>
            <a:off x="-1270" y="5215890"/>
            <a:ext cx="9145270" cy="40640"/>
          </a:xfrm>
          <a:custGeom>
            <a:avLst/>
            <a:gdLst/>
            <a:ahLst/>
            <a:cxnLst/>
            <a:rect l="l" t="t" r="r" b="b"/>
            <a:pathLst>
              <a:path w="9145270" h="40639">
                <a:moveTo>
                  <a:pt x="0" y="40640"/>
                </a:moveTo>
                <a:lnTo>
                  <a:pt x="9145270" y="40640"/>
                </a:lnTo>
                <a:lnTo>
                  <a:pt x="9145270" y="0"/>
                </a:lnTo>
                <a:lnTo>
                  <a:pt x="0" y="0"/>
                </a:lnTo>
                <a:lnTo>
                  <a:pt x="0" y="40640"/>
                </a:lnTo>
                <a:close/>
              </a:path>
            </a:pathLst>
          </a:custGeom>
          <a:solidFill>
            <a:srgbClr val="246D4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0" name="object 130"/>
          <p:cNvSpPr/>
          <p:nvPr/>
        </p:nvSpPr>
        <p:spPr>
          <a:xfrm>
            <a:off x="-1270" y="5256529"/>
            <a:ext cx="9145270" cy="40640"/>
          </a:xfrm>
          <a:custGeom>
            <a:avLst/>
            <a:gdLst/>
            <a:ahLst/>
            <a:cxnLst/>
            <a:rect l="l" t="t" r="r" b="b"/>
            <a:pathLst>
              <a:path w="9145270" h="40639">
                <a:moveTo>
                  <a:pt x="0" y="40640"/>
                </a:moveTo>
                <a:lnTo>
                  <a:pt x="9145270" y="40640"/>
                </a:lnTo>
                <a:lnTo>
                  <a:pt x="9145270" y="0"/>
                </a:lnTo>
                <a:lnTo>
                  <a:pt x="0" y="0"/>
                </a:lnTo>
                <a:lnTo>
                  <a:pt x="0" y="40640"/>
                </a:lnTo>
                <a:close/>
              </a:path>
            </a:pathLst>
          </a:custGeom>
          <a:solidFill>
            <a:srgbClr val="246C4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1" name="object 131"/>
          <p:cNvSpPr/>
          <p:nvPr/>
        </p:nvSpPr>
        <p:spPr>
          <a:xfrm>
            <a:off x="-1270" y="5297170"/>
            <a:ext cx="9145270" cy="40640"/>
          </a:xfrm>
          <a:custGeom>
            <a:avLst/>
            <a:gdLst/>
            <a:ahLst/>
            <a:cxnLst/>
            <a:rect l="l" t="t" r="r" b="b"/>
            <a:pathLst>
              <a:path w="9145270" h="40639">
                <a:moveTo>
                  <a:pt x="0" y="40639"/>
                </a:moveTo>
                <a:lnTo>
                  <a:pt x="9145270" y="40639"/>
                </a:lnTo>
                <a:lnTo>
                  <a:pt x="9145270" y="0"/>
                </a:lnTo>
                <a:lnTo>
                  <a:pt x="0" y="0"/>
                </a:lnTo>
                <a:lnTo>
                  <a:pt x="0" y="40639"/>
                </a:lnTo>
                <a:close/>
              </a:path>
            </a:pathLst>
          </a:custGeom>
          <a:solidFill>
            <a:srgbClr val="236B4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2" name="object 132"/>
          <p:cNvSpPr/>
          <p:nvPr/>
        </p:nvSpPr>
        <p:spPr>
          <a:xfrm>
            <a:off x="-1270" y="5337809"/>
            <a:ext cx="9145270" cy="41910"/>
          </a:xfrm>
          <a:custGeom>
            <a:avLst/>
            <a:gdLst/>
            <a:ahLst/>
            <a:cxnLst/>
            <a:rect l="l" t="t" r="r" b="b"/>
            <a:pathLst>
              <a:path w="9145270" h="41910">
                <a:moveTo>
                  <a:pt x="0" y="41910"/>
                </a:moveTo>
                <a:lnTo>
                  <a:pt x="9145270" y="41910"/>
                </a:lnTo>
                <a:lnTo>
                  <a:pt x="9145270" y="0"/>
                </a:lnTo>
                <a:lnTo>
                  <a:pt x="0" y="0"/>
                </a:lnTo>
                <a:lnTo>
                  <a:pt x="0" y="41910"/>
                </a:lnTo>
                <a:close/>
              </a:path>
            </a:pathLst>
          </a:custGeom>
          <a:solidFill>
            <a:srgbClr val="236A4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3" name="object 133"/>
          <p:cNvSpPr/>
          <p:nvPr/>
        </p:nvSpPr>
        <p:spPr>
          <a:xfrm>
            <a:off x="-1270" y="5379720"/>
            <a:ext cx="9145270" cy="40640"/>
          </a:xfrm>
          <a:custGeom>
            <a:avLst/>
            <a:gdLst/>
            <a:ahLst/>
            <a:cxnLst/>
            <a:rect l="l" t="t" r="r" b="b"/>
            <a:pathLst>
              <a:path w="9145270" h="40639">
                <a:moveTo>
                  <a:pt x="0" y="40639"/>
                </a:moveTo>
                <a:lnTo>
                  <a:pt x="9145270" y="40639"/>
                </a:lnTo>
                <a:lnTo>
                  <a:pt x="9145270" y="0"/>
                </a:lnTo>
                <a:lnTo>
                  <a:pt x="0" y="0"/>
                </a:lnTo>
                <a:lnTo>
                  <a:pt x="0" y="40639"/>
                </a:lnTo>
                <a:close/>
              </a:path>
            </a:pathLst>
          </a:custGeom>
          <a:solidFill>
            <a:srgbClr val="23694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4" name="object 134"/>
          <p:cNvSpPr/>
          <p:nvPr/>
        </p:nvSpPr>
        <p:spPr>
          <a:xfrm>
            <a:off x="-1270" y="5420359"/>
            <a:ext cx="9145270" cy="40640"/>
          </a:xfrm>
          <a:custGeom>
            <a:avLst/>
            <a:gdLst/>
            <a:ahLst/>
            <a:cxnLst/>
            <a:rect l="l" t="t" r="r" b="b"/>
            <a:pathLst>
              <a:path w="9145270" h="40639">
                <a:moveTo>
                  <a:pt x="0" y="40639"/>
                </a:moveTo>
                <a:lnTo>
                  <a:pt x="9145270" y="40639"/>
                </a:lnTo>
                <a:lnTo>
                  <a:pt x="9145270" y="0"/>
                </a:lnTo>
                <a:lnTo>
                  <a:pt x="0" y="0"/>
                </a:lnTo>
                <a:lnTo>
                  <a:pt x="0" y="40639"/>
                </a:lnTo>
                <a:close/>
              </a:path>
            </a:pathLst>
          </a:custGeom>
          <a:solidFill>
            <a:srgbClr val="22684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5" name="object 135"/>
          <p:cNvSpPr/>
          <p:nvPr/>
        </p:nvSpPr>
        <p:spPr>
          <a:xfrm>
            <a:off x="-1270" y="5461000"/>
            <a:ext cx="9145270" cy="41910"/>
          </a:xfrm>
          <a:custGeom>
            <a:avLst/>
            <a:gdLst/>
            <a:ahLst/>
            <a:cxnLst/>
            <a:rect l="l" t="t" r="r" b="b"/>
            <a:pathLst>
              <a:path w="9145270" h="41910">
                <a:moveTo>
                  <a:pt x="0" y="41910"/>
                </a:moveTo>
                <a:lnTo>
                  <a:pt x="9145270" y="41910"/>
                </a:lnTo>
                <a:lnTo>
                  <a:pt x="9145270" y="0"/>
                </a:lnTo>
                <a:lnTo>
                  <a:pt x="0" y="0"/>
                </a:lnTo>
                <a:lnTo>
                  <a:pt x="0" y="41910"/>
                </a:lnTo>
                <a:close/>
              </a:path>
            </a:pathLst>
          </a:custGeom>
          <a:solidFill>
            <a:srgbClr val="22674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6" name="object 136"/>
          <p:cNvSpPr/>
          <p:nvPr/>
        </p:nvSpPr>
        <p:spPr>
          <a:xfrm>
            <a:off x="-1270" y="5502909"/>
            <a:ext cx="9145270" cy="40640"/>
          </a:xfrm>
          <a:custGeom>
            <a:avLst/>
            <a:gdLst/>
            <a:ahLst/>
            <a:cxnLst/>
            <a:rect l="l" t="t" r="r" b="b"/>
            <a:pathLst>
              <a:path w="9145270" h="40639">
                <a:moveTo>
                  <a:pt x="0" y="40639"/>
                </a:moveTo>
                <a:lnTo>
                  <a:pt x="9145270" y="40639"/>
                </a:lnTo>
                <a:lnTo>
                  <a:pt x="9145270" y="0"/>
                </a:lnTo>
                <a:lnTo>
                  <a:pt x="0" y="0"/>
                </a:lnTo>
                <a:lnTo>
                  <a:pt x="0" y="40639"/>
                </a:lnTo>
                <a:close/>
              </a:path>
            </a:pathLst>
          </a:custGeom>
          <a:solidFill>
            <a:srgbClr val="22664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7" name="object 137"/>
          <p:cNvSpPr/>
          <p:nvPr/>
        </p:nvSpPr>
        <p:spPr>
          <a:xfrm>
            <a:off x="-1270" y="5543550"/>
            <a:ext cx="9145270" cy="41910"/>
          </a:xfrm>
          <a:custGeom>
            <a:avLst/>
            <a:gdLst/>
            <a:ahLst/>
            <a:cxnLst/>
            <a:rect l="l" t="t" r="r" b="b"/>
            <a:pathLst>
              <a:path w="9145270" h="41910">
                <a:moveTo>
                  <a:pt x="0" y="41910"/>
                </a:moveTo>
                <a:lnTo>
                  <a:pt x="9145270" y="41910"/>
                </a:lnTo>
                <a:lnTo>
                  <a:pt x="9145270" y="0"/>
                </a:lnTo>
                <a:lnTo>
                  <a:pt x="0" y="0"/>
                </a:lnTo>
                <a:lnTo>
                  <a:pt x="0" y="41910"/>
                </a:lnTo>
                <a:close/>
              </a:path>
            </a:pathLst>
          </a:custGeom>
          <a:solidFill>
            <a:srgbClr val="21664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8" name="object 138"/>
          <p:cNvSpPr/>
          <p:nvPr/>
        </p:nvSpPr>
        <p:spPr>
          <a:xfrm>
            <a:off x="-1270" y="5585459"/>
            <a:ext cx="9145270" cy="40640"/>
          </a:xfrm>
          <a:custGeom>
            <a:avLst/>
            <a:gdLst/>
            <a:ahLst/>
            <a:cxnLst/>
            <a:rect l="l" t="t" r="r" b="b"/>
            <a:pathLst>
              <a:path w="9145270" h="40639">
                <a:moveTo>
                  <a:pt x="0" y="40639"/>
                </a:moveTo>
                <a:lnTo>
                  <a:pt x="9145270" y="40639"/>
                </a:lnTo>
                <a:lnTo>
                  <a:pt x="9145270" y="0"/>
                </a:lnTo>
                <a:lnTo>
                  <a:pt x="0" y="0"/>
                </a:lnTo>
                <a:lnTo>
                  <a:pt x="0" y="40639"/>
                </a:lnTo>
                <a:close/>
              </a:path>
            </a:pathLst>
          </a:custGeom>
          <a:solidFill>
            <a:srgbClr val="21644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9" name="object 139"/>
          <p:cNvSpPr/>
          <p:nvPr/>
        </p:nvSpPr>
        <p:spPr>
          <a:xfrm>
            <a:off x="-1270" y="5626100"/>
            <a:ext cx="9145270" cy="40640"/>
          </a:xfrm>
          <a:custGeom>
            <a:avLst/>
            <a:gdLst/>
            <a:ahLst/>
            <a:cxnLst/>
            <a:rect l="l" t="t" r="r" b="b"/>
            <a:pathLst>
              <a:path w="9145270" h="40639">
                <a:moveTo>
                  <a:pt x="0" y="40639"/>
                </a:moveTo>
                <a:lnTo>
                  <a:pt x="9145270" y="40639"/>
                </a:lnTo>
                <a:lnTo>
                  <a:pt x="9145270" y="0"/>
                </a:lnTo>
                <a:lnTo>
                  <a:pt x="0" y="0"/>
                </a:lnTo>
                <a:lnTo>
                  <a:pt x="0" y="40639"/>
                </a:lnTo>
                <a:close/>
              </a:path>
            </a:pathLst>
          </a:custGeom>
          <a:solidFill>
            <a:srgbClr val="21634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0" name="object 140"/>
          <p:cNvSpPr/>
          <p:nvPr/>
        </p:nvSpPr>
        <p:spPr>
          <a:xfrm>
            <a:off x="-1270" y="5666740"/>
            <a:ext cx="9145270" cy="41910"/>
          </a:xfrm>
          <a:custGeom>
            <a:avLst/>
            <a:gdLst/>
            <a:ahLst/>
            <a:cxnLst/>
            <a:rect l="l" t="t" r="r" b="b"/>
            <a:pathLst>
              <a:path w="9145270" h="41910">
                <a:moveTo>
                  <a:pt x="0" y="41910"/>
                </a:moveTo>
                <a:lnTo>
                  <a:pt x="9145270" y="41910"/>
                </a:lnTo>
                <a:lnTo>
                  <a:pt x="9145270" y="0"/>
                </a:lnTo>
                <a:lnTo>
                  <a:pt x="0" y="0"/>
                </a:lnTo>
                <a:lnTo>
                  <a:pt x="0" y="41910"/>
                </a:lnTo>
                <a:close/>
              </a:path>
            </a:pathLst>
          </a:custGeom>
          <a:solidFill>
            <a:srgbClr val="20624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1" name="object 141"/>
          <p:cNvSpPr/>
          <p:nvPr/>
        </p:nvSpPr>
        <p:spPr>
          <a:xfrm>
            <a:off x="-1270" y="5708650"/>
            <a:ext cx="9145270" cy="40640"/>
          </a:xfrm>
          <a:custGeom>
            <a:avLst/>
            <a:gdLst/>
            <a:ahLst/>
            <a:cxnLst/>
            <a:rect l="l" t="t" r="r" b="b"/>
            <a:pathLst>
              <a:path w="9145270" h="40639">
                <a:moveTo>
                  <a:pt x="0" y="40639"/>
                </a:moveTo>
                <a:lnTo>
                  <a:pt x="9145270" y="40639"/>
                </a:lnTo>
                <a:lnTo>
                  <a:pt x="9145270" y="0"/>
                </a:lnTo>
                <a:lnTo>
                  <a:pt x="0" y="0"/>
                </a:lnTo>
                <a:lnTo>
                  <a:pt x="0" y="40639"/>
                </a:lnTo>
                <a:close/>
              </a:path>
            </a:pathLst>
          </a:custGeom>
          <a:solidFill>
            <a:srgbClr val="20614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2" name="object 142"/>
          <p:cNvSpPr/>
          <p:nvPr/>
        </p:nvSpPr>
        <p:spPr>
          <a:xfrm>
            <a:off x="-1270" y="5749290"/>
            <a:ext cx="9145270" cy="40640"/>
          </a:xfrm>
          <a:custGeom>
            <a:avLst/>
            <a:gdLst/>
            <a:ahLst/>
            <a:cxnLst/>
            <a:rect l="l" t="t" r="r" b="b"/>
            <a:pathLst>
              <a:path w="9145270" h="40639">
                <a:moveTo>
                  <a:pt x="0" y="40639"/>
                </a:moveTo>
                <a:lnTo>
                  <a:pt x="9145270" y="40639"/>
                </a:lnTo>
                <a:lnTo>
                  <a:pt x="9145270" y="0"/>
                </a:lnTo>
                <a:lnTo>
                  <a:pt x="0" y="0"/>
                </a:lnTo>
                <a:lnTo>
                  <a:pt x="0" y="40639"/>
                </a:lnTo>
                <a:close/>
              </a:path>
            </a:pathLst>
          </a:custGeom>
          <a:solidFill>
            <a:srgbClr val="20614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3" name="object 143"/>
          <p:cNvSpPr/>
          <p:nvPr/>
        </p:nvSpPr>
        <p:spPr>
          <a:xfrm>
            <a:off x="-1270" y="5789929"/>
            <a:ext cx="9145270" cy="41910"/>
          </a:xfrm>
          <a:custGeom>
            <a:avLst/>
            <a:gdLst/>
            <a:ahLst/>
            <a:cxnLst/>
            <a:rect l="l" t="t" r="r" b="b"/>
            <a:pathLst>
              <a:path w="9145270" h="41910">
                <a:moveTo>
                  <a:pt x="0" y="41910"/>
                </a:moveTo>
                <a:lnTo>
                  <a:pt x="9145270" y="41910"/>
                </a:lnTo>
                <a:lnTo>
                  <a:pt x="9145270" y="0"/>
                </a:lnTo>
                <a:lnTo>
                  <a:pt x="0" y="0"/>
                </a:lnTo>
                <a:lnTo>
                  <a:pt x="0" y="41910"/>
                </a:lnTo>
                <a:close/>
              </a:path>
            </a:pathLst>
          </a:custGeom>
          <a:solidFill>
            <a:srgbClr val="1F604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4" name="object 144"/>
          <p:cNvSpPr/>
          <p:nvPr/>
        </p:nvSpPr>
        <p:spPr>
          <a:xfrm>
            <a:off x="-1270" y="5831840"/>
            <a:ext cx="9145270" cy="40640"/>
          </a:xfrm>
          <a:custGeom>
            <a:avLst/>
            <a:gdLst/>
            <a:ahLst/>
            <a:cxnLst/>
            <a:rect l="l" t="t" r="r" b="b"/>
            <a:pathLst>
              <a:path w="9145270" h="40639">
                <a:moveTo>
                  <a:pt x="0" y="40639"/>
                </a:moveTo>
                <a:lnTo>
                  <a:pt x="9145270" y="40639"/>
                </a:lnTo>
                <a:lnTo>
                  <a:pt x="9145270" y="0"/>
                </a:lnTo>
                <a:lnTo>
                  <a:pt x="0" y="0"/>
                </a:lnTo>
                <a:lnTo>
                  <a:pt x="0" y="40639"/>
                </a:lnTo>
                <a:close/>
              </a:path>
            </a:pathLst>
          </a:custGeom>
          <a:solidFill>
            <a:srgbClr val="1F5F3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5" name="object 145"/>
          <p:cNvSpPr/>
          <p:nvPr/>
        </p:nvSpPr>
        <p:spPr>
          <a:xfrm>
            <a:off x="-1270" y="5872479"/>
            <a:ext cx="9145270" cy="40640"/>
          </a:xfrm>
          <a:custGeom>
            <a:avLst/>
            <a:gdLst/>
            <a:ahLst/>
            <a:cxnLst/>
            <a:rect l="l" t="t" r="r" b="b"/>
            <a:pathLst>
              <a:path w="9145270" h="40639">
                <a:moveTo>
                  <a:pt x="0" y="40640"/>
                </a:moveTo>
                <a:lnTo>
                  <a:pt x="9145270" y="40640"/>
                </a:lnTo>
                <a:lnTo>
                  <a:pt x="9145270" y="0"/>
                </a:lnTo>
                <a:lnTo>
                  <a:pt x="0" y="0"/>
                </a:lnTo>
                <a:lnTo>
                  <a:pt x="0" y="40640"/>
                </a:lnTo>
                <a:close/>
              </a:path>
            </a:pathLst>
          </a:custGeom>
          <a:solidFill>
            <a:srgbClr val="1F5E3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6" name="object 146"/>
          <p:cNvSpPr/>
          <p:nvPr/>
        </p:nvSpPr>
        <p:spPr>
          <a:xfrm>
            <a:off x="-1270" y="5913120"/>
            <a:ext cx="9145270" cy="41910"/>
          </a:xfrm>
          <a:custGeom>
            <a:avLst/>
            <a:gdLst/>
            <a:ahLst/>
            <a:cxnLst/>
            <a:rect l="l" t="t" r="r" b="b"/>
            <a:pathLst>
              <a:path w="9145270" h="41910">
                <a:moveTo>
                  <a:pt x="0" y="41909"/>
                </a:moveTo>
                <a:lnTo>
                  <a:pt x="9145270" y="41909"/>
                </a:lnTo>
                <a:lnTo>
                  <a:pt x="9145270" y="0"/>
                </a:lnTo>
                <a:lnTo>
                  <a:pt x="0" y="0"/>
                </a:lnTo>
                <a:lnTo>
                  <a:pt x="0" y="41909"/>
                </a:lnTo>
                <a:close/>
              </a:path>
            </a:pathLst>
          </a:custGeom>
          <a:solidFill>
            <a:srgbClr val="1E5D3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7" name="object 147"/>
          <p:cNvSpPr/>
          <p:nvPr/>
        </p:nvSpPr>
        <p:spPr>
          <a:xfrm>
            <a:off x="-1270" y="5955029"/>
            <a:ext cx="9145270" cy="40640"/>
          </a:xfrm>
          <a:custGeom>
            <a:avLst/>
            <a:gdLst/>
            <a:ahLst/>
            <a:cxnLst/>
            <a:rect l="l" t="t" r="r" b="b"/>
            <a:pathLst>
              <a:path w="9145270" h="40639">
                <a:moveTo>
                  <a:pt x="0" y="40640"/>
                </a:moveTo>
                <a:lnTo>
                  <a:pt x="9145270" y="40640"/>
                </a:lnTo>
                <a:lnTo>
                  <a:pt x="9145270" y="0"/>
                </a:lnTo>
                <a:lnTo>
                  <a:pt x="0" y="0"/>
                </a:lnTo>
                <a:lnTo>
                  <a:pt x="0" y="40640"/>
                </a:lnTo>
                <a:close/>
              </a:path>
            </a:pathLst>
          </a:custGeom>
          <a:solidFill>
            <a:srgbClr val="1E5C3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8" name="object 148"/>
          <p:cNvSpPr/>
          <p:nvPr/>
        </p:nvSpPr>
        <p:spPr>
          <a:xfrm>
            <a:off x="-1270" y="5995670"/>
            <a:ext cx="9145270" cy="40640"/>
          </a:xfrm>
          <a:custGeom>
            <a:avLst/>
            <a:gdLst/>
            <a:ahLst/>
            <a:cxnLst/>
            <a:rect l="l" t="t" r="r" b="b"/>
            <a:pathLst>
              <a:path w="9145270" h="40639">
                <a:moveTo>
                  <a:pt x="0" y="40639"/>
                </a:moveTo>
                <a:lnTo>
                  <a:pt x="9145270" y="40639"/>
                </a:lnTo>
                <a:lnTo>
                  <a:pt x="9145270" y="0"/>
                </a:lnTo>
                <a:lnTo>
                  <a:pt x="0" y="0"/>
                </a:lnTo>
                <a:lnTo>
                  <a:pt x="0" y="40639"/>
                </a:lnTo>
                <a:close/>
              </a:path>
            </a:pathLst>
          </a:custGeom>
          <a:solidFill>
            <a:srgbClr val="1E5B3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9" name="object 149"/>
          <p:cNvSpPr/>
          <p:nvPr/>
        </p:nvSpPr>
        <p:spPr>
          <a:xfrm>
            <a:off x="-1270" y="6036309"/>
            <a:ext cx="9145270" cy="41910"/>
          </a:xfrm>
          <a:custGeom>
            <a:avLst/>
            <a:gdLst/>
            <a:ahLst/>
            <a:cxnLst/>
            <a:rect l="l" t="t" r="r" b="b"/>
            <a:pathLst>
              <a:path w="9145270" h="41910">
                <a:moveTo>
                  <a:pt x="0" y="41909"/>
                </a:moveTo>
                <a:lnTo>
                  <a:pt x="9145270" y="41909"/>
                </a:lnTo>
                <a:lnTo>
                  <a:pt x="9145270" y="0"/>
                </a:lnTo>
                <a:lnTo>
                  <a:pt x="0" y="0"/>
                </a:lnTo>
                <a:lnTo>
                  <a:pt x="0" y="41909"/>
                </a:lnTo>
                <a:close/>
              </a:path>
            </a:pathLst>
          </a:custGeom>
          <a:solidFill>
            <a:srgbClr val="1D5A3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0" name="object 150"/>
          <p:cNvSpPr/>
          <p:nvPr/>
        </p:nvSpPr>
        <p:spPr>
          <a:xfrm>
            <a:off x="-1270" y="6078220"/>
            <a:ext cx="9145270" cy="40640"/>
          </a:xfrm>
          <a:custGeom>
            <a:avLst/>
            <a:gdLst/>
            <a:ahLst/>
            <a:cxnLst/>
            <a:rect l="l" t="t" r="r" b="b"/>
            <a:pathLst>
              <a:path w="9145270" h="40639">
                <a:moveTo>
                  <a:pt x="0" y="40639"/>
                </a:moveTo>
                <a:lnTo>
                  <a:pt x="9145270" y="40639"/>
                </a:lnTo>
                <a:lnTo>
                  <a:pt x="9145270" y="0"/>
                </a:lnTo>
                <a:lnTo>
                  <a:pt x="0" y="0"/>
                </a:lnTo>
                <a:lnTo>
                  <a:pt x="0" y="40639"/>
                </a:lnTo>
                <a:close/>
              </a:path>
            </a:pathLst>
          </a:custGeom>
          <a:solidFill>
            <a:srgbClr val="1D593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1" name="object 151"/>
          <p:cNvSpPr/>
          <p:nvPr/>
        </p:nvSpPr>
        <p:spPr>
          <a:xfrm>
            <a:off x="-1270" y="6118859"/>
            <a:ext cx="9145270" cy="40640"/>
          </a:xfrm>
          <a:custGeom>
            <a:avLst/>
            <a:gdLst/>
            <a:ahLst/>
            <a:cxnLst/>
            <a:rect l="l" t="t" r="r" b="b"/>
            <a:pathLst>
              <a:path w="9145270" h="40639">
                <a:moveTo>
                  <a:pt x="0" y="40639"/>
                </a:moveTo>
                <a:lnTo>
                  <a:pt x="9145270" y="40639"/>
                </a:lnTo>
                <a:lnTo>
                  <a:pt x="9145270" y="0"/>
                </a:lnTo>
                <a:lnTo>
                  <a:pt x="0" y="0"/>
                </a:lnTo>
                <a:lnTo>
                  <a:pt x="0" y="40639"/>
                </a:lnTo>
                <a:close/>
              </a:path>
            </a:pathLst>
          </a:custGeom>
          <a:solidFill>
            <a:srgbClr val="1D583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2" name="object 152"/>
          <p:cNvSpPr/>
          <p:nvPr/>
        </p:nvSpPr>
        <p:spPr>
          <a:xfrm>
            <a:off x="-1270" y="6159500"/>
            <a:ext cx="9145270" cy="41910"/>
          </a:xfrm>
          <a:custGeom>
            <a:avLst/>
            <a:gdLst/>
            <a:ahLst/>
            <a:cxnLst/>
            <a:rect l="l" t="t" r="r" b="b"/>
            <a:pathLst>
              <a:path w="9145270" h="41910">
                <a:moveTo>
                  <a:pt x="0" y="41909"/>
                </a:moveTo>
                <a:lnTo>
                  <a:pt x="9145270" y="41909"/>
                </a:lnTo>
                <a:lnTo>
                  <a:pt x="9145270" y="0"/>
                </a:lnTo>
                <a:lnTo>
                  <a:pt x="0" y="0"/>
                </a:lnTo>
                <a:lnTo>
                  <a:pt x="0" y="41909"/>
                </a:lnTo>
                <a:close/>
              </a:path>
            </a:pathLst>
          </a:custGeom>
          <a:solidFill>
            <a:srgbClr val="1C573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3" name="object 153"/>
          <p:cNvSpPr/>
          <p:nvPr/>
        </p:nvSpPr>
        <p:spPr>
          <a:xfrm>
            <a:off x="-1270" y="6201409"/>
            <a:ext cx="9145270" cy="40640"/>
          </a:xfrm>
          <a:custGeom>
            <a:avLst/>
            <a:gdLst/>
            <a:ahLst/>
            <a:cxnLst/>
            <a:rect l="l" t="t" r="r" b="b"/>
            <a:pathLst>
              <a:path w="9145270" h="40639">
                <a:moveTo>
                  <a:pt x="0" y="40639"/>
                </a:moveTo>
                <a:lnTo>
                  <a:pt x="9145270" y="40639"/>
                </a:lnTo>
                <a:lnTo>
                  <a:pt x="9145270" y="0"/>
                </a:lnTo>
                <a:lnTo>
                  <a:pt x="0" y="0"/>
                </a:lnTo>
                <a:lnTo>
                  <a:pt x="0" y="40639"/>
                </a:lnTo>
                <a:close/>
              </a:path>
            </a:pathLst>
          </a:custGeom>
          <a:solidFill>
            <a:srgbClr val="1C563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4" name="object 154"/>
          <p:cNvSpPr/>
          <p:nvPr/>
        </p:nvSpPr>
        <p:spPr>
          <a:xfrm>
            <a:off x="-1270" y="6242050"/>
            <a:ext cx="9145270" cy="40640"/>
          </a:xfrm>
          <a:custGeom>
            <a:avLst/>
            <a:gdLst/>
            <a:ahLst/>
            <a:cxnLst/>
            <a:rect l="l" t="t" r="r" b="b"/>
            <a:pathLst>
              <a:path w="9145270" h="40639">
                <a:moveTo>
                  <a:pt x="0" y="40640"/>
                </a:moveTo>
                <a:lnTo>
                  <a:pt x="9145270" y="40640"/>
                </a:lnTo>
                <a:lnTo>
                  <a:pt x="9145270" y="0"/>
                </a:lnTo>
                <a:lnTo>
                  <a:pt x="0" y="0"/>
                </a:lnTo>
                <a:lnTo>
                  <a:pt x="0" y="40640"/>
                </a:lnTo>
                <a:close/>
              </a:path>
            </a:pathLst>
          </a:custGeom>
          <a:solidFill>
            <a:srgbClr val="1C553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5" name="object 155"/>
          <p:cNvSpPr/>
          <p:nvPr/>
        </p:nvSpPr>
        <p:spPr>
          <a:xfrm>
            <a:off x="-1270" y="6282690"/>
            <a:ext cx="9145270" cy="41910"/>
          </a:xfrm>
          <a:custGeom>
            <a:avLst/>
            <a:gdLst/>
            <a:ahLst/>
            <a:cxnLst/>
            <a:rect l="l" t="t" r="r" b="b"/>
            <a:pathLst>
              <a:path w="9145270" h="41910">
                <a:moveTo>
                  <a:pt x="0" y="41910"/>
                </a:moveTo>
                <a:lnTo>
                  <a:pt x="9145270" y="41910"/>
                </a:lnTo>
                <a:lnTo>
                  <a:pt x="9145270" y="0"/>
                </a:lnTo>
                <a:lnTo>
                  <a:pt x="0" y="0"/>
                </a:lnTo>
                <a:lnTo>
                  <a:pt x="0" y="41910"/>
                </a:lnTo>
                <a:close/>
              </a:path>
            </a:pathLst>
          </a:custGeom>
          <a:solidFill>
            <a:srgbClr val="1B543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6" name="object 156"/>
          <p:cNvSpPr/>
          <p:nvPr/>
        </p:nvSpPr>
        <p:spPr>
          <a:xfrm>
            <a:off x="-1270" y="6324600"/>
            <a:ext cx="9145270" cy="40640"/>
          </a:xfrm>
          <a:custGeom>
            <a:avLst/>
            <a:gdLst/>
            <a:ahLst/>
            <a:cxnLst/>
            <a:rect l="l" t="t" r="r" b="b"/>
            <a:pathLst>
              <a:path w="9145270" h="40639">
                <a:moveTo>
                  <a:pt x="0" y="40640"/>
                </a:moveTo>
                <a:lnTo>
                  <a:pt x="9145270" y="40640"/>
                </a:lnTo>
                <a:lnTo>
                  <a:pt x="9145270" y="0"/>
                </a:lnTo>
                <a:lnTo>
                  <a:pt x="0" y="0"/>
                </a:lnTo>
                <a:lnTo>
                  <a:pt x="0" y="40640"/>
                </a:lnTo>
                <a:close/>
              </a:path>
            </a:pathLst>
          </a:custGeom>
          <a:solidFill>
            <a:srgbClr val="1B533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7" name="object 157"/>
          <p:cNvSpPr/>
          <p:nvPr/>
        </p:nvSpPr>
        <p:spPr>
          <a:xfrm>
            <a:off x="-1270" y="6365240"/>
            <a:ext cx="9145270" cy="40640"/>
          </a:xfrm>
          <a:custGeom>
            <a:avLst/>
            <a:gdLst/>
            <a:ahLst/>
            <a:cxnLst/>
            <a:rect l="l" t="t" r="r" b="b"/>
            <a:pathLst>
              <a:path w="9145270" h="40639">
                <a:moveTo>
                  <a:pt x="0" y="40640"/>
                </a:moveTo>
                <a:lnTo>
                  <a:pt x="9145270" y="40640"/>
                </a:lnTo>
                <a:lnTo>
                  <a:pt x="9145270" y="0"/>
                </a:lnTo>
                <a:lnTo>
                  <a:pt x="0" y="0"/>
                </a:lnTo>
                <a:lnTo>
                  <a:pt x="0" y="40640"/>
                </a:lnTo>
                <a:close/>
              </a:path>
            </a:pathLst>
          </a:custGeom>
          <a:solidFill>
            <a:srgbClr val="1B523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8" name="object 158"/>
          <p:cNvSpPr/>
          <p:nvPr/>
        </p:nvSpPr>
        <p:spPr>
          <a:xfrm>
            <a:off x="-1270" y="6405879"/>
            <a:ext cx="9145270" cy="41910"/>
          </a:xfrm>
          <a:custGeom>
            <a:avLst/>
            <a:gdLst/>
            <a:ahLst/>
            <a:cxnLst/>
            <a:rect l="l" t="t" r="r" b="b"/>
            <a:pathLst>
              <a:path w="9145270" h="41910">
                <a:moveTo>
                  <a:pt x="0" y="41910"/>
                </a:moveTo>
                <a:lnTo>
                  <a:pt x="9145270" y="41910"/>
                </a:lnTo>
                <a:lnTo>
                  <a:pt x="9145270" y="0"/>
                </a:lnTo>
                <a:lnTo>
                  <a:pt x="0" y="0"/>
                </a:lnTo>
                <a:lnTo>
                  <a:pt x="0" y="41910"/>
                </a:lnTo>
                <a:close/>
              </a:path>
            </a:pathLst>
          </a:custGeom>
          <a:solidFill>
            <a:srgbClr val="1A513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9" name="object 159"/>
          <p:cNvSpPr/>
          <p:nvPr/>
        </p:nvSpPr>
        <p:spPr>
          <a:xfrm>
            <a:off x="-1270" y="6447790"/>
            <a:ext cx="9145270" cy="40640"/>
          </a:xfrm>
          <a:custGeom>
            <a:avLst/>
            <a:gdLst/>
            <a:ahLst/>
            <a:cxnLst/>
            <a:rect l="l" t="t" r="r" b="b"/>
            <a:pathLst>
              <a:path w="9145270" h="40639">
                <a:moveTo>
                  <a:pt x="0" y="40640"/>
                </a:moveTo>
                <a:lnTo>
                  <a:pt x="9145270" y="40640"/>
                </a:lnTo>
                <a:lnTo>
                  <a:pt x="9145270" y="0"/>
                </a:lnTo>
                <a:lnTo>
                  <a:pt x="0" y="0"/>
                </a:lnTo>
                <a:lnTo>
                  <a:pt x="0" y="40640"/>
                </a:lnTo>
                <a:close/>
              </a:path>
            </a:pathLst>
          </a:custGeom>
          <a:solidFill>
            <a:srgbClr val="1A503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0" name="object 160"/>
          <p:cNvSpPr/>
          <p:nvPr/>
        </p:nvSpPr>
        <p:spPr>
          <a:xfrm>
            <a:off x="-1270" y="6488429"/>
            <a:ext cx="9145270" cy="40640"/>
          </a:xfrm>
          <a:custGeom>
            <a:avLst/>
            <a:gdLst/>
            <a:ahLst/>
            <a:cxnLst/>
            <a:rect l="l" t="t" r="r" b="b"/>
            <a:pathLst>
              <a:path w="9145270" h="40640">
                <a:moveTo>
                  <a:pt x="0" y="40640"/>
                </a:moveTo>
                <a:lnTo>
                  <a:pt x="9145270" y="40640"/>
                </a:lnTo>
                <a:lnTo>
                  <a:pt x="9145270" y="0"/>
                </a:lnTo>
                <a:lnTo>
                  <a:pt x="0" y="0"/>
                </a:lnTo>
                <a:lnTo>
                  <a:pt x="0" y="40640"/>
                </a:lnTo>
                <a:close/>
              </a:path>
            </a:pathLst>
          </a:custGeom>
          <a:solidFill>
            <a:srgbClr val="1A4F3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1" name="object 161"/>
          <p:cNvSpPr/>
          <p:nvPr/>
        </p:nvSpPr>
        <p:spPr>
          <a:xfrm>
            <a:off x="-1270" y="6529069"/>
            <a:ext cx="9145270" cy="41910"/>
          </a:xfrm>
          <a:custGeom>
            <a:avLst/>
            <a:gdLst/>
            <a:ahLst/>
            <a:cxnLst/>
            <a:rect l="l" t="t" r="r" b="b"/>
            <a:pathLst>
              <a:path w="9145270" h="41909">
                <a:moveTo>
                  <a:pt x="0" y="41909"/>
                </a:moveTo>
                <a:lnTo>
                  <a:pt x="9145270" y="41909"/>
                </a:lnTo>
                <a:lnTo>
                  <a:pt x="9145270" y="0"/>
                </a:lnTo>
                <a:lnTo>
                  <a:pt x="0" y="0"/>
                </a:lnTo>
                <a:lnTo>
                  <a:pt x="0" y="41909"/>
                </a:lnTo>
                <a:close/>
              </a:path>
            </a:pathLst>
          </a:custGeom>
          <a:solidFill>
            <a:srgbClr val="194E3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2" name="object 162"/>
          <p:cNvSpPr/>
          <p:nvPr/>
        </p:nvSpPr>
        <p:spPr>
          <a:xfrm>
            <a:off x="-1270" y="6570980"/>
            <a:ext cx="9145270" cy="40640"/>
          </a:xfrm>
          <a:custGeom>
            <a:avLst/>
            <a:gdLst/>
            <a:ahLst/>
            <a:cxnLst/>
            <a:rect l="l" t="t" r="r" b="b"/>
            <a:pathLst>
              <a:path w="9145270" h="40640">
                <a:moveTo>
                  <a:pt x="0" y="40640"/>
                </a:moveTo>
                <a:lnTo>
                  <a:pt x="9145270" y="40640"/>
                </a:lnTo>
                <a:lnTo>
                  <a:pt x="9145270" y="0"/>
                </a:lnTo>
                <a:lnTo>
                  <a:pt x="0" y="0"/>
                </a:lnTo>
                <a:lnTo>
                  <a:pt x="0" y="40640"/>
                </a:lnTo>
                <a:close/>
              </a:path>
            </a:pathLst>
          </a:custGeom>
          <a:solidFill>
            <a:srgbClr val="194D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3" name="object 163"/>
          <p:cNvSpPr/>
          <p:nvPr/>
        </p:nvSpPr>
        <p:spPr>
          <a:xfrm>
            <a:off x="-1270" y="6611619"/>
            <a:ext cx="9145270" cy="40640"/>
          </a:xfrm>
          <a:custGeom>
            <a:avLst/>
            <a:gdLst/>
            <a:ahLst/>
            <a:cxnLst/>
            <a:rect l="l" t="t" r="r" b="b"/>
            <a:pathLst>
              <a:path w="9145270" h="40640">
                <a:moveTo>
                  <a:pt x="0" y="40639"/>
                </a:moveTo>
                <a:lnTo>
                  <a:pt x="9145270" y="40639"/>
                </a:lnTo>
                <a:lnTo>
                  <a:pt x="9145270" y="0"/>
                </a:lnTo>
                <a:lnTo>
                  <a:pt x="0" y="0"/>
                </a:lnTo>
                <a:lnTo>
                  <a:pt x="0" y="40639"/>
                </a:lnTo>
                <a:close/>
              </a:path>
            </a:pathLst>
          </a:custGeom>
          <a:solidFill>
            <a:srgbClr val="194C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4" name="object 164"/>
          <p:cNvSpPr/>
          <p:nvPr/>
        </p:nvSpPr>
        <p:spPr>
          <a:xfrm>
            <a:off x="-1270" y="6652259"/>
            <a:ext cx="9145270" cy="41910"/>
          </a:xfrm>
          <a:custGeom>
            <a:avLst/>
            <a:gdLst/>
            <a:ahLst/>
            <a:cxnLst/>
            <a:rect l="l" t="t" r="r" b="b"/>
            <a:pathLst>
              <a:path w="9145270" h="41909">
                <a:moveTo>
                  <a:pt x="0" y="41910"/>
                </a:moveTo>
                <a:lnTo>
                  <a:pt x="9145270" y="41910"/>
                </a:lnTo>
                <a:lnTo>
                  <a:pt x="9145270" y="0"/>
                </a:lnTo>
                <a:lnTo>
                  <a:pt x="0" y="0"/>
                </a:lnTo>
                <a:lnTo>
                  <a:pt x="0" y="41910"/>
                </a:lnTo>
                <a:close/>
              </a:path>
            </a:pathLst>
          </a:custGeom>
          <a:solidFill>
            <a:srgbClr val="184B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5" name="object 165"/>
          <p:cNvSpPr/>
          <p:nvPr/>
        </p:nvSpPr>
        <p:spPr>
          <a:xfrm>
            <a:off x="-1270" y="6694169"/>
            <a:ext cx="9145270" cy="40640"/>
          </a:xfrm>
          <a:custGeom>
            <a:avLst/>
            <a:gdLst/>
            <a:ahLst/>
            <a:cxnLst/>
            <a:rect l="l" t="t" r="r" b="b"/>
            <a:pathLst>
              <a:path w="9145270" h="40640">
                <a:moveTo>
                  <a:pt x="0" y="40639"/>
                </a:moveTo>
                <a:lnTo>
                  <a:pt x="9145270" y="40639"/>
                </a:lnTo>
                <a:lnTo>
                  <a:pt x="9145270" y="0"/>
                </a:lnTo>
                <a:lnTo>
                  <a:pt x="0" y="0"/>
                </a:lnTo>
                <a:lnTo>
                  <a:pt x="0" y="40639"/>
                </a:lnTo>
                <a:close/>
              </a:path>
            </a:pathLst>
          </a:custGeom>
          <a:solidFill>
            <a:srgbClr val="184A3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6" name="object 166"/>
          <p:cNvSpPr/>
          <p:nvPr/>
        </p:nvSpPr>
        <p:spPr>
          <a:xfrm>
            <a:off x="-1270" y="6734809"/>
            <a:ext cx="9145270" cy="40640"/>
          </a:xfrm>
          <a:custGeom>
            <a:avLst/>
            <a:gdLst/>
            <a:ahLst/>
            <a:cxnLst/>
            <a:rect l="l" t="t" r="r" b="b"/>
            <a:pathLst>
              <a:path w="9145270" h="40640">
                <a:moveTo>
                  <a:pt x="0" y="40640"/>
                </a:moveTo>
                <a:lnTo>
                  <a:pt x="9145270" y="40640"/>
                </a:lnTo>
                <a:lnTo>
                  <a:pt x="9145270" y="0"/>
                </a:lnTo>
                <a:lnTo>
                  <a:pt x="0" y="0"/>
                </a:lnTo>
                <a:lnTo>
                  <a:pt x="0" y="40640"/>
                </a:lnTo>
                <a:close/>
              </a:path>
            </a:pathLst>
          </a:custGeom>
          <a:solidFill>
            <a:srgbClr val="18493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7" name="object 167"/>
          <p:cNvSpPr/>
          <p:nvPr/>
        </p:nvSpPr>
        <p:spPr>
          <a:xfrm>
            <a:off x="-1270" y="6775450"/>
            <a:ext cx="9145270" cy="41910"/>
          </a:xfrm>
          <a:custGeom>
            <a:avLst/>
            <a:gdLst/>
            <a:ahLst/>
            <a:cxnLst/>
            <a:rect l="l" t="t" r="r" b="b"/>
            <a:pathLst>
              <a:path w="9145270" h="41909">
                <a:moveTo>
                  <a:pt x="0" y="41910"/>
                </a:moveTo>
                <a:lnTo>
                  <a:pt x="9145270" y="41910"/>
                </a:lnTo>
                <a:lnTo>
                  <a:pt x="9145270" y="0"/>
                </a:lnTo>
                <a:lnTo>
                  <a:pt x="0" y="0"/>
                </a:lnTo>
                <a:lnTo>
                  <a:pt x="0" y="41910"/>
                </a:lnTo>
                <a:close/>
              </a:path>
            </a:pathLst>
          </a:custGeom>
          <a:solidFill>
            <a:srgbClr val="17483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8" name="object 168"/>
          <p:cNvSpPr/>
          <p:nvPr/>
        </p:nvSpPr>
        <p:spPr>
          <a:xfrm>
            <a:off x="-1270" y="6817359"/>
            <a:ext cx="9145270" cy="40640"/>
          </a:xfrm>
          <a:custGeom>
            <a:avLst/>
            <a:gdLst/>
            <a:ahLst/>
            <a:cxnLst/>
            <a:rect l="l" t="t" r="r" b="b"/>
            <a:pathLst>
              <a:path w="9145270" h="40640">
                <a:moveTo>
                  <a:pt x="0" y="40640"/>
                </a:moveTo>
                <a:lnTo>
                  <a:pt x="9145270" y="40640"/>
                </a:lnTo>
                <a:lnTo>
                  <a:pt x="9145270" y="0"/>
                </a:lnTo>
                <a:lnTo>
                  <a:pt x="0" y="0"/>
                </a:lnTo>
                <a:lnTo>
                  <a:pt x="0" y="40640"/>
                </a:lnTo>
                <a:close/>
              </a:path>
            </a:pathLst>
          </a:custGeom>
          <a:solidFill>
            <a:srgbClr val="17472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9" name="object 169"/>
          <p:cNvSpPr/>
          <p:nvPr/>
        </p:nvSpPr>
        <p:spPr>
          <a:xfrm>
            <a:off x="-1270" y="6858000"/>
            <a:ext cx="9145270" cy="0"/>
          </a:xfrm>
          <a:custGeom>
            <a:avLst/>
            <a:gdLst/>
            <a:ahLst/>
            <a:cxnLst/>
            <a:rect l="l" t="t" r="r" b="b"/>
            <a:pathLst>
              <a:path w="9145270">
                <a:moveTo>
                  <a:pt x="0" y="0"/>
                </a:moveTo>
                <a:lnTo>
                  <a:pt x="9145270" y="0"/>
                </a:lnTo>
              </a:path>
            </a:pathLst>
          </a:custGeom>
          <a:ln w="3175">
            <a:solidFill>
              <a:srgbClr val="16452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0" name="object 170"/>
          <p:cNvSpPr/>
          <p:nvPr/>
        </p:nvSpPr>
        <p:spPr>
          <a:xfrm>
            <a:off x="7717790" y="69850"/>
            <a:ext cx="1139190" cy="2030730"/>
          </a:xfrm>
          <a:custGeom>
            <a:avLst/>
            <a:gdLst/>
            <a:ahLst/>
            <a:cxnLst/>
            <a:rect l="l" t="t" r="r" b="b"/>
            <a:pathLst>
              <a:path w="1139190" h="2030730">
                <a:moveTo>
                  <a:pt x="115569" y="0"/>
                </a:moveTo>
                <a:lnTo>
                  <a:pt x="0" y="76200"/>
                </a:lnTo>
                <a:lnTo>
                  <a:pt x="753109" y="1715770"/>
                </a:lnTo>
                <a:lnTo>
                  <a:pt x="941069" y="1858010"/>
                </a:lnTo>
                <a:lnTo>
                  <a:pt x="1097279" y="2030729"/>
                </a:lnTo>
                <a:lnTo>
                  <a:pt x="1139189" y="2026920"/>
                </a:lnTo>
                <a:lnTo>
                  <a:pt x="1078229" y="1795779"/>
                </a:lnTo>
                <a:lnTo>
                  <a:pt x="1093469" y="1657350"/>
                </a:lnTo>
                <a:lnTo>
                  <a:pt x="355600" y="12700"/>
                </a:lnTo>
                <a:lnTo>
                  <a:pt x="115569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1" name="object 171"/>
          <p:cNvSpPr/>
          <p:nvPr/>
        </p:nvSpPr>
        <p:spPr>
          <a:xfrm>
            <a:off x="7814309" y="111760"/>
            <a:ext cx="1130300" cy="2043430"/>
          </a:xfrm>
          <a:custGeom>
            <a:avLst/>
            <a:gdLst/>
            <a:ahLst/>
            <a:cxnLst/>
            <a:rect l="l" t="t" r="r" b="b"/>
            <a:pathLst>
              <a:path w="1130300" h="2043430">
                <a:moveTo>
                  <a:pt x="114300" y="0"/>
                </a:moveTo>
                <a:lnTo>
                  <a:pt x="0" y="60960"/>
                </a:lnTo>
                <a:lnTo>
                  <a:pt x="758190" y="1720850"/>
                </a:lnTo>
                <a:lnTo>
                  <a:pt x="923290" y="1845310"/>
                </a:lnTo>
                <a:lnTo>
                  <a:pt x="1087120" y="2034540"/>
                </a:lnTo>
                <a:lnTo>
                  <a:pt x="1130300" y="2043430"/>
                </a:lnTo>
                <a:lnTo>
                  <a:pt x="1061720" y="1803400"/>
                </a:lnTo>
                <a:lnTo>
                  <a:pt x="1084580" y="1649730"/>
                </a:lnTo>
                <a:lnTo>
                  <a:pt x="341630" y="10160"/>
                </a:lnTo>
                <a:lnTo>
                  <a:pt x="114300" y="0"/>
                </a:lnTo>
                <a:close/>
              </a:path>
            </a:pathLst>
          </a:custGeom>
          <a:solidFill>
            <a:srgbClr val="6F3C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2" name="object 172"/>
          <p:cNvSpPr/>
          <p:nvPr/>
        </p:nvSpPr>
        <p:spPr>
          <a:xfrm>
            <a:off x="7866380" y="231140"/>
            <a:ext cx="972819" cy="1530350"/>
          </a:xfrm>
          <a:custGeom>
            <a:avLst/>
            <a:gdLst/>
            <a:ahLst/>
            <a:cxnLst/>
            <a:rect l="l" t="t" r="r" b="b"/>
            <a:pathLst>
              <a:path w="972820" h="1530350">
                <a:moveTo>
                  <a:pt x="340360" y="0"/>
                </a:moveTo>
                <a:lnTo>
                  <a:pt x="90170" y="33019"/>
                </a:lnTo>
                <a:lnTo>
                  <a:pt x="0" y="74929"/>
                </a:lnTo>
                <a:lnTo>
                  <a:pt x="662940" y="1530349"/>
                </a:lnTo>
                <a:lnTo>
                  <a:pt x="797560" y="1416049"/>
                </a:lnTo>
                <a:lnTo>
                  <a:pt x="972820" y="1394459"/>
                </a:lnTo>
                <a:lnTo>
                  <a:pt x="340360" y="0"/>
                </a:lnTo>
                <a:close/>
              </a:path>
            </a:pathLst>
          </a:custGeom>
          <a:solidFill>
            <a:srgbClr val="FFB7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3" name="object 173"/>
          <p:cNvSpPr/>
          <p:nvPr/>
        </p:nvSpPr>
        <p:spPr>
          <a:xfrm>
            <a:off x="38100" y="5563870"/>
            <a:ext cx="1729739" cy="1031240"/>
          </a:xfrm>
          <a:custGeom>
            <a:avLst/>
            <a:gdLst/>
            <a:ahLst/>
            <a:cxnLst/>
            <a:rect l="l" t="t" r="r" b="b"/>
            <a:pathLst>
              <a:path w="1729739" h="1031240">
                <a:moveTo>
                  <a:pt x="1255712" y="996949"/>
                </a:moveTo>
                <a:lnTo>
                  <a:pt x="1094740" y="996949"/>
                </a:lnTo>
                <a:lnTo>
                  <a:pt x="1247140" y="1031239"/>
                </a:lnTo>
                <a:lnTo>
                  <a:pt x="1259840" y="1000759"/>
                </a:lnTo>
                <a:lnTo>
                  <a:pt x="1255712" y="996949"/>
                </a:lnTo>
                <a:close/>
              </a:path>
              <a:path w="1729739" h="1031240">
                <a:moveTo>
                  <a:pt x="111759" y="372109"/>
                </a:moveTo>
                <a:lnTo>
                  <a:pt x="36830" y="403859"/>
                </a:lnTo>
                <a:lnTo>
                  <a:pt x="0" y="505459"/>
                </a:lnTo>
                <a:lnTo>
                  <a:pt x="43180" y="618489"/>
                </a:lnTo>
                <a:lnTo>
                  <a:pt x="904240" y="1022349"/>
                </a:lnTo>
                <a:lnTo>
                  <a:pt x="1094740" y="996949"/>
                </a:lnTo>
                <a:lnTo>
                  <a:pt x="1255712" y="996949"/>
                </a:lnTo>
                <a:lnTo>
                  <a:pt x="1127760" y="878839"/>
                </a:lnTo>
                <a:lnTo>
                  <a:pt x="1103210" y="706119"/>
                </a:lnTo>
                <a:lnTo>
                  <a:pt x="882650" y="706119"/>
                </a:lnTo>
                <a:lnTo>
                  <a:pt x="111759" y="372109"/>
                </a:lnTo>
                <a:close/>
              </a:path>
              <a:path w="1729739" h="1031240">
                <a:moveTo>
                  <a:pt x="861060" y="0"/>
                </a:moveTo>
                <a:lnTo>
                  <a:pt x="760730" y="22859"/>
                </a:lnTo>
                <a:lnTo>
                  <a:pt x="704850" y="83819"/>
                </a:lnTo>
                <a:lnTo>
                  <a:pt x="744220" y="226059"/>
                </a:lnTo>
                <a:lnTo>
                  <a:pt x="524510" y="350519"/>
                </a:lnTo>
                <a:lnTo>
                  <a:pt x="781050" y="375919"/>
                </a:lnTo>
                <a:lnTo>
                  <a:pt x="882650" y="706119"/>
                </a:lnTo>
                <a:lnTo>
                  <a:pt x="1103210" y="706119"/>
                </a:lnTo>
                <a:lnTo>
                  <a:pt x="1056640" y="378459"/>
                </a:lnTo>
                <a:lnTo>
                  <a:pt x="1699260" y="261619"/>
                </a:lnTo>
                <a:lnTo>
                  <a:pt x="1727810" y="167639"/>
                </a:lnTo>
                <a:lnTo>
                  <a:pt x="1013460" y="167639"/>
                </a:lnTo>
                <a:lnTo>
                  <a:pt x="967740" y="25399"/>
                </a:lnTo>
                <a:lnTo>
                  <a:pt x="861060" y="0"/>
                </a:lnTo>
                <a:close/>
              </a:path>
              <a:path w="1729739" h="1031240">
                <a:moveTo>
                  <a:pt x="1666239" y="80009"/>
                </a:moveTo>
                <a:lnTo>
                  <a:pt x="1013460" y="167639"/>
                </a:lnTo>
                <a:lnTo>
                  <a:pt x="1727810" y="167639"/>
                </a:lnTo>
                <a:lnTo>
                  <a:pt x="1729739" y="161289"/>
                </a:lnTo>
                <a:lnTo>
                  <a:pt x="1666239" y="80009"/>
                </a:lnTo>
                <a:close/>
              </a:path>
            </a:pathLst>
          </a:custGeom>
          <a:solidFill>
            <a:srgbClr val="F7F7F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4" name="object 174"/>
          <p:cNvSpPr/>
          <p:nvPr/>
        </p:nvSpPr>
        <p:spPr>
          <a:xfrm>
            <a:off x="1621789" y="5687059"/>
            <a:ext cx="113030" cy="204470"/>
          </a:xfrm>
          <a:custGeom>
            <a:avLst/>
            <a:gdLst/>
            <a:ahLst/>
            <a:cxnLst/>
            <a:rect l="l" t="t" r="r" b="b"/>
            <a:pathLst>
              <a:path w="113030" h="204470">
                <a:moveTo>
                  <a:pt x="95249" y="0"/>
                </a:moveTo>
                <a:lnTo>
                  <a:pt x="0" y="5079"/>
                </a:lnTo>
                <a:lnTo>
                  <a:pt x="6349" y="204469"/>
                </a:lnTo>
                <a:lnTo>
                  <a:pt x="113029" y="184149"/>
                </a:lnTo>
                <a:lnTo>
                  <a:pt x="95249" y="0"/>
                </a:lnTo>
                <a:close/>
              </a:path>
            </a:pathLst>
          </a:custGeom>
          <a:solidFill>
            <a:srgbClr val="FFEE6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5" name="object 175"/>
          <p:cNvSpPr/>
          <p:nvPr/>
        </p:nvSpPr>
        <p:spPr>
          <a:xfrm>
            <a:off x="31750" y="5990590"/>
            <a:ext cx="1257300" cy="651510"/>
          </a:xfrm>
          <a:custGeom>
            <a:avLst/>
            <a:gdLst/>
            <a:ahLst/>
            <a:cxnLst/>
            <a:rect l="l" t="t" r="r" b="b"/>
            <a:pathLst>
              <a:path w="1257300" h="651509">
                <a:moveTo>
                  <a:pt x="1253370" y="624840"/>
                </a:moveTo>
                <a:lnTo>
                  <a:pt x="1070610" y="624840"/>
                </a:lnTo>
                <a:lnTo>
                  <a:pt x="1240790" y="651510"/>
                </a:lnTo>
                <a:lnTo>
                  <a:pt x="1257300" y="628650"/>
                </a:lnTo>
                <a:lnTo>
                  <a:pt x="1253370" y="624840"/>
                </a:lnTo>
                <a:close/>
              </a:path>
              <a:path w="1257300" h="651509">
                <a:moveTo>
                  <a:pt x="107950" y="0"/>
                </a:moveTo>
                <a:lnTo>
                  <a:pt x="35560" y="25400"/>
                </a:lnTo>
                <a:lnTo>
                  <a:pt x="0" y="119380"/>
                </a:lnTo>
                <a:lnTo>
                  <a:pt x="33019" y="236220"/>
                </a:lnTo>
                <a:lnTo>
                  <a:pt x="908050" y="643890"/>
                </a:lnTo>
                <a:lnTo>
                  <a:pt x="1070610" y="624840"/>
                </a:lnTo>
                <a:lnTo>
                  <a:pt x="1253370" y="624840"/>
                </a:lnTo>
                <a:lnTo>
                  <a:pt x="1131570" y="506730"/>
                </a:lnTo>
                <a:lnTo>
                  <a:pt x="1055370" y="411480"/>
                </a:lnTo>
                <a:lnTo>
                  <a:pt x="107950" y="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6" name="object 176"/>
          <p:cNvSpPr/>
          <p:nvPr/>
        </p:nvSpPr>
        <p:spPr>
          <a:xfrm>
            <a:off x="204470" y="6045200"/>
            <a:ext cx="834390" cy="593090"/>
          </a:xfrm>
          <a:custGeom>
            <a:avLst/>
            <a:gdLst/>
            <a:ahLst/>
            <a:cxnLst/>
            <a:rect l="l" t="t" r="r" b="b"/>
            <a:pathLst>
              <a:path w="834390" h="593090">
                <a:moveTo>
                  <a:pt x="62229" y="0"/>
                </a:moveTo>
                <a:lnTo>
                  <a:pt x="0" y="100329"/>
                </a:lnTo>
                <a:lnTo>
                  <a:pt x="0" y="257809"/>
                </a:lnTo>
                <a:lnTo>
                  <a:pt x="732790" y="593090"/>
                </a:lnTo>
                <a:lnTo>
                  <a:pt x="746760" y="424180"/>
                </a:lnTo>
                <a:lnTo>
                  <a:pt x="834389" y="335280"/>
                </a:lnTo>
                <a:lnTo>
                  <a:pt x="62229" y="0"/>
                </a:lnTo>
                <a:close/>
              </a:path>
            </a:pathLst>
          </a:custGeom>
          <a:solidFill>
            <a:srgbClr val="FFB7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7" name="object 177"/>
          <p:cNvSpPr/>
          <p:nvPr/>
        </p:nvSpPr>
        <p:spPr>
          <a:xfrm>
            <a:off x="769619" y="5607050"/>
            <a:ext cx="214629" cy="19304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8" name="object 178"/>
          <p:cNvSpPr/>
          <p:nvPr/>
        </p:nvSpPr>
        <p:spPr>
          <a:xfrm>
            <a:off x="1017269" y="6609080"/>
            <a:ext cx="120650" cy="177800"/>
          </a:xfrm>
          <a:custGeom>
            <a:avLst/>
            <a:gdLst/>
            <a:ahLst/>
            <a:cxnLst/>
            <a:rect l="l" t="t" r="r" b="b"/>
            <a:pathLst>
              <a:path w="120650" h="177800">
                <a:moveTo>
                  <a:pt x="57150" y="0"/>
                </a:moveTo>
                <a:lnTo>
                  <a:pt x="0" y="6350"/>
                </a:lnTo>
                <a:lnTo>
                  <a:pt x="120650" y="177800"/>
                </a:lnTo>
                <a:lnTo>
                  <a:pt x="120650" y="2540"/>
                </a:lnTo>
                <a:lnTo>
                  <a:pt x="57150" y="0"/>
                </a:lnTo>
                <a:close/>
              </a:path>
            </a:pathLst>
          </a:custGeom>
          <a:solidFill>
            <a:srgbClr val="00B1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9" name="object 179"/>
          <p:cNvSpPr/>
          <p:nvPr/>
        </p:nvSpPr>
        <p:spPr>
          <a:xfrm>
            <a:off x="800100" y="5726429"/>
            <a:ext cx="306070" cy="608330"/>
          </a:xfrm>
          <a:custGeom>
            <a:avLst/>
            <a:gdLst/>
            <a:ahLst/>
            <a:cxnLst/>
            <a:rect l="l" t="t" r="r" b="b"/>
            <a:pathLst>
              <a:path w="306069" h="608329">
                <a:moveTo>
                  <a:pt x="68580" y="0"/>
                </a:moveTo>
                <a:lnTo>
                  <a:pt x="0" y="62230"/>
                </a:lnTo>
                <a:lnTo>
                  <a:pt x="120650" y="538480"/>
                </a:lnTo>
                <a:lnTo>
                  <a:pt x="220980" y="572770"/>
                </a:lnTo>
                <a:lnTo>
                  <a:pt x="306069" y="608330"/>
                </a:lnTo>
                <a:lnTo>
                  <a:pt x="184150" y="3810"/>
                </a:lnTo>
                <a:lnTo>
                  <a:pt x="68580" y="0"/>
                </a:lnTo>
                <a:close/>
              </a:path>
            </a:pathLst>
          </a:custGeom>
          <a:solidFill>
            <a:srgbClr val="FFB7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0" name="object 180"/>
          <p:cNvSpPr/>
          <p:nvPr/>
        </p:nvSpPr>
        <p:spPr>
          <a:xfrm>
            <a:off x="1060450" y="5698490"/>
            <a:ext cx="577850" cy="276860"/>
          </a:xfrm>
          <a:custGeom>
            <a:avLst/>
            <a:gdLst/>
            <a:ahLst/>
            <a:cxnLst/>
            <a:rect l="l" t="t" r="r" b="b"/>
            <a:pathLst>
              <a:path w="577850" h="276860">
                <a:moveTo>
                  <a:pt x="548640" y="0"/>
                </a:moveTo>
                <a:lnTo>
                  <a:pt x="0" y="83820"/>
                </a:lnTo>
                <a:lnTo>
                  <a:pt x="21590" y="276860"/>
                </a:lnTo>
                <a:lnTo>
                  <a:pt x="567689" y="187960"/>
                </a:lnTo>
                <a:lnTo>
                  <a:pt x="577850" y="34290"/>
                </a:lnTo>
                <a:lnTo>
                  <a:pt x="548640" y="0"/>
                </a:lnTo>
                <a:close/>
              </a:path>
            </a:pathLst>
          </a:custGeom>
          <a:solidFill>
            <a:srgbClr val="FFB7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1" name="object 181"/>
          <p:cNvSpPr/>
          <p:nvPr/>
        </p:nvSpPr>
        <p:spPr>
          <a:xfrm>
            <a:off x="551180" y="5862320"/>
            <a:ext cx="247650" cy="106680"/>
          </a:xfrm>
          <a:custGeom>
            <a:avLst/>
            <a:gdLst/>
            <a:ahLst/>
            <a:cxnLst/>
            <a:rect l="l" t="t" r="r" b="b"/>
            <a:pathLst>
              <a:path w="247650" h="106679">
                <a:moveTo>
                  <a:pt x="215900" y="0"/>
                </a:moveTo>
                <a:lnTo>
                  <a:pt x="0" y="62229"/>
                </a:lnTo>
                <a:lnTo>
                  <a:pt x="247650" y="106679"/>
                </a:lnTo>
                <a:lnTo>
                  <a:pt x="215900" y="0"/>
                </a:lnTo>
                <a:close/>
              </a:path>
            </a:pathLst>
          </a:custGeom>
          <a:solidFill>
            <a:srgbClr val="FFEE6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2" name="object 182"/>
          <p:cNvSpPr/>
          <p:nvPr/>
        </p:nvSpPr>
        <p:spPr>
          <a:xfrm>
            <a:off x="791209" y="5694679"/>
            <a:ext cx="250190" cy="13715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3" name="object 183"/>
          <p:cNvSpPr/>
          <p:nvPr/>
        </p:nvSpPr>
        <p:spPr>
          <a:xfrm>
            <a:off x="1009650" y="6567169"/>
            <a:ext cx="182880" cy="21209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4" name="object 184"/>
          <p:cNvSpPr/>
          <p:nvPr/>
        </p:nvSpPr>
        <p:spPr>
          <a:xfrm>
            <a:off x="1593850" y="5654040"/>
            <a:ext cx="68580" cy="18669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5" name="object 185"/>
          <p:cNvSpPr/>
          <p:nvPr/>
        </p:nvSpPr>
        <p:spPr>
          <a:xfrm>
            <a:off x="120650" y="5924550"/>
            <a:ext cx="944880" cy="397510"/>
          </a:xfrm>
          <a:custGeom>
            <a:avLst/>
            <a:gdLst/>
            <a:ahLst/>
            <a:cxnLst/>
            <a:rect l="l" t="t" r="r" b="b"/>
            <a:pathLst>
              <a:path w="944880" h="397510">
                <a:moveTo>
                  <a:pt x="78739" y="0"/>
                </a:moveTo>
                <a:lnTo>
                  <a:pt x="0" y="20319"/>
                </a:lnTo>
                <a:lnTo>
                  <a:pt x="854710" y="397509"/>
                </a:lnTo>
                <a:lnTo>
                  <a:pt x="944880" y="388620"/>
                </a:lnTo>
                <a:lnTo>
                  <a:pt x="7873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6" name="object 186"/>
          <p:cNvSpPr/>
          <p:nvPr/>
        </p:nvSpPr>
        <p:spPr>
          <a:xfrm>
            <a:off x="412750" y="6168390"/>
            <a:ext cx="387350" cy="236220"/>
          </a:xfrm>
          <a:custGeom>
            <a:avLst/>
            <a:gdLst/>
            <a:ahLst/>
            <a:cxnLst/>
            <a:rect l="l" t="t" r="r" b="b"/>
            <a:pathLst>
              <a:path w="387350" h="236220">
                <a:moveTo>
                  <a:pt x="39370" y="63500"/>
                </a:moveTo>
                <a:lnTo>
                  <a:pt x="85090" y="129540"/>
                </a:lnTo>
                <a:lnTo>
                  <a:pt x="215900" y="214630"/>
                </a:lnTo>
                <a:lnTo>
                  <a:pt x="369570" y="236220"/>
                </a:lnTo>
                <a:lnTo>
                  <a:pt x="382711" y="193040"/>
                </a:lnTo>
                <a:lnTo>
                  <a:pt x="349250" y="193040"/>
                </a:lnTo>
                <a:lnTo>
                  <a:pt x="259079" y="182880"/>
                </a:lnTo>
                <a:lnTo>
                  <a:pt x="110490" y="115570"/>
                </a:lnTo>
                <a:lnTo>
                  <a:pt x="39370" y="63500"/>
                </a:lnTo>
                <a:close/>
              </a:path>
              <a:path w="387350" h="236220">
                <a:moveTo>
                  <a:pt x="0" y="0"/>
                </a:moveTo>
                <a:lnTo>
                  <a:pt x="11429" y="26670"/>
                </a:lnTo>
                <a:lnTo>
                  <a:pt x="127000" y="52070"/>
                </a:lnTo>
                <a:lnTo>
                  <a:pt x="256540" y="109220"/>
                </a:lnTo>
                <a:lnTo>
                  <a:pt x="349250" y="193040"/>
                </a:lnTo>
                <a:lnTo>
                  <a:pt x="382711" y="193040"/>
                </a:lnTo>
                <a:lnTo>
                  <a:pt x="387350" y="177800"/>
                </a:lnTo>
                <a:lnTo>
                  <a:pt x="312420" y="95250"/>
                </a:lnTo>
                <a:lnTo>
                  <a:pt x="134620" y="1397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7" name="object 187"/>
          <p:cNvSpPr/>
          <p:nvPr/>
        </p:nvSpPr>
        <p:spPr>
          <a:xfrm>
            <a:off x="896619" y="5842000"/>
            <a:ext cx="170180" cy="377190"/>
          </a:xfrm>
          <a:custGeom>
            <a:avLst/>
            <a:gdLst/>
            <a:ahLst/>
            <a:cxnLst/>
            <a:rect l="l" t="t" r="r" b="b"/>
            <a:pathLst>
              <a:path w="170180" h="377189">
                <a:moveTo>
                  <a:pt x="19050" y="0"/>
                </a:moveTo>
                <a:lnTo>
                  <a:pt x="0" y="44450"/>
                </a:lnTo>
                <a:lnTo>
                  <a:pt x="24130" y="271780"/>
                </a:lnTo>
                <a:lnTo>
                  <a:pt x="77470" y="377190"/>
                </a:lnTo>
                <a:lnTo>
                  <a:pt x="170180" y="355600"/>
                </a:lnTo>
                <a:lnTo>
                  <a:pt x="85090" y="257809"/>
                </a:lnTo>
                <a:lnTo>
                  <a:pt x="63500" y="151130"/>
                </a:lnTo>
                <a:lnTo>
                  <a:pt x="72390" y="19050"/>
                </a:lnTo>
                <a:lnTo>
                  <a:pt x="190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8" name="object 188"/>
          <p:cNvSpPr/>
          <p:nvPr/>
        </p:nvSpPr>
        <p:spPr>
          <a:xfrm>
            <a:off x="1061719" y="6426200"/>
            <a:ext cx="119380" cy="137160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9" name="object 189"/>
          <p:cNvSpPr/>
          <p:nvPr/>
        </p:nvSpPr>
        <p:spPr>
          <a:xfrm>
            <a:off x="7620" y="5918200"/>
            <a:ext cx="1337310" cy="698500"/>
          </a:xfrm>
          <a:custGeom>
            <a:avLst/>
            <a:gdLst/>
            <a:ahLst/>
            <a:cxnLst/>
            <a:rect l="l" t="t" r="r" b="b"/>
            <a:pathLst>
              <a:path w="1337310" h="698500">
                <a:moveTo>
                  <a:pt x="1316679" y="662940"/>
                </a:moveTo>
                <a:lnTo>
                  <a:pt x="1129030" y="662940"/>
                </a:lnTo>
                <a:lnTo>
                  <a:pt x="1282700" y="698500"/>
                </a:lnTo>
                <a:lnTo>
                  <a:pt x="1316679" y="662940"/>
                </a:lnTo>
                <a:close/>
              </a:path>
              <a:path w="1337310" h="698500">
                <a:moveTo>
                  <a:pt x="171450" y="0"/>
                </a:moveTo>
                <a:lnTo>
                  <a:pt x="123190" y="0"/>
                </a:lnTo>
                <a:lnTo>
                  <a:pt x="49530" y="40640"/>
                </a:lnTo>
                <a:lnTo>
                  <a:pt x="0" y="165100"/>
                </a:lnTo>
                <a:lnTo>
                  <a:pt x="53340" y="284480"/>
                </a:lnTo>
                <a:lnTo>
                  <a:pt x="938530" y="688340"/>
                </a:lnTo>
                <a:lnTo>
                  <a:pt x="1129030" y="662940"/>
                </a:lnTo>
                <a:lnTo>
                  <a:pt x="1316679" y="662940"/>
                </a:lnTo>
                <a:lnTo>
                  <a:pt x="1332455" y="646430"/>
                </a:lnTo>
                <a:lnTo>
                  <a:pt x="967740" y="646430"/>
                </a:lnTo>
                <a:lnTo>
                  <a:pt x="971808" y="627380"/>
                </a:lnTo>
                <a:lnTo>
                  <a:pt x="904240" y="627380"/>
                </a:lnTo>
                <a:lnTo>
                  <a:pt x="85089" y="245109"/>
                </a:lnTo>
                <a:lnTo>
                  <a:pt x="63500" y="170179"/>
                </a:lnTo>
                <a:lnTo>
                  <a:pt x="81280" y="74930"/>
                </a:lnTo>
                <a:lnTo>
                  <a:pt x="171450" y="0"/>
                </a:lnTo>
                <a:close/>
              </a:path>
              <a:path w="1337310" h="698500">
                <a:moveTo>
                  <a:pt x="1121410" y="624840"/>
                </a:moveTo>
                <a:lnTo>
                  <a:pt x="967740" y="646430"/>
                </a:lnTo>
                <a:lnTo>
                  <a:pt x="1332455" y="646430"/>
                </a:lnTo>
                <a:lnTo>
                  <a:pt x="1336096" y="642620"/>
                </a:lnTo>
                <a:lnTo>
                  <a:pt x="1252220" y="642620"/>
                </a:lnTo>
                <a:lnTo>
                  <a:pt x="1121410" y="624840"/>
                </a:lnTo>
                <a:close/>
              </a:path>
              <a:path w="1337310" h="698500">
                <a:moveTo>
                  <a:pt x="1134110" y="406400"/>
                </a:moveTo>
                <a:lnTo>
                  <a:pt x="1087120" y="417830"/>
                </a:lnTo>
                <a:lnTo>
                  <a:pt x="1141730" y="527050"/>
                </a:lnTo>
                <a:lnTo>
                  <a:pt x="1252220" y="642620"/>
                </a:lnTo>
                <a:lnTo>
                  <a:pt x="1336096" y="642620"/>
                </a:lnTo>
                <a:lnTo>
                  <a:pt x="1337310" y="641350"/>
                </a:lnTo>
                <a:lnTo>
                  <a:pt x="1192530" y="527050"/>
                </a:lnTo>
                <a:lnTo>
                  <a:pt x="1134110" y="406400"/>
                </a:lnTo>
                <a:close/>
              </a:path>
              <a:path w="1337310" h="698500">
                <a:moveTo>
                  <a:pt x="1061720" y="426720"/>
                </a:moveTo>
                <a:lnTo>
                  <a:pt x="985520" y="438150"/>
                </a:lnTo>
                <a:lnTo>
                  <a:pt x="924560" y="521970"/>
                </a:lnTo>
                <a:lnTo>
                  <a:pt x="904240" y="627380"/>
                </a:lnTo>
                <a:lnTo>
                  <a:pt x="971808" y="627380"/>
                </a:lnTo>
                <a:lnTo>
                  <a:pt x="995680" y="515620"/>
                </a:lnTo>
                <a:lnTo>
                  <a:pt x="1061720" y="42672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0" name="object 190"/>
          <p:cNvSpPr/>
          <p:nvPr/>
        </p:nvSpPr>
        <p:spPr>
          <a:xfrm>
            <a:off x="167639" y="5985509"/>
            <a:ext cx="127000" cy="265430"/>
          </a:xfrm>
          <a:custGeom>
            <a:avLst/>
            <a:gdLst/>
            <a:ahLst/>
            <a:cxnLst/>
            <a:rect l="l" t="t" r="r" b="b"/>
            <a:pathLst>
              <a:path w="127000" h="265429">
                <a:moveTo>
                  <a:pt x="92710" y="0"/>
                </a:moveTo>
                <a:lnTo>
                  <a:pt x="15240" y="83819"/>
                </a:lnTo>
                <a:lnTo>
                  <a:pt x="0" y="181609"/>
                </a:lnTo>
                <a:lnTo>
                  <a:pt x="26670" y="247649"/>
                </a:lnTo>
                <a:lnTo>
                  <a:pt x="74930" y="265429"/>
                </a:lnTo>
                <a:lnTo>
                  <a:pt x="60960" y="120649"/>
                </a:lnTo>
                <a:lnTo>
                  <a:pt x="127000" y="12699"/>
                </a:lnTo>
                <a:lnTo>
                  <a:pt x="9271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1" name="object 191"/>
          <p:cNvSpPr/>
          <p:nvPr/>
        </p:nvSpPr>
        <p:spPr>
          <a:xfrm>
            <a:off x="712469" y="5539740"/>
            <a:ext cx="511809" cy="943610"/>
          </a:xfrm>
          <a:custGeom>
            <a:avLst/>
            <a:gdLst/>
            <a:ahLst/>
            <a:cxnLst/>
            <a:rect l="l" t="t" r="r" b="b"/>
            <a:pathLst>
              <a:path w="511809" h="943610">
                <a:moveTo>
                  <a:pt x="319316" y="48260"/>
                </a:moveTo>
                <a:lnTo>
                  <a:pt x="180339" y="48260"/>
                </a:lnTo>
                <a:lnTo>
                  <a:pt x="283210" y="77470"/>
                </a:lnTo>
                <a:lnTo>
                  <a:pt x="441960" y="866140"/>
                </a:lnTo>
                <a:lnTo>
                  <a:pt x="511810" y="943610"/>
                </a:lnTo>
                <a:lnTo>
                  <a:pt x="319316" y="48260"/>
                </a:lnTo>
                <a:close/>
              </a:path>
              <a:path w="511809" h="943610">
                <a:moveTo>
                  <a:pt x="205739" y="0"/>
                </a:moveTo>
                <a:lnTo>
                  <a:pt x="64770" y="30480"/>
                </a:lnTo>
                <a:lnTo>
                  <a:pt x="0" y="99060"/>
                </a:lnTo>
                <a:lnTo>
                  <a:pt x="173989" y="711200"/>
                </a:lnTo>
                <a:lnTo>
                  <a:pt x="243839" y="734060"/>
                </a:lnTo>
                <a:lnTo>
                  <a:pt x="60959" y="111760"/>
                </a:lnTo>
                <a:lnTo>
                  <a:pt x="95250" y="58420"/>
                </a:lnTo>
                <a:lnTo>
                  <a:pt x="180339" y="48260"/>
                </a:lnTo>
                <a:lnTo>
                  <a:pt x="319316" y="48260"/>
                </a:lnTo>
                <a:lnTo>
                  <a:pt x="318770" y="45720"/>
                </a:lnTo>
                <a:lnTo>
                  <a:pt x="20573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2" name="object 192"/>
          <p:cNvSpPr/>
          <p:nvPr/>
        </p:nvSpPr>
        <p:spPr>
          <a:xfrm>
            <a:off x="916939" y="5793740"/>
            <a:ext cx="152400" cy="401320"/>
          </a:xfrm>
          <a:custGeom>
            <a:avLst/>
            <a:gdLst/>
            <a:ahLst/>
            <a:cxnLst/>
            <a:rect l="l" t="t" r="r" b="b"/>
            <a:pathLst>
              <a:path w="152400" h="401320">
                <a:moveTo>
                  <a:pt x="50800" y="0"/>
                </a:moveTo>
                <a:lnTo>
                  <a:pt x="0" y="21590"/>
                </a:lnTo>
                <a:lnTo>
                  <a:pt x="60959" y="154940"/>
                </a:lnTo>
                <a:lnTo>
                  <a:pt x="90169" y="252730"/>
                </a:lnTo>
                <a:lnTo>
                  <a:pt x="92709" y="401320"/>
                </a:lnTo>
                <a:lnTo>
                  <a:pt x="152400" y="401320"/>
                </a:lnTo>
                <a:lnTo>
                  <a:pt x="148590" y="287020"/>
                </a:lnTo>
                <a:lnTo>
                  <a:pt x="128269" y="165100"/>
                </a:lnTo>
                <a:lnTo>
                  <a:pt x="78740" y="46990"/>
                </a:lnTo>
                <a:lnTo>
                  <a:pt x="508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3" name="object 193"/>
          <p:cNvSpPr/>
          <p:nvPr/>
        </p:nvSpPr>
        <p:spPr>
          <a:xfrm>
            <a:off x="520700" y="5761990"/>
            <a:ext cx="309880" cy="215900"/>
          </a:xfrm>
          <a:custGeom>
            <a:avLst/>
            <a:gdLst/>
            <a:ahLst/>
            <a:cxnLst/>
            <a:rect l="l" t="t" r="r" b="b"/>
            <a:pathLst>
              <a:path w="309880" h="215900">
                <a:moveTo>
                  <a:pt x="236220" y="0"/>
                </a:moveTo>
                <a:lnTo>
                  <a:pt x="204470" y="13970"/>
                </a:lnTo>
                <a:lnTo>
                  <a:pt x="200659" y="53340"/>
                </a:lnTo>
                <a:lnTo>
                  <a:pt x="0" y="135890"/>
                </a:lnTo>
                <a:lnTo>
                  <a:pt x="0" y="177800"/>
                </a:lnTo>
                <a:lnTo>
                  <a:pt x="224790" y="180340"/>
                </a:lnTo>
                <a:lnTo>
                  <a:pt x="254000" y="215900"/>
                </a:lnTo>
                <a:lnTo>
                  <a:pt x="309880" y="213360"/>
                </a:lnTo>
                <a:lnTo>
                  <a:pt x="303530" y="152400"/>
                </a:lnTo>
                <a:lnTo>
                  <a:pt x="91440" y="140970"/>
                </a:lnTo>
                <a:lnTo>
                  <a:pt x="264159" y="71120"/>
                </a:lnTo>
                <a:lnTo>
                  <a:pt x="23622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4" name="object 194"/>
          <p:cNvSpPr/>
          <p:nvPr/>
        </p:nvSpPr>
        <p:spPr>
          <a:xfrm>
            <a:off x="1043939" y="5617209"/>
            <a:ext cx="748030" cy="335280"/>
          </a:xfrm>
          <a:custGeom>
            <a:avLst/>
            <a:gdLst/>
            <a:ahLst/>
            <a:cxnLst/>
            <a:rect l="l" t="t" r="r" b="b"/>
            <a:pathLst>
              <a:path w="748030" h="335279">
                <a:moveTo>
                  <a:pt x="722841" y="44449"/>
                </a:moveTo>
                <a:lnTo>
                  <a:pt x="668020" y="44449"/>
                </a:lnTo>
                <a:lnTo>
                  <a:pt x="709929" y="114299"/>
                </a:lnTo>
                <a:lnTo>
                  <a:pt x="685799" y="191769"/>
                </a:lnTo>
                <a:lnTo>
                  <a:pt x="41909" y="303529"/>
                </a:lnTo>
                <a:lnTo>
                  <a:pt x="45719" y="335279"/>
                </a:lnTo>
                <a:lnTo>
                  <a:pt x="718820" y="223519"/>
                </a:lnTo>
                <a:lnTo>
                  <a:pt x="748029" y="143509"/>
                </a:lnTo>
                <a:lnTo>
                  <a:pt x="736599" y="60959"/>
                </a:lnTo>
                <a:lnTo>
                  <a:pt x="722841" y="44449"/>
                </a:lnTo>
                <a:close/>
              </a:path>
              <a:path w="748030" h="335279">
                <a:moveTo>
                  <a:pt x="685799" y="0"/>
                </a:moveTo>
                <a:lnTo>
                  <a:pt x="0" y="102869"/>
                </a:lnTo>
                <a:lnTo>
                  <a:pt x="0" y="146049"/>
                </a:lnTo>
                <a:lnTo>
                  <a:pt x="668020" y="44449"/>
                </a:lnTo>
                <a:lnTo>
                  <a:pt x="722841" y="44449"/>
                </a:lnTo>
                <a:lnTo>
                  <a:pt x="68579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5" name="object 195"/>
          <p:cNvSpPr/>
          <p:nvPr/>
        </p:nvSpPr>
        <p:spPr>
          <a:xfrm>
            <a:off x="1137919" y="5723890"/>
            <a:ext cx="389890" cy="137160"/>
          </a:xfrm>
          <a:custGeom>
            <a:avLst/>
            <a:gdLst/>
            <a:ahLst/>
            <a:cxnLst/>
            <a:rect l="l" t="t" r="r" b="b"/>
            <a:pathLst>
              <a:path w="389890" h="137160">
                <a:moveTo>
                  <a:pt x="381567" y="41910"/>
                </a:moveTo>
                <a:lnTo>
                  <a:pt x="331470" y="41910"/>
                </a:lnTo>
                <a:lnTo>
                  <a:pt x="213360" y="87630"/>
                </a:lnTo>
                <a:lnTo>
                  <a:pt x="113030" y="100330"/>
                </a:lnTo>
                <a:lnTo>
                  <a:pt x="0" y="100330"/>
                </a:lnTo>
                <a:lnTo>
                  <a:pt x="53340" y="137160"/>
                </a:lnTo>
                <a:lnTo>
                  <a:pt x="176530" y="132080"/>
                </a:lnTo>
                <a:lnTo>
                  <a:pt x="334010" y="92710"/>
                </a:lnTo>
                <a:lnTo>
                  <a:pt x="381567" y="41910"/>
                </a:lnTo>
                <a:close/>
              </a:path>
              <a:path w="389890" h="137160">
                <a:moveTo>
                  <a:pt x="201930" y="0"/>
                </a:moveTo>
                <a:lnTo>
                  <a:pt x="87630" y="10160"/>
                </a:lnTo>
                <a:lnTo>
                  <a:pt x="12700" y="60960"/>
                </a:lnTo>
                <a:lnTo>
                  <a:pt x="90170" y="76200"/>
                </a:lnTo>
                <a:lnTo>
                  <a:pt x="219710" y="41910"/>
                </a:lnTo>
                <a:lnTo>
                  <a:pt x="381567" y="41910"/>
                </a:lnTo>
                <a:lnTo>
                  <a:pt x="389890" y="33020"/>
                </a:lnTo>
                <a:lnTo>
                  <a:pt x="353060" y="2540"/>
                </a:lnTo>
                <a:lnTo>
                  <a:pt x="20193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6" name="object 196"/>
          <p:cNvSpPr/>
          <p:nvPr/>
        </p:nvSpPr>
        <p:spPr>
          <a:xfrm>
            <a:off x="8680450" y="4159250"/>
            <a:ext cx="325120" cy="2265680"/>
          </a:xfrm>
          <a:custGeom>
            <a:avLst/>
            <a:gdLst/>
            <a:ahLst/>
            <a:cxnLst/>
            <a:rect l="l" t="t" r="r" b="b"/>
            <a:pathLst>
              <a:path w="325120" h="2265679">
                <a:moveTo>
                  <a:pt x="325120" y="0"/>
                </a:moveTo>
                <a:lnTo>
                  <a:pt x="241300" y="292100"/>
                </a:lnTo>
                <a:lnTo>
                  <a:pt x="143509" y="417830"/>
                </a:lnTo>
                <a:lnTo>
                  <a:pt x="33020" y="494030"/>
                </a:lnTo>
                <a:lnTo>
                  <a:pt x="0" y="655319"/>
                </a:lnTo>
                <a:lnTo>
                  <a:pt x="12700" y="801369"/>
                </a:lnTo>
                <a:lnTo>
                  <a:pt x="143509" y="1099820"/>
                </a:lnTo>
                <a:lnTo>
                  <a:pt x="172720" y="1211580"/>
                </a:lnTo>
                <a:lnTo>
                  <a:pt x="156209" y="1289050"/>
                </a:lnTo>
                <a:lnTo>
                  <a:pt x="76200" y="1351280"/>
                </a:lnTo>
                <a:lnTo>
                  <a:pt x="54609" y="1435100"/>
                </a:lnTo>
                <a:lnTo>
                  <a:pt x="76200" y="1560830"/>
                </a:lnTo>
                <a:lnTo>
                  <a:pt x="168909" y="1762760"/>
                </a:lnTo>
                <a:lnTo>
                  <a:pt x="190500" y="1930400"/>
                </a:lnTo>
                <a:lnTo>
                  <a:pt x="165100" y="2042160"/>
                </a:lnTo>
                <a:lnTo>
                  <a:pt x="33020" y="2189480"/>
                </a:lnTo>
                <a:lnTo>
                  <a:pt x="41909" y="2265680"/>
                </a:lnTo>
                <a:lnTo>
                  <a:pt x="143509" y="2180590"/>
                </a:lnTo>
                <a:lnTo>
                  <a:pt x="223520" y="2076450"/>
                </a:lnTo>
                <a:lnTo>
                  <a:pt x="257809" y="1882139"/>
                </a:lnTo>
                <a:lnTo>
                  <a:pt x="220979" y="1700530"/>
                </a:lnTo>
                <a:lnTo>
                  <a:pt x="130809" y="1511300"/>
                </a:lnTo>
                <a:lnTo>
                  <a:pt x="127000" y="1421130"/>
                </a:lnTo>
                <a:lnTo>
                  <a:pt x="228600" y="1323340"/>
                </a:lnTo>
                <a:lnTo>
                  <a:pt x="223520" y="1149350"/>
                </a:lnTo>
                <a:lnTo>
                  <a:pt x="114300" y="877569"/>
                </a:lnTo>
                <a:lnTo>
                  <a:pt x="67309" y="723900"/>
                </a:lnTo>
                <a:lnTo>
                  <a:pt x="72390" y="577850"/>
                </a:lnTo>
                <a:lnTo>
                  <a:pt x="165100" y="521969"/>
                </a:lnTo>
                <a:lnTo>
                  <a:pt x="250190" y="424180"/>
                </a:lnTo>
                <a:lnTo>
                  <a:pt x="313690" y="264160"/>
                </a:lnTo>
                <a:lnTo>
                  <a:pt x="325120" y="0"/>
                </a:lnTo>
                <a:close/>
              </a:path>
            </a:pathLst>
          </a:custGeom>
          <a:solidFill>
            <a:srgbClr val="6F3C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7" name="object 197"/>
          <p:cNvSpPr/>
          <p:nvPr/>
        </p:nvSpPr>
        <p:spPr>
          <a:xfrm>
            <a:off x="8740140" y="2115820"/>
            <a:ext cx="326390" cy="2592070"/>
          </a:xfrm>
          <a:custGeom>
            <a:avLst/>
            <a:gdLst/>
            <a:ahLst/>
            <a:cxnLst/>
            <a:rect l="l" t="t" r="r" b="b"/>
            <a:pathLst>
              <a:path w="326390" h="2592070">
                <a:moveTo>
                  <a:pt x="326389" y="0"/>
                </a:moveTo>
                <a:lnTo>
                  <a:pt x="241300" y="335279"/>
                </a:lnTo>
                <a:lnTo>
                  <a:pt x="144779" y="478789"/>
                </a:lnTo>
                <a:lnTo>
                  <a:pt x="34289" y="566419"/>
                </a:lnTo>
                <a:lnTo>
                  <a:pt x="0" y="749300"/>
                </a:lnTo>
                <a:lnTo>
                  <a:pt x="13969" y="916939"/>
                </a:lnTo>
                <a:lnTo>
                  <a:pt x="144779" y="1259839"/>
                </a:lnTo>
                <a:lnTo>
                  <a:pt x="173989" y="1386839"/>
                </a:lnTo>
                <a:lnTo>
                  <a:pt x="157479" y="1475739"/>
                </a:lnTo>
                <a:lnTo>
                  <a:pt x="77469" y="1545589"/>
                </a:lnTo>
                <a:lnTo>
                  <a:pt x="55879" y="1643379"/>
                </a:lnTo>
                <a:lnTo>
                  <a:pt x="77469" y="1786889"/>
                </a:lnTo>
                <a:lnTo>
                  <a:pt x="170179" y="2018029"/>
                </a:lnTo>
                <a:lnTo>
                  <a:pt x="191769" y="2208529"/>
                </a:lnTo>
                <a:lnTo>
                  <a:pt x="166369" y="2338069"/>
                </a:lnTo>
                <a:lnTo>
                  <a:pt x="34289" y="2505710"/>
                </a:lnTo>
                <a:lnTo>
                  <a:pt x="43179" y="2592069"/>
                </a:lnTo>
                <a:lnTo>
                  <a:pt x="144779" y="2495549"/>
                </a:lnTo>
                <a:lnTo>
                  <a:pt x="224789" y="2376169"/>
                </a:lnTo>
                <a:lnTo>
                  <a:pt x="259079" y="2153919"/>
                </a:lnTo>
                <a:lnTo>
                  <a:pt x="220979" y="1946909"/>
                </a:lnTo>
                <a:lnTo>
                  <a:pt x="132079" y="1731009"/>
                </a:lnTo>
                <a:lnTo>
                  <a:pt x="127000" y="1626869"/>
                </a:lnTo>
                <a:lnTo>
                  <a:pt x="229869" y="1515109"/>
                </a:lnTo>
                <a:lnTo>
                  <a:pt x="224789" y="1315719"/>
                </a:lnTo>
                <a:lnTo>
                  <a:pt x="115569" y="1004569"/>
                </a:lnTo>
                <a:lnTo>
                  <a:pt x="68579" y="828039"/>
                </a:lnTo>
                <a:lnTo>
                  <a:pt x="72389" y="660400"/>
                </a:lnTo>
                <a:lnTo>
                  <a:pt x="166369" y="596900"/>
                </a:lnTo>
                <a:lnTo>
                  <a:pt x="251459" y="485139"/>
                </a:lnTo>
                <a:lnTo>
                  <a:pt x="313689" y="303529"/>
                </a:lnTo>
                <a:lnTo>
                  <a:pt x="326389" y="0"/>
                </a:lnTo>
                <a:close/>
              </a:path>
            </a:pathLst>
          </a:custGeom>
          <a:solidFill>
            <a:srgbClr val="6F3C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8" name="object 198"/>
          <p:cNvSpPr/>
          <p:nvPr/>
        </p:nvSpPr>
        <p:spPr>
          <a:xfrm>
            <a:off x="8491219" y="1775460"/>
            <a:ext cx="341630" cy="354330"/>
          </a:xfrm>
          <a:custGeom>
            <a:avLst/>
            <a:gdLst/>
            <a:ahLst/>
            <a:cxnLst/>
            <a:rect l="l" t="t" r="r" b="b"/>
            <a:pathLst>
              <a:path w="341629" h="354330">
                <a:moveTo>
                  <a:pt x="25400" y="0"/>
                </a:moveTo>
                <a:lnTo>
                  <a:pt x="0" y="41910"/>
                </a:lnTo>
                <a:lnTo>
                  <a:pt x="152400" y="153669"/>
                </a:lnTo>
                <a:lnTo>
                  <a:pt x="330200" y="354329"/>
                </a:lnTo>
                <a:lnTo>
                  <a:pt x="341629" y="323850"/>
                </a:lnTo>
                <a:lnTo>
                  <a:pt x="189229" y="137160"/>
                </a:lnTo>
                <a:lnTo>
                  <a:pt x="254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9" name="object 199"/>
          <p:cNvSpPr/>
          <p:nvPr/>
        </p:nvSpPr>
        <p:spPr>
          <a:xfrm>
            <a:off x="7852409" y="102870"/>
            <a:ext cx="280670" cy="146050"/>
          </a:xfrm>
          <a:custGeom>
            <a:avLst/>
            <a:gdLst/>
            <a:ahLst/>
            <a:cxnLst/>
            <a:rect l="l" t="t" r="r" b="b"/>
            <a:pathLst>
              <a:path w="280670" h="146050">
                <a:moveTo>
                  <a:pt x="210820" y="0"/>
                </a:moveTo>
                <a:lnTo>
                  <a:pt x="91440" y="33020"/>
                </a:lnTo>
                <a:lnTo>
                  <a:pt x="196850" y="59689"/>
                </a:lnTo>
                <a:lnTo>
                  <a:pt x="39370" y="109220"/>
                </a:lnTo>
                <a:lnTo>
                  <a:pt x="0" y="146050"/>
                </a:lnTo>
                <a:lnTo>
                  <a:pt x="156210" y="113029"/>
                </a:lnTo>
                <a:lnTo>
                  <a:pt x="280670" y="105409"/>
                </a:lnTo>
                <a:lnTo>
                  <a:pt x="21082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0" name="object 200"/>
          <p:cNvSpPr/>
          <p:nvPr/>
        </p:nvSpPr>
        <p:spPr>
          <a:xfrm>
            <a:off x="8054340" y="520700"/>
            <a:ext cx="372110" cy="715010"/>
          </a:xfrm>
          <a:custGeom>
            <a:avLst/>
            <a:gdLst/>
            <a:ahLst/>
            <a:cxnLst/>
            <a:rect l="l" t="t" r="r" b="b"/>
            <a:pathLst>
              <a:path w="372109" h="715010">
                <a:moveTo>
                  <a:pt x="21589" y="87629"/>
                </a:moveTo>
                <a:lnTo>
                  <a:pt x="43179" y="278129"/>
                </a:lnTo>
                <a:lnTo>
                  <a:pt x="149859" y="520700"/>
                </a:lnTo>
                <a:lnTo>
                  <a:pt x="264159" y="688339"/>
                </a:lnTo>
                <a:lnTo>
                  <a:pt x="336550" y="715010"/>
                </a:lnTo>
                <a:lnTo>
                  <a:pt x="363812" y="656589"/>
                </a:lnTo>
                <a:lnTo>
                  <a:pt x="297179" y="656589"/>
                </a:lnTo>
                <a:lnTo>
                  <a:pt x="224789" y="591820"/>
                </a:lnTo>
                <a:lnTo>
                  <a:pt x="100329" y="345439"/>
                </a:lnTo>
                <a:lnTo>
                  <a:pt x="21589" y="87629"/>
                </a:lnTo>
                <a:close/>
              </a:path>
              <a:path w="372109" h="715010">
                <a:moveTo>
                  <a:pt x="104227" y="39370"/>
                </a:moveTo>
                <a:lnTo>
                  <a:pt x="50800" y="39370"/>
                </a:lnTo>
                <a:lnTo>
                  <a:pt x="138429" y="152400"/>
                </a:lnTo>
                <a:lnTo>
                  <a:pt x="229869" y="316229"/>
                </a:lnTo>
                <a:lnTo>
                  <a:pt x="306069" y="544829"/>
                </a:lnTo>
                <a:lnTo>
                  <a:pt x="297179" y="656589"/>
                </a:lnTo>
                <a:lnTo>
                  <a:pt x="363812" y="656589"/>
                </a:lnTo>
                <a:lnTo>
                  <a:pt x="372109" y="638810"/>
                </a:lnTo>
                <a:lnTo>
                  <a:pt x="320039" y="439420"/>
                </a:lnTo>
                <a:lnTo>
                  <a:pt x="220979" y="214629"/>
                </a:lnTo>
                <a:lnTo>
                  <a:pt x="139700" y="73660"/>
                </a:lnTo>
                <a:lnTo>
                  <a:pt x="104227" y="39370"/>
                </a:lnTo>
                <a:close/>
              </a:path>
              <a:path w="372109" h="715010">
                <a:moveTo>
                  <a:pt x="63500" y="0"/>
                </a:moveTo>
                <a:lnTo>
                  <a:pt x="3809" y="0"/>
                </a:lnTo>
                <a:lnTo>
                  <a:pt x="0" y="67310"/>
                </a:lnTo>
                <a:lnTo>
                  <a:pt x="50800" y="39370"/>
                </a:lnTo>
                <a:lnTo>
                  <a:pt x="104227" y="39370"/>
                </a:lnTo>
                <a:lnTo>
                  <a:pt x="635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1" name="object 201"/>
          <p:cNvSpPr/>
          <p:nvPr/>
        </p:nvSpPr>
        <p:spPr>
          <a:xfrm>
            <a:off x="7772400" y="270509"/>
            <a:ext cx="681990" cy="1480820"/>
          </a:xfrm>
          <a:custGeom>
            <a:avLst/>
            <a:gdLst/>
            <a:ahLst/>
            <a:cxnLst/>
            <a:rect l="l" t="t" r="r" b="b"/>
            <a:pathLst>
              <a:path w="681990" h="1480820">
                <a:moveTo>
                  <a:pt x="0" y="0"/>
                </a:moveTo>
                <a:lnTo>
                  <a:pt x="668020" y="1480820"/>
                </a:lnTo>
                <a:lnTo>
                  <a:pt x="681990" y="1394460"/>
                </a:lnTo>
                <a:lnTo>
                  <a:pt x="41909" y="127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2" name="object 202"/>
          <p:cNvSpPr/>
          <p:nvPr/>
        </p:nvSpPr>
        <p:spPr>
          <a:xfrm>
            <a:off x="7729219" y="39369"/>
            <a:ext cx="1168400" cy="2086610"/>
          </a:xfrm>
          <a:custGeom>
            <a:avLst/>
            <a:gdLst/>
            <a:ahLst/>
            <a:cxnLst/>
            <a:rect l="l" t="t" r="r" b="b"/>
            <a:pathLst>
              <a:path w="1168400" h="2086610">
                <a:moveTo>
                  <a:pt x="1104354" y="1868169"/>
                </a:moveTo>
                <a:lnTo>
                  <a:pt x="1060450" y="1868169"/>
                </a:lnTo>
                <a:lnTo>
                  <a:pt x="1111250" y="2030729"/>
                </a:lnTo>
                <a:lnTo>
                  <a:pt x="1096009" y="2085339"/>
                </a:lnTo>
                <a:lnTo>
                  <a:pt x="1168400" y="2086609"/>
                </a:lnTo>
                <a:lnTo>
                  <a:pt x="1104354" y="1868169"/>
                </a:lnTo>
                <a:close/>
              </a:path>
              <a:path w="1168400" h="2086610">
                <a:moveTo>
                  <a:pt x="1112276" y="1739900"/>
                </a:moveTo>
                <a:lnTo>
                  <a:pt x="1040129" y="1739900"/>
                </a:lnTo>
                <a:lnTo>
                  <a:pt x="979170" y="1789429"/>
                </a:lnTo>
                <a:lnTo>
                  <a:pt x="1028700" y="1827529"/>
                </a:lnTo>
                <a:lnTo>
                  <a:pt x="914400" y="1864359"/>
                </a:lnTo>
                <a:lnTo>
                  <a:pt x="958850" y="1897379"/>
                </a:lnTo>
                <a:lnTo>
                  <a:pt x="1060450" y="1868169"/>
                </a:lnTo>
                <a:lnTo>
                  <a:pt x="1104354" y="1868169"/>
                </a:lnTo>
                <a:lnTo>
                  <a:pt x="1097279" y="1844039"/>
                </a:lnTo>
                <a:lnTo>
                  <a:pt x="1112276" y="1739900"/>
                </a:lnTo>
                <a:close/>
              </a:path>
              <a:path w="1168400" h="2086610">
                <a:moveTo>
                  <a:pt x="1071019" y="1577339"/>
                </a:moveTo>
                <a:lnTo>
                  <a:pt x="877570" y="1577339"/>
                </a:lnTo>
                <a:lnTo>
                  <a:pt x="998220" y="1597659"/>
                </a:lnTo>
                <a:lnTo>
                  <a:pt x="815339" y="1675129"/>
                </a:lnTo>
                <a:lnTo>
                  <a:pt x="748029" y="1774189"/>
                </a:lnTo>
                <a:lnTo>
                  <a:pt x="975359" y="1677669"/>
                </a:lnTo>
                <a:lnTo>
                  <a:pt x="1116672" y="1677669"/>
                </a:lnTo>
                <a:lnTo>
                  <a:pt x="1071019" y="1577339"/>
                </a:lnTo>
                <a:close/>
              </a:path>
              <a:path w="1168400" h="2086610">
                <a:moveTo>
                  <a:pt x="1116672" y="1677669"/>
                </a:moveTo>
                <a:lnTo>
                  <a:pt x="975359" y="1677669"/>
                </a:lnTo>
                <a:lnTo>
                  <a:pt x="934720" y="1747519"/>
                </a:lnTo>
                <a:lnTo>
                  <a:pt x="1040129" y="1739900"/>
                </a:lnTo>
                <a:lnTo>
                  <a:pt x="1112276" y="1739900"/>
                </a:lnTo>
                <a:lnTo>
                  <a:pt x="1120139" y="1685289"/>
                </a:lnTo>
                <a:lnTo>
                  <a:pt x="1116672" y="1677669"/>
                </a:lnTo>
                <a:close/>
              </a:path>
              <a:path w="1168400" h="2086610">
                <a:moveTo>
                  <a:pt x="381020" y="60959"/>
                </a:moveTo>
                <a:lnTo>
                  <a:pt x="130809" y="60959"/>
                </a:lnTo>
                <a:lnTo>
                  <a:pt x="322579" y="63500"/>
                </a:lnTo>
                <a:lnTo>
                  <a:pt x="972820" y="1499869"/>
                </a:lnTo>
                <a:lnTo>
                  <a:pt x="822959" y="1558289"/>
                </a:lnTo>
                <a:lnTo>
                  <a:pt x="750570" y="1638300"/>
                </a:lnTo>
                <a:lnTo>
                  <a:pt x="877570" y="1577339"/>
                </a:lnTo>
                <a:lnTo>
                  <a:pt x="1071019" y="1577339"/>
                </a:lnTo>
                <a:lnTo>
                  <a:pt x="381020" y="60959"/>
                </a:lnTo>
                <a:close/>
              </a:path>
              <a:path w="1168400" h="2086610">
                <a:moveTo>
                  <a:pt x="127000" y="0"/>
                </a:moveTo>
                <a:lnTo>
                  <a:pt x="0" y="96520"/>
                </a:lnTo>
                <a:lnTo>
                  <a:pt x="130809" y="60959"/>
                </a:lnTo>
                <a:lnTo>
                  <a:pt x="381020" y="60959"/>
                </a:lnTo>
                <a:lnTo>
                  <a:pt x="361950" y="19050"/>
                </a:lnTo>
                <a:lnTo>
                  <a:pt x="1270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3" name="object 203"/>
          <p:cNvSpPr/>
          <p:nvPr/>
        </p:nvSpPr>
        <p:spPr>
          <a:xfrm>
            <a:off x="8392159" y="1452880"/>
            <a:ext cx="302260" cy="142240"/>
          </a:xfrm>
          <a:custGeom>
            <a:avLst/>
            <a:gdLst/>
            <a:ahLst/>
            <a:cxnLst/>
            <a:rect l="l" t="t" r="r" b="b"/>
            <a:pathLst>
              <a:path w="302259" h="142240">
                <a:moveTo>
                  <a:pt x="285750" y="0"/>
                </a:moveTo>
                <a:lnTo>
                  <a:pt x="152400" y="11430"/>
                </a:lnTo>
                <a:lnTo>
                  <a:pt x="0" y="107950"/>
                </a:lnTo>
                <a:lnTo>
                  <a:pt x="29210" y="142240"/>
                </a:lnTo>
                <a:lnTo>
                  <a:pt x="102870" y="71120"/>
                </a:lnTo>
                <a:lnTo>
                  <a:pt x="302260" y="29210"/>
                </a:lnTo>
                <a:lnTo>
                  <a:pt x="2857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4" name="object 204"/>
          <p:cNvSpPr/>
          <p:nvPr/>
        </p:nvSpPr>
        <p:spPr>
          <a:xfrm>
            <a:off x="8322309" y="1310639"/>
            <a:ext cx="320040" cy="154940"/>
          </a:xfrm>
          <a:custGeom>
            <a:avLst/>
            <a:gdLst/>
            <a:ahLst/>
            <a:cxnLst/>
            <a:rect l="l" t="t" r="r" b="b"/>
            <a:pathLst>
              <a:path w="320040" h="154940">
                <a:moveTo>
                  <a:pt x="290830" y="0"/>
                </a:moveTo>
                <a:lnTo>
                  <a:pt x="135890" y="31750"/>
                </a:lnTo>
                <a:lnTo>
                  <a:pt x="0" y="105410"/>
                </a:lnTo>
                <a:lnTo>
                  <a:pt x="17780" y="154939"/>
                </a:lnTo>
                <a:lnTo>
                  <a:pt x="132080" y="69850"/>
                </a:lnTo>
                <a:lnTo>
                  <a:pt x="320040" y="62230"/>
                </a:lnTo>
                <a:lnTo>
                  <a:pt x="29083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5" name="object 205"/>
          <p:cNvSpPr/>
          <p:nvPr/>
        </p:nvSpPr>
        <p:spPr>
          <a:xfrm>
            <a:off x="7890509" y="372109"/>
            <a:ext cx="330200" cy="148590"/>
          </a:xfrm>
          <a:custGeom>
            <a:avLst/>
            <a:gdLst/>
            <a:ahLst/>
            <a:cxnLst/>
            <a:rect l="l" t="t" r="r" b="b"/>
            <a:pathLst>
              <a:path w="330200" h="148590">
                <a:moveTo>
                  <a:pt x="302260" y="0"/>
                </a:moveTo>
                <a:lnTo>
                  <a:pt x="121920" y="26669"/>
                </a:lnTo>
                <a:lnTo>
                  <a:pt x="0" y="105410"/>
                </a:lnTo>
                <a:lnTo>
                  <a:pt x="21590" y="148589"/>
                </a:lnTo>
                <a:lnTo>
                  <a:pt x="125730" y="68579"/>
                </a:lnTo>
                <a:lnTo>
                  <a:pt x="330200" y="55879"/>
                </a:lnTo>
                <a:lnTo>
                  <a:pt x="30226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6" name="object 206"/>
          <p:cNvSpPr/>
          <p:nvPr/>
        </p:nvSpPr>
        <p:spPr>
          <a:xfrm>
            <a:off x="7834630" y="260350"/>
            <a:ext cx="325120" cy="151130"/>
          </a:xfrm>
          <a:custGeom>
            <a:avLst/>
            <a:gdLst/>
            <a:ahLst/>
            <a:cxnLst/>
            <a:rect l="l" t="t" r="r" b="b"/>
            <a:pathLst>
              <a:path w="325120" h="151129">
                <a:moveTo>
                  <a:pt x="300990" y="0"/>
                </a:moveTo>
                <a:lnTo>
                  <a:pt x="87629" y="41909"/>
                </a:lnTo>
                <a:lnTo>
                  <a:pt x="0" y="107950"/>
                </a:lnTo>
                <a:lnTo>
                  <a:pt x="29210" y="151129"/>
                </a:lnTo>
                <a:lnTo>
                  <a:pt x="114300" y="78740"/>
                </a:lnTo>
                <a:lnTo>
                  <a:pt x="325120" y="40640"/>
                </a:lnTo>
                <a:lnTo>
                  <a:pt x="30099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7" name="object 207"/>
          <p:cNvSpPr/>
          <p:nvPr/>
        </p:nvSpPr>
        <p:spPr>
          <a:xfrm>
            <a:off x="7730490" y="133350"/>
            <a:ext cx="67310" cy="152400"/>
          </a:xfrm>
          <a:custGeom>
            <a:avLst/>
            <a:gdLst/>
            <a:ahLst/>
            <a:cxnLst/>
            <a:rect l="l" t="t" r="r" b="b"/>
            <a:pathLst>
              <a:path w="67309" h="152400">
                <a:moveTo>
                  <a:pt x="0" y="0"/>
                </a:moveTo>
                <a:lnTo>
                  <a:pt x="67309" y="152400"/>
                </a:lnTo>
              </a:path>
            </a:pathLst>
          </a:custGeom>
          <a:ln w="3809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8" name="object 208"/>
          <p:cNvSpPr txBox="1">
            <a:spLocks noGrp="1"/>
          </p:cNvSpPr>
          <p:nvPr>
            <p:ph type="title"/>
          </p:nvPr>
        </p:nvSpPr>
        <p:spPr>
          <a:xfrm>
            <a:off x="1922779" y="1022350"/>
            <a:ext cx="4396740" cy="50526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200" b="1" dirty="0" smtClean="0">
                <a:solidFill>
                  <a:srgbClr val="000000"/>
                </a:solidFill>
              </a:rPr>
              <a:t>Simple Future Tense</a:t>
            </a:r>
            <a:endParaRPr sz="3200" b="1" dirty="0">
              <a:solidFill>
                <a:srgbClr val="000000"/>
              </a:solidFill>
            </a:endParaRPr>
          </a:p>
        </p:txBody>
      </p:sp>
      <p:sp>
        <p:nvSpPr>
          <p:cNvPr id="209" name="object 209"/>
          <p:cNvSpPr txBox="1"/>
          <p:nvPr/>
        </p:nvSpPr>
        <p:spPr>
          <a:xfrm>
            <a:off x="800100" y="1642110"/>
            <a:ext cx="7976871" cy="4832092"/>
          </a:xfrm>
          <a:prstGeom prst="rect">
            <a:avLst/>
          </a:prstGeom>
        </p:spPr>
        <p:txBody>
          <a:bodyPr vert="horz" wrap="square" lIns="0" tIns="30480" rIns="0" bIns="0" rtlCol="0">
            <a:spAutoFit/>
          </a:bodyPr>
          <a:lstStyle/>
          <a:p>
            <a:pPr marL="12065" marR="5080">
              <a:spcBef>
                <a:spcPts val="240"/>
              </a:spcBef>
              <a:tabLst>
                <a:tab pos="354965" algn="l"/>
                <a:tab pos="355600" algn="l"/>
              </a:tabLst>
            </a:pPr>
            <a:r>
              <a:rPr lang="en-US" sz="2400" dirty="0"/>
              <a:t>"What is your plan for this weekend?"</a:t>
            </a:r>
            <a:br>
              <a:rPr lang="en-US" sz="2400" dirty="0"/>
            </a:br>
            <a:r>
              <a:rPr lang="en-US" sz="2400" dirty="0"/>
              <a:t>°I . . . my brother."</a:t>
            </a:r>
            <a:br>
              <a:rPr lang="en-US" sz="2400" dirty="0"/>
            </a:br>
            <a:r>
              <a:rPr lang="en-US" sz="2400" dirty="0"/>
              <a:t>A. will visit</a:t>
            </a:r>
            <a:br>
              <a:rPr lang="en-US" sz="2400" dirty="0"/>
            </a:br>
            <a:r>
              <a:rPr lang="en-US" sz="2400" dirty="0"/>
              <a:t>B. will have visited</a:t>
            </a:r>
            <a:br>
              <a:rPr lang="en-US" sz="2400" dirty="0"/>
            </a:br>
            <a:r>
              <a:rPr lang="en-US" sz="2400" dirty="0"/>
              <a:t>C. will have been visiting</a:t>
            </a:r>
            <a:br>
              <a:rPr lang="en-US" sz="2400" dirty="0"/>
            </a:br>
            <a:r>
              <a:rPr lang="en-US" sz="2400" dirty="0"/>
              <a:t>D. have visited</a:t>
            </a:r>
            <a:br>
              <a:rPr lang="en-US" sz="2400" dirty="0"/>
            </a:br>
            <a:r>
              <a:rPr lang="en-US" sz="2400" dirty="0"/>
              <a:t>E. visited</a:t>
            </a:r>
            <a:br>
              <a:rPr lang="en-US" sz="2400" dirty="0"/>
            </a:br>
            <a:r>
              <a:rPr lang="en-US" sz="2400" dirty="0" err="1"/>
              <a:t>Jawaban</a:t>
            </a:r>
            <a:r>
              <a:rPr lang="en-US" sz="2400" dirty="0"/>
              <a:t> : A</a:t>
            </a:r>
            <a:br>
              <a:rPr lang="en-US" sz="2400" dirty="0"/>
            </a:br>
            <a:r>
              <a:rPr lang="en-US" sz="2400" dirty="0" err="1"/>
              <a:t>Pembahasan</a:t>
            </a:r>
            <a:r>
              <a:rPr lang="en-US" sz="2400" dirty="0"/>
              <a:t>:</a:t>
            </a:r>
            <a:br>
              <a:rPr lang="en-US" sz="2400" dirty="0"/>
            </a:br>
            <a:r>
              <a:rPr lang="en-US" sz="2400" dirty="0" err="1"/>
              <a:t>Kalimat</a:t>
            </a:r>
            <a:r>
              <a:rPr lang="en-US" sz="2400" dirty="0"/>
              <a:t> </a:t>
            </a:r>
            <a:r>
              <a:rPr lang="en-US" sz="2400" dirty="0" err="1"/>
              <a:t>pertanyaan</a:t>
            </a:r>
            <a:r>
              <a:rPr lang="en-US" sz="2400" dirty="0"/>
              <a:t>: "What is your plan for this weekend?" </a:t>
            </a:r>
            <a:r>
              <a:rPr lang="en-US" sz="2400" dirty="0" err="1"/>
              <a:t>mempunyai</a:t>
            </a:r>
            <a:r>
              <a:rPr lang="en-US" sz="2400" dirty="0"/>
              <a:t> </a:t>
            </a:r>
            <a:r>
              <a:rPr lang="en-US" sz="2400" dirty="0" err="1"/>
              <a:t>arti</a:t>
            </a:r>
            <a:r>
              <a:rPr lang="en-US" sz="2400" dirty="0"/>
              <a:t> "</a:t>
            </a:r>
            <a:r>
              <a:rPr lang="en-US" sz="2400" dirty="0" err="1"/>
              <a:t>Apa</a:t>
            </a:r>
            <a:r>
              <a:rPr lang="en-US" sz="2400" dirty="0"/>
              <a:t> </a:t>
            </a:r>
            <a:r>
              <a:rPr lang="en-US" sz="2400" dirty="0" err="1"/>
              <a:t>rencana</a:t>
            </a:r>
            <a:r>
              <a:rPr lang="en-US" sz="2400" dirty="0"/>
              <a:t> </a:t>
            </a:r>
            <a:r>
              <a:rPr lang="en-US" sz="2400" dirty="0" err="1"/>
              <a:t>anda</a:t>
            </a:r>
            <a:r>
              <a:rPr lang="en-US" sz="2400" dirty="0"/>
              <a:t> </a:t>
            </a:r>
            <a:r>
              <a:rPr lang="en-US" sz="2400" dirty="0" err="1"/>
              <a:t>akhir</a:t>
            </a:r>
            <a:r>
              <a:rPr lang="en-US" sz="2400" dirty="0"/>
              <a:t> </a:t>
            </a:r>
            <a:r>
              <a:rPr lang="en-US" sz="2400" dirty="0" err="1"/>
              <a:t>pekan</a:t>
            </a:r>
            <a:r>
              <a:rPr lang="en-US" sz="2400" dirty="0"/>
              <a:t> </a:t>
            </a:r>
            <a:r>
              <a:rPr lang="en-US" sz="2400" dirty="0" err="1"/>
              <a:t>nanti</a:t>
            </a:r>
            <a:r>
              <a:rPr lang="en-US" sz="2400" dirty="0"/>
              <a:t>?" Tense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menyatakan</a:t>
            </a:r>
            <a:r>
              <a:rPr lang="en-US" sz="2400" dirty="0"/>
              <a:t> </a:t>
            </a:r>
            <a:r>
              <a:rPr lang="en-US" sz="2400" dirty="0" err="1"/>
              <a:t>suatu</a:t>
            </a:r>
            <a:r>
              <a:rPr lang="en-US" sz="2400" dirty="0"/>
              <a:t> </a:t>
            </a:r>
            <a:r>
              <a:rPr lang="en-US" sz="2400" dirty="0" err="1"/>
              <a:t>rencana</a:t>
            </a:r>
            <a:r>
              <a:rPr lang="en-US" sz="2400" dirty="0"/>
              <a:t> di </a:t>
            </a:r>
            <a:r>
              <a:rPr lang="en-US" sz="2400" dirty="0" err="1"/>
              <a:t>waktu</a:t>
            </a:r>
            <a:r>
              <a:rPr lang="en-US" sz="2400" dirty="0"/>
              <a:t> </a:t>
            </a:r>
            <a:r>
              <a:rPr lang="en-US" sz="2400" dirty="0" err="1"/>
              <a:t>mendatang</a:t>
            </a:r>
            <a:r>
              <a:rPr lang="en-US" sz="2400" dirty="0"/>
              <a:t> </a:t>
            </a:r>
            <a:r>
              <a:rPr lang="en-US" sz="2400" dirty="0" err="1"/>
              <a:t>adalah</a:t>
            </a:r>
            <a:r>
              <a:rPr lang="en-US" sz="2400" dirty="0"/>
              <a:t> simple future (S + will/shall + V1).</a:t>
            </a:r>
            <a:endParaRPr sz="2400" dirty="0">
              <a:latin typeface="Comic Sans MS"/>
              <a:cs typeface="Comic Sans MS"/>
            </a:endParaRPr>
          </a:p>
        </p:txBody>
      </p:sp>
    </p:spTree>
  </p:cSld>
  <p:clrMapOvr>
    <a:masterClrMapping/>
  </p:clrMapOvr>
  <p:transition>
    <p:blinds dir="vert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-1270" y="0"/>
            <a:ext cx="9145270" cy="40640"/>
          </a:xfrm>
          <a:custGeom>
            <a:avLst/>
            <a:gdLst/>
            <a:ahLst/>
            <a:cxnLst/>
            <a:rect l="l" t="t" r="r" b="b"/>
            <a:pathLst>
              <a:path w="9145270" h="40640">
                <a:moveTo>
                  <a:pt x="0" y="40640"/>
                </a:moveTo>
                <a:lnTo>
                  <a:pt x="9145270" y="40640"/>
                </a:lnTo>
                <a:lnTo>
                  <a:pt x="9145270" y="0"/>
                </a:lnTo>
                <a:lnTo>
                  <a:pt x="0" y="0"/>
                </a:lnTo>
                <a:lnTo>
                  <a:pt x="0" y="40640"/>
                </a:lnTo>
                <a:close/>
              </a:path>
            </a:pathLst>
          </a:custGeom>
          <a:solidFill>
            <a:srgbClr val="16452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-1270" y="39369"/>
            <a:ext cx="9145270" cy="41910"/>
          </a:xfrm>
          <a:custGeom>
            <a:avLst/>
            <a:gdLst/>
            <a:ahLst/>
            <a:cxnLst/>
            <a:rect l="l" t="t" r="r" b="b"/>
            <a:pathLst>
              <a:path w="9145270" h="41910">
                <a:moveTo>
                  <a:pt x="0" y="41909"/>
                </a:moveTo>
                <a:lnTo>
                  <a:pt x="9145270" y="41909"/>
                </a:lnTo>
                <a:lnTo>
                  <a:pt x="9145270" y="0"/>
                </a:lnTo>
                <a:lnTo>
                  <a:pt x="0" y="0"/>
                </a:lnTo>
                <a:lnTo>
                  <a:pt x="0" y="41909"/>
                </a:lnTo>
                <a:close/>
              </a:path>
            </a:pathLst>
          </a:custGeom>
          <a:solidFill>
            <a:srgbClr val="16452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-1270" y="81280"/>
            <a:ext cx="9145270" cy="40640"/>
          </a:xfrm>
          <a:custGeom>
            <a:avLst/>
            <a:gdLst/>
            <a:ahLst/>
            <a:cxnLst/>
            <a:rect l="l" t="t" r="r" b="b"/>
            <a:pathLst>
              <a:path w="9145270" h="40639">
                <a:moveTo>
                  <a:pt x="0" y="40640"/>
                </a:moveTo>
                <a:lnTo>
                  <a:pt x="9145270" y="40640"/>
                </a:lnTo>
                <a:lnTo>
                  <a:pt x="9145270" y="0"/>
                </a:lnTo>
                <a:lnTo>
                  <a:pt x="0" y="0"/>
                </a:lnTo>
                <a:lnTo>
                  <a:pt x="0" y="40640"/>
                </a:lnTo>
                <a:close/>
              </a:path>
            </a:pathLst>
          </a:custGeom>
          <a:solidFill>
            <a:srgbClr val="16462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-1270" y="121920"/>
            <a:ext cx="9145270" cy="40640"/>
          </a:xfrm>
          <a:custGeom>
            <a:avLst/>
            <a:gdLst/>
            <a:ahLst/>
            <a:cxnLst/>
            <a:rect l="l" t="t" r="r" b="b"/>
            <a:pathLst>
              <a:path w="9145270" h="40639">
                <a:moveTo>
                  <a:pt x="0" y="40639"/>
                </a:moveTo>
                <a:lnTo>
                  <a:pt x="9145270" y="40639"/>
                </a:lnTo>
                <a:lnTo>
                  <a:pt x="9145270" y="0"/>
                </a:lnTo>
                <a:lnTo>
                  <a:pt x="0" y="0"/>
                </a:lnTo>
                <a:lnTo>
                  <a:pt x="0" y="40639"/>
                </a:lnTo>
                <a:close/>
              </a:path>
            </a:pathLst>
          </a:custGeom>
          <a:solidFill>
            <a:srgbClr val="16472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-1270" y="162560"/>
            <a:ext cx="9145270" cy="41910"/>
          </a:xfrm>
          <a:custGeom>
            <a:avLst/>
            <a:gdLst/>
            <a:ahLst/>
            <a:cxnLst/>
            <a:rect l="l" t="t" r="r" b="b"/>
            <a:pathLst>
              <a:path w="9145270" h="41910">
                <a:moveTo>
                  <a:pt x="0" y="41910"/>
                </a:moveTo>
                <a:lnTo>
                  <a:pt x="9145270" y="41910"/>
                </a:lnTo>
                <a:lnTo>
                  <a:pt x="9145270" y="0"/>
                </a:lnTo>
                <a:lnTo>
                  <a:pt x="0" y="0"/>
                </a:lnTo>
                <a:lnTo>
                  <a:pt x="0" y="41910"/>
                </a:lnTo>
                <a:close/>
              </a:path>
            </a:pathLst>
          </a:custGeom>
          <a:solidFill>
            <a:srgbClr val="17483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-1270" y="204470"/>
            <a:ext cx="9145270" cy="40640"/>
          </a:xfrm>
          <a:custGeom>
            <a:avLst/>
            <a:gdLst/>
            <a:ahLst/>
            <a:cxnLst/>
            <a:rect l="l" t="t" r="r" b="b"/>
            <a:pathLst>
              <a:path w="9145270" h="40639">
                <a:moveTo>
                  <a:pt x="0" y="40639"/>
                </a:moveTo>
                <a:lnTo>
                  <a:pt x="9145270" y="40639"/>
                </a:lnTo>
                <a:lnTo>
                  <a:pt x="9145270" y="0"/>
                </a:lnTo>
                <a:lnTo>
                  <a:pt x="0" y="0"/>
                </a:lnTo>
                <a:lnTo>
                  <a:pt x="0" y="40639"/>
                </a:lnTo>
                <a:close/>
              </a:path>
            </a:pathLst>
          </a:custGeom>
          <a:solidFill>
            <a:srgbClr val="17493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-1270" y="245109"/>
            <a:ext cx="9145270" cy="40640"/>
          </a:xfrm>
          <a:custGeom>
            <a:avLst/>
            <a:gdLst/>
            <a:ahLst/>
            <a:cxnLst/>
            <a:rect l="l" t="t" r="r" b="b"/>
            <a:pathLst>
              <a:path w="9145270" h="40639">
                <a:moveTo>
                  <a:pt x="0" y="40640"/>
                </a:moveTo>
                <a:lnTo>
                  <a:pt x="9145270" y="40640"/>
                </a:lnTo>
                <a:lnTo>
                  <a:pt x="9145270" y="0"/>
                </a:lnTo>
                <a:lnTo>
                  <a:pt x="0" y="0"/>
                </a:lnTo>
                <a:lnTo>
                  <a:pt x="0" y="40640"/>
                </a:lnTo>
                <a:close/>
              </a:path>
            </a:pathLst>
          </a:custGeom>
          <a:solidFill>
            <a:srgbClr val="174A3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-1270" y="285750"/>
            <a:ext cx="9145270" cy="41910"/>
          </a:xfrm>
          <a:custGeom>
            <a:avLst/>
            <a:gdLst/>
            <a:ahLst/>
            <a:cxnLst/>
            <a:rect l="l" t="t" r="r" b="b"/>
            <a:pathLst>
              <a:path w="9145270" h="41910">
                <a:moveTo>
                  <a:pt x="0" y="41909"/>
                </a:moveTo>
                <a:lnTo>
                  <a:pt x="9145270" y="41909"/>
                </a:lnTo>
                <a:lnTo>
                  <a:pt x="9145270" y="0"/>
                </a:lnTo>
                <a:lnTo>
                  <a:pt x="0" y="0"/>
                </a:lnTo>
                <a:lnTo>
                  <a:pt x="0" y="41909"/>
                </a:lnTo>
                <a:close/>
              </a:path>
            </a:pathLst>
          </a:custGeom>
          <a:solidFill>
            <a:srgbClr val="184B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-1270" y="327659"/>
            <a:ext cx="9145270" cy="40640"/>
          </a:xfrm>
          <a:custGeom>
            <a:avLst/>
            <a:gdLst/>
            <a:ahLst/>
            <a:cxnLst/>
            <a:rect l="l" t="t" r="r" b="b"/>
            <a:pathLst>
              <a:path w="9145270" h="40639">
                <a:moveTo>
                  <a:pt x="0" y="40640"/>
                </a:moveTo>
                <a:lnTo>
                  <a:pt x="9145270" y="40640"/>
                </a:lnTo>
                <a:lnTo>
                  <a:pt x="9145270" y="0"/>
                </a:lnTo>
                <a:lnTo>
                  <a:pt x="0" y="0"/>
                </a:lnTo>
                <a:lnTo>
                  <a:pt x="0" y="40640"/>
                </a:lnTo>
                <a:close/>
              </a:path>
            </a:pathLst>
          </a:custGeom>
          <a:solidFill>
            <a:srgbClr val="184C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-1270" y="368300"/>
            <a:ext cx="9145270" cy="40640"/>
          </a:xfrm>
          <a:custGeom>
            <a:avLst/>
            <a:gdLst/>
            <a:ahLst/>
            <a:cxnLst/>
            <a:rect l="l" t="t" r="r" b="b"/>
            <a:pathLst>
              <a:path w="9145270" h="40640">
                <a:moveTo>
                  <a:pt x="0" y="40640"/>
                </a:moveTo>
                <a:lnTo>
                  <a:pt x="9145270" y="40640"/>
                </a:lnTo>
                <a:lnTo>
                  <a:pt x="9145270" y="0"/>
                </a:lnTo>
                <a:lnTo>
                  <a:pt x="0" y="0"/>
                </a:lnTo>
                <a:lnTo>
                  <a:pt x="0" y="40640"/>
                </a:lnTo>
                <a:close/>
              </a:path>
            </a:pathLst>
          </a:custGeom>
          <a:solidFill>
            <a:srgbClr val="184D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-1270" y="408940"/>
            <a:ext cx="9145270" cy="41910"/>
          </a:xfrm>
          <a:custGeom>
            <a:avLst/>
            <a:gdLst/>
            <a:ahLst/>
            <a:cxnLst/>
            <a:rect l="l" t="t" r="r" b="b"/>
            <a:pathLst>
              <a:path w="9145270" h="41909">
                <a:moveTo>
                  <a:pt x="0" y="41909"/>
                </a:moveTo>
                <a:lnTo>
                  <a:pt x="9145270" y="41909"/>
                </a:lnTo>
                <a:lnTo>
                  <a:pt x="9145270" y="0"/>
                </a:lnTo>
                <a:lnTo>
                  <a:pt x="0" y="0"/>
                </a:lnTo>
                <a:lnTo>
                  <a:pt x="0" y="41909"/>
                </a:lnTo>
                <a:close/>
              </a:path>
            </a:pathLst>
          </a:custGeom>
          <a:solidFill>
            <a:srgbClr val="194E3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-1270" y="450850"/>
            <a:ext cx="9145270" cy="40640"/>
          </a:xfrm>
          <a:custGeom>
            <a:avLst/>
            <a:gdLst/>
            <a:ahLst/>
            <a:cxnLst/>
            <a:rect l="l" t="t" r="r" b="b"/>
            <a:pathLst>
              <a:path w="9145270" h="40640">
                <a:moveTo>
                  <a:pt x="0" y="40640"/>
                </a:moveTo>
                <a:lnTo>
                  <a:pt x="9145270" y="40640"/>
                </a:lnTo>
                <a:lnTo>
                  <a:pt x="9145270" y="0"/>
                </a:lnTo>
                <a:lnTo>
                  <a:pt x="0" y="0"/>
                </a:lnTo>
                <a:lnTo>
                  <a:pt x="0" y="40640"/>
                </a:lnTo>
                <a:close/>
              </a:path>
            </a:pathLst>
          </a:custGeom>
          <a:solidFill>
            <a:srgbClr val="194F3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-1270" y="491490"/>
            <a:ext cx="9145270" cy="41910"/>
          </a:xfrm>
          <a:custGeom>
            <a:avLst/>
            <a:gdLst/>
            <a:ahLst/>
            <a:cxnLst/>
            <a:rect l="l" t="t" r="r" b="b"/>
            <a:pathLst>
              <a:path w="9145270" h="41909">
                <a:moveTo>
                  <a:pt x="0" y="41909"/>
                </a:moveTo>
                <a:lnTo>
                  <a:pt x="9145270" y="41909"/>
                </a:lnTo>
                <a:lnTo>
                  <a:pt x="9145270" y="0"/>
                </a:lnTo>
                <a:lnTo>
                  <a:pt x="0" y="0"/>
                </a:lnTo>
                <a:lnTo>
                  <a:pt x="0" y="41909"/>
                </a:lnTo>
                <a:close/>
              </a:path>
            </a:pathLst>
          </a:custGeom>
          <a:solidFill>
            <a:srgbClr val="19503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-1270" y="533400"/>
            <a:ext cx="9145270" cy="40640"/>
          </a:xfrm>
          <a:custGeom>
            <a:avLst/>
            <a:gdLst/>
            <a:ahLst/>
            <a:cxnLst/>
            <a:rect l="l" t="t" r="r" b="b"/>
            <a:pathLst>
              <a:path w="9145270" h="40640">
                <a:moveTo>
                  <a:pt x="0" y="40640"/>
                </a:moveTo>
                <a:lnTo>
                  <a:pt x="9145270" y="40640"/>
                </a:lnTo>
                <a:lnTo>
                  <a:pt x="9145270" y="0"/>
                </a:lnTo>
                <a:lnTo>
                  <a:pt x="0" y="0"/>
                </a:lnTo>
                <a:lnTo>
                  <a:pt x="0" y="40640"/>
                </a:lnTo>
                <a:close/>
              </a:path>
            </a:pathLst>
          </a:custGeom>
          <a:solidFill>
            <a:srgbClr val="1A513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-1270" y="574040"/>
            <a:ext cx="9145270" cy="40640"/>
          </a:xfrm>
          <a:custGeom>
            <a:avLst/>
            <a:gdLst/>
            <a:ahLst/>
            <a:cxnLst/>
            <a:rect l="l" t="t" r="r" b="b"/>
            <a:pathLst>
              <a:path w="9145270" h="40640">
                <a:moveTo>
                  <a:pt x="0" y="40640"/>
                </a:moveTo>
                <a:lnTo>
                  <a:pt x="9145270" y="40640"/>
                </a:lnTo>
                <a:lnTo>
                  <a:pt x="9145270" y="0"/>
                </a:lnTo>
                <a:lnTo>
                  <a:pt x="0" y="0"/>
                </a:lnTo>
                <a:lnTo>
                  <a:pt x="0" y="40640"/>
                </a:lnTo>
                <a:close/>
              </a:path>
            </a:pathLst>
          </a:custGeom>
          <a:solidFill>
            <a:srgbClr val="1A523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-1270" y="614680"/>
            <a:ext cx="9145270" cy="40640"/>
          </a:xfrm>
          <a:custGeom>
            <a:avLst/>
            <a:gdLst/>
            <a:ahLst/>
            <a:cxnLst/>
            <a:rect l="l" t="t" r="r" b="b"/>
            <a:pathLst>
              <a:path w="9145270" h="40640">
                <a:moveTo>
                  <a:pt x="0" y="40640"/>
                </a:moveTo>
                <a:lnTo>
                  <a:pt x="9145270" y="40640"/>
                </a:lnTo>
                <a:lnTo>
                  <a:pt x="9145270" y="0"/>
                </a:lnTo>
                <a:lnTo>
                  <a:pt x="0" y="0"/>
                </a:lnTo>
                <a:lnTo>
                  <a:pt x="0" y="40640"/>
                </a:lnTo>
                <a:close/>
              </a:path>
            </a:pathLst>
          </a:custGeom>
          <a:solidFill>
            <a:srgbClr val="1A533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-1270" y="655319"/>
            <a:ext cx="9145270" cy="41910"/>
          </a:xfrm>
          <a:custGeom>
            <a:avLst/>
            <a:gdLst/>
            <a:ahLst/>
            <a:cxnLst/>
            <a:rect l="l" t="t" r="r" b="b"/>
            <a:pathLst>
              <a:path w="9145270" h="41909">
                <a:moveTo>
                  <a:pt x="0" y="41909"/>
                </a:moveTo>
                <a:lnTo>
                  <a:pt x="9145270" y="41909"/>
                </a:lnTo>
                <a:lnTo>
                  <a:pt x="9145270" y="0"/>
                </a:lnTo>
                <a:lnTo>
                  <a:pt x="0" y="0"/>
                </a:lnTo>
                <a:lnTo>
                  <a:pt x="0" y="41909"/>
                </a:lnTo>
                <a:close/>
              </a:path>
            </a:pathLst>
          </a:custGeom>
          <a:solidFill>
            <a:srgbClr val="1B543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-1270" y="697230"/>
            <a:ext cx="9145270" cy="40640"/>
          </a:xfrm>
          <a:custGeom>
            <a:avLst/>
            <a:gdLst/>
            <a:ahLst/>
            <a:cxnLst/>
            <a:rect l="l" t="t" r="r" b="b"/>
            <a:pathLst>
              <a:path w="9145270" h="40640">
                <a:moveTo>
                  <a:pt x="0" y="40640"/>
                </a:moveTo>
                <a:lnTo>
                  <a:pt x="9145270" y="40640"/>
                </a:lnTo>
                <a:lnTo>
                  <a:pt x="9145270" y="0"/>
                </a:lnTo>
                <a:lnTo>
                  <a:pt x="0" y="0"/>
                </a:lnTo>
                <a:lnTo>
                  <a:pt x="0" y="40640"/>
                </a:lnTo>
                <a:close/>
              </a:path>
            </a:pathLst>
          </a:custGeom>
          <a:solidFill>
            <a:srgbClr val="1B553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-1270" y="737869"/>
            <a:ext cx="9145270" cy="40640"/>
          </a:xfrm>
          <a:custGeom>
            <a:avLst/>
            <a:gdLst/>
            <a:ahLst/>
            <a:cxnLst/>
            <a:rect l="l" t="t" r="r" b="b"/>
            <a:pathLst>
              <a:path w="9145270" h="40640">
                <a:moveTo>
                  <a:pt x="0" y="40640"/>
                </a:moveTo>
                <a:lnTo>
                  <a:pt x="9145270" y="40640"/>
                </a:lnTo>
                <a:lnTo>
                  <a:pt x="9145270" y="0"/>
                </a:lnTo>
                <a:lnTo>
                  <a:pt x="0" y="0"/>
                </a:lnTo>
                <a:lnTo>
                  <a:pt x="0" y="40640"/>
                </a:lnTo>
                <a:close/>
              </a:path>
            </a:pathLst>
          </a:custGeom>
          <a:solidFill>
            <a:srgbClr val="1B563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-1270" y="778509"/>
            <a:ext cx="9145270" cy="41910"/>
          </a:xfrm>
          <a:custGeom>
            <a:avLst/>
            <a:gdLst/>
            <a:ahLst/>
            <a:cxnLst/>
            <a:rect l="l" t="t" r="r" b="b"/>
            <a:pathLst>
              <a:path w="9145270" h="41909">
                <a:moveTo>
                  <a:pt x="0" y="41909"/>
                </a:moveTo>
                <a:lnTo>
                  <a:pt x="9145270" y="41909"/>
                </a:lnTo>
                <a:lnTo>
                  <a:pt x="9145270" y="0"/>
                </a:lnTo>
                <a:lnTo>
                  <a:pt x="0" y="0"/>
                </a:lnTo>
                <a:lnTo>
                  <a:pt x="0" y="41909"/>
                </a:lnTo>
                <a:close/>
              </a:path>
            </a:pathLst>
          </a:custGeom>
          <a:solidFill>
            <a:srgbClr val="1C573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-1270" y="820419"/>
            <a:ext cx="9145270" cy="40640"/>
          </a:xfrm>
          <a:custGeom>
            <a:avLst/>
            <a:gdLst/>
            <a:ahLst/>
            <a:cxnLst/>
            <a:rect l="l" t="t" r="r" b="b"/>
            <a:pathLst>
              <a:path w="9145270" h="40640">
                <a:moveTo>
                  <a:pt x="0" y="40640"/>
                </a:moveTo>
                <a:lnTo>
                  <a:pt x="9145270" y="40640"/>
                </a:lnTo>
                <a:lnTo>
                  <a:pt x="9145270" y="0"/>
                </a:lnTo>
                <a:lnTo>
                  <a:pt x="0" y="0"/>
                </a:lnTo>
                <a:lnTo>
                  <a:pt x="0" y="40640"/>
                </a:lnTo>
                <a:close/>
              </a:path>
            </a:pathLst>
          </a:custGeom>
          <a:solidFill>
            <a:srgbClr val="1C583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-1270" y="861060"/>
            <a:ext cx="9145270" cy="41910"/>
          </a:xfrm>
          <a:custGeom>
            <a:avLst/>
            <a:gdLst/>
            <a:ahLst/>
            <a:cxnLst/>
            <a:rect l="l" t="t" r="r" b="b"/>
            <a:pathLst>
              <a:path w="9145270" h="41909">
                <a:moveTo>
                  <a:pt x="0" y="41909"/>
                </a:moveTo>
                <a:lnTo>
                  <a:pt x="9145270" y="41909"/>
                </a:lnTo>
                <a:lnTo>
                  <a:pt x="9145270" y="0"/>
                </a:lnTo>
                <a:lnTo>
                  <a:pt x="0" y="0"/>
                </a:lnTo>
                <a:lnTo>
                  <a:pt x="0" y="41909"/>
                </a:lnTo>
                <a:close/>
              </a:path>
            </a:pathLst>
          </a:custGeom>
          <a:solidFill>
            <a:srgbClr val="1C593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-1270" y="902969"/>
            <a:ext cx="9145270" cy="40640"/>
          </a:xfrm>
          <a:custGeom>
            <a:avLst/>
            <a:gdLst/>
            <a:ahLst/>
            <a:cxnLst/>
            <a:rect l="l" t="t" r="r" b="b"/>
            <a:pathLst>
              <a:path w="9145270" h="40640">
                <a:moveTo>
                  <a:pt x="0" y="40640"/>
                </a:moveTo>
                <a:lnTo>
                  <a:pt x="9145270" y="40640"/>
                </a:lnTo>
                <a:lnTo>
                  <a:pt x="9145270" y="0"/>
                </a:lnTo>
                <a:lnTo>
                  <a:pt x="0" y="0"/>
                </a:lnTo>
                <a:lnTo>
                  <a:pt x="0" y="40640"/>
                </a:lnTo>
                <a:close/>
              </a:path>
            </a:pathLst>
          </a:custGeom>
          <a:solidFill>
            <a:srgbClr val="1D5A3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-1270" y="943610"/>
            <a:ext cx="9145270" cy="40640"/>
          </a:xfrm>
          <a:custGeom>
            <a:avLst/>
            <a:gdLst/>
            <a:ahLst/>
            <a:cxnLst/>
            <a:rect l="l" t="t" r="r" b="b"/>
            <a:pathLst>
              <a:path w="9145270" h="40640">
                <a:moveTo>
                  <a:pt x="0" y="40640"/>
                </a:moveTo>
                <a:lnTo>
                  <a:pt x="9145270" y="40640"/>
                </a:lnTo>
                <a:lnTo>
                  <a:pt x="9145270" y="0"/>
                </a:lnTo>
                <a:lnTo>
                  <a:pt x="0" y="0"/>
                </a:lnTo>
                <a:lnTo>
                  <a:pt x="0" y="40640"/>
                </a:lnTo>
                <a:close/>
              </a:path>
            </a:pathLst>
          </a:custGeom>
          <a:solidFill>
            <a:srgbClr val="1D5B3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-1270" y="984250"/>
            <a:ext cx="9145270" cy="41910"/>
          </a:xfrm>
          <a:custGeom>
            <a:avLst/>
            <a:gdLst/>
            <a:ahLst/>
            <a:cxnLst/>
            <a:rect l="l" t="t" r="r" b="b"/>
            <a:pathLst>
              <a:path w="9145270" h="41909">
                <a:moveTo>
                  <a:pt x="0" y="41909"/>
                </a:moveTo>
                <a:lnTo>
                  <a:pt x="9145270" y="41909"/>
                </a:lnTo>
                <a:lnTo>
                  <a:pt x="9145270" y="0"/>
                </a:lnTo>
                <a:lnTo>
                  <a:pt x="0" y="0"/>
                </a:lnTo>
                <a:lnTo>
                  <a:pt x="0" y="41909"/>
                </a:lnTo>
                <a:close/>
              </a:path>
            </a:pathLst>
          </a:custGeom>
          <a:solidFill>
            <a:srgbClr val="1D5C3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-1270" y="1026160"/>
            <a:ext cx="9145270" cy="40640"/>
          </a:xfrm>
          <a:custGeom>
            <a:avLst/>
            <a:gdLst/>
            <a:ahLst/>
            <a:cxnLst/>
            <a:rect l="l" t="t" r="r" b="b"/>
            <a:pathLst>
              <a:path w="9145270" h="40640">
                <a:moveTo>
                  <a:pt x="0" y="40640"/>
                </a:moveTo>
                <a:lnTo>
                  <a:pt x="9145270" y="40640"/>
                </a:lnTo>
                <a:lnTo>
                  <a:pt x="9145270" y="0"/>
                </a:lnTo>
                <a:lnTo>
                  <a:pt x="0" y="0"/>
                </a:lnTo>
                <a:lnTo>
                  <a:pt x="0" y="40640"/>
                </a:lnTo>
                <a:close/>
              </a:path>
            </a:pathLst>
          </a:custGeom>
          <a:solidFill>
            <a:srgbClr val="1E5D3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-1270" y="1066800"/>
            <a:ext cx="9145270" cy="40640"/>
          </a:xfrm>
          <a:custGeom>
            <a:avLst/>
            <a:gdLst/>
            <a:ahLst/>
            <a:cxnLst/>
            <a:rect l="l" t="t" r="r" b="b"/>
            <a:pathLst>
              <a:path w="9145270" h="40640">
                <a:moveTo>
                  <a:pt x="0" y="40640"/>
                </a:moveTo>
                <a:lnTo>
                  <a:pt x="9145270" y="40640"/>
                </a:lnTo>
                <a:lnTo>
                  <a:pt x="9145270" y="0"/>
                </a:lnTo>
                <a:lnTo>
                  <a:pt x="0" y="0"/>
                </a:lnTo>
                <a:lnTo>
                  <a:pt x="0" y="40640"/>
                </a:lnTo>
                <a:close/>
              </a:path>
            </a:pathLst>
          </a:custGeom>
          <a:solidFill>
            <a:srgbClr val="1E5E3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-1270" y="1107439"/>
            <a:ext cx="9145270" cy="41910"/>
          </a:xfrm>
          <a:custGeom>
            <a:avLst/>
            <a:gdLst/>
            <a:ahLst/>
            <a:cxnLst/>
            <a:rect l="l" t="t" r="r" b="b"/>
            <a:pathLst>
              <a:path w="9145270" h="41909">
                <a:moveTo>
                  <a:pt x="0" y="41909"/>
                </a:moveTo>
                <a:lnTo>
                  <a:pt x="9145270" y="41909"/>
                </a:lnTo>
                <a:lnTo>
                  <a:pt x="9145270" y="0"/>
                </a:lnTo>
                <a:lnTo>
                  <a:pt x="0" y="0"/>
                </a:lnTo>
                <a:lnTo>
                  <a:pt x="0" y="41909"/>
                </a:lnTo>
                <a:close/>
              </a:path>
            </a:pathLst>
          </a:custGeom>
          <a:solidFill>
            <a:srgbClr val="1E5F3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-1270" y="1149350"/>
            <a:ext cx="9145270" cy="40640"/>
          </a:xfrm>
          <a:custGeom>
            <a:avLst/>
            <a:gdLst/>
            <a:ahLst/>
            <a:cxnLst/>
            <a:rect l="l" t="t" r="r" b="b"/>
            <a:pathLst>
              <a:path w="9145270" h="40640">
                <a:moveTo>
                  <a:pt x="0" y="40640"/>
                </a:moveTo>
                <a:lnTo>
                  <a:pt x="9145270" y="40640"/>
                </a:lnTo>
                <a:lnTo>
                  <a:pt x="9145270" y="0"/>
                </a:lnTo>
                <a:lnTo>
                  <a:pt x="0" y="0"/>
                </a:lnTo>
                <a:lnTo>
                  <a:pt x="0" y="40640"/>
                </a:lnTo>
                <a:close/>
              </a:path>
            </a:pathLst>
          </a:custGeom>
          <a:solidFill>
            <a:srgbClr val="1F604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-1270" y="1189989"/>
            <a:ext cx="9145270" cy="40640"/>
          </a:xfrm>
          <a:custGeom>
            <a:avLst/>
            <a:gdLst/>
            <a:ahLst/>
            <a:cxnLst/>
            <a:rect l="l" t="t" r="r" b="b"/>
            <a:pathLst>
              <a:path w="9145270" h="40640">
                <a:moveTo>
                  <a:pt x="0" y="40640"/>
                </a:moveTo>
                <a:lnTo>
                  <a:pt x="9145270" y="40640"/>
                </a:lnTo>
                <a:lnTo>
                  <a:pt x="9145270" y="0"/>
                </a:lnTo>
                <a:lnTo>
                  <a:pt x="0" y="0"/>
                </a:lnTo>
                <a:lnTo>
                  <a:pt x="0" y="40640"/>
                </a:lnTo>
                <a:close/>
              </a:path>
            </a:pathLst>
          </a:custGeom>
          <a:solidFill>
            <a:srgbClr val="1F614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-1270" y="1230630"/>
            <a:ext cx="9145270" cy="40640"/>
          </a:xfrm>
          <a:custGeom>
            <a:avLst/>
            <a:gdLst/>
            <a:ahLst/>
            <a:cxnLst/>
            <a:rect l="l" t="t" r="r" b="b"/>
            <a:pathLst>
              <a:path w="9145270" h="40640">
                <a:moveTo>
                  <a:pt x="0" y="40640"/>
                </a:moveTo>
                <a:lnTo>
                  <a:pt x="9145270" y="40640"/>
                </a:lnTo>
                <a:lnTo>
                  <a:pt x="9145270" y="0"/>
                </a:lnTo>
                <a:lnTo>
                  <a:pt x="0" y="0"/>
                </a:lnTo>
                <a:lnTo>
                  <a:pt x="0" y="40640"/>
                </a:lnTo>
                <a:close/>
              </a:path>
            </a:pathLst>
          </a:custGeom>
          <a:solidFill>
            <a:srgbClr val="1F624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-1270" y="1271269"/>
            <a:ext cx="9145270" cy="41910"/>
          </a:xfrm>
          <a:custGeom>
            <a:avLst/>
            <a:gdLst/>
            <a:ahLst/>
            <a:cxnLst/>
            <a:rect l="l" t="t" r="r" b="b"/>
            <a:pathLst>
              <a:path w="9145270" h="41909">
                <a:moveTo>
                  <a:pt x="0" y="41909"/>
                </a:moveTo>
                <a:lnTo>
                  <a:pt x="9145270" y="41909"/>
                </a:lnTo>
                <a:lnTo>
                  <a:pt x="9145270" y="0"/>
                </a:lnTo>
                <a:lnTo>
                  <a:pt x="0" y="0"/>
                </a:lnTo>
                <a:lnTo>
                  <a:pt x="0" y="41909"/>
                </a:lnTo>
                <a:close/>
              </a:path>
            </a:pathLst>
          </a:custGeom>
          <a:solidFill>
            <a:srgbClr val="20634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-1270" y="1313180"/>
            <a:ext cx="9145270" cy="40640"/>
          </a:xfrm>
          <a:custGeom>
            <a:avLst/>
            <a:gdLst/>
            <a:ahLst/>
            <a:cxnLst/>
            <a:rect l="l" t="t" r="r" b="b"/>
            <a:pathLst>
              <a:path w="9145270" h="40640">
                <a:moveTo>
                  <a:pt x="0" y="40640"/>
                </a:moveTo>
                <a:lnTo>
                  <a:pt x="9145270" y="40640"/>
                </a:lnTo>
                <a:lnTo>
                  <a:pt x="9145270" y="0"/>
                </a:lnTo>
                <a:lnTo>
                  <a:pt x="0" y="0"/>
                </a:lnTo>
                <a:lnTo>
                  <a:pt x="0" y="40640"/>
                </a:lnTo>
                <a:close/>
              </a:path>
            </a:pathLst>
          </a:custGeom>
          <a:solidFill>
            <a:srgbClr val="20644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-1270" y="1353819"/>
            <a:ext cx="9145270" cy="41910"/>
          </a:xfrm>
          <a:custGeom>
            <a:avLst/>
            <a:gdLst/>
            <a:ahLst/>
            <a:cxnLst/>
            <a:rect l="l" t="t" r="r" b="b"/>
            <a:pathLst>
              <a:path w="9145270" h="41909">
                <a:moveTo>
                  <a:pt x="0" y="41909"/>
                </a:moveTo>
                <a:lnTo>
                  <a:pt x="9145270" y="41909"/>
                </a:lnTo>
                <a:lnTo>
                  <a:pt x="9145270" y="0"/>
                </a:lnTo>
                <a:lnTo>
                  <a:pt x="0" y="0"/>
                </a:lnTo>
                <a:lnTo>
                  <a:pt x="0" y="41909"/>
                </a:lnTo>
                <a:close/>
              </a:path>
            </a:pathLst>
          </a:custGeom>
          <a:solidFill>
            <a:srgbClr val="20664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-1270" y="1395730"/>
            <a:ext cx="9145270" cy="40640"/>
          </a:xfrm>
          <a:custGeom>
            <a:avLst/>
            <a:gdLst/>
            <a:ahLst/>
            <a:cxnLst/>
            <a:rect l="l" t="t" r="r" b="b"/>
            <a:pathLst>
              <a:path w="9145270" h="40640">
                <a:moveTo>
                  <a:pt x="0" y="40640"/>
                </a:moveTo>
                <a:lnTo>
                  <a:pt x="9145270" y="40640"/>
                </a:lnTo>
                <a:lnTo>
                  <a:pt x="9145270" y="0"/>
                </a:lnTo>
                <a:lnTo>
                  <a:pt x="0" y="0"/>
                </a:lnTo>
                <a:lnTo>
                  <a:pt x="0" y="40640"/>
                </a:lnTo>
                <a:close/>
              </a:path>
            </a:pathLst>
          </a:custGeom>
          <a:solidFill>
            <a:srgbClr val="21664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-1270" y="1436369"/>
            <a:ext cx="9145270" cy="40640"/>
          </a:xfrm>
          <a:custGeom>
            <a:avLst/>
            <a:gdLst/>
            <a:ahLst/>
            <a:cxnLst/>
            <a:rect l="l" t="t" r="r" b="b"/>
            <a:pathLst>
              <a:path w="9145270" h="40640">
                <a:moveTo>
                  <a:pt x="0" y="40640"/>
                </a:moveTo>
                <a:lnTo>
                  <a:pt x="9145270" y="40640"/>
                </a:lnTo>
                <a:lnTo>
                  <a:pt x="9145270" y="0"/>
                </a:lnTo>
                <a:lnTo>
                  <a:pt x="0" y="0"/>
                </a:lnTo>
                <a:lnTo>
                  <a:pt x="0" y="40640"/>
                </a:lnTo>
                <a:close/>
              </a:path>
            </a:pathLst>
          </a:custGeom>
          <a:solidFill>
            <a:srgbClr val="21674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-1270" y="1477010"/>
            <a:ext cx="9145270" cy="41910"/>
          </a:xfrm>
          <a:custGeom>
            <a:avLst/>
            <a:gdLst/>
            <a:ahLst/>
            <a:cxnLst/>
            <a:rect l="l" t="t" r="r" b="b"/>
            <a:pathLst>
              <a:path w="9145270" h="41909">
                <a:moveTo>
                  <a:pt x="0" y="41909"/>
                </a:moveTo>
                <a:lnTo>
                  <a:pt x="9145270" y="41909"/>
                </a:lnTo>
                <a:lnTo>
                  <a:pt x="9145270" y="0"/>
                </a:lnTo>
                <a:lnTo>
                  <a:pt x="0" y="0"/>
                </a:lnTo>
                <a:lnTo>
                  <a:pt x="0" y="41909"/>
                </a:lnTo>
                <a:close/>
              </a:path>
            </a:pathLst>
          </a:custGeom>
          <a:solidFill>
            <a:srgbClr val="21684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-1270" y="1518919"/>
            <a:ext cx="9145270" cy="40640"/>
          </a:xfrm>
          <a:custGeom>
            <a:avLst/>
            <a:gdLst/>
            <a:ahLst/>
            <a:cxnLst/>
            <a:rect l="l" t="t" r="r" b="b"/>
            <a:pathLst>
              <a:path w="9145270" h="40640">
                <a:moveTo>
                  <a:pt x="0" y="40640"/>
                </a:moveTo>
                <a:lnTo>
                  <a:pt x="9145270" y="40640"/>
                </a:lnTo>
                <a:lnTo>
                  <a:pt x="9145270" y="0"/>
                </a:lnTo>
                <a:lnTo>
                  <a:pt x="0" y="0"/>
                </a:lnTo>
                <a:lnTo>
                  <a:pt x="0" y="40640"/>
                </a:lnTo>
                <a:close/>
              </a:path>
            </a:pathLst>
          </a:custGeom>
          <a:solidFill>
            <a:srgbClr val="22694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-1270" y="1559560"/>
            <a:ext cx="9145270" cy="40640"/>
          </a:xfrm>
          <a:custGeom>
            <a:avLst/>
            <a:gdLst/>
            <a:ahLst/>
            <a:cxnLst/>
            <a:rect l="l" t="t" r="r" b="b"/>
            <a:pathLst>
              <a:path w="9145270" h="40640">
                <a:moveTo>
                  <a:pt x="0" y="40640"/>
                </a:moveTo>
                <a:lnTo>
                  <a:pt x="9145270" y="40640"/>
                </a:lnTo>
                <a:lnTo>
                  <a:pt x="9145270" y="0"/>
                </a:lnTo>
                <a:lnTo>
                  <a:pt x="0" y="0"/>
                </a:lnTo>
                <a:lnTo>
                  <a:pt x="0" y="40640"/>
                </a:lnTo>
                <a:close/>
              </a:path>
            </a:pathLst>
          </a:custGeom>
          <a:solidFill>
            <a:srgbClr val="226A4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-1270" y="1600200"/>
            <a:ext cx="9145270" cy="41910"/>
          </a:xfrm>
          <a:custGeom>
            <a:avLst/>
            <a:gdLst/>
            <a:ahLst/>
            <a:cxnLst/>
            <a:rect l="l" t="t" r="r" b="b"/>
            <a:pathLst>
              <a:path w="9145270" h="41910">
                <a:moveTo>
                  <a:pt x="0" y="41909"/>
                </a:moveTo>
                <a:lnTo>
                  <a:pt x="9145270" y="41909"/>
                </a:lnTo>
                <a:lnTo>
                  <a:pt x="9145270" y="0"/>
                </a:lnTo>
                <a:lnTo>
                  <a:pt x="0" y="0"/>
                </a:lnTo>
                <a:lnTo>
                  <a:pt x="0" y="41909"/>
                </a:lnTo>
                <a:close/>
              </a:path>
            </a:pathLst>
          </a:custGeom>
          <a:solidFill>
            <a:srgbClr val="226B4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-1270" y="1642110"/>
            <a:ext cx="9145270" cy="40640"/>
          </a:xfrm>
          <a:custGeom>
            <a:avLst/>
            <a:gdLst/>
            <a:ahLst/>
            <a:cxnLst/>
            <a:rect l="l" t="t" r="r" b="b"/>
            <a:pathLst>
              <a:path w="9145270" h="40639">
                <a:moveTo>
                  <a:pt x="0" y="40640"/>
                </a:moveTo>
                <a:lnTo>
                  <a:pt x="9145270" y="40640"/>
                </a:lnTo>
                <a:lnTo>
                  <a:pt x="9145270" y="0"/>
                </a:lnTo>
                <a:lnTo>
                  <a:pt x="0" y="0"/>
                </a:lnTo>
                <a:lnTo>
                  <a:pt x="0" y="40640"/>
                </a:lnTo>
                <a:close/>
              </a:path>
            </a:pathLst>
          </a:custGeom>
          <a:solidFill>
            <a:srgbClr val="236C4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-1270" y="1682750"/>
            <a:ext cx="9145270" cy="41910"/>
          </a:xfrm>
          <a:custGeom>
            <a:avLst/>
            <a:gdLst/>
            <a:ahLst/>
            <a:cxnLst/>
            <a:rect l="l" t="t" r="r" b="b"/>
            <a:pathLst>
              <a:path w="9145270" h="41910">
                <a:moveTo>
                  <a:pt x="0" y="41909"/>
                </a:moveTo>
                <a:lnTo>
                  <a:pt x="9145270" y="41909"/>
                </a:lnTo>
                <a:lnTo>
                  <a:pt x="9145270" y="0"/>
                </a:lnTo>
                <a:lnTo>
                  <a:pt x="0" y="0"/>
                </a:lnTo>
                <a:lnTo>
                  <a:pt x="0" y="41909"/>
                </a:lnTo>
                <a:close/>
              </a:path>
            </a:pathLst>
          </a:custGeom>
          <a:solidFill>
            <a:srgbClr val="236D4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-1270" y="1724660"/>
            <a:ext cx="9145270" cy="40640"/>
          </a:xfrm>
          <a:custGeom>
            <a:avLst/>
            <a:gdLst/>
            <a:ahLst/>
            <a:cxnLst/>
            <a:rect l="l" t="t" r="r" b="b"/>
            <a:pathLst>
              <a:path w="9145270" h="40639">
                <a:moveTo>
                  <a:pt x="0" y="40640"/>
                </a:moveTo>
                <a:lnTo>
                  <a:pt x="9145270" y="40640"/>
                </a:lnTo>
                <a:lnTo>
                  <a:pt x="9145270" y="0"/>
                </a:lnTo>
                <a:lnTo>
                  <a:pt x="0" y="0"/>
                </a:lnTo>
                <a:lnTo>
                  <a:pt x="0" y="40640"/>
                </a:lnTo>
                <a:close/>
              </a:path>
            </a:pathLst>
          </a:custGeom>
          <a:solidFill>
            <a:srgbClr val="236E4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-1270" y="1765300"/>
            <a:ext cx="9145270" cy="40640"/>
          </a:xfrm>
          <a:custGeom>
            <a:avLst/>
            <a:gdLst/>
            <a:ahLst/>
            <a:cxnLst/>
            <a:rect l="l" t="t" r="r" b="b"/>
            <a:pathLst>
              <a:path w="9145270" h="40639">
                <a:moveTo>
                  <a:pt x="0" y="40640"/>
                </a:moveTo>
                <a:lnTo>
                  <a:pt x="9145270" y="40640"/>
                </a:lnTo>
                <a:lnTo>
                  <a:pt x="9145270" y="0"/>
                </a:lnTo>
                <a:lnTo>
                  <a:pt x="0" y="0"/>
                </a:lnTo>
                <a:lnTo>
                  <a:pt x="0" y="40640"/>
                </a:lnTo>
                <a:close/>
              </a:path>
            </a:pathLst>
          </a:custGeom>
          <a:solidFill>
            <a:srgbClr val="246F4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-1270" y="1805939"/>
            <a:ext cx="9145270" cy="40640"/>
          </a:xfrm>
          <a:custGeom>
            <a:avLst/>
            <a:gdLst/>
            <a:ahLst/>
            <a:cxnLst/>
            <a:rect l="l" t="t" r="r" b="b"/>
            <a:pathLst>
              <a:path w="9145270" h="40639">
                <a:moveTo>
                  <a:pt x="0" y="40640"/>
                </a:moveTo>
                <a:lnTo>
                  <a:pt x="9145270" y="40640"/>
                </a:lnTo>
                <a:lnTo>
                  <a:pt x="9145270" y="0"/>
                </a:lnTo>
                <a:lnTo>
                  <a:pt x="0" y="0"/>
                </a:lnTo>
                <a:lnTo>
                  <a:pt x="0" y="40640"/>
                </a:lnTo>
                <a:close/>
              </a:path>
            </a:pathLst>
          </a:custGeom>
          <a:solidFill>
            <a:srgbClr val="24704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-1270" y="1846579"/>
            <a:ext cx="9145270" cy="41910"/>
          </a:xfrm>
          <a:custGeom>
            <a:avLst/>
            <a:gdLst/>
            <a:ahLst/>
            <a:cxnLst/>
            <a:rect l="l" t="t" r="r" b="b"/>
            <a:pathLst>
              <a:path w="9145270" h="41910">
                <a:moveTo>
                  <a:pt x="0" y="41909"/>
                </a:moveTo>
                <a:lnTo>
                  <a:pt x="9145270" y="41909"/>
                </a:lnTo>
                <a:lnTo>
                  <a:pt x="9145270" y="0"/>
                </a:lnTo>
                <a:lnTo>
                  <a:pt x="0" y="0"/>
                </a:lnTo>
                <a:lnTo>
                  <a:pt x="0" y="41909"/>
                </a:lnTo>
                <a:close/>
              </a:path>
            </a:pathLst>
          </a:custGeom>
          <a:solidFill>
            <a:srgbClr val="24714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-1270" y="1888489"/>
            <a:ext cx="9145270" cy="40640"/>
          </a:xfrm>
          <a:custGeom>
            <a:avLst/>
            <a:gdLst/>
            <a:ahLst/>
            <a:cxnLst/>
            <a:rect l="l" t="t" r="r" b="b"/>
            <a:pathLst>
              <a:path w="9145270" h="40639">
                <a:moveTo>
                  <a:pt x="0" y="40640"/>
                </a:moveTo>
                <a:lnTo>
                  <a:pt x="9145270" y="40640"/>
                </a:lnTo>
                <a:lnTo>
                  <a:pt x="9145270" y="0"/>
                </a:lnTo>
                <a:lnTo>
                  <a:pt x="0" y="0"/>
                </a:lnTo>
                <a:lnTo>
                  <a:pt x="0" y="40640"/>
                </a:lnTo>
                <a:close/>
              </a:path>
            </a:pathLst>
          </a:custGeom>
          <a:solidFill>
            <a:srgbClr val="25724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-1270" y="1929129"/>
            <a:ext cx="9145270" cy="40640"/>
          </a:xfrm>
          <a:custGeom>
            <a:avLst/>
            <a:gdLst/>
            <a:ahLst/>
            <a:cxnLst/>
            <a:rect l="l" t="t" r="r" b="b"/>
            <a:pathLst>
              <a:path w="9145270" h="40639">
                <a:moveTo>
                  <a:pt x="0" y="40640"/>
                </a:moveTo>
                <a:lnTo>
                  <a:pt x="9145270" y="40640"/>
                </a:lnTo>
                <a:lnTo>
                  <a:pt x="9145270" y="0"/>
                </a:lnTo>
                <a:lnTo>
                  <a:pt x="0" y="0"/>
                </a:lnTo>
                <a:lnTo>
                  <a:pt x="0" y="40640"/>
                </a:lnTo>
                <a:close/>
              </a:path>
            </a:pathLst>
          </a:custGeom>
          <a:solidFill>
            <a:srgbClr val="25734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object 50"/>
          <p:cNvSpPr/>
          <p:nvPr/>
        </p:nvSpPr>
        <p:spPr>
          <a:xfrm>
            <a:off x="-1270" y="1969770"/>
            <a:ext cx="9145270" cy="41910"/>
          </a:xfrm>
          <a:custGeom>
            <a:avLst/>
            <a:gdLst/>
            <a:ahLst/>
            <a:cxnLst/>
            <a:rect l="l" t="t" r="r" b="b"/>
            <a:pathLst>
              <a:path w="9145270" h="41910">
                <a:moveTo>
                  <a:pt x="0" y="41909"/>
                </a:moveTo>
                <a:lnTo>
                  <a:pt x="9145270" y="41909"/>
                </a:lnTo>
                <a:lnTo>
                  <a:pt x="9145270" y="0"/>
                </a:lnTo>
                <a:lnTo>
                  <a:pt x="0" y="0"/>
                </a:lnTo>
                <a:lnTo>
                  <a:pt x="0" y="41909"/>
                </a:lnTo>
                <a:close/>
              </a:path>
            </a:pathLst>
          </a:custGeom>
          <a:solidFill>
            <a:srgbClr val="25744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object 51"/>
          <p:cNvSpPr/>
          <p:nvPr/>
        </p:nvSpPr>
        <p:spPr>
          <a:xfrm>
            <a:off x="-1270" y="2011679"/>
            <a:ext cx="9145270" cy="40640"/>
          </a:xfrm>
          <a:custGeom>
            <a:avLst/>
            <a:gdLst/>
            <a:ahLst/>
            <a:cxnLst/>
            <a:rect l="l" t="t" r="r" b="b"/>
            <a:pathLst>
              <a:path w="9145270" h="40639">
                <a:moveTo>
                  <a:pt x="0" y="40640"/>
                </a:moveTo>
                <a:lnTo>
                  <a:pt x="9145270" y="40640"/>
                </a:lnTo>
                <a:lnTo>
                  <a:pt x="9145270" y="0"/>
                </a:lnTo>
                <a:lnTo>
                  <a:pt x="0" y="0"/>
                </a:lnTo>
                <a:lnTo>
                  <a:pt x="0" y="40640"/>
                </a:lnTo>
                <a:close/>
              </a:path>
            </a:pathLst>
          </a:custGeom>
          <a:solidFill>
            <a:srgbClr val="26754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object 52"/>
          <p:cNvSpPr/>
          <p:nvPr/>
        </p:nvSpPr>
        <p:spPr>
          <a:xfrm>
            <a:off x="-1270" y="2052320"/>
            <a:ext cx="9145270" cy="40640"/>
          </a:xfrm>
          <a:custGeom>
            <a:avLst/>
            <a:gdLst/>
            <a:ahLst/>
            <a:cxnLst/>
            <a:rect l="l" t="t" r="r" b="b"/>
            <a:pathLst>
              <a:path w="9145270" h="40639">
                <a:moveTo>
                  <a:pt x="0" y="40640"/>
                </a:moveTo>
                <a:lnTo>
                  <a:pt x="9145270" y="40640"/>
                </a:lnTo>
                <a:lnTo>
                  <a:pt x="9145270" y="0"/>
                </a:lnTo>
                <a:lnTo>
                  <a:pt x="0" y="0"/>
                </a:lnTo>
                <a:lnTo>
                  <a:pt x="0" y="40640"/>
                </a:lnTo>
                <a:close/>
              </a:path>
            </a:pathLst>
          </a:custGeom>
          <a:solidFill>
            <a:srgbClr val="26764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" name="object 53"/>
          <p:cNvSpPr/>
          <p:nvPr/>
        </p:nvSpPr>
        <p:spPr>
          <a:xfrm>
            <a:off x="-1270" y="2092960"/>
            <a:ext cx="9145270" cy="41910"/>
          </a:xfrm>
          <a:custGeom>
            <a:avLst/>
            <a:gdLst/>
            <a:ahLst/>
            <a:cxnLst/>
            <a:rect l="l" t="t" r="r" b="b"/>
            <a:pathLst>
              <a:path w="9145270" h="41910">
                <a:moveTo>
                  <a:pt x="0" y="41909"/>
                </a:moveTo>
                <a:lnTo>
                  <a:pt x="9145270" y="41909"/>
                </a:lnTo>
                <a:lnTo>
                  <a:pt x="9145270" y="0"/>
                </a:lnTo>
                <a:lnTo>
                  <a:pt x="0" y="0"/>
                </a:lnTo>
                <a:lnTo>
                  <a:pt x="0" y="41909"/>
                </a:lnTo>
                <a:close/>
              </a:path>
            </a:pathLst>
          </a:custGeom>
          <a:solidFill>
            <a:srgbClr val="26774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object 54"/>
          <p:cNvSpPr/>
          <p:nvPr/>
        </p:nvSpPr>
        <p:spPr>
          <a:xfrm>
            <a:off x="-1270" y="2134870"/>
            <a:ext cx="9145270" cy="40640"/>
          </a:xfrm>
          <a:custGeom>
            <a:avLst/>
            <a:gdLst/>
            <a:ahLst/>
            <a:cxnLst/>
            <a:rect l="l" t="t" r="r" b="b"/>
            <a:pathLst>
              <a:path w="9145270" h="40639">
                <a:moveTo>
                  <a:pt x="0" y="40640"/>
                </a:moveTo>
                <a:lnTo>
                  <a:pt x="9145270" y="40640"/>
                </a:lnTo>
                <a:lnTo>
                  <a:pt x="9145270" y="0"/>
                </a:lnTo>
                <a:lnTo>
                  <a:pt x="0" y="0"/>
                </a:lnTo>
                <a:lnTo>
                  <a:pt x="0" y="40640"/>
                </a:lnTo>
                <a:close/>
              </a:path>
            </a:pathLst>
          </a:custGeom>
          <a:solidFill>
            <a:srgbClr val="27784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" name="object 55"/>
          <p:cNvSpPr/>
          <p:nvPr/>
        </p:nvSpPr>
        <p:spPr>
          <a:xfrm>
            <a:off x="-1270" y="2175510"/>
            <a:ext cx="9145270" cy="41910"/>
          </a:xfrm>
          <a:custGeom>
            <a:avLst/>
            <a:gdLst/>
            <a:ahLst/>
            <a:cxnLst/>
            <a:rect l="l" t="t" r="r" b="b"/>
            <a:pathLst>
              <a:path w="9145270" h="41910">
                <a:moveTo>
                  <a:pt x="0" y="41909"/>
                </a:moveTo>
                <a:lnTo>
                  <a:pt x="9145270" y="41909"/>
                </a:lnTo>
                <a:lnTo>
                  <a:pt x="9145270" y="0"/>
                </a:lnTo>
                <a:lnTo>
                  <a:pt x="0" y="0"/>
                </a:lnTo>
                <a:lnTo>
                  <a:pt x="0" y="41909"/>
                </a:lnTo>
                <a:close/>
              </a:path>
            </a:pathLst>
          </a:custGeom>
          <a:solidFill>
            <a:srgbClr val="2779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" name="object 56"/>
          <p:cNvSpPr/>
          <p:nvPr/>
        </p:nvSpPr>
        <p:spPr>
          <a:xfrm>
            <a:off x="-1270" y="2217420"/>
            <a:ext cx="9145270" cy="40640"/>
          </a:xfrm>
          <a:custGeom>
            <a:avLst/>
            <a:gdLst/>
            <a:ahLst/>
            <a:cxnLst/>
            <a:rect l="l" t="t" r="r" b="b"/>
            <a:pathLst>
              <a:path w="9145270" h="40639">
                <a:moveTo>
                  <a:pt x="0" y="40640"/>
                </a:moveTo>
                <a:lnTo>
                  <a:pt x="9145270" y="40640"/>
                </a:lnTo>
                <a:lnTo>
                  <a:pt x="9145270" y="0"/>
                </a:lnTo>
                <a:lnTo>
                  <a:pt x="0" y="0"/>
                </a:lnTo>
                <a:lnTo>
                  <a:pt x="0" y="40640"/>
                </a:lnTo>
                <a:close/>
              </a:path>
            </a:pathLst>
          </a:custGeom>
          <a:solidFill>
            <a:srgbClr val="277A5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" name="object 57"/>
          <p:cNvSpPr/>
          <p:nvPr/>
        </p:nvSpPr>
        <p:spPr>
          <a:xfrm>
            <a:off x="-1270" y="2258060"/>
            <a:ext cx="9145270" cy="40640"/>
          </a:xfrm>
          <a:custGeom>
            <a:avLst/>
            <a:gdLst/>
            <a:ahLst/>
            <a:cxnLst/>
            <a:rect l="l" t="t" r="r" b="b"/>
            <a:pathLst>
              <a:path w="9145270" h="40639">
                <a:moveTo>
                  <a:pt x="0" y="40640"/>
                </a:moveTo>
                <a:lnTo>
                  <a:pt x="9145270" y="40640"/>
                </a:lnTo>
                <a:lnTo>
                  <a:pt x="9145270" y="0"/>
                </a:lnTo>
                <a:lnTo>
                  <a:pt x="0" y="0"/>
                </a:lnTo>
                <a:lnTo>
                  <a:pt x="0" y="40640"/>
                </a:lnTo>
                <a:close/>
              </a:path>
            </a:pathLst>
          </a:custGeom>
          <a:solidFill>
            <a:srgbClr val="287B5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" name="object 58"/>
          <p:cNvSpPr/>
          <p:nvPr/>
        </p:nvSpPr>
        <p:spPr>
          <a:xfrm>
            <a:off x="-1270" y="2298700"/>
            <a:ext cx="9145270" cy="41910"/>
          </a:xfrm>
          <a:custGeom>
            <a:avLst/>
            <a:gdLst/>
            <a:ahLst/>
            <a:cxnLst/>
            <a:rect l="l" t="t" r="r" b="b"/>
            <a:pathLst>
              <a:path w="9145270" h="41910">
                <a:moveTo>
                  <a:pt x="0" y="41909"/>
                </a:moveTo>
                <a:lnTo>
                  <a:pt x="9145270" y="41909"/>
                </a:lnTo>
                <a:lnTo>
                  <a:pt x="9145270" y="0"/>
                </a:lnTo>
                <a:lnTo>
                  <a:pt x="0" y="0"/>
                </a:lnTo>
                <a:lnTo>
                  <a:pt x="0" y="41909"/>
                </a:lnTo>
                <a:close/>
              </a:path>
            </a:pathLst>
          </a:custGeom>
          <a:solidFill>
            <a:srgbClr val="287C5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" name="object 59"/>
          <p:cNvSpPr/>
          <p:nvPr/>
        </p:nvSpPr>
        <p:spPr>
          <a:xfrm>
            <a:off x="-1270" y="2340610"/>
            <a:ext cx="9145270" cy="40640"/>
          </a:xfrm>
          <a:custGeom>
            <a:avLst/>
            <a:gdLst/>
            <a:ahLst/>
            <a:cxnLst/>
            <a:rect l="l" t="t" r="r" b="b"/>
            <a:pathLst>
              <a:path w="9145270" h="40639">
                <a:moveTo>
                  <a:pt x="0" y="40640"/>
                </a:moveTo>
                <a:lnTo>
                  <a:pt x="9145270" y="40640"/>
                </a:lnTo>
                <a:lnTo>
                  <a:pt x="9145270" y="0"/>
                </a:lnTo>
                <a:lnTo>
                  <a:pt x="0" y="0"/>
                </a:lnTo>
                <a:lnTo>
                  <a:pt x="0" y="40640"/>
                </a:lnTo>
                <a:close/>
              </a:path>
            </a:pathLst>
          </a:custGeom>
          <a:solidFill>
            <a:srgbClr val="287C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" name="object 60"/>
          <p:cNvSpPr/>
          <p:nvPr/>
        </p:nvSpPr>
        <p:spPr>
          <a:xfrm>
            <a:off x="-1270" y="2381250"/>
            <a:ext cx="9145270" cy="40640"/>
          </a:xfrm>
          <a:custGeom>
            <a:avLst/>
            <a:gdLst/>
            <a:ahLst/>
            <a:cxnLst/>
            <a:rect l="l" t="t" r="r" b="b"/>
            <a:pathLst>
              <a:path w="9145270" h="40639">
                <a:moveTo>
                  <a:pt x="0" y="40640"/>
                </a:moveTo>
                <a:lnTo>
                  <a:pt x="9145270" y="40640"/>
                </a:lnTo>
                <a:lnTo>
                  <a:pt x="9145270" y="0"/>
                </a:lnTo>
                <a:lnTo>
                  <a:pt x="0" y="0"/>
                </a:lnTo>
                <a:lnTo>
                  <a:pt x="0" y="40640"/>
                </a:lnTo>
                <a:close/>
              </a:path>
            </a:pathLst>
          </a:custGeom>
          <a:solidFill>
            <a:srgbClr val="297D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" name="object 61"/>
          <p:cNvSpPr/>
          <p:nvPr/>
        </p:nvSpPr>
        <p:spPr>
          <a:xfrm>
            <a:off x="-1270" y="2421889"/>
            <a:ext cx="9145270" cy="40640"/>
          </a:xfrm>
          <a:custGeom>
            <a:avLst/>
            <a:gdLst/>
            <a:ahLst/>
            <a:cxnLst/>
            <a:rect l="l" t="t" r="r" b="b"/>
            <a:pathLst>
              <a:path w="9145270" h="40639">
                <a:moveTo>
                  <a:pt x="0" y="40640"/>
                </a:moveTo>
                <a:lnTo>
                  <a:pt x="9145270" y="40640"/>
                </a:lnTo>
                <a:lnTo>
                  <a:pt x="9145270" y="0"/>
                </a:lnTo>
                <a:lnTo>
                  <a:pt x="0" y="0"/>
                </a:lnTo>
                <a:lnTo>
                  <a:pt x="0" y="40640"/>
                </a:lnTo>
                <a:close/>
              </a:path>
            </a:pathLst>
          </a:custGeom>
          <a:solidFill>
            <a:srgbClr val="297E5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" name="object 62"/>
          <p:cNvSpPr/>
          <p:nvPr/>
        </p:nvSpPr>
        <p:spPr>
          <a:xfrm>
            <a:off x="-1270" y="2462529"/>
            <a:ext cx="9145270" cy="41910"/>
          </a:xfrm>
          <a:custGeom>
            <a:avLst/>
            <a:gdLst/>
            <a:ahLst/>
            <a:cxnLst/>
            <a:rect l="l" t="t" r="r" b="b"/>
            <a:pathLst>
              <a:path w="9145270" h="41910">
                <a:moveTo>
                  <a:pt x="0" y="41909"/>
                </a:moveTo>
                <a:lnTo>
                  <a:pt x="9145270" y="41909"/>
                </a:lnTo>
                <a:lnTo>
                  <a:pt x="9145270" y="0"/>
                </a:lnTo>
                <a:lnTo>
                  <a:pt x="0" y="0"/>
                </a:lnTo>
                <a:lnTo>
                  <a:pt x="0" y="41909"/>
                </a:lnTo>
                <a:close/>
              </a:path>
            </a:pathLst>
          </a:custGeom>
          <a:solidFill>
            <a:srgbClr val="297F5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" name="object 63"/>
          <p:cNvSpPr/>
          <p:nvPr/>
        </p:nvSpPr>
        <p:spPr>
          <a:xfrm>
            <a:off x="-1270" y="2504439"/>
            <a:ext cx="9145270" cy="40640"/>
          </a:xfrm>
          <a:custGeom>
            <a:avLst/>
            <a:gdLst/>
            <a:ahLst/>
            <a:cxnLst/>
            <a:rect l="l" t="t" r="r" b="b"/>
            <a:pathLst>
              <a:path w="9145270" h="40639">
                <a:moveTo>
                  <a:pt x="0" y="40640"/>
                </a:moveTo>
                <a:lnTo>
                  <a:pt x="9145270" y="40640"/>
                </a:lnTo>
                <a:lnTo>
                  <a:pt x="9145270" y="0"/>
                </a:lnTo>
                <a:lnTo>
                  <a:pt x="0" y="0"/>
                </a:lnTo>
                <a:lnTo>
                  <a:pt x="0" y="40640"/>
                </a:lnTo>
                <a:close/>
              </a:path>
            </a:pathLst>
          </a:custGeom>
          <a:solidFill>
            <a:srgbClr val="2A805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" name="object 64"/>
          <p:cNvSpPr/>
          <p:nvPr/>
        </p:nvSpPr>
        <p:spPr>
          <a:xfrm>
            <a:off x="-1270" y="2545079"/>
            <a:ext cx="9145270" cy="41910"/>
          </a:xfrm>
          <a:custGeom>
            <a:avLst/>
            <a:gdLst/>
            <a:ahLst/>
            <a:cxnLst/>
            <a:rect l="l" t="t" r="r" b="b"/>
            <a:pathLst>
              <a:path w="9145270" h="41910">
                <a:moveTo>
                  <a:pt x="0" y="41909"/>
                </a:moveTo>
                <a:lnTo>
                  <a:pt x="9145270" y="41909"/>
                </a:lnTo>
                <a:lnTo>
                  <a:pt x="9145270" y="0"/>
                </a:lnTo>
                <a:lnTo>
                  <a:pt x="0" y="0"/>
                </a:lnTo>
                <a:lnTo>
                  <a:pt x="0" y="41909"/>
                </a:lnTo>
                <a:close/>
              </a:path>
            </a:pathLst>
          </a:custGeom>
          <a:solidFill>
            <a:srgbClr val="2A815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" name="object 65"/>
          <p:cNvSpPr/>
          <p:nvPr/>
        </p:nvSpPr>
        <p:spPr>
          <a:xfrm>
            <a:off x="-1270" y="2586989"/>
            <a:ext cx="9145270" cy="40640"/>
          </a:xfrm>
          <a:custGeom>
            <a:avLst/>
            <a:gdLst/>
            <a:ahLst/>
            <a:cxnLst/>
            <a:rect l="l" t="t" r="r" b="b"/>
            <a:pathLst>
              <a:path w="9145270" h="40639">
                <a:moveTo>
                  <a:pt x="0" y="40640"/>
                </a:moveTo>
                <a:lnTo>
                  <a:pt x="9145270" y="40640"/>
                </a:lnTo>
                <a:lnTo>
                  <a:pt x="9145270" y="0"/>
                </a:lnTo>
                <a:lnTo>
                  <a:pt x="0" y="0"/>
                </a:lnTo>
                <a:lnTo>
                  <a:pt x="0" y="40640"/>
                </a:lnTo>
                <a:close/>
              </a:path>
            </a:pathLst>
          </a:custGeom>
          <a:solidFill>
            <a:srgbClr val="2A825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" name="object 66"/>
          <p:cNvSpPr/>
          <p:nvPr/>
        </p:nvSpPr>
        <p:spPr>
          <a:xfrm>
            <a:off x="-1270" y="2627629"/>
            <a:ext cx="9145270" cy="40640"/>
          </a:xfrm>
          <a:custGeom>
            <a:avLst/>
            <a:gdLst/>
            <a:ahLst/>
            <a:cxnLst/>
            <a:rect l="l" t="t" r="r" b="b"/>
            <a:pathLst>
              <a:path w="9145270" h="40639">
                <a:moveTo>
                  <a:pt x="0" y="40640"/>
                </a:moveTo>
                <a:lnTo>
                  <a:pt x="9145270" y="40640"/>
                </a:lnTo>
                <a:lnTo>
                  <a:pt x="9145270" y="0"/>
                </a:lnTo>
                <a:lnTo>
                  <a:pt x="0" y="0"/>
                </a:lnTo>
                <a:lnTo>
                  <a:pt x="0" y="40640"/>
                </a:lnTo>
                <a:close/>
              </a:path>
            </a:pathLst>
          </a:custGeom>
          <a:solidFill>
            <a:srgbClr val="2B835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7" name="object 67"/>
          <p:cNvSpPr/>
          <p:nvPr/>
        </p:nvSpPr>
        <p:spPr>
          <a:xfrm>
            <a:off x="-1270" y="2668270"/>
            <a:ext cx="9145270" cy="41910"/>
          </a:xfrm>
          <a:custGeom>
            <a:avLst/>
            <a:gdLst/>
            <a:ahLst/>
            <a:cxnLst/>
            <a:rect l="l" t="t" r="r" b="b"/>
            <a:pathLst>
              <a:path w="9145270" h="41910">
                <a:moveTo>
                  <a:pt x="0" y="41909"/>
                </a:moveTo>
                <a:lnTo>
                  <a:pt x="9145270" y="41909"/>
                </a:lnTo>
                <a:lnTo>
                  <a:pt x="9145270" y="0"/>
                </a:lnTo>
                <a:lnTo>
                  <a:pt x="0" y="0"/>
                </a:lnTo>
                <a:lnTo>
                  <a:pt x="0" y="41909"/>
                </a:lnTo>
                <a:close/>
              </a:path>
            </a:pathLst>
          </a:custGeom>
          <a:solidFill>
            <a:srgbClr val="2B845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8" name="object 68"/>
          <p:cNvSpPr/>
          <p:nvPr/>
        </p:nvSpPr>
        <p:spPr>
          <a:xfrm>
            <a:off x="-1270" y="2710179"/>
            <a:ext cx="9145270" cy="40640"/>
          </a:xfrm>
          <a:custGeom>
            <a:avLst/>
            <a:gdLst/>
            <a:ahLst/>
            <a:cxnLst/>
            <a:rect l="l" t="t" r="r" b="b"/>
            <a:pathLst>
              <a:path w="9145270" h="40639">
                <a:moveTo>
                  <a:pt x="0" y="40640"/>
                </a:moveTo>
                <a:lnTo>
                  <a:pt x="9145270" y="40640"/>
                </a:lnTo>
                <a:lnTo>
                  <a:pt x="9145270" y="0"/>
                </a:lnTo>
                <a:lnTo>
                  <a:pt x="0" y="0"/>
                </a:lnTo>
                <a:lnTo>
                  <a:pt x="0" y="40640"/>
                </a:lnTo>
                <a:close/>
              </a:path>
            </a:pathLst>
          </a:custGeom>
          <a:solidFill>
            <a:srgbClr val="2B855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9" name="object 69"/>
          <p:cNvSpPr/>
          <p:nvPr/>
        </p:nvSpPr>
        <p:spPr>
          <a:xfrm>
            <a:off x="-1270" y="2750820"/>
            <a:ext cx="9145270" cy="40640"/>
          </a:xfrm>
          <a:custGeom>
            <a:avLst/>
            <a:gdLst/>
            <a:ahLst/>
            <a:cxnLst/>
            <a:rect l="l" t="t" r="r" b="b"/>
            <a:pathLst>
              <a:path w="9145270" h="40639">
                <a:moveTo>
                  <a:pt x="0" y="40640"/>
                </a:moveTo>
                <a:lnTo>
                  <a:pt x="9145270" y="40640"/>
                </a:lnTo>
                <a:lnTo>
                  <a:pt x="9145270" y="0"/>
                </a:lnTo>
                <a:lnTo>
                  <a:pt x="0" y="0"/>
                </a:lnTo>
                <a:lnTo>
                  <a:pt x="0" y="40640"/>
                </a:lnTo>
                <a:close/>
              </a:path>
            </a:pathLst>
          </a:custGeom>
          <a:solidFill>
            <a:srgbClr val="2C865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0" name="object 70"/>
          <p:cNvSpPr/>
          <p:nvPr/>
        </p:nvSpPr>
        <p:spPr>
          <a:xfrm>
            <a:off x="-1270" y="2791460"/>
            <a:ext cx="9145270" cy="41910"/>
          </a:xfrm>
          <a:custGeom>
            <a:avLst/>
            <a:gdLst/>
            <a:ahLst/>
            <a:cxnLst/>
            <a:rect l="l" t="t" r="r" b="b"/>
            <a:pathLst>
              <a:path w="9145270" h="41910">
                <a:moveTo>
                  <a:pt x="0" y="41909"/>
                </a:moveTo>
                <a:lnTo>
                  <a:pt x="9145270" y="41909"/>
                </a:lnTo>
                <a:lnTo>
                  <a:pt x="9145270" y="0"/>
                </a:lnTo>
                <a:lnTo>
                  <a:pt x="0" y="0"/>
                </a:lnTo>
                <a:lnTo>
                  <a:pt x="0" y="41909"/>
                </a:lnTo>
                <a:close/>
              </a:path>
            </a:pathLst>
          </a:custGeom>
          <a:solidFill>
            <a:srgbClr val="2C875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1" name="object 71"/>
          <p:cNvSpPr/>
          <p:nvPr/>
        </p:nvSpPr>
        <p:spPr>
          <a:xfrm>
            <a:off x="-1270" y="2833370"/>
            <a:ext cx="9145270" cy="40640"/>
          </a:xfrm>
          <a:custGeom>
            <a:avLst/>
            <a:gdLst/>
            <a:ahLst/>
            <a:cxnLst/>
            <a:rect l="l" t="t" r="r" b="b"/>
            <a:pathLst>
              <a:path w="9145270" h="40639">
                <a:moveTo>
                  <a:pt x="0" y="40640"/>
                </a:moveTo>
                <a:lnTo>
                  <a:pt x="9145270" y="40640"/>
                </a:lnTo>
                <a:lnTo>
                  <a:pt x="9145270" y="0"/>
                </a:lnTo>
                <a:lnTo>
                  <a:pt x="0" y="0"/>
                </a:lnTo>
                <a:lnTo>
                  <a:pt x="0" y="40640"/>
                </a:lnTo>
                <a:close/>
              </a:path>
            </a:pathLst>
          </a:custGeom>
          <a:solidFill>
            <a:srgbClr val="2C885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2" name="object 72"/>
          <p:cNvSpPr/>
          <p:nvPr/>
        </p:nvSpPr>
        <p:spPr>
          <a:xfrm>
            <a:off x="-1270" y="2874010"/>
            <a:ext cx="9145270" cy="40640"/>
          </a:xfrm>
          <a:custGeom>
            <a:avLst/>
            <a:gdLst/>
            <a:ahLst/>
            <a:cxnLst/>
            <a:rect l="l" t="t" r="r" b="b"/>
            <a:pathLst>
              <a:path w="9145270" h="40639">
                <a:moveTo>
                  <a:pt x="0" y="40640"/>
                </a:moveTo>
                <a:lnTo>
                  <a:pt x="9145270" y="40640"/>
                </a:lnTo>
                <a:lnTo>
                  <a:pt x="9145270" y="0"/>
                </a:lnTo>
                <a:lnTo>
                  <a:pt x="0" y="0"/>
                </a:lnTo>
                <a:lnTo>
                  <a:pt x="0" y="40640"/>
                </a:lnTo>
                <a:close/>
              </a:path>
            </a:pathLst>
          </a:custGeom>
          <a:solidFill>
            <a:srgbClr val="2D895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3" name="object 73"/>
          <p:cNvSpPr/>
          <p:nvPr/>
        </p:nvSpPr>
        <p:spPr>
          <a:xfrm>
            <a:off x="-1270" y="2914650"/>
            <a:ext cx="9145270" cy="41910"/>
          </a:xfrm>
          <a:custGeom>
            <a:avLst/>
            <a:gdLst/>
            <a:ahLst/>
            <a:cxnLst/>
            <a:rect l="l" t="t" r="r" b="b"/>
            <a:pathLst>
              <a:path w="9145270" h="41910">
                <a:moveTo>
                  <a:pt x="0" y="41909"/>
                </a:moveTo>
                <a:lnTo>
                  <a:pt x="9145270" y="41909"/>
                </a:lnTo>
                <a:lnTo>
                  <a:pt x="9145270" y="0"/>
                </a:lnTo>
                <a:lnTo>
                  <a:pt x="0" y="0"/>
                </a:lnTo>
                <a:lnTo>
                  <a:pt x="0" y="41909"/>
                </a:lnTo>
                <a:close/>
              </a:path>
            </a:pathLst>
          </a:custGeom>
          <a:solidFill>
            <a:srgbClr val="2D8A5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4" name="object 74"/>
          <p:cNvSpPr/>
          <p:nvPr/>
        </p:nvSpPr>
        <p:spPr>
          <a:xfrm>
            <a:off x="-1270" y="2956560"/>
            <a:ext cx="9145270" cy="40640"/>
          </a:xfrm>
          <a:custGeom>
            <a:avLst/>
            <a:gdLst/>
            <a:ahLst/>
            <a:cxnLst/>
            <a:rect l="l" t="t" r="r" b="b"/>
            <a:pathLst>
              <a:path w="9145270" h="40639">
                <a:moveTo>
                  <a:pt x="0" y="40640"/>
                </a:moveTo>
                <a:lnTo>
                  <a:pt x="9145270" y="40640"/>
                </a:lnTo>
                <a:lnTo>
                  <a:pt x="9145270" y="0"/>
                </a:lnTo>
                <a:lnTo>
                  <a:pt x="0" y="0"/>
                </a:lnTo>
                <a:lnTo>
                  <a:pt x="0" y="40640"/>
                </a:lnTo>
                <a:close/>
              </a:path>
            </a:pathLst>
          </a:custGeom>
          <a:solidFill>
            <a:srgbClr val="2D8B5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5" name="object 75"/>
          <p:cNvSpPr/>
          <p:nvPr/>
        </p:nvSpPr>
        <p:spPr>
          <a:xfrm>
            <a:off x="-1270" y="2997200"/>
            <a:ext cx="9145270" cy="40640"/>
          </a:xfrm>
          <a:custGeom>
            <a:avLst/>
            <a:gdLst/>
            <a:ahLst/>
            <a:cxnLst/>
            <a:rect l="l" t="t" r="r" b="b"/>
            <a:pathLst>
              <a:path w="9145270" h="40639">
                <a:moveTo>
                  <a:pt x="0" y="40640"/>
                </a:moveTo>
                <a:lnTo>
                  <a:pt x="9145270" y="40640"/>
                </a:lnTo>
                <a:lnTo>
                  <a:pt x="9145270" y="0"/>
                </a:lnTo>
                <a:lnTo>
                  <a:pt x="0" y="0"/>
                </a:lnTo>
                <a:lnTo>
                  <a:pt x="0" y="40640"/>
                </a:lnTo>
                <a:close/>
              </a:path>
            </a:pathLst>
          </a:custGeom>
          <a:solidFill>
            <a:srgbClr val="2E8C5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6" name="object 76"/>
          <p:cNvSpPr/>
          <p:nvPr/>
        </p:nvSpPr>
        <p:spPr>
          <a:xfrm>
            <a:off x="-1270" y="3037839"/>
            <a:ext cx="9145270" cy="41910"/>
          </a:xfrm>
          <a:custGeom>
            <a:avLst/>
            <a:gdLst/>
            <a:ahLst/>
            <a:cxnLst/>
            <a:rect l="l" t="t" r="r" b="b"/>
            <a:pathLst>
              <a:path w="9145270" h="41910">
                <a:moveTo>
                  <a:pt x="0" y="41909"/>
                </a:moveTo>
                <a:lnTo>
                  <a:pt x="9145270" y="41909"/>
                </a:lnTo>
                <a:lnTo>
                  <a:pt x="9145270" y="0"/>
                </a:lnTo>
                <a:lnTo>
                  <a:pt x="0" y="0"/>
                </a:lnTo>
                <a:lnTo>
                  <a:pt x="0" y="41909"/>
                </a:lnTo>
                <a:close/>
              </a:path>
            </a:pathLst>
          </a:custGeom>
          <a:solidFill>
            <a:srgbClr val="2E8D5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7" name="object 77"/>
          <p:cNvSpPr/>
          <p:nvPr/>
        </p:nvSpPr>
        <p:spPr>
          <a:xfrm>
            <a:off x="-1270" y="3079750"/>
            <a:ext cx="9145270" cy="40640"/>
          </a:xfrm>
          <a:custGeom>
            <a:avLst/>
            <a:gdLst/>
            <a:ahLst/>
            <a:cxnLst/>
            <a:rect l="l" t="t" r="r" b="b"/>
            <a:pathLst>
              <a:path w="9145270" h="40639">
                <a:moveTo>
                  <a:pt x="0" y="40640"/>
                </a:moveTo>
                <a:lnTo>
                  <a:pt x="9145270" y="40640"/>
                </a:lnTo>
                <a:lnTo>
                  <a:pt x="9145270" y="0"/>
                </a:lnTo>
                <a:lnTo>
                  <a:pt x="0" y="0"/>
                </a:lnTo>
                <a:lnTo>
                  <a:pt x="0" y="40640"/>
                </a:lnTo>
                <a:close/>
              </a:path>
            </a:pathLst>
          </a:custGeom>
          <a:solidFill>
            <a:srgbClr val="2E8E5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8" name="object 78"/>
          <p:cNvSpPr/>
          <p:nvPr/>
        </p:nvSpPr>
        <p:spPr>
          <a:xfrm>
            <a:off x="-1270" y="3120389"/>
            <a:ext cx="9145270" cy="40640"/>
          </a:xfrm>
          <a:custGeom>
            <a:avLst/>
            <a:gdLst/>
            <a:ahLst/>
            <a:cxnLst/>
            <a:rect l="l" t="t" r="r" b="b"/>
            <a:pathLst>
              <a:path w="9145270" h="40639">
                <a:moveTo>
                  <a:pt x="0" y="40640"/>
                </a:moveTo>
                <a:lnTo>
                  <a:pt x="9145270" y="40640"/>
                </a:lnTo>
                <a:lnTo>
                  <a:pt x="9145270" y="0"/>
                </a:lnTo>
                <a:lnTo>
                  <a:pt x="0" y="0"/>
                </a:lnTo>
                <a:lnTo>
                  <a:pt x="0" y="40640"/>
                </a:lnTo>
                <a:close/>
              </a:path>
            </a:pathLst>
          </a:custGeom>
          <a:solidFill>
            <a:srgbClr val="2F8F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9" name="object 79"/>
          <p:cNvSpPr/>
          <p:nvPr/>
        </p:nvSpPr>
        <p:spPr>
          <a:xfrm>
            <a:off x="-1270" y="3161029"/>
            <a:ext cx="9145270" cy="41910"/>
          </a:xfrm>
          <a:custGeom>
            <a:avLst/>
            <a:gdLst/>
            <a:ahLst/>
            <a:cxnLst/>
            <a:rect l="l" t="t" r="r" b="b"/>
            <a:pathLst>
              <a:path w="9145270" h="41910">
                <a:moveTo>
                  <a:pt x="0" y="41909"/>
                </a:moveTo>
                <a:lnTo>
                  <a:pt x="9145270" y="41909"/>
                </a:lnTo>
                <a:lnTo>
                  <a:pt x="9145270" y="0"/>
                </a:lnTo>
                <a:lnTo>
                  <a:pt x="0" y="0"/>
                </a:lnTo>
                <a:lnTo>
                  <a:pt x="0" y="41909"/>
                </a:lnTo>
                <a:close/>
              </a:path>
            </a:pathLst>
          </a:custGeom>
          <a:solidFill>
            <a:srgbClr val="2F906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0" name="object 80"/>
          <p:cNvSpPr/>
          <p:nvPr/>
        </p:nvSpPr>
        <p:spPr>
          <a:xfrm>
            <a:off x="-1270" y="3202939"/>
            <a:ext cx="9145270" cy="40640"/>
          </a:xfrm>
          <a:custGeom>
            <a:avLst/>
            <a:gdLst/>
            <a:ahLst/>
            <a:cxnLst/>
            <a:rect l="l" t="t" r="r" b="b"/>
            <a:pathLst>
              <a:path w="9145270" h="40639">
                <a:moveTo>
                  <a:pt x="0" y="40640"/>
                </a:moveTo>
                <a:lnTo>
                  <a:pt x="9145270" y="40640"/>
                </a:lnTo>
                <a:lnTo>
                  <a:pt x="9145270" y="0"/>
                </a:lnTo>
                <a:lnTo>
                  <a:pt x="0" y="0"/>
                </a:lnTo>
                <a:lnTo>
                  <a:pt x="0" y="40640"/>
                </a:lnTo>
                <a:close/>
              </a:path>
            </a:pathLst>
          </a:custGeom>
          <a:solidFill>
            <a:srgbClr val="2F916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1" name="object 81"/>
          <p:cNvSpPr/>
          <p:nvPr/>
        </p:nvSpPr>
        <p:spPr>
          <a:xfrm>
            <a:off x="-1270" y="3243579"/>
            <a:ext cx="9145270" cy="40640"/>
          </a:xfrm>
          <a:custGeom>
            <a:avLst/>
            <a:gdLst/>
            <a:ahLst/>
            <a:cxnLst/>
            <a:rect l="l" t="t" r="r" b="b"/>
            <a:pathLst>
              <a:path w="9145270" h="40639">
                <a:moveTo>
                  <a:pt x="0" y="40640"/>
                </a:moveTo>
                <a:lnTo>
                  <a:pt x="9145270" y="40640"/>
                </a:lnTo>
                <a:lnTo>
                  <a:pt x="9145270" y="0"/>
                </a:lnTo>
                <a:lnTo>
                  <a:pt x="0" y="0"/>
                </a:lnTo>
                <a:lnTo>
                  <a:pt x="0" y="40640"/>
                </a:lnTo>
                <a:close/>
              </a:path>
            </a:pathLst>
          </a:custGeom>
          <a:solidFill>
            <a:srgbClr val="30926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2" name="object 82"/>
          <p:cNvSpPr/>
          <p:nvPr/>
        </p:nvSpPr>
        <p:spPr>
          <a:xfrm>
            <a:off x="-1270" y="3284220"/>
            <a:ext cx="9145270" cy="41910"/>
          </a:xfrm>
          <a:custGeom>
            <a:avLst/>
            <a:gdLst/>
            <a:ahLst/>
            <a:cxnLst/>
            <a:rect l="l" t="t" r="r" b="b"/>
            <a:pathLst>
              <a:path w="9145270" h="41910">
                <a:moveTo>
                  <a:pt x="0" y="41909"/>
                </a:moveTo>
                <a:lnTo>
                  <a:pt x="9145270" y="41909"/>
                </a:lnTo>
                <a:lnTo>
                  <a:pt x="9145270" y="0"/>
                </a:lnTo>
                <a:lnTo>
                  <a:pt x="0" y="0"/>
                </a:lnTo>
                <a:lnTo>
                  <a:pt x="0" y="41909"/>
                </a:lnTo>
                <a:close/>
              </a:path>
            </a:pathLst>
          </a:custGeom>
          <a:solidFill>
            <a:srgbClr val="30936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3" name="object 83"/>
          <p:cNvSpPr/>
          <p:nvPr/>
        </p:nvSpPr>
        <p:spPr>
          <a:xfrm>
            <a:off x="-1270" y="3326129"/>
            <a:ext cx="9145270" cy="40640"/>
          </a:xfrm>
          <a:custGeom>
            <a:avLst/>
            <a:gdLst/>
            <a:ahLst/>
            <a:cxnLst/>
            <a:rect l="l" t="t" r="r" b="b"/>
            <a:pathLst>
              <a:path w="9145270" h="40639">
                <a:moveTo>
                  <a:pt x="0" y="40640"/>
                </a:moveTo>
                <a:lnTo>
                  <a:pt x="9145270" y="40640"/>
                </a:lnTo>
                <a:lnTo>
                  <a:pt x="9145270" y="0"/>
                </a:lnTo>
                <a:lnTo>
                  <a:pt x="0" y="0"/>
                </a:lnTo>
                <a:lnTo>
                  <a:pt x="0" y="40640"/>
                </a:lnTo>
                <a:close/>
              </a:path>
            </a:pathLst>
          </a:custGeom>
          <a:solidFill>
            <a:srgbClr val="30946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4" name="object 84"/>
          <p:cNvSpPr/>
          <p:nvPr/>
        </p:nvSpPr>
        <p:spPr>
          <a:xfrm>
            <a:off x="-1270" y="3366770"/>
            <a:ext cx="9145270" cy="40640"/>
          </a:xfrm>
          <a:custGeom>
            <a:avLst/>
            <a:gdLst/>
            <a:ahLst/>
            <a:cxnLst/>
            <a:rect l="l" t="t" r="r" b="b"/>
            <a:pathLst>
              <a:path w="9145270" h="40639">
                <a:moveTo>
                  <a:pt x="0" y="40640"/>
                </a:moveTo>
                <a:lnTo>
                  <a:pt x="9145270" y="40640"/>
                </a:lnTo>
                <a:lnTo>
                  <a:pt x="9145270" y="0"/>
                </a:lnTo>
                <a:lnTo>
                  <a:pt x="0" y="0"/>
                </a:lnTo>
                <a:lnTo>
                  <a:pt x="0" y="40640"/>
                </a:lnTo>
                <a:close/>
              </a:path>
            </a:pathLst>
          </a:custGeom>
          <a:solidFill>
            <a:srgbClr val="31956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5" name="object 85"/>
          <p:cNvSpPr/>
          <p:nvPr/>
        </p:nvSpPr>
        <p:spPr>
          <a:xfrm>
            <a:off x="-1270" y="3407409"/>
            <a:ext cx="9145270" cy="41910"/>
          </a:xfrm>
          <a:custGeom>
            <a:avLst/>
            <a:gdLst/>
            <a:ahLst/>
            <a:cxnLst/>
            <a:rect l="l" t="t" r="r" b="b"/>
            <a:pathLst>
              <a:path w="9145270" h="41910">
                <a:moveTo>
                  <a:pt x="0" y="41909"/>
                </a:moveTo>
                <a:lnTo>
                  <a:pt x="9145270" y="41909"/>
                </a:lnTo>
                <a:lnTo>
                  <a:pt x="9145270" y="0"/>
                </a:lnTo>
                <a:lnTo>
                  <a:pt x="0" y="0"/>
                </a:lnTo>
                <a:lnTo>
                  <a:pt x="0" y="41909"/>
                </a:lnTo>
                <a:close/>
              </a:path>
            </a:pathLst>
          </a:custGeom>
          <a:solidFill>
            <a:srgbClr val="31966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6" name="object 86"/>
          <p:cNvSpPr/>
          <p:nvPr/>
        </p:nvSpPr>
        <p:spPr>
          <a:xfrm>
            <a:off x="-1270" y="3449320"/>
            <a:ext cx="9145270" cy="40640"/>
          </a:xfrm>
          <a:custGeom>
            <a:avLst/>
            <a:gdLst/>
            <a:ahLst/>
            <a:cxnLst/>
            <a:rect l="l" t="t" r="r" b="b"/>
            <a:pathLst>
              <a:path w="9145270" h="40639">
                <a:moveTo>
                  <a:pt x="0" y="40640"/>
                </a:moveTo>
                <a:lnTo>
                  <a:pt x="9145270" y="40640"/>
                </a:lnTo>
                <a:lnTo>
                  <a:pt x="9145270" y="0"/>
                </a:lnTo>
                <a:lnTo>
                  <a:pt x="0" y="0"/>
                </a:lnTo>
                <a:lnTo>
                  <a:pt x="0" y="40640"/>
                </a:lnTo>
                <a:close/>
              </a:path>
            </a:pathLst>
          </a:custGeom>
          <a:solidFill>
            <a:srgbClr val="33986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7" name="object 87"/>
          <p:cNvSpPr/>
          <p:nvPr/>
        </p:nvSpPr>
        <p:spPr>
          <a:xfrm>
            <a:off x="-1270" y="3489959"/>
            <a:ext cx="9145270" cy="41910"/>
          </a:xfrm>
          <a:custGeom>
            <a:avLst/>
            <a:gdLst/>
            <a:ahLst/>
            <a:cxnLst/>
            <a:rect l="l" t="t" r="r" b="b"/>
            <a:pathLst>
              <a:path w="9145270" h="41910">
                <a:moveTo>
                  <a:pt x="0" y="41909"/>
                </a:moveTo>
                <a:lnTo>
                  <a:pt x="9145270" y="41909"/>
                </a:lnTo>
                <a:lnTo>
                  <a:pt x="9145270" y="0"/>
                </a:lnTo>
                <a:lnTo>
                  <a:pt x="0" y="0"/>
                </a:lnTo>
                <a:lnTo>
                  <a:pt x="0" y="41909"/>
                </a:lnTo>
                <a:close/>
              </a:path>
            </a:pathLst>
          </a:custGeom>
          <a:solidFill>
            <a:srgbClr val="33976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8" name="object 88"/>
          <p:cNvSpPr/>
          <p:nvPr/>
        </p:nvSpPr>
        <p:spPr>
          <a:xfrm>
            <a:off x="-1270" y="3531870"/>
            <a:ext cx="9145270" cy="40640"/>
          </a:xfrm>
          <a:custGeom>
            <a:avLst/>
            <a:gdLst/>
            <a:ahLst/>
            <a:cxnLst/>
            <a:rect l="l" t="t" r="r" b="b"/>
            <a:pathLst>
              <a:path w="9145270" h="40639">
                <a:moveTo>
                  <a:pt x="0" y="40640"/>
                </a:moveTo>
                <a:lnTo>
                  <a:pt x="9145270" y="40640"/>
                </a:lnTo>
                <a:lnTo>
                  <a:pt x="9145270" y="0"/>
                </a:lnTo>
                <a:lnTo>
                  <a:pt x="0" y="0"/>
                </a:lnTo>
                <a:lnTo>
                  <a:pt x="0" y="40640"/>
                </a:lnTo>
                <a:close/>
              </a:path>
            </a:pathLst>
          </a:custGeom>
          <a:solidFill>
            <a:srgbClr val="33966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9" name="object 89"/>
          <p:cNvSpPr/>
          <p:nvPr/>
        </p:nvSpPr>
        <p:spPr>
          <a:xfrm>
            <a:off x="-1270" y="3572509"/>
            <a:ext cx="9145270" cy="40640"/>
          </a:xfrm>
          <a:custGeom>
            <a:avLst/>
            <a:gdLst/>
            <a:ahLst/>
            <a:cxnLst/>
            <a:rect l="l" t="t" r="r" b="b"/>
            <a:pathLst>
              <a:path w="9145270" h="40639">
                <a:moveTo>
                  <a:pt x="0" y="40640"/>
                </a:moveTo>
                <a:lnTo>
                  <a:pt x="9145270" y="40640"/>
                </a:lnTo>
                <a:lnTo>
                  <a:pt x="9145270" y="0"/>
                </a:lnTo>
                <a:lnTo>
                  <a:pt x="0" y="0"/>
                </a:lnTo>
                <a:lnTo>
                  <a:pt x="0" y="40640"/>
                </a:lnTo>
                <a:close/>
              </a:path>
            </a:pathLst>
          </a:custGeom>
          <a:solidFill>
            <a:srgbClr val="31956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0" name="object 90"/>
          <p:cNvSpPr/>
          <p:nvPr/>
        </p:nvSpPr>
        <p:spPr>
          <a:xfrm>
            <a:off x="-1270" y="3613150"/>
            <a:ext cx="9145270" cy="40640"/>
          </a:xfrm>
          <a:custGeom>
            <a:avLst/>
            <a:gdLst/>
            <a:ahLst/>
            <a:cxnLst/>
            <a:rect l="l" t="t" r="r" b="b"/>
            <a:pathLst>
              <a:path w="9145270" h="40639">
                <a:moveTo>
                  <a:pt x="0" y="40639"/>
                </a:moveTo>
                <a:lnTo>
                  <a:pt x="9145270" y="40639"/>
                </a:lnTo>
                <a:lnTo>
                  <a:pt x="9145270" y="0"/>
                </a:lnTo>
                <a:lnTo>
                  <a:pt x="0" y="0"/>
                </a:lnTo>
                <a:lnTo>
                  <a:pt x="0" y="40639"/>
                </a:lnTo>
                <a:close/>
              </a:path>
            </a:pathLst>
          </a:custGeom>
          <a:solidFill>
            <a:srgbClr val="31946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1" name="object 91"/>
          <p:cNvSpPr/>
          <p:nvPr/>
        </p:nvSpPr>
        <p:spPr>
          <a:xfrm>
            <a:off x="-1270" y="3653790"/>
            <a:ext cx="9145270" cy="41910"/>
          </a:xfrm>
          <a:custGeom>
            <a:avLst/>
            <a:gdLst/>
            <a:ahLst/>
            <a:cxnLst/>
            <a:rect l="l" t="t" r="r" b="b"/>
            <a:pathLst>
              <a:path w="9145270" h="41910">
                <a:moveTo>
                  <a:pt x="0" y="41910"/>
                </a:moveTo>
                <a:lnTo>
                  <a:pt x="9145270" y="41910"/>
                </a:lnTo>
                <a:lnTo>
                  <a:pt x="9145270" y="0"/>
                </a:lnTo>
                <a:lnTo>
                  <a:pt x="0" y="0"/>
                </a:lnTo>
                <a:lnTo>
                  <a:pt x="0" y="41910"/>
                </a:lnTo>
                <a:close/>
              </a:path>
            </a:pathLst>
          </a:custGeom>
          <a:solidFill>
            <a:srgbClr val="31936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2" name="object 92"/>
          <p:cNvSpPr/>
          <p:nvPr/>
        </p:nvSpPr>
        <p:spPr>
          <a:xfrm>
            <a:off x="-1270" y="3695700"/>
            <a:ext cx="9145270" cy="40640"/>
          </a:xfrm>
          <a:custGeom>
            <a:avLst/>
            <a:gdLst/>
            <a:ahLst/>
            <a:cxnLst/>
            <a:rect l="l" t="t" r="r" b="b"/>
            <a:pathLst>
              <a:path w="9145270" h="40639">
                <a:moveTo>
                  <a:pt x="0" y="40639"/>
                </a:moveTo>
                <a:lnTo>
                  <a:pt x="9145270" y="40639"/>
                </a:lnTo>
                <a:lnTo>
                  <a:pt x="9145270" y="0"/>
                </a:lnTo>
                <a:lnTo>
                  <a:pt x="0" y="0"/>
                </a:lnTo>
                <a:lnTo>
                  <a:pt x="0" y="40639"/>
                </a:lnTo>
                <a:close/>
              </a:path>
            </a:pathLst>
          </a:custGeom>
          <a:solidFill>
            <a:srgbClr val="30926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3" name="object 93"/>
          <p:cNvSpPr/>
          <p:nvPr/>
        </p:nvSpPr>
        <p:spPr>
          <a:xfrm>
            <a:off x="-1270" y="3736340"/>
            <a:ext cx="9145270" cy="40640"/>
          </a:xfrm>
          <a:custGeom>
            <a:avLst/>
            <a:gdLst/>
            <a:ahLst/>
            <a:cxnLst/>
            <a:rect l="l" t="t" r="r" b="b"/>
            <a:pathLst>
              <a:path w="9145270" h="40639">
                <a:moveTo>
                  <a:pt x="0" y="40640"/>
                </a:moveTo>
                <a:lnTo>
                  <a:pt x="9145270" y="40640"/>
                </a:lnTo>
                <a:lnTo>
                  <a:pt x="9145270" y="0"/>
                </a:lnTo>
                <a:lnTo>
                  <a:pt x="0" y="0"/>
                </a:lnTo>
                <a:lnTo>
                  <a:pt x="0" y="40640"/>
                </a:lnTo>
                <a:close/>
              </a:path>
            </a:pathLst>
          </a:custGeom>
          <a:solidFill>
            <a:srgbClr val="30916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4" name="object 94"/>
          <p:cNvSpPr/>
          <p:nvPr/>
        </p:nvSpPr>
        <p:spPr>
          <a:xfrm>
            <a:off x="-1270" y="3776979"/>
            <a:ext cx="9145270" cy="41910"/>
          </a:xfrm>
          <a:custGeom>
            <a:avLst/>
            <a:gdLst/>
            <a:ahLst/>
            <a:cxnLst/>
            <a:rect l="l" t="t" r="r" b="b"/>
            <a:pathLst>
              <a:path w="9145270" h="41910">
                <a:moveTo>
                  <a:pt x="0" y="41909"/>
                </a:moveTo>
                <a:lnTo>
                  <a:pt x="9145270" y="41909"/>
                </a:lnTo>
                <a:lnTo>
                  <a:pt x="9145270" y="0"/>
                </a:lnTo>
                <a:lnTo>
                  <a:pt x="0" y="0"/>
                </a:lnTo>
                <a:lnTo>
                  <a:pt x="0" y="41909"/>
                </a:lnTo>
                <a:close/>
              </a:path>
            </a:pathLst>
          </a:custGeom>
          <a:solidFill>
            <a:srgbClr val="30906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5" name="object 95"/>
          <p:cNvSpPr/>
          <p:nvPr/>
        </p:nvSpPr>
        <p:spPr>
          <a:xfrm>
            <a:off x="-1270" y="3818890"/>
            <a:ext cx="9145270" cy="40640"/>
          </a:xfrm>
          <a:custGeom>
            <a:avLst/>
            <a:gdLst/>
            <a:ahLst/>
            <a:cxnLst/>
            <a:rect l="l" t="t" r="r" b="b"/>
            <a:pathLst>
              <a:path w="9145270" h="40639">
                <a:moveTo>
                  <a:pt x="0" y="40640"/>
                </a:moveTo>
                <a:lnTo>
                  <a:pt x="9145270" y="40640"/>
                </a:lnTo>
                <a:lnTo>
                  <a:pt x="9145270" y="0"/>
                </a:lnTo>
                <a:lnTo>
                  <a:pt x="0" y="0"/>
                </a:lnTo>
                <a:lnTo>
                  <a:pt x="0" y="40640"/>
                </a:lnTo>
                <a:close/>
              </a:path>
            </a:pathLst>
          </a:custGeom>
          <a:solidFill>
            <a:srgbClr val="2F8F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6" name="object 96"/>
          <p:cNvSpPr/>
          <p:nvPr/>
        </p:nvSpPr>
        <p:spPr>
          <a:xfrm>
            <a:off x="-1270" y="3859529"/>
            <a:ext cx="9145270" cy="41910"/>
          </a:xfrm>
          <a:custGeom>
            <a:avLst/>
            <a:gdLst/>
            <a:ahLst/>
            <a:cxnLst/>
            <a:rect l="l" t="t" r="r" b="b"/>
            <a:pathLst>
              <a:path w="9145270" h="41910">
                <a:moveTo>
                  <a:pt x="0" y="41909"/>
                </a:moveTo>
                <a:lnTo>
                  <a:pt x="9145270" y="41909"/>
                </a:lnTo>
                <a:lnTo>
                  <a:pt x="9145270" y="0"/>
                </a:lnTo>
                <a:lnTo>
                  <a:pt x="0" y="0"/>
                </a:lnTo>
                <a:lnTo>
                  <a:pt x="0" y="41909"/>
                </a:lnTo>
                <a:close/>
              </a:path>
            </a:pathLst>
          </a:custGeom>
          <a:solidFill>
            <a:srgbClr val="2F8E5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7" name="object 97"/>
          <p:cNvSpPr/>
          <p:nvPr/>
        </p:nvSpPr>
        <p:spPr>
          <a:xfrm>
            <a:off x="-1270" y="3901440"/>
            <a:ext cx="9145270" cy="40640"/>
          </a:xfrm>
          <a:custGeom>
            <a:avLst/>
            <a:gdLst/>
            <a:ahLst/>
            <a:cxnLst/>
            <a:rect l="l" t="t" r="r" b="b"/>
            <a:pathLst>
              <a:path w="9145270" h="40639">
                <a:moveTo>
                  <a:pt x="0" y="40640"/>
                </a:moveTo>
                <a:lnTo>
                  <a:pt x="9145270" y="40640"/>
                </a:lnTo>
                <a:lnTo>
                  <a:pt x="9145270" y="0"/>
                </a:lnTo>
                <a:lnTo>
                  <a:pt x="0" y="0"/>
                </a:lnTo>
                <a:lnTo>
                  <a:pt x="0" y="40640"/>
                </a:lnTo>
                <a:close/>
              </a:path>
            </a:pathLst>
          </a:custGeom>
          <a:solidFill>
            <a:srgbClr val="2F8D5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8" name="object 98"/>
          <p:cNvSpPr/>
          <p:nvPr/>
        </p:nvSpPr>
        <p:spPr>
          <a:xfrm>
            <a:off x="-1270" y="3942079"/>
            <a:ext cx="9145270" cy="40640"/>
          </a:xfrm>
          <a:custGeom>
            <a:avLst/>
            <a:gdLst/>
            <a:ahLst/>
            <a:cxnLst/>
            <a:rect l="l" t="t" r="r" b="b"/>
            <a:pathLst>
              <a:path w="9145270" h="40639">
                <a:moveTo>
                  <a:pt x="0" y="40640"/>
                </a:moveTo>
                <a:lnTo>
                  <a:pt x="9145270" y="40640"/>
                </a:lnTo>
                <a:lnTo>
                  <a:pt x="9145270" y="0"/>
                </a:lnTo>
                <a:lnTo>
                  <a:pt x="0" y="0"/>
                </a:lnTo>
                <a:lnTo>
                  <a:pt x="0" y="40640"/>
                </a:lnTo>
                <a:close/>
              </a:path>
            </a:pathLst>
          </a:custGeom>
          <a:solidFill>
            <a:srgbClr val="2E8C5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9" name="object 99"/>
          <p:cNvSpPr/>
          <p:nvPr/>
        </p:nvSpPr>
        <p:spPr>
          <a:xfrm>
            <a:off x="-1270" y="3982720"/>
            <a:ext cx="9145270" cy="41910"/>
          </a:xfrm>
          <a:custGeom>
            <a:avLst/>
            <a:gdLst/>
            <a:ahLst/>
            <a:cxnLst/>
            <a:rect l="l" t="t" r="r" b="b"/>
            <a:pathLst>
              <a:path w="9145270" h="41910">
                <a:moveTo>
                  <a:pt x="0" y="41909"/>
                </a:moveTo>
                <a:lnTo>
                  <a:pt x="9145270" y="41909"/>
                </a:lnTo>
                <a:lnTo>
                  <a:pt x="9145270" y="0"/>
                </a:lnTo>
                <a:lnTo>
                  <a:pt x="0" y="0"/>
                </a:lnTo>
                <a:lnTo>
                  <a:pt x="0" y="41909"/>
                </a:lnTo>
                <a:close/>
              </a:path>
            </a:pathLst>
          </a:custGeom>
          <a:solidFill>
            <a:srgbClr val="2E8B5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0" name="object 100"/>
          <p:cNvSpPr/>
          <p:nvPr/>
        </p:nvSpPr>
        <p:spPr>
          <a:xfrm>
            <a:off x="-1270" y="4024629"/>
            <a:ext cx="9145270" cy="40640"/>
          </a:xfrm>
          <a:custGeom>
            <a:avLst/>
            <a:gdLst/>
            <a:ahLst/>
            <a:cxnLst/>
            <a:rect l="l" t="t" r="r" b="b"/>
            <a:pathLst>
              <a:path w="9145270" h="40639">
                <a:moveTo>
                  <a:pt x="0" y="40640"/>
                </a:moveTo>
                <a:lnTo>
                  <a:pt x="9145270" y="40640"/>
                </a:lnTo>
                <a:lnTo>
                  <a:pt x="9145270" y="0"/>
                </a:lnTo>
                <a:lnTo>
                  <a:pt x="0" y="0"/>
                </a:lnTo>
                <a:lnTo>
                  <a:pt x="0" y="40640"/>
                </a:lnTo>
                <a:close/>
              </a:path>
            </a:pathLst>
          </a:custGeom>
          <a:solidFill>
            <a:srgbClr val="2E8A5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1" name="object 101"/>
          <p:cNvSpPr/>
          <p:nvPr/>
        </p:nvSpPr>
        <p:spPr>
          <a:xfrm>
            <a:off x="-1270" y="4065270"/>
            <a:ext cx="9145270" cy="40640"/>
          </a:xfrm>
          <a:custGeom>
            <a:avLst/>
            <a:gdLst/>
            <a:ahLst/>
            <a:cxnLst/>
            <a:rect l="l" t="t" r="r" b="b"/>
            <a:pathLst>
              <a:path w="9145270" h="40639">
                <a:moveTo>
                  <a:pt x="0" y="40640"/>
                </a:moveTo>
                <a:lnTo>
                  <a:pt x="9145270" y="40640"/>
                </a:lnTo>
                <a:lnTo>
                  <a:pt x="9145270" y="0"/>
                </a:lnTo>
                <a:lnTo>
                  <a:pt x="0" y="0"/>
                </a:lnTo>
                <a:lnTo>
                  <a:pt x="0" y="40640"/>
                </a:lnTo>
                <a:close/>
              </a:path>
            </a:pathLst>
          </a:custGeom>
          <a:solidFill>
            <a:srgbClr val="2D895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2" name="object 102"/>
          <p:cNvSpPr/>
          <p:nvPr/>
        </p:nvSpPr>
        <p:spPr>
          <a:xfrm>
            <a:off x="-1270" y="4105909"/>
            <a:ext cx="9145270" cy="41910"/>
          </a:xfrm>
          <a:custGeom>
            <a:avLst/>
            <a:gdLst/>
            <a:ahLst/>
            <a:cxnLst/>
            <a:rect l="l" t="t" r="r" b="b"/>
            <a:pathLst>
              <a:path w="9145270" h="41910">
                <a:moveTo>
                  <a:pt x="0" y="41909"/>
                </a:moveTo>
                <a:lnTo>
                  <a:pt x="9145270" y="41909"/>
                </a:lnTo>
                <a:lnTo>
                  <a:pt x="9145270" y="0"/>
                </a:lnTo>
                <a:lnTo>
                  <a:pt x="0" y="0"/>
                </a:lnTo>
                <a:lnTo>
                  <a:pt x="0" y="41909"/>
                </a:lnTo>
                <a:close/>
              </a:path>
            </a:pathLst>
          </a:custGeom>
          <a:solidFill>
            <a:srgbClr val="2D885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3" name="object 103"/>
          <p:cNvSpPr/>
          <p:nvPr/>
        </p:nvSpPr>
        <p:spPr>
          <a:xfrm>
            <a:off x="-1270" y="4147820"/>
            <a:ext cx="9145270" cy="40640"/>
          </a:xfrm>
          <a:custGeom>
            <a:avLst/>
            <a:gdLst/>
            <a:ahLst/>
            <a:cxnLst/>
            <a:rect l="l" t="t" r="r" b="b"/>
            <a:pathLst>
              <a:path w="9145270" h="40639">
                <a:moveTo>
                  <a:pt x="0" y="40640"/>
                </a:moveTo>
                <a:lnTo>
                  <a:pt x="9145270" y="40640"/>
                </a:lnTo>
                <a:lnTo>
                  <a:pt x="9145270" y="0"/>
                </a:lnTo>
                <a:lnTo>
                  <a:pt x="0" y="0"/>
                </a:lnTo>
                <a:lnTo>
                  <a:pt x="0" y="40640"/>
                </a:lnTo>
                <a:close/>
              </a:path>
            </a:pathLst>
          </a:custGeom>
          <a:solidFill>
            <a:srgbClr val="2D875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4" name="object 104"/>
          <p:cNvSpPr/>
          <p:nvPr/>
        </p:nvSpPr>
        <p:spPr>
          <a:xfrm>
            <a:off x="-1270" y="4188459"/>
            <a:ext cx="9145270" cy="40640"/>
          </a:xfrm>
          <a:custGeom>
            <a:avLst/>
            <a:gdLst/>
            <a:ahLst/>
            <a:cxnLst/>
            <a:rect l="l" t="t" r="r" b="b"/>
            <a:pathLst>
              <a:path w="9145270" h="40639">
                <a:moveTo>
                  <a:pt x="0" y="40639"/>
                </a:moveTo>
                <a:lnTo>
                  <a:pt x="9145270" y="40639"/>
                </a:lnTo>
                <a:lnTo>
                  <a:pt x="9145270" y="0"/>
                </a:lnTo>
                <a:lnTo>
                  <a:pt x="0" y="0"/>
                </a:lnTo>
                <a:lnTo>
                  <a:pt x="0" y="40639"/>
                </a:lnTo>
                <a:close/>
              </a:path>
            </a:pathLst>
          </a:custGeom>
          <a:solidFill>
            <a:srgbClr val="2C865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5" name="object 105"/>
          <p:cNvSpPr/>
          <p:nvPr/>
        </p:nvSpPr>
        <p:spPr>
          <a:xfrm>
            <a:off x="-1270" y="4229100"/>
            <a:ext cx="9145270" cy="40640"/>
          </a:xfrm>
          <a:custGeom>
            <a:avLst/>
            <a:gdLst/>
            <a:ahLst/>
            <a:cxnLst/>
            <a:rect l="l" t="t" r="r" b="b"/>
            <a:pathLst>
              <a:path w="9145270" h="40639">
                <a:moveTo>
                  <a:pt x="0" y="40639"/>
                </a:moveTo>
                <a:lnTo>
                  <a:pt x="9145270" y="40639"/>
                </a:lnTo>
                <a:lnTo>
                  <a:pt x="9145270" y="0"/>
                </a:lnTo>
                <a:lnTo>
                  <a:pt x="0" y="0"/>
                </a:lnTo>
                <a:lnTo>
                  <a:pt x="0" y="40639"/>
                </a:lnTo>
                <a:close/>
              </a:path>
            </a:pathLst>
          </a:custGeom>
          <a:solidFill>
            <a:srgbClr val="2C855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6" name="object 106"/>
          <p:cNvSpPr/>
          <p:nvPr/>
        </p:nvSpPr>
        <p:spPr>
          <a:xfrm>
            <a:off x="-1270" y="4269740"/>
            <a:ext cx="9145270" cy="41910"/>
          </a:xfrm>
          <a:custGeom>
            <a:avLst/>
            <a:gdLst/>
            <a:ahLst/>
            <a:cxnLst/>
            <a:rect l="l" t="t" r="r" b="b"/>
            <a:pathLst>
              <a:path w="9145270" h="41910">
                <a:moveTo>
                  <a:pt x="0" y="41910"/>
                </a:moveTo>
                <a:lnTo>
                  <a:pt x="9145270" y="41910"/>
                </a:lnTo>
                <a:lnTo>
                  <a:pt x="9145270" y="0"/>
                </a:lnTo>
                <a:lnTo>
                  <a:pt x="0" y="0"/>
                </a:lnTo>
                <a:lnTo>
                  <a:pt x="0" y="41910"/>
                </a:lnTo>
                <a:close/>
              </a:path>
            </a:pathLst>
          </a:custGeom>
          <a:solidFill>
            <a:srgbClr val="2C845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7" name="object 107"/>
          <p:cNvSpPr/>
          <p:nvPr/>
        </p:nvSpPr>
        <p:spPr>
          <a:xfrm>
            <a:off x="-1270" y="4311650"/>
            <a:ext cx="9145270" cy="40640"/>
          </a:xfrm>
          <a:custGeom>
            <a:avLst/>
            <a:gdLst/>
            <a:ahLst/>
            <a:cxnLst/>
            <a:rect l="l" t="t" r="r" b="b"/>
            <a:pathLst>
              <a:path w="9145270" h="40639">
                <a:moveTo>
                  <a:pt x="0" y="40639"/>
                </a:moveTo>
                <a:lnTo>
                  <a:pt x="9145270" y="40639"/>
                </a:lnTo>
                <a:lnTo>
                  <a:pt x="9145270" y="0"/>
                </a:lnTo>
                <a:lnTo>
                  <a:pt x="0" y="0"/>
                </a:lnTo>
                <a:lnTo>
                  <a:pt x="0" y="40639"/>
                </a:lnTo>
                <a:close/>
              </a:path>
            </a:pathLst>
          </a:custGeom>
          <a:solidFill>
            <a:srgbClr val="2B835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8" name="object 108"/>
          <p:cNvSpPr/>
          <p:nvPr/>
        </p:nvSpPr>
        <p:spPr>
          <a:xfrm>
            <a:off x="-1270" y="4352290"/>
            <a:ext cx="9145270" cy="41910"/>
          </a:xfrm>
          <a:custGeom>
            <a:avLst/>
            <a:gdLst/>
            <a:ahLst/>
            <a:cxnLst/>
            <a:rect l="l" t="t" r="r" b="b"/>
            <a:pathLst>
              <a:path w="9145270" h="41910">
                <a:moveTo>
                  <a:pt x="0" y="41910"/>
                </a:moveTo>
                <a:lnTo>
                  <a:pt x="9145270" y="41910"/>
                </a:lnTo>
                <a:lnTo>
                  <a:pt x="9145270" y="0"/>
                </a:lnTo>
                <a:lnTo>
                  <a:pt x="0" y="0"/>
                </a:lnTo>
                <a:lnTo>
                  <a:pt x="0" y="41910"/>
                </a:lnTo>
                <a:close/>
              </a:path>
            </a:pathLst>
          </a:custGeom>
          <a:solidFill>
            <a:srgbClr val="2B825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9" name="object 109"/>
          <p:cNvSpPr/>
          <p:nvPr/>
        </p:nvSpPr>
        <p:spPr>
          <a:xfrm>
            <a:off x="-1270" y="4394200"/>
            <a:ext cx="9145270" cy="40640"/>
          </a:xfrm>
          <a:custGeom>
            <a:avLst/>
            <a:gdLst/>
            <a:ahLst/>
            <a:cxnLst/>
            <a:rect l="l" t="t" r="r" b="b"/>
            <a:pathLst>
              <a:path w="9145270" h="40639">
                <a:moveTo>
                  <a:pt x="0" y="40639"/>
                </a:moveTo>
                <a:lnTo>
                  <a:pt x="9145270" y="40639"/>
                </a:lnTo>
                <a:lnTo>
                  <a:pt x="9145270" y="0"/>
                </a:lnTo>
                <a:lnTo>
                  <a:pt x="0" y="0"/>
                </a:lnTo>
                <a:lnTo>
                  <a:pt x="0" y="40639"/>
                </a:lnTo>
                <a:close/>
              </a:path>
            </a:pathLst>
          </a:custGeom>
          <a:solidFill>
            <a:srgbClr val="2B815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0" name="object 110"/>
          <p:cNvSpPr/>
          <p:nvPr/>
        </p:nvSpPr>
        <p:spPr>
          <a:xfrm>
            <a:off x="-1270" y="4434840"/>
            <a:ext cx="9145270" cy="40640"/>
          </a:xfrm>
          <a:custGeom>
            <a:avLst/>
            <a:gdLst/>
            <a:ahLst/>
            <a:cxnLst/>
            <a:rect l="l" t="t" r="r" b="b"/>
            <a:pathLst>
              <a:path w="9145270" h="40639">
                <a:moveTo>
                  <a:pt x="0" y="40640"/>
                </a:moveTo>
                <a:lnTo>
                  <a:pt x="9145270" y="40640"/>
                </a:lnTo>
                <a:lnTo>
                  <a:pt x="9145270" y="0"/>
                </a:lnTo>
                <a:lnTo>
                  <a:pt x="0" y="0"/>
                </a:lnTo>
                <a:lnTo>
                  <a:pt x="0" y="40640"/>
                </a:lnTo>
                <a:close/>
              </a:path>
            </a:pathLst>
          </a:custGeom>
          <a:solidFill>
            <a:srgbClr val="2A805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1" name="object 111"/>
          <p:cNvSpPr/>
          <p:nvPr/>
        </p:nvSpPr>
        <p:spPr>
          <a:xfrm>
            <a:off x="-1270" y="4475479"/>
            <a:ext cx="9145270" cy="41910"/>
          </a:xfrm>
          <a:custGeom>
            <a:avLst/>
            <a:gdLst/>
            <a:ahLst/>
            <a:cxnLst/>
            <a:rect l="l" t="t" r="r" b="b"/>
            <a:pathLst>
              <a:path w="9145270" h="41910">
                <a:moveTo>
                  <a:pt x="0" y="41909"/>
                </a:moveTo>
                <a:lnTo>
                  <a:pt x="9145270" y="41909"/>
                </a:lnTo>
                <a:lnTo>
                  <a:pt x="9145270" y="0"/>
                </a:lnTo>
                <a:lnTo>
                  <a:pt x="0" y="0"/>
                </a:lnTo>
                <a:lnTo>
                  <a:pt x="0" y="41909"/>
                </a:lnTo>
                <a:close/>
              </a:path>
            </a:pathLst>
          </a:custGeom>
          <a:solidFill>
            <a:srgbClr val="2A7F5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2" name="object 112"/>
          <p:cNvSpPr/>
          <p:nvPr/>
        </p:nvSpPr>
        <p:spPr>
          <a:xfrm>
            <a:off x="-1270" y="4517390"/>
            <a:ext cx="9145270" cy="40640"/>
          </a:xfrm>
          <a:custGeom>
            <a:avLst/>
            <a:gdLst/>
            <a:ahLst/>
            <a:cxnLst/>
            <a:rect l="l" t="t" r="r" b="b"/>
            <a:pathLst>
              <a:path w="9145270" h="40639">
                <a:moveTo>
                  <a:pt x="0" y="40640"/>
                </a:moveTo>
                <a:lnTo>
                  <a:pt x="9145270" y="40640"/>
                </a:lnTo>
                <a:lnTo>
                  <a:pt x="9145270" y="0"/>
                </a:lnTo>
                <a:lnTo>
                  <a:pt x="0" y="0"/>
                </a:lnTo>
                <a:lnTo>
                  <a:pt x="0" y="40640"/>
                </a:lnTo>
                <a:close/>
              </a:path>
            </a:pathLst>
          </a:custGeom>
          <a:solidFill>
            <a:srgbClr val="2A7E5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3" name="object 113"/>
          <p:cNvSpPr/>
          <p:nvPr/>
        </p:nvSpPr>
        <p:spPr>
          <a:xfrm>
            <a:off x="-1270" y="4558029"/>
            <a:ext cx="9145270" cy="40640"/>
          </a:xfrm>
          <a:custGeom>
            <a:avLst/>
            <a:gdLst/>
            <a:ahLst/>
            <a:cxnLst/>
            <a:rect l="l" t="t" r="r" b="b"/>
            <a:pathLst>
              <a:path w="9145270" h="40639">
                <a:moveTo>
                  <a:pt x="0" y="40640"/>
                </a:moveTo>
                <a:lnTo>
                  <a:pt x="9145270" y="40640"/>
                </a:lnTo>
                <a:lnTo>
                  <a:pt x="9145270" y="0"/>
                </a:lnTo>
                <a:lnTo>
                  <a:pt x="0" y="0"/>
                </a:lnTo>
                <a:lnTo>
                  <a:pt x="0" y="40640"/>
                </a:lnTo>
                <a:close/>
              </a:path>
            </a:pathLst>
          </a:custGeom>
          <a:solidFill>
            <a:srgbClr val="297D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4" name="object 114"/>
          <p:cNvSpPr/>
          <p:nvPr/>
        </p:nvSpPr>
        <p:spPr>
          <a:xfrm>
            <a:off x="-1270" y="4598670"/>
            <a:ext cx="9145270" cy="41910"/>
          </a:xfrm>
          <a:custGeom>
            <a:avLst/>
            <a:gdLst/>
            <a:ahLst/>
            <a:cxnLst/>
            <a:rect l="l" t="t" r="r" b="b"/>
            <a:pathLst>
              <a:path w="9145270" h="41910">
                <a:moveTo>
                  <a:pt x="0" y="41909"/>
                </a:moveTo>
                <a:lnTo>
                  <a:pt x="9145270" y="41909"/>
                </a:lnTo>
                <a:lnTo>
                  <a:pt x="9145270" y="0"/>
                </a:lnTo>
                <a:lnTo>
                  <a:pt x="0" y="0"/>
                </a:lnTo>
                <a:lnTo>
                  <a:pt x="0" y="41909"/>
                </a:lnTo>
                <a:close/>
              </a:path>
            </a:pathLst>
          </a:custGeom>
          <a:solidFill>
            <a:srgbClr val="297C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5" name="object 115"/>
          <p:cNvSpPr/>
          <p:nvPr/>
        </p:nvSpPr>
        <p:spPr>
          <a:xfrm>
            <a:off x="-1270" y="4640579"/>
            <a:ext cx="9145270" cy="40640"/>
          </a:xfrm>
          <a:custGeom>
            <a:avLst/>
            <a:gdLst/>
            <a:ahLst/>
            <a:cxnLst/>
            <a:rect l="l" t="t" r="r" b="b"/>
            <a:pathLst>
              <a:path w="9145270" h="40639">
                <a:moveTo>
                  <a:pt x="0" y="40640"/>
                </a:moveTo>
                <a:lnTo>
                  <a:pt x="9145270" y="40640"/>
                </a:lnTo>
                <a:lnTo>
                  <a:pt x="9145270" y="0"/>
                </a:lnTo>
                <a:lnTo>
                  <a:pt x="0" y="0"/>
                </a:lnTo>
                <a:lnTo>
                  <a:pt x="0" y="40640"/>
                </a:lnTo>
                <a:close/>
              </a:path>
            </a:pathLst>
          </a:custGeom>
          <a:solidFill>
            <a:srgbClr val="297B5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6" name="object 116"/>
          <p:cNvSpPr/>
          <p:nvPr/>
        </p:nvSpPr>
        <p:spPr>
          <a:xfrm>
            <a:off x="-1270" y="4681220"/>
            <a:ext cx="9145270" cy="40640"/>
          </a:xfrm>
          <a:custGeom>
            <a:avLst/>
            <a:gdLst/>
            <a:ahLst/>
            <a:cxnLst/>
            <a:rect l="l" t="t" r="r" b="b"/>
            <a:pathLst>
              <a:path w="9145270" h="40639">
                <a:moveTo>
                  <a:pt x="0" y="40640"/>
                </a:moveTo>
                <a:lnTo>
                  <a:pt x="9145270" y="40640"/>
                </a:lnTo>
                <a:lnTo>
                  <a:pt x="9145270" y="0"/>
                </a:lnTo>
                <a:lnTo>
                  <a:pt x="0" y="0"/>
                </a:lnTo>
                <a:lnTo>
                  <a:pt x="0" y="40640"/>
                </a:lnTo>
                <a:close/>
              </a:path>
            </a:pathLst>
          </a:custGeom>
          <a:solidFill>
            <a:srgbClr val="287A5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7" name="object 117"/>
          <p:cNvSpPr/>
          <p:nvPr/>
        </p:nvSpPr>
        <p:spPr>
          <a:xfrm>
            <a:off x="-1270" y="4721859"/>
            <a:ext cx="9145270" cy="41910"/>
          </a:xfrm>
          <a:custGeom>
            <a:avLst/>
            <a:gdLst/>
            <a:ahLst/>
            <a:cxnLst/>
            <a:rect l="l" t="t" r="r" b="b"/>
            <a:pathLst>
              <a:path w="9145270" h="41910">
                <a:moveTo>
                  <a:pt x="0" y="41909"/>
                </a:moveTo>
                <a:lnTo>
                  <a:pt x="9145270" y="41909"/>
                </a:lnTo>
                <a:lnTo>
                  <a:pt x="9145270" y="0"/>
                </a:lnTo>
                <a:lnTo>
                  <a:pt x="0" y="0"/>
                </a:lnTo>
                <a:lnTo>
                  <a:pt x="0" y="41909"/>
                </a:lnTo>
                <a:close/>
              </a:path>
            </a:pathLst>
          </a:custGeom>
          <a:solidFill>
            <a:srgbClr val="28795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8" name="object 118"/>
          <p:cNvSpPr/>
          <p:nvPr/>
        </p:nvSpPr>
        <p:spPr>
          <a:xfrm>
            <a:off x="-1270" y="4763770"/>
            <a:ext cx="9145270" cy="40640"/>
          </a:xfrm>
          <a:custGeom>
            <a:avLst/>
            <a:gdLst/>
            <a:ahLst/>
            <a:cxnLst/>
            <a:rect l="l" t="t" r="r" b="b"/>
            <a:pathLst>
              <a:path w="9145270" h="40639">
                <a:moveTo>
                  <a:pt x="0" y="40640"/>
                </a:moveTo>
                <a:lnTo>
                  <a:pt x="9145270" y="40640"/>
                </a:lnTo>
                <a:lnTo>
                  <a:pt x="9145270" y="0"/>
                </a:lnTo>
                <a:lnTo>
                  <a:pt x="0" y="0"/>
                </a:lnTo>
                <a:lnTo>
                  <a:pt x="0" y="40640"/>
                </a:lnTo>
                <a:close/>
              </a:path>
            </a:pathLst>
          </a:custGeom>
          <a:solidFill>
            <a:srgbClr val="2878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9" name="object 119"/>
          <p:cNvSpPr/>
          <p:nvPr/>
        </p:nvSpPr>
        <p:spPr>
          <a:xfrm>
            <a:off x="-1270" y="4804409"/>
            <a:ext cx="9145270" cy="40640"/>
          </a:xfrm>
          <a:custGeom>
            <a:avLst/>
            <a:gdLst/>
            <a:ahLst/>
            <a:cxnLst/>
            <a:rect l="l" t="t" r="r" b="b"/>
            <a:pathLst>
              <a:path w="9145270" h="40639">
                <a:moveTo>
                  <a:pt x="0" y="40639"/>
                </a:moveTo>
                <a:lnTo>
                  <a:pt x="9145270" y="40639"/>
                </a:lnTo>
                <a:lnTo>
                  <a:pt x="9145270" y="0"/>
                </a:lnTo>
                <a:lnTo>
                  <a:pt x="0" y="0"/>
                </a:lnTo>
                <a:lnTo>
                  <a:pt x="0" y="40639"/>
                </a:lnTo>
                <a:close/>
              </a:path>
            </a:pathLst>
          </a:custGeom>
          <a:solidFill>
            <a:srgbClr val="27774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0" name="object 120"/>
          <p:cNvSpPr/>
          <p:nvPr/>
        </p:nvSpPr>
        <p:spPr>
          <a:xfrm>
            <a:off x="-1270" y="4845050"/>
            <a:ext cx="9145270" cy="41910"/>
          </a:xfrm>
          <a:custGeom>
            <a:avLst/>
            <a:gdLst/>
            <a:ahLst/>
            <a:cxnLst/>
            <a:rect l="l" t="t" r="r" b="b"/>
            <a:pathLst>
              <a:path w="9145270" h="41910">
                <a:moveTo>
                  <a:pt x="0" y="41910"/>
                </a:moveTo>
                <a:lnTo>
                  <a:pt x="9145270" y="41910"/>
                </a:lnTo>
                <a:lnTo>
                  <a:pt x="9145270" y="0"/>
                </a:lnTo>
                <a:lnTo>
                  <a:pt x="0" y="0"/>
                </a:lnTo>
                <a:lnTo>
                  <a:pt x="0" y="41910"/>
                </a:lnTo>
                <a:close/>
              </a:path>
            </a:pathLst>
          </a:custGeom>
          <a:solidFill>
            <a:srgbClr val="27764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1" name="object 121"/>
          <p:cNvSpPr/>
          <p:nvPr/>
        </p:nvSpPr>
        <p:spPr>
          <a:xfrm>
            <a:off x="-1270" y="4886959"/>
            <a:ext cx="9145270" cy="40640"/>
          </a:xfrm>
          <a:custGeom>
            <a:avLst/>
            <a:gdLst/>
            <a:ahLst/>
            <a:cxnLst/>
            <a:rect l="l" t="t" r="r" b="b"/>
            <a:pathLst>
              <a:path w="9145270" h="40639">
                <a:moveTo>
                  <a:pt x="0" y="40639"/>
                </a:moveTo>
                <a:lnTo>
                  <a:pt x="9145270" y="40639"/>
                </a:lnTo>
                <a:lnTo>
                  <a:pt x="9145270" y="0"/>
                </a:lnTo>
                <a:lnTo>
                  <a:pt x="0" y="0"/>
                </a:lnTo>
                <a:lnTo>
                  <a:pt x="0" y="40639"/>
                </a:lnTo>
                <a:close/>
              </a:path>
            </a:pathLst>
          </a:custGeom>
          <a:solidFill>
            <a:srgbClr val="27754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2" name="object 122"/>
          <p:cNvSpPr/>
          <p:nvPr/>
        </p:nvSpPr>
        <p:spPr>
          <a:xfrm>
            <a:off x="-1270" y="4927600"/>
            <a:ext cx="9145270" cy="40640"/>
          </a:xfrm>
          <a:custGeom>
            <a:avLst/>
            <a:gdLst/>
            <a:ahLst/>
            <a:cxnLst/>
            <a:rect l="l" t="t" r="r" b="b"/>
            <a:pathLst>
              <a:path w="9145270" h="40639">
                <a:moveTo>
                  <a:pt x="0" y="40639"/>
                </a:moveTo>
                <a:lnTo>
                  <a:pt x="9145270" y="40639"/>
                </a:lnTo>
                <a:lnTo>
                  <a:pt x="9145270" y="0"/>
                </a:lnTo>
                <a:lnTo>
                  <a:pt x="0" y="0"/>
                </a:lnTo>
                <a:lnTo>
                  <a:pt x="0" y="40639"/>
                </a:lnTo>
                <a:close/>
              </a:path>
            </a:pathLst>
          </a:custGeom>
          <a:solidFill>
            <a:srgbClr val="26744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3" name="object 123"/>
          <p:cNvSpPr/>
          <p:nvPr/>
        </p:nvSpPr>
        <p:spPr>
          <a:xfrm>
            <a:off x="-1270" y="4968240"/>
            <a:ext cx="9145270" cy="41910"/>
          </a:xfrm>
          <a:custGeom>
            <a:avLst/>
            <a:gdLst/>
            <a:ahLst/>
            <a:cxnLst/>
            <a:rect l="l" t="t" r="r" b="b"/>
            <a:pathLst>
              <a:path w="9145270" h="41910">
                <a:moveTo>
                  <a:pt x="0" y="41910"/>
                </a:moveTo>
                <a:lnTo>
                  <a:pt x="9145270" y="41910"/>
                </a:lnTo>
                <a:lnTo>
                  <a:pt x="9145270" y="0"/>
                </a:lnTo>
                <a:lnTo>
                  <a:pt x="0" y="0"/>
                </a:lnTo>
                <a:lnTo>
                  <a:pt x="0" y="41910"/>
                </a:lnTo>
                <a:close/>
              </a:path>
            </a:pathLst>
          </a:custGeom>
          <a:solidFill>
            <a:srgbClr val="26734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4" name="object 124"/>
          <p:cNvSpPr/>
          <p:nvPr/>
        </p:nvSpPr>
        <p:spPr>
          <a:xfrm>
            <a:off x="-1270" y="5010150"/>
            <a:ext cx="9145270" cy="40640"/>
          </a:xfrm>
          <a:custGeom>
            <a:avLst/>
            <a:gdLst/>
            <a:ahLst/>
            <a:cxnLst/>
            <a:rect l="l" t="t" r="r" b="b"/>
            <a:pathLst>
              <a:path w="9145270" h="40639">
                <a:moveTo>
                  <a:pt x="0" y="40639"/>
                </a:moveTo>
                <a:lnTo>
                  <a:pt x="9145270" y="40639"/>
                </a:lnTo>
                <a:lnTo>
                  <a:pt x="9145270" y="0"/>
                </a:lnTo>
                <a:lnTo>
                  <a:pt x="0" y="0"/>
                </a:lnTo>
                <a:lnTo>
                  <a:pt x="0" y="40639"/>
                </a:lnTo>
                <a:close/>
              </a:path>
            </a:pathLst>
          </a:custGeom>
          <a:solidFill>
            <a:srgbClr val="26724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5" name="object 125"/>
          <p:cNvSpPr/>
          <p:nvPr/>
        </p:nvSpPr>
        <p:spPr>
          <a:xfrm>
            <a:off x="-1270" y="5050790"/>
            <a:ext cx="9145270" cy="40640"/>
          </a:xfrm>
          <a:custGeom>
            <a:avLst/>
            <a:gdLst/>
            <a:ahLst/>
            <a:cxnLst/>
            <a:rect l="l" t="t" r="r" b="b"/>
            <a:pathLst>
              <a:path w="9145270" h="40639">
                <a:moveTo>
                  <a:pt x="0" y="40640"/>
                </a:moveTo>
                <a:lnTo>
                  <a:pt x="9145270" y="40640"/>
                </a:lnTo>
                <a:lnTo>
                  <a:pt x="9145270" y="0"/>
                </a:lnTo>
                <a:lnTo>
                  <a:pt x="0" y="0"/>
                </a:lnTo>
                <a:lnTo>
                  <a:pt x="0" y="40640"/>
                </a:lnTo>
                <a:close/>
              </a:path>
            </a:pathLst>
          </a:custGeom>
          <a:solidFill>
            <a:srgbClr val="25714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6" name="object 126"/>
          <p:cNvSpPr/>
          <p:nvPr/>
        </p:nvSpPr>
        <p:spPr>
          <a:xfrm>
            <a:off x="-1270" y="5091429"/>
            <a:ext cx="9145270" cy="41910"/>
          </a:xfrm>
          <a:custGeom>
            <a:avLst/>
            <a:gdLst/>
            <a:ahLst/>
            <a:cxnLst/>
            <a:rect l="l" t="t" r="r" b="b"/>
            <a:pathLst>
              <a:path w="9145270" h="41910">
                <a:moveTo>
                  <a:pt x="0" y="41909"/>
                </a:moveTo>
                <a:lnTo>
                  <a:pt x="9145270" y="41909"/>
                </a:lnTo>
                <a:lnTo>
                  <a:pt x="9145270" y="0"/>
                </a:lnTo>
                <a:lnTo>
                  <a:pt x="0" y="0"/>
                </a:lnTo>
                <a:lnTo>
                  <a:pt x="0" y="41909"/>
                </a:lnTo>
                <a:close/>
              </a:path>
            </a:pathLst>
          </a:custGeom>
          <a:solidFill>
            <a:srgbClr val="25704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7" name="object 127"/>
          <p:cNvSpPr/>
          <p:nvPr/>
        </p:nvSpPr>
        <p:spPr>
          <a:xfrm>
            <a:off x="-1270" y="5133340"/>
            <a:ext cx="9145270" cy="40640"/>
          </a:xfrm>
          <a:custGeom>
            <a:avLst/>
            <a:gdLst/>
            <a:ahLst/>
            <a:cxnLst/>
            <a:rect l="l" t="t" r="r" b="b"/>
            <a:pathLst>
              <a:path w="9145270" h="40639">
                <a:moveTo>
                  <a:pt x="0" y="40640"/>
                </a:moveTo>
                <a:lnTo>
                  <a:pt x="9145270" y="40640"/>
                </a:lnTo>
                <a:lnTo>
                  <a:pt x="9145270" y="0"/>
                </a:lnTo>
                <a:lnTo>
                  <a:pt x="0" y="0"/>
                </a:lnTo>
                <a:lnTo>
                  <a:pt x="0" y="40640"/>
                </a:lnTo>
                <a:close/>
              </a:path>
            </a:pathLst>
          </a:custGeom>
          <a:solidFill>
            <a:srgbClr val="256F4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8" name="object 128"/>
          <p:cNvSpPr/>
          <p:nvPr/>
        </p:nvSpPr>
        <p:spPr>
          <a:xfrm>
            <a:off x="-1270" y="5173979"/>
            <a:ext cx="9145270" cy="41910"/>
          </a:xfrm>
          <a:custGeom>
            <a:avLst/>
            <a:gdLst/>
            <a:ahLst/>
            <a:cxnLst/>
            <a:rect l="l" t="t" r="r" b="b"/>
            <a:pathLst>
              <a:path w="9145270" h="41910">
                <a:moveTo>
                  <a:pt x="0" y="41909"/>
                </a:moveTo>
                <a:lnTo>
                  <a:pt x="9145270" y="41909"/>
                </a:lnTo>
                <a:lnTo>
                  <a:pt x="9145270" y="0"/>
                </a:lnTo>
                <a:lnTo>
                  <a:pt x="0" y="0"/>
                </a:lnTo>
                <a:lnTo>
                  <a:pt x="0" y="41909"/>
                </a:lnTo>
                <a:close/>
              </a:path>
            </a:pathLst>
          </a:custGeom>
          <a:solidFill>
            <a:srgbClr val="246E4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9" name="object 129"/>
          <p:cNvSpPr/>
          <p:nvPr/>
        </p:nvSpPr>
        <p:spPr>
          <a:xfrm>
            <a:off x="-1270" y="5215890"/>
            <a:ext cx="9145270" cy="40640"/>
          </a:xfrm>
          <a:custGeom>
            <a:avLst/>
            <a:gdLst/>
            <a:ahLst/>
            <a:cxnLst/>
            <a:rect l="l" t="t" r="r" b="b"/>
            <a:pathLst>
              <a:path w="9145270" h="40639">
                <a:moveTo>
                  <a:pt x="0" y="40640"/>
                </a:moveTo>
                <a:lnTo>
                  <a:pt x="9145270" y="40640"/>
                </a:lnTo>
                <a:lnTo>
                  <a:pt x="9145270" y="0"/>
                </a:lnTo>
                <a:lnTo>
                  <a:pt x="0" y="0"/>
                </a:lnTo>
                <a:lnTo>
                  <a:pt x="0" y="40640"/>
                </a:lnTo>
                <a:close/>
              </a:path>
            </a:pathLst>
          </a:custGeom>
          <a:solidFill>
            <a:srgbClr val="246D4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0" name="object 130"/>
          <p:cNvSpPr/>
          <p:nvPr/>
        </p:nvSpPr>
        <p:spPr>
          <a:xfrm>
            <a:off x="-1270" y="5256529"/>
            <a:ext cx="9145270" cy="40640"/>
          </a:xfrm>
          <a:custGeom>
            <a:avLst/>
            <a:gdLst/>
            <a:ahLst/>
            <a:cxnLst/>
            <a:rect l="l" t="t" r="r" b="b"/>
            <a:pathLst>
              <a:path w="9145270" h="40639">
                <a:moveTo>
                  <a:pt x="0" y="40640"/>
                </a:moveTo>
                <a:lnTo>
                  <a:pt x="9145270" y="40640"/>
                </a:lnTo>
                <a:lnTo>
                  <a:pt x="9145270" y="0"/>
                </a:lnTo>
                <a:lnTo>
                  <a:pt x="0" y="0"/>
                </a:lnTo>
                <a:lnTo>
                  <a:pt x="0" y="40640"/>
                </a:lnTo>
                <a:close/>
              </a:path>
            </a:pathLst>
          </a:custGeom>
          <a:solidFill>
            <a:srgbClr val="246C4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1" name="object 131"/>
          <p:cNvSpPr/>
          <p:nvPr/>
        </p:nvSpPr>
        <p:spPr>
          <a:xfrm>
            <a:off x="-1270" y="5297170"/>
            <a:ext cx="9145270" cy="40640"/>
          </a:xfrm>
          <a:custGeom>
            <a:avLst/>
            <a:gdLst/>
            <a:ahLst/>
            <a:cxnLst/>
            <a:rect l="l" t="t" r="r" b="b"/>
            <a:pathLst>
              <a:path w="9145270" h="40639">
                <a:moveTo>
                  <a:pt x="0" y="40639"/>
                </a:moveTo>
                <a:lnTo>
                  <a:pt x="9145270" y="40639"/>
                </a:lnTo>
                <a:lnTo>
                  <a:pt x="9145270" y="0"/>
                </a:lnTo>
                <a:lnTo>
                  <a:pt x="0" y="0"/>
                </a:lnTo>
                <a:lnTo>
                  <a:pt x="0" y="40639"/>
                </a:lnTo>
                <a:close/>
              </a:path>
            </a:pathLst>
          </a:custGeom>
          <a:solidFill>
            <a:srgbClr val="236B4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2" name="object 132"/>
          <p:cNvSpPr/>
          <p:nvPr/>
        </p:nvSpPr>
        <p:spPr>
          <a:xfrm>
            <a:off x="-1270" y="5337809"/>
            <a:ext cx="9145270" cy="41910"/>
          </a:xfrm>
          <a:custGeom>
            <a:avLst/>
            <a:gdLst/>
            <a:ahLst/>
            <a:cxnLst/>
            <a:rect l="l" t="t" r="r" b="b"/>
            <a:pathLst>
              <a:path w="9145270" h="41910">
                <a:moveTo>
                  <a:pt x="0" y="41910"/>
                </a:moveTo>
                <a:lnTo>
                  <a:pt x="9145270" y="41910"/>
                </a:lnTo>
                <a:lnTo>
                  <a:pt x="9145270" y="0"/>
                </a:lnTo>
                <a:lnTo>
                  <a:pt x="0" y="0"/>
                </a:lnTo>
                <a:lnTo>
                  <a:pt x="0" y="41910"/>
                </a:lnTo>
                <a:close/>
              </a:path>
            </a:pathLst>
          </a:custGeom>
          <a:solidFill>
            <a:srgbClr val="236A4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3" name="object 133"/>
          <p:cNvSpPr/>
          <p:nvPr/>
        </p:nvSpPr>
        <p:spPr>
          <a:xfrm>
            <a:off x="-1270" y="5379720"/>
            <a:ext cx="9145270" cy="40640"/>
          </a:xfrm>
          <a:custGeom>
            <a:avLst/>
            <a:gdLst/>
            <a:ahLst/>
            <a:cxnLst/>
            <a:rect l="l" t="t" r="r" b="b"/>
            <a:pathLst>
              <a:path w="9145270" h="40639">
                <a:moveTo>
                  <a:pt x="0" y="40639"/>
                </a:moveTo>
                <a:lnTo>
                  <a:pt x="9145270" y="40639"/>
                </a:lnTo>
                <a:lnTo>
                  <a:pt x="9145270" y="0"/>
                </a:lnTo>
                <a:lnTo>
                  <a:pt x="0" y="0"/>
                </a:lnTo>
                <a:lnTo>
                  <a:pt x="0" y="40639"/>
                </a:lnTo>
                <a:close/>
              </a:path>
            </a:pathLst>
          </a:custGeom>
          <a:solidFill>
            <a:srgbClr val="23694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4" name="object 134"/>
          <p:cNvSpPr/>
          <p:nvPr/>
        </p:nvSpPr>
        <p:spPr>
          <a:xfrm>
            <a:off x="-1270" y="5420359"/>
            <a:ext cx="9145270" cy="40640"/>
          </a:xfrm>
          <a:custGeom>
            <a:avLst/>
            <a:gdLst/>
            <a:ahLst/>
            <a:cxnLst/>
            <a:rect l="l" t="t" r="r" b="b"/>
            <a:pathLst>
              <a:path w="9145270" h="40639">
                <a:moveTo>
                  <a:pt x="0" y="40639"/>
                </a:moveTo>
                <a:lnTo>
                  <a:pt x="9145270" y="40639"/>
                </a:lnTo>
                <a:lnTo>
                  <a:pt x="9145270" y="0"/>
                </a:lnTo>
                <a:lnTo>
                  <a:pt x="0" y="0"/>
                </a:lnTo>
                <a:lnTo>
                  <a:pt x="0" y="40639"/>
                </a:lnTo>
                <a:close/>
              </a:path>
            </a:pathLst>
          </a:custGeom>
          <a:solidFill>
            <a:srgbClr val="22684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5" name="object 135"/>
          <p:cNvSpPr/>
          <p:nvPr/>
        </p:nvSpPr>
        <p:spPr>
          <a:xfrm>
            <a:off x="-1270" y="5461000"/>
            <a:ext cx="9145270" cy="41910"/>
          </a:xfrm>
          <a:custGeom>
            <a:avLst/>
            <a:gdLst/>
            <a:ahLst/>
            <a:cxnLst/>
            <a:rect l="l" t="t" r="r" b="b"/>
            <a:pathLst>
              <a:path w="9145270" h="41910">
                <a:moveTo>
                  <a:pt x="0" y="41910"/>
                </a:moveTo>
                <a:lnTo>
                  <a:pt x="9145270" y="41910"/>
                </a:lnTo>
                <a:lnTo>
                  <a:pt x="9145270" y="0"/>
                </a:lnTo>
                <a:lnTo>
                  <a:pt x="0" y="0"/>
                </a:lnTo>
                <a:lnTo>
                  <a:pt x="0" y="41910"/>
                </a:lnTo>
                <a:close/>
              </a:path>
            </a:pathLst>
          </a:custGeom>
          <a:solidFill>
            <a:srgbClr val="22674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6" name="object 136"/>
          <p:cNvSpPr/>
          <p:nvPr/>
        </p:nvSpPr>
        <p:spPr>
          <a:xfrm>
            <a:off x="-1270" y="5502909"/>
            <a:ext cx="9145270" cy="40640"/>
          </a:xfrm>
          <a:custGeom>
            <a:avLst/>
            <a:gdLst/>
            <a:ahLst/>
            <a:cxnLst/>
            <a:rect l="l" t="t" r="r" b="b"/>
            <a:pathLst>
              <a:path w="9145270" h="40639">
                <a:moveTo>
                  <a:pt x="0" y="40639"/>
                </a:moveTo>
                <a:lnTo>
                  <a:pt x="9145270" y="40639"/>
                </a:lnTo>
                <a:lnTo>
                  <a:pt x="9145270" y="0"/>
                </a:lnTo>
                <a:lnTo>
                  <a:pt x="0" y="0"/>
                </a:lnTo>
                <a:lnTo>
                  <a:pt x="0" y="40639"/>
                </a:lnTo>
                <a:close/>
              </a:path>
            </a:pathLst>
          </a:custGeom>
          <a:solidFill>
            <a:srgbClr val="22664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7" name="object 137"/>
          <p:cNvSpPr/>
          <p:nvPr/>
        </p:nvSpPr>
        <p:spPr>
          <a:xfrm>
            <a:off x="-1270" y="5543550"/>
            <a:ext cx="9145270" cy="41910"/>
          </a:xfrm>
          <a:custGeom>
            <a:avLst/>
            <a:gdLst/>
            <a:ahLst/>
            <a:cxnLst/>
            <a:rect l="l" t="t" r="r" b="b"/>
            <a:pathLst>
              <a:path w="9145270" h="41910">
                <a:moveTo>
                  <a:pt x="0" y="41910"/>
                </a:moveTo>
                <a:lnTo>
                  <a:pt x="9145270" y="41910"/>
                </a:lnTo>
                <a:lnTo>
                  <a:pt x="9145270" y="0"/>
                </a:lnTo>
                <a:lnTo>
                  <a:pt x="0" y="0"/>
                </a:lnTo>
                <a:lnTo>
                  <a:pt x="0" y="41910"/>
                </a:lnTo>
                <a:close/>
              </a:path>
            </a:pathLst>
          </a:custGeom>
          <a:solidFill>
            <a:srgbClr val="21664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8" name="object 138"/>
          <p:cNvSpPr/>
          <p:nvPr/>
        </p:nvSpPr>
        <p:spPr>
          <a:xfrm>
            <a:off x="-1270" y="5585459"/>
            <a:ext cx="9145270" cy="40640"/>
          </a:xfrm>
          <a:custGeom>
            <a:avLst/>
            <a:gdLst/>
            <a:ahLst/>
            <a:cxnLst/>
            <a:rect l="l" t="t" r="r" b="b"/>
            <a:pathLst>
              <a:path w="9145270" h="40639">
                <a:moveTo>
                  <a:pt x="0" y="40639"/>
                </a:moveTo>
                <a:lnTo>
                  <a:pt x="9145270" y="40639"/>
                </a:lnTo>
                <a:lnTo>
                  <a:pt x="9145270" y="0"/>
                </a:lnTo>
                <a:lnTo>
                  <a:pt x="0" y="0"/>
                </a:lnTo>
                <a:lnTo>
                  <a:pt x="0" y="40639"/>
                </a:lnTo>
                <a:close/>
              </a:path>
            </a:pathLst>
          </a:custGeom>
          <a:solidFill>
            <a:srgbClr val="21644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9" name="object 139"/>
          <p:cNvSpPr/>
          <p:nvPr/>
        </p:nvSpPr>
        <p:spPr>
          <a:xfrm>
            <a:off x="-1270" y="5626100"/>
            <a:ext cx="9145270" cy="40640"/>
          </a:xfrm>
          <a:custGeom>
            <a:avLst/>
            <a:gdLst/>
            <a:ahLst/>
            <a:cxnLst/>
            <a:rect l="l" t="t" r="r" b="b"/>
            <a:pathLst>
              <a:path w="9145270" h="40639">
                <a:moveTo>
                  <a:pt x="0" y="40639"/>
                </a:moveTo>
                <a:lnTo>
                  <a:pt x="9145270" y="40639"/>
                </a:lnTo>
                <a:lnTo>
                  <a:pt x="9145270" y="0"/>
                </a:lnTo>
                <a:lnTo>
                  <a:pt x="0" y="0"/>
                </a:lnTo>
                <a:lnTo>
                  <a:pt x="0" y="40639"/>
                </a:lnTo>
                <a:close/>
              </a:path>
            </a:pathLst>
          </a:custGeom>
          <a:solidFill>
            <a:srgbClr val="21634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0" name="object 140"/>
          <p:cNvSpPr/>
          <p:nvPr/>
        </p:nvSpPr>
        <p:spPr>
          <a:xfrm>
            <a:off x="-1270" y="5666740"/>
            <a:ext cx="9145270" cy="41910"/>
          </a:xfrm>
          <a:custGeom>
            <a:avLst/>
            <a:gdLst/>
            <a:ahLst/>
            <a:cxnLst/>
            <a:rect l="l" t="t" r="r" b="b"/>
            <a:pathLst>
              <a:path w="9145270" h="41910">
                <a:moveTo>
                  <a:pt x="0" y="41910"/>
                </a:moveTo>
                <a:lnTo>
                  <a:pt x="9145270" y="41910"/>
                </a:lnTo>
                <a:lnTo>
                  <a:pt x="9145270" y="0"/>
                </a:lnTo>
                <a:lnTo>
                  <a:pt x="0" y="0"/>
                </a:lnTo>
                <a:lnTo>
                  <a:pt x="0" y="41910"/>
                </a:lnTo>
                <a:close/>
              </a:path>
            </a:pathLst>
          </a:custGeom>
          <a:solidFill>
            <a:srgbClr val="20624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1" name="object 141"/>
          <p:cNvSpPr/>
          <p:nvPr/>
        </p:nvSpPr>
        <p:spPr>
          <a:xfrm>
            <a:off x="-1270" y="5708650"/>
            <a:ext cx="9145270" cy="40640"/>
          </a:xfrm>
          <a:custGeom>
            <a:avLst/>
            <a:gdLst/>
            <a:ahLst/>
            <a:cxnLst/>
            <a:rect l="l" t="t" r="r" b="b"/>
            <a:pathLst>
              <a:path w="9145270" h="40639">
                <a:moveTo>
                  <a:pt x="0" y="40639"/>
                </a:moveTo>
                <a:lnTo>
                  <a:pt x="9145270" y="40639"/>
                </a:lnTo>
                <a:lnTo>
                  <a:pt x="9145270" y="0"/>
                </a:lnTo>
                <a:lnTo>
                  <a:pt x="0" y="0"/>
                </a:lnTo>
                <a:lnTo>
                  <a:pt x="0" y="40639"/>
                </a:lnTo>
                <a:close/>
              </a:path>
            </a:pathLst>
          </a:custGeom>
          <a:solidFill>
            <a:srgbClr val="20614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2" name="object 142"/>
          <p:cNvSpPr/>
          <p:nvPr/>
        </p:nvSpPr>
        <p:spPr>
          <a:xfrm>
            <a:off x="-1270" y="5749290"/>
            <a:ext cx="9145270" cy="40640"/>
          </a:xfrm>
          <a:custGeom>
            <a:avLst/>
            <a:gdLst/>
            <a:ahLst/>
            <a:cxnLst/>
            <a:rect l="l" t="t" r="r" b="b"/>
            <a:pathLst>
              <a:path w="9145270" h="40639">
                <a:moveTo>
                  <a:pt x="0" y="40639"/>
                </a:moveTo>
                <a:lnTo>
                  <a:pt x="9145270" y="40639"/>
                </a:lnTo>
                <a:lnTo>
                  <a:pt x="9145270" y="0"/>
                </a:lnTo>
                <a:lnTo>
                  <a:pt x="0" y="0"/>
                </a:lnTo>
                <a:lnTo>
                  <a:pt x="0" y="40639"/>
                </a:lnTo>
                <a:close/>
              </a:path>
            </a:pathLst>
          </a:custGeom>
          <a:solidFill>
            <a:srgbClr val="20614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3" name="object 143"/>
          <p:cNvSpPr/>
          <p:nvPr/>
        </p:nvSpPr>
        <p:spPr>
          <a:xfrm>
            <a:off x="-1270" y="5789929"/>
            <a:ext cx="9145270" cy="41910"/>
          </a:xfrm>
          <a:custGeom>
            <a:avLst/>
            <a:gdLst/>
            <a:ahLst/>
            <a:cxnLst/>
            <a:rect l="l" t="t" r="r" b="b"/>
            <a:pathLst>
              <a:path w="9145270" h="41910">
                <a:moveTo>
                  <a:pt x="0" y="41910"/>
                </a:moveTo>
                <a:lnTo>
                  <a:pt x="9145270" y="41910"/>
                </a:lnTo>
                <a:lnTo>
                  <a:pt x="9145270" y="0"/>
                </a:lnTo>
                <a:lnTo>
                  <a:pt x="0" y="0"/>
                </a:lnTo>
                <a:lnTo>
                  <a:pt x="0" y="41910"/>
                </a:lnTo>
                <a:close/>
              </a:path>
            </a:pathLst>
          </a:custGeom>
          <a:solidFill>
            <a:srgbClr val="1F604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4" name="object 144"/>
          <p:cNvSpPr/>
          <p:nvPr/>
        </p:nvSpPr>
        <p:spPr>
          <a:xfrm>
            <a:off x="-1270" y="5831840"/>
            <a:ext cx="9145270" cy="40640"/>
          </a:xfrm>
          <a:custGeom>
            <a:avLst/>
            <a:gdLst/>
            <a:ahLst/>
            <a:cxnLst/>
            <a:rect l="l" t="t" r="r" b="b"/>
            <a:pathLst>
              <a:path w="9145270" h="40639">
                <a:moveTo>
                  <a:pt x="0" y="40639"/>
                </a:moveTo>
                <a:lnTo>
                  <a:pt x="9145270" y="40639"/>
                </a:lnTo>
                <a:lnTo>
                  <a:pt x="9145270" y="0"/>
                </a:lnTo>
                <a:lnTo>
                  <a:pt x="0" y="0"/>
                </a:lnTo>
                <a:lnTo>
                  <a:pt x="0" y="40639"/>
                </a:lnTo>
                <a:close/>
              </a:path>
            </a:pathLst>
          </a:custGeom>
          <a:solidFill>
            <a:srgbClr val="1F5F3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5" name="object 145"/>
          <p:cNvSpPr/>
          <p:nvPr/>
        </p:nvSpPr>
        <p:spPr>
          <a:xfrm>
            <a:off x="-1270" y="5872479"/>
            <a:ext cx="9145270" cy="40640"/>
          </a:xfrm>
          <a:custGeom>
            <a:avLst/>
            <a:gdLst/>
            <a:ahLst/>
            <a:cxnLst/>
            <a:rect l="l" t="t" r="r" b="b"/>
            <a:pathLst>
              <a:path w="9145270" h="40639">
                <a:moveTo>
                  <a:pt x="0" y="40640"/>
                </a:moveTo>
                <a:lnTo>
                  <a:pt x="9145270" y="40640"/>
                </a:lnTo>
                <a:lnTo>
                  <a:pt x="9145270" y="0"/>
                </a:lnTo>
                <a:lnTo>
                  <a:pt x="0" y="0"/>
                </a:lnTo>
                <a:lnTo>
                  <a:pt x="0" y="40640"/>
                </a:lnTo>
                <a:close/>
              </a:path>
            </a:pathLst>
          </a:custGeom>
          <a:solidFill>
            <a:srgbClr val="1F5E3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6" name="object 146"/>
          <p:cNvSpPr/>
          <p:nvPr/>
        </p:nvSpPr>
        <p:spPr>
          <a:xfrm>
            <a:off x="-1270" y="5913120"/>
            <a:ext cx="9145270" cy="41910"/>
          </a:xfrm>
          <a:custGeom>
            <a:avLst/>
            <a:gdLst/>
            <a:ahLst/>
            <a:cxnLst/>
            <a:rect l="l" t="t" r="r" b="b"/>
            <a:pathLst>
              <a:path w="9145270" h="41910">
                <a:moveTo>
                  <a:pt x="0" y="41909"/>
                </a:moveTo>
                <a:lnTo>
                  <a:pt x="9145270" y="41909"/>
                </a:lnTo>
                <a:lnTo>
                  <a:pt x="9145270" y="0"/>
                </a:lnTo>
                <a:lnTo>
                  <a:pt x="0" y="0"/>
                </a:lnTo>
                <a:lnTo>
                  <a:pt x="0" y="41909"/>
                </a:lnTo>
                <a:close/>
              </a:path>
            </a:pathLst>
          </a:custGeom>
          <a:solidFill>
            <a:srgbClr val="1E5D3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7" name="object 147"/>
          <p:cNvSpPr/>
          <p:nvPr/>
        </p:nvSpPr>
        <p:spPr>
          <a:xfrm>
            <a:off x="-1270" y="5955029"/>
            <a:ext cx="9145270" cy="40640"/>
          </a:xfrm>
          <a:custGeom>
            <a:avLst/>
            <a:gdLst/>
            <a:ahLst/>
            <a:cxnLst/>
            <a:rect l="l" t="t" r="r" b="b"/>
            <a:pathLst>
              <a:path w="9145270" h="40639">
                <a:moveTo>
                  <a:pt x="0" y="40640"/>
                </a:moveTo>
                <a:lnTo>
                  <a:pt x="9145270" y="40640"/>
                </a:lnTo>
                <a:lnTo>
                  <a:pt x="9145270" y="0"/>
                </a:lnTo>
                <a:lnTo>
                  <a:pt x="0" y="0"/>
                </a:lnTo>
                <a:lnTo>
                  <a:pt x="0" y="40640"/>
                </a:lnTo>
                <a:close/>
              </a:path>
            </a:pathLst>
          </a:custGeom>
          <a:solidFill>
            <a:srgbClr val="1E5C3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8" name="object 148"/>
          <p:cNvSpPr/>
          <p:nvPr/>
        </p:nvSpPr>
        <p:spPr>
          <a:xfrm>
            <a:off x="-1270" y="5995670"/>
            <a:ext cx="9145270" cy="40640"/>
          </a:xfrm>
          <a:custGeom>
            <a:avLst/>
            <a:gdLst/>
            <a:ahLst/>
            <a:cxnLst/>
            <a:rect l="l" t="t" r="r" b="b"/>
            <a:pathLst>
              <a:path w="9145270" h="40639">
                <a:moveTo>
                  <a:pt x="0" y="40639"/>
                </a:moveTo>
                <a:lnTo>
                  <a:pt x="9145270" y="40639"/>
                </a:lnTo>
                <a:lnTo>
                  <a:pt x="9145270" y="0"/>
                </a:lnTo>
                <a:lnTo>
                  <a:pt x="0" y="0"/>
                </a:lnTo>
                <a:lnTo>
                  <a:pt x="0" y="40639"/>
                </a:lnTo>
                <a:close/>
              </a:path>
            </a:pathLst>
          </a:custGeom>
          <a:solidFill>
            <a:srgbClr val="1E5B3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9" name="object 149"/>
          <p:cNvSpPr/>
          <p:nvPr/>
        </p:nvSpPr>
        <p:spPr>
          <a:xfrm>
            <a:off x="-1270" y="6036309"/>
            <a:ext cx="9145270" cy="41910"/>
          </a:xfrm>
          <a:custGeom>
            <a:avLst/>
            <a:gdLst/>
            <a:ahLst/>
            <a:cxnLst/>
            <a:rect l="l" t="t" r="r" b="b"/>
            <a:pathLst>
              <a:path w="9145270" h="41910">
                <a:moveTo>
                  <a:pt x="0" y="41909"/>
                </a:moveTo>
                <a:lnTo>
                  <a:pt x="9145270" y="41909"/>
                </a:lnTo>
                <a:lnTo>
                  <a:pt x="9145270" y="0"/>
                </a:lnTo>
                <a:lnTo>
                  <a:pt x="0" y="0"/>
                </a:lnTo>
                <a:lnTo>
                  <a:pt x="0" y="41909"/>
                </a:lnTo>
                <a:close/>
              </a:path>
            </a:pathLst>
          </a:custGeom>
          <a:solidFill>
            <a:srgbClr val="1D5A3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0" name="object 150"/>
          <p:cNvSpPr/>
          <p:nvPr/>
        </p:nvSpPr>
        <p:spPr>
          <a:xfrm>
            <a:off x="-1270" y="6078220"/>
            <a:ext cx="9145270" cy="40640"/>
          </a:xfrm>
          <a:custGeom>
            <a:avLst/>
            <a:gdLst/>
            <a:ahLst/>
            <a:cxnLst/>
            <a:rect l="l" t="t" r="r" b="b"/>
            <a:pathLst>
              <a:path w="9145270" h="40639">
                <a:moveTo>
                  <a:pt x="0" y="40639"/>
                </a:moveTo>
                <a:lnTo>
                  <a:pt x="9145270" y="40639"/>
                </a:lnTo>
                <a:lnTo>
                  <a:pt x="9145270" y="0"/>
                </a:lnTo>
                <a:lnTo>
                  <a:pt x="0" y="0"/>
                </a:lnTo>
                <a:lnTo>
                  <a:pt x="0" y="40639"/>
                </a:lnTo>
                <a:close/>
              </a:path>
            </a:pathLst>
          </a:custGeom>
          <a:solidFill>
            <a:srgbClr val="1D593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1" name="object 151"/>
          <p:cNvSpPr/>
          <p:nvPr/>
        </p:nvSpPr>
        <p:spPr>
          <a:xfrm>
            <a:off x="-1270" y="6118859"/>
            <a:ext cx="9145270" cy="40640"/>
          </a:xfrm>
          <a:custGeom>
            <a:avLst/>
            <a:gdLst/>
            <a:ahLst/>
            <a:cxnLst/>
            <a:rect l="l" t="t" r="r" b="b"/>
            <a:pathLst>
              <a:path w="9145270" h="40639">
                <a:moveTo>
                  <a:pt x="0" y="40639"/>
                </a:moveTo>
                <a:lnTo>
                  <a:pt x="9145270" y="40639"/>
                </a:lnTo>
                <a:lnTo>
                  <a:pt x="9145270" y="0"/>
                </a:lnTo>
                <a:lnTo>
                  <a:pt x="0" y="0"/>
                </a:lnTo>
                <a:lnTo>
                  <a:pt x="0" y="40639"/>
                </a:lnTo>
                <a:close/>
              </a:path>
            </a:pathLst>
          </a:custGeom>
          <a:solidFill>
            <a:srgbClr val="1D583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2" name="object 152"/>
          <p:cNvSpPr/>
          <p:nvPr/>
        </p:nvSpPr>
        <p:spPr>
          <a:xfrm>
            <a:off x="-1270" y="6159500"/>
            <a:ext cx="9145270" cy="41910"/>
          </a:xfrm>
          <a:custGeom>
            <a:avLst/>
            <a:gdLst/>
            <a:ahLst/>
            <a:cxnLst/>
            <a:rect l="l" t="t" r="r" b="b"/>
            <a:pathLst>
              <a:path w="9145270" h="41910">
                <a:moveTo>
                  <a:pt x="0" y="41909"/>
                </a:moveTo>
                <a:lnTo>
                  <a:pt x="9145270" y="41909"/>
                </a:lnTo>
                <a:lnTo>
                  <a:pt x="9145270" y="0"/>
                </a:lnTo>
                <a:lnTo>
                  <a:pt x="0" y="0"/>
                </a:lnTo>
                <a:lnTo>
                  <a:pt x="0" y="41909"/>
                </a:lnTo>
                <a:close/>
              </a:path>
            </a:pathLst>
          </a:custGeom>
          <a:solidFill>
            <a:srgbClr val="1C573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3" name="object 153"/>
          <p:cNvSpPr/>
          <p:nvPr/>
        </p:nvSpPr>
        <p:spPr>
          <a:xfrm>
            <a:off x="-1270" y="6201409"/>
            <a:ext cx="9145270" cy="40640"/>
          </a:xfrm>
          <a:custGeom>
            <a:avLst/>
            <a:gdLst/>
            <a:ahLst/>
            <a:cxnLst/>
            <a:rect l="l" t="t" r="r" b="b"/>
            <a:pathLst>
              <a:path w="9145270" h="40639">
                <a:moveTo>
                  <a:pt x="0" y="40639"/>
                </a:moveTo>
                <a:lnTo>
                  <a:pt x="9145270" y="40639"/>
                </a:lnTo>
                <a:lnTo>
                  <a:pt x="9145270" y="0"/>
                </a:lnTo>
                <a:lnTo>
                  <a:pt x="0" y="0"/>
                </a:lnTo>
                <a:lnTo>
                  <a:pt x="0" y="40639"/>
                </a:lnTo>
                <a:close/>
              </a:path>
            </a:pathLst>
          </a:custGeom>
          <a:solidFill>
            <a:srgbClr val="1C563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4" name="object 154"/>
          <p:cNvSpPr/>
          <p:nvPr/>
        </p:nvSpPr>
        <p:spPr>
          <a:xfrm>
            <a:off x="-1270" y="6242050"/>
            <a:ext cx="9145270" cy="40640"/>
          </a:xfrm>
          <a:custGeom>
            <a:avLst/>
            <a:gdLst/>
            <a:ahLst/>
            <a:cxnLst/>
            <a:rect l="l" t="t" r="r" b="b"/>
            <a:pathLst>
              <a:path w="9145270" h="40639">
                <a:moveTo>
                  <a:pt x="0" y="40640"/>
                </a:moveTo>
                <a:lnTo>
                  <a:pt x="9145270" y="40640"/>
                </a:lnTo>
                <a:lnTo>
                  <a:pt x="9145270" y="0"/>
                </a:lnTo>
                <a:lnTo>
                  <a:pt x="0" y="0"/>
                </a:lnTo>
                <a:lnTo>
                  <a:pt x="0" y="40640"/>
                </a:lnTo>
                <a:close/>
              </a:path>
            </a:pathLst>
          </a:custGeom>
          <a:solidFill>
            <a:srgbClr val="1C553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5" name="object 155"/>
          <p:cNvSpPr/>
          <p:nvPr/>
        </p:nvSpPr>
        <p:spPr>
          <a:xfrm>
            <a:off x="-1270" y="6282690"/>
            <a:ext cx="9145270" cy="41910"/>
          </a:xfrm>
          <a:custGeom>
            <a:avLst/>
            <a:gdLst/>
            <a:ahLst/>
            <a:cxnLst/>
            <a:rect l="l" t="t" r="r" b="b"/>
            <a:pathLst>
              <a:path w="9145270" h="41910">
                <a:moveTo>
                  <a:pt x="0" y="41910"/>
                </a:moveTo>
                <a:lnTo>
                  <a:pt x="9145270" y="41910"/>
                </a:lnTo>
                <a:lnTo>
                  <a:pt x="9145270" y="0"/>
                </a:lnTo>
                <a:lnTo>
                  <a:pt x="0" y="0"/>
                </a:lnTo>
                <a:lnTo>
                  <a:pt x="0" y="41910"/>
                </a:lnTo>
                <a:close/>
              </a:path>
            </a:pathLst>
          </a:custGeom>
          <a:solidFill>
            <a:srgbClr val="1B543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6" name="object 156"/>
          <p:cNvSpPr/>
          <p:nvPr/>
        </p:nvSpPr>
        <p:spPr>
          <a:xfrm>
            <a:off x="-1270" y="6324600"/>
            <a:ext cx="9145270" cy="40640"/>
          </a:xfrm>
          <a:custGeom>
            <a:avLst/>
            <a:gdLst/>
            <a:ahLst/>
            <a:cxnLst/>
            <a:rect l="l" t="t" r="r" b="b"/>
            <a:pathLst>
              <a:path w="9145270" h="40639">
                <a:moveTo>
                  <a:pt x="0" y="40640"/>
                </a:moveTo>
                <a:lnTo>
                  <a:pt x="9145270" y="40640"/>
                </a:lnTo>
                <a:lnTo>
                  <a:pt x="9145270" y="0"/>
                </a:lnTo>
                <a:lnTo>
                  <a:pt x="0" y="0"/>
                </a:lnTo>
                <a:lnTo>
                  <a:pt x="0" y="40640"/>
                </a:lnTo>
                <a:close/>
              </a:path>
            </a:pathLst>
          </a:custGeom>
          <a:solidFill>
            <a:srgbClr val="1B533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7" name="object 157"/>
          <p:cNvSpPr/>
          <p:nvPr/>
        </p:nvSpPr>
        <p:spPr>
          <a:xfrm>
            <a:off x="-1270" y="6365240"/>
            <a:ext cx="9145270" cy="40640"/>
          </a:xfrm>
          <a:custGeom>
            <a:avLst/>
            <a:gdLst/>
            <a:ahLst/>
            <a:cxnLst/>
            <a:rect l="l" t="t" r="r" b="b"/>
            <a:pathLst>
              <a:path w="9145270" h="40639">
                <a:moveTo>
                  <a:pt x="0" y="40640"/>
                </a:moveTo>
                <a:lnTo>
                  <a:pt x="9145270" y="40640"/>
                </a:lnTo>
                <a:lnTo>
                  <a:pt x="9145270" y="0"/>
                </a:lnTo>
                <a:lnTo>
                  <a:pt x="0" y="0"/>
                </a:lnTo>
                <a:lnTo>
                  <a:pt x="0" y="40640"/>
                </a:lnTo>
                <a:close/>
              </a:path>
            </a:pathLst>
          </a:custGeom>
          <a:solidFill>
            <a:srgbClr val="1B523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8" name="object 158"/>
          <p:cNvSpPr/>
          <p:nvPr/>
        </p:nvSpPr>
        <p:spPr>
          <a:xfrm>
            <a:off x="-1270" y="6405879"/>
            <a:ext cx="9145270" cy="41910"/>
          </a:xfrm>
          <a:custGeom>
            <a:avLst/>
            <a:gdLst/>
            <a:ahLst/>
            <a:cxnLst/>
            <a:rect l="l" t="t" r="r" b="b"/>
            <a:pathLst>
              <a:path w="9145270" h="41910">
                <a:moveTo>
                  <a:pt x="0" y="41910"/>
                </a:moveTo>
                <a:lnTo>
                  <a:pt x="9145270" y="41910"/>
                </a:lnTo>
                <a:lnTo>
                  <a:pt x="9145270" y="0"/>
                </a:lnTo>
                <a:lnTo>
                  <a:pt x="0" y="0"/>
                </a:lnTo>
                <a:lnTo>
                  <a:pt x="0" y="41910"/>
                </a:lnTo>
                <a:close/>
              </a:path>
            </a:pathLst>
          </a:custGeom>
          <a:solidFill>
            <a:srgbClr val="1A513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9" name="object 159"/>
          <p:cNvSpPr/>
          <p:nvPr/>
        </p:nvSpPr>
        <p:spPr>
          <a:xfrm>
            <a:off x="-1270" y="6447790"/>
            <a:ext cx="9145270" cy="40640"/>
          </a:xfrm>
          <a:custGeom>
            <a:avLst/>
            <a:gdLst/>
            <a:ahLst/>
            <a:cxnLst/>
            <a:rect l="l" t="t" r="r" b="b"/>
            <a:pathLst>
              <a:path w="9145270" h="40639">
                <a:moveTo>
                  <a:pt x="0" y="40640"/>
                </a:moveTo>
                <a:lnTo>
                  <a:pt x="9145270" y="40640"/>
                </a:lnTo>
                <a:lnTo>
                  <a:pt x="9145270" y="0"/>
                </a:lnTo>
                <a:lnTo>
                  <a:pt x="0" y="0"/>
                </a:lnTo>
                <a:lnTo>
                  <a:pt x="0" y="40640"/>
                </a:lnTo>
                <a:close/>
              </a:path>
            </a:pathLst>
          </a:custGeom>
          <a:solidFill>
            <a:srgbClr val="1A503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0" name="object 160"/>
          <p:cNvSpPr/>
          <p:nvPr/>
        </p:nvSpPr>
        <p:spPr>
          <a:xfrm>
            <a:off x="-1270" y="6488429"/>
            <a:ext cx="9145270" cy="40640"/>
          </a:xfrm>
          <a:custGeom>
            <a:avLst/>
            <a:gdLst/>
            <a:ahLst/>
            <a:cxnLst/>
            <a:rect l="l" t="t" r="r" b="b"/>
            <a:pathLst>
              <a:path w="9145270" h="40640">
                <a:moveTo>
                  <a:pt x="0" y="40640"/>
                </a:moveTo>
                <a:lnTo>
                  <a:pt x="9145270" y="40640"/>
                </a:lnTo>
                <a:lnTo>
                  <a:pt x="9145270" y="0"/>
                </a:lnTo>
                <a:lnTo>
                  <a:pt x="0" y="0"/>
                </a:lnTo>
                <a:lnTo>
                  <a:pt x="0" y="40640"/>
                </a:lnTo>
                <a:close/>
              </a:path>
            </a:pathLst>
          </a:custGeom>
          <a:solidFill>
            <a:srgbClr val="1A4F3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1" name="object 161"/>
          <p:cNvSpPr/>
          <p:nvPr/>
        </p:nvSpPr>
        <p:spPr>
          <a:xfrm>
            <a:off x="-1270" y="6529069"/>
            <a:ext cx="9145270" cy="41910"/>
          </a:xfrm>
          <a:custGeom>
            <a:avLst/>
            <a:gdLst/>
            <a:ahLst/>
            <a:cxnLst/>
            <a:rect l="l" t="t" r="r" b="b"/>
            <a:pathLst>
              <a:path w="9145270" h="41909">
                <a:moveTo>
                  <a:pt x="0" y="41909"/>
                </a:moveTo>
                <a:lnTo>
                  <a:pt x="9145270" y="41909"/>
                </a:lnTo>
                <a:lnTo>
                  <a:pt x="9145270" y="0"/>
                </a:lnTo>
                <a:lnTo>
                  <a:pt x="0" y="0"/>
                </a:lnTo>
                <a:lnTo>
                  <a:pt x="0" y="41909"/>
                </a:lnTo>
                <a:close/>
              </a:path>
            </a:pathLst>
          </a:custGeom>
          <a:solidFill>
            <a:srgbClr val="194E3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2" name="object 162"/>
          <p:cNvSpPr/>
          <p:nvPr/>
        </p:nvSpPr>
        <p:spPr>
          <a:xfrm>
            <a:off x="-1270" y="6570980"/>
            <a:ext cx="9145270" cy="40640"/>
          </a:xfrm>
          <a:custGeom>
            <a:avLst/>
            <a:gdLst/>
            <a:ahLst/>
            <a:cxnLst/>
            <a:rect l="l" t="t" r="r" b="b"/>
            <a:pathLst>
              <a:path w="9145270" h="40640">
                <a:moveTo>
                  <a:pt x="0" y="40640"/>
                </a:moveTo>
                <a:lnTo>
                  <a:pt x="9145270" y="40640"/>
                </a:lnTo>
                <a:lnTo>
                  <a:pt x="9145270" y="0"/>
                </a:lnTo>
                <a:lnTo>
                  <a:pt x="0" y="0"/>
                </a:lnTo>
                <a:lnTo>
                  <a:pt x="0" y="40640"/>
                </a:lnTo>
                <a:close/>
              </a:path>
            </a:pathLst>
          </a:custGeom>
          <a:solidFill>
            <a:srgbClr val="194D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3" name="object 163"/>
          <p:cNvSpPr/>
          <p:nvPr/>
        </p:nvSpPr>
        <p:spPr>
          <a:xfrm>
            <a:off x="-1270" y="6611619"/>
            <a:ext cx="9145270" cy="40640"/>
          </a:xfrm>
          <a:custGeom>
            <a:avLst/>
            <a:gdLst/>
            <a:ahLst/>
            <a:cxnLst/>
            <a:rect l="l" t="t" r="r" b="b"/>
            <a:pathLst>
              <a:path w="9145270" h="40640">
                <a:moveTo>
                  <a:pt x="0" y="40639"/>
                </a:moveTo>
                <a:lnTo>
                  <a:pt x="9145270" y="40639"/>
                </a:lnTo>
                <a:lnTo>
                  <a:pt x="9145270" y="0"/>
                </a:lnTo>
                <a:lnTo>
                  <a:pt x="0" y="0"/>
                </a:lnTo>
                <a:lnTo>
                  <a:pt x="0" y="40639"/>
                </a:lnTo>
                <a:close/>
              </a:path>
            </a:pathLst>
          </a:custGeom>
          <a:solidFill>
            <a:srgbClr val="194C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4" name="object 164"/>
          <p:cNvSpPr/>
          <p:nvPr/>
        </p:nvSpPr>
        <p:spPr>
          <a:xfrm>
            <a:off x="-1270" y="6652259"/>
            <a:ext cx="9145270" cy="41910"/>
          </a:xfrm>
          <a:custGeom>
            <a:avLst/>
            <a:gdLst/>
            <a:ahLst/>
            <a:cxnLst/>
            <a:rect l="l" t="t" r="r" b="b"/>
            <a:pathLst>
              <a:path w="9145270" h="41909">
                <a:moveTo>
                  <a:pt x="0" y="41910"/>
                </a:moveTo>
                <a:lnTo>
                  <a:pt x="9145270" y="41910"/>
                </a:lnTo>
                <a:lnTo>
                  <a:pt x="9145270" y="0"/>
                </a:lnTo>
                <a:lnTo>
                  <a:pt x="0" y="0"/>
                </a:lnTo>
                <a:lnTo>
                  <a:pt x="0" y="41910"/>
                </a:lnTo>
                <a:close/>
              </a:path>
            </a:pathLst>
          </a:custGeom>
          <a:solidFill>
            <a:srgbClr val="184B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5" name="object 165"/>
          <p:cNvSpPr/>
          <p:nvPr/>
        </p:nvSpPr>
        <p:spPr>
          <a:xfrm>
            <a:off x="-1270" y="6694169"/>
            <a:ext cx="9145270" cy="40640"/>
          </a:xfrm>
          <a:custGeom>
            <a:avLst/>
            <a:gdLst/>
            <a:ahLst/>
            <a:cxnLst/>
            <a:rect l="l" t="t" r="r" b="b"/>
            <a:pathLst>
              <a:path w="9145270" h="40640">
                <a:moveTo>
                  <a:pt x="0" y="40639"/>
                </a:moveTo>
                <a:lnTo>
                  <a:pt x="9145270" y="40639"/>
                </a:lnTo>
                <a:lnTo>
                  <a:pt x="9145270" y="0"/>
                </a:lnTo>
                <a:lnTo>
                  <a:pt x="0" y="0"/>
                </a:lnTo>
                <a:lnTo>
                  <a:pt x="0" y="40639"/>
                </a:lnTo>
                <a:close/>
              </a:path>
            </a:pathLst>
          </a:custGeom>
          <a:solidFill>
            <a:srgbClr val="184A3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6" name="object 166"/>
          <p:cNvSpPr/>
          <p:nvPr/>
        </p:nvSpPr>
        <p:spPr>
          <a:xfrm>
            <a:off x="-1270" y="6734809"/>
            <a:ext cx="9145270" cy="40640"/>
          </a:xfrm>
          <a:custGeom>
            <a:avLst/>
            <a:gdLst/>
            <a:ahLst/>
            <a:cxnLst/>
            <a:rect l="l" t="t" r="r" b="b"/>
            <a:pathLst>
              <a:path w="9145270" h="40640">
                <a:moveTo>
                  <a:pt x="0" y="40640"/>
                </a:moveTo>
                <a:lnTo>
                  <a:pt x="9145270" y="40640"/>
                </a:lnTo>
                <a:lnTo>
                  <a:pt x="9145270" y="0"/>
                </a:lnTo>
                <a:lnTo>
                  <a:pt x="0" y="0"/>
                </a:lnTo>
                <a:lnTo>
                  <a:pt x="0" y="40640"/>
                </a:lnTo>
                <a:close/>
              </a:path>
            </a:pathLst>
          </a:custGeom>
          <a:solidFill>
            <a:srgbClr val="18493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7" name="object 167"/>
          <p:cNvSpPr/>
          <p:nvPr/>
        </p:nvSpPr>
        <p:spPr>
          <a:xfrm>
            <a:off x="-1270" y="6775450"/>
            <a:ext cx="9145270" cy="41910"/>
          </a:xfrm>
          <a:custGeom>
            <a:avLst/>
            <a:gdLst/>
            <a:ahLst/>
            <a:cxnLst/>
            <a:rect l="l" t="t" r="r" b="b"/>
            <a:pathLst>
              <a:path w="9145270" h="41909">
                <a:moveTo>
                  <a:pt x="0" y="41910"/>
                </a:moveTo>
                <a:lnTo>
                  <a:pt x="9145270" y="41910"/>
                </a:lnTo>
                <a:lnTo>
                  <a:pt x="9145270" y="0"/>
                </a:lnTo>
                <a:lnTo>
                  <a:pt x="0" y="0"/>
                </a:lnTo>
                <a:lnTo>
                  <a:pt x="0" y="41910"/>
                </a:lnTo>
                <a:close/>
              </a:path>
            </a:pathLst>
          </a:custGeom>
          <a:solidFill>
            <a:srgbClr val="17483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8" name="object 168"/>
          <p:cNvSpPr/>
          <p:nvPr/>
        </p:nvSpPr>
        <p:spPr>
          <a:xfrm>
            <a:off x="-1270" y="6817359"/>
            <a:ext cx="9145270" cy="40640"/>
          </a:xfrm>
          <a:custGeom>
            <a:avLst/>
            <a:gdLst/>
            <a:ahLst/>
            <a:cxnLst/>
            <a:rect l="l" t="t" r="r" b="b"/>
            <a:pathLst>
              <a:path w="9145270" h="40640">
                <a:moveTo>
                  <a:pt x="0" y="40640"/>
                </a:moveTo>
                <a:lnTo>
                  <a:pt x="9145270" y="40640"/>
                </a:lnTo>
                <a:lnTo>
                  <a:pt x="9145270" y="0"/>
                </a:lnTo>
                <a:lnTo>
                  <a:pt x="0" y="0"/>
                </a:lnTo>
                <a:lnTo>
                  <a:pt x="0" y="40640"/>
                </a:lnTo>
                <a:close/>
              </a:path>
            </a:pathLst>
          </a:custGeom>
          <a:solidFill>
            <a:srgbClr val="17472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9" name="object 169"/>
          <p:cNvSpPr/>
          <p:nvPr/>
        </p:nvSpPr>
        <p:spPr>
          <a:xfrm>
            <a:off x="-1270" y="6858000"/>
            <a:ext cx="9145270" cy="0"/>
          </a:xfrm>
          <a:custGeom>
            <a:avLst/>
            <a:gdLst/>
            <a:ahLst/>
            <a:cxnLst/>
            <a:rect l="l" t="t" r="r" b="b"/>
            <a:pathLst>
              <a:path w="9145270">
                <a:moveTo>
                  <a:pt x="0" y="0"/>
                </a:moveTo>
                <a:lnTo>
                  <a:pt x="9145270" y="0"/>
                </a:lnTo>
              </a:path>
            </a:pathLst>
          </a:custGeom>
          <a:ln w="3175">
            <a:solidFill>
              <a:srgbClr val="16452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0" name="object 170"/>
          <p:cNvSpPr/>
          <p:nvPr/>
        </p:nvSpPr>
        <p:spPr>
          <a:xfrm>
            <a:off x="7717790" y="69850"/>
            <a:ext cx="1139190" cy="2030730"/>
          </a:xfrm>
          <a:custGeom>
            <a:avLst/>
            <a:gdLst/>
            <a:ahLst/>
            <a:cxnLst/>
            <a:rect l="l" t="t" r="r" b="b"/>
            <a:pathLst>
              <a:path w="1139190" h="2030730">
                <a:moveTo>
                  <a:pt x="115569" y="0"/>
                </a:moveTo>
                <a:lnTo>
                  <a:pt x="0" y="76200"/>
                </a:lnTo>
                <a:lnTo>
                  <a:pt x="753109" y="1715770"/>
                </a:lnTo>
                <a:lnTo>
                  <a:pt x="941069" y="1858010"/>
                </a:lnTo>
                <a:lnTo>
                  <a:pt x="1097279" y="2030729"/>
                </a:lnTo>
                <a:lnTo>
                  <a:pt x="1139189" y="2026920"/>
                </a:lnTo>
                <a:lnTo>
                  <a:pt x="1078229" y="1795779"/>
                </a:lnTo>
                <a:lnTo>
                  <a:pt x="1093469" y="1657350"/>
                </a:lnTo>
                <a:lnTo>
                  <a:pt x="355600" y="12700"/>
                </a:lnTo>
                <a:lnTo>
                  <a:pt x="115569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1" name="object 171"/>
          <p:cNvSpPr/>
          <p:nvPr/>
        </p:nvSpPr>
        <p:spPr>
          <a:xfrm>
            <a:off x="7814309" y="111760"/>
            <a:ext cx="1130300" cy="2043430"/>
          </a:xfrm>
          <a:custGeom>
            <a:avLst/>
            <a:gdLst/>
            <a:ahLst/>
            <a:cxnLst/>
            <a:rect l="l" t="t" r="r" b="b"/>
            <a:pathLst>
              <a:path w="1130300" h="2043430">
                <a:moveTo>
                  <a:pt x="114300" y="0"/>
                </a:moveTo>
                <a:lnTo>
                  <a:pt x="0" y="60960"/>
                </a:lnTo>
                <a:lnTo>
                  <a:pt x="758190" y="1720850"/>
                </a:lnTo>
                <a:lnTo>
                  <a:pt x="923290" y="1845310"/>
                </a:lnTo>
                <a:lnTo>
                  <a:pt x="1087120" y="2034540"/>
                </a:lnTo>
                <a:lnTo>
                  <a:pt x="1130300" y="2043430"/>
                </a:lnTo>
                <a:lnTo>
                  <a:pt x="1061720" y="1803400"/>
                </a:lnTo>
                <a:lnTo>
                  <a:pt x="1084580" y="1649730"/>
                </a:lnTo>
                <a:lnTo>
                  <a:pt x="341630" y="10160"/>
                </a:lnTo>
                <a:lnTo>
                  <a:pt x="114300" y="0"/>
                </a:lnTo>
                <a:close/>
              </a:path>
            </a:pathLst>
          </a:custGeom>
          <a:solidFill>
            <a:srgbClr val="6F3C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2" name="object 172"/>
          <p:cNvSpPr/>
          <p:nvPr/>
        </p:nvSpPr>
        <p:spPr>
          <a:xfrm>
            <a:off x="7866380" y="231140"/>
            <a:ext cx="972819" cy="1530350"/>
          </a:xfrm>
          <a:custGeom>
            <a:avLst/>
            <a:gdLst/>
            <a:ahLst/>
            <a:cxnLst/>
            <a:rect l="l" t="t" r="r" b="b"/>
            <a:pathLst>
              <a:path w="972820" h="1530350">
                <a:moveTo>
                  <a:pt x="340360" y="0"/>
                </a:moveTo>
                <a:lnTo>
                  <a:pt x="90170" y="33019"/>
                </a:lnTo>
                <a:lnTo>
                  <a:pt x="0" y="74929"/>
                </a:lnTo>
                <a:lnTo>
                  <a:pt x="662940" y="1530349"/>
                </a:lnTo>
                <a:lnTo>
                  <a:pt x="797560" y="1416049"/>
                </a:lnTo>
                <a:lnTo>
                  <a:pt x="972820" y="1394459"/>
                </a:lnTo>
                <a:lnTo>
                  <a:pt x="340360" y="0"/>
                </a:lnTo>
                <a:close/>
              </a:path>
            </a:pathLst>
          </a:custGeom>
          <a:solidFill>
            <a:srgbClr val="FFB7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3" name="object 173"/>
          <p:cNvSpPr/>
          <p:nvPr/>
        </p:nvSpPr>
        <p:spPr>
          <a:xfrm>
            <a:off x="38100" y="5563870"/>
            <a:ext cx="1729739" cy="1031240"/>
          </a:xfrm>
          <a:custGeom>
            <a:avLst/>
            <a:gdLst/>
            <a:ahLst/>
            <a:cxnLst/>
            <a:rect l="l" t="t" r="r" b="b"/>
            <a:pathLst>
              <a:path w="1729739" h="1031240">
                <a:moveTo>
                  <a:pt x="1255712" y="996949"/>
                </a:moveTo>
                <a:lnTo>
                  <a:pt x="1094740" y="996949"/>
                </a:lnTo>
                <a:lnTo>
                  <a:pt x="1247140" y="1031239"/>
                </a:lnTo>
                <a:lnTo>
                  <a:pt x="1259840" y="1000759"/>
                </a:lnTo>
                <a:lnTo>
                  <a:pt x="1255712" y="996949"/>
                </a:lnTo>
                <a:close/>
              </a:path>
              <a:path w="1729739" h="1031240">
                <a:moveTo>
                  <a:pt x="111759" y="372109"/>
                </a:moveTo>
                <a:lnTo>
                  <a:pt x="36830" y="403859"/>
                </a:lnTo>
                <a:lnTo>
                  <a:pt x="0" y="505459"/>
                </a:lnTo>
                <a:lnTo>
                  <a:pt x="43180" y="618489"/>
                </a:lnTo>
                <a:lnTo>
                  <a:pt x="904240" y="1022349"/>
                </a:lnTo>
                <a:lnTo>
                  <a:pt x="1094740" y="996949"/>
                </a:lnTo>
                <a:lnTo>
                  <a:pt x="1255712" y="996949"/>
                </a:lnTo>
                <a:lnTo>
                  <a:pt x="1127760" y="878839"/>
                </a:lnTo>
                <a:lnTo>
                  <a:pt x="1103210" y="706119"/>
                </a:lnTo>
                <a:lnTo>
                  <a:pt x="882650" y="706119"/>
                </a:lnTo>
                <a:lnTo>
                  <a:pt x="111759" y="372109"/>
                </a:lnTo>
                <a:close/>
              </a:path>
              <a:path w="1729739" h="1031240">
                <a:moveTo>
                  <a:pt x="861060" y="0"/>
                </a:moveTo>
                <a:lnTo>
                  <a:pt x="760730" y="22859"/>
                </a:lnTo>
                <a:lnTo>
                  <a:pt x="704850" y="83819"/>
                </a:lnTo>
                <a:lnTo>
                  <a:pt x="744220" y="226059"/>
                </a:lnTo>
                <a:lnTo>
                  <a:pt x="524510" y="350519"/>
                </a:lnTo>
                <a:lnTo>
                  <a:pt x="781050" y="375919"/>
                </a:lnTo>
                <a:lnTo>
                  <a:pt x="882650" y="706119"/>
                </a:lnTo>
                <a:lnTo>
                  <a:pt x="1103210" y="706119"/>
                </a:lnTo>
                <a:lnTo>
                  <a:pt x="1056640" y="378459"/>
                </a:lnTo>
                <a:lnTo>
                  <a:pt x="1699260" y="261619"/>
                </a:lnTo>
                <a:lnTo>
                  <a:pt x="1727810" y="167639"/>
                </a:lnTo>
                <a:lnTo>
                  <a:pt x="1013460" y="167639"/>
                </a:lnTo>
                <a:lnTo>
                  <a:pt x="967740" y="25399"/>
                </a:lnTo>
                <a:lnTo>
                  <a:pt x="861060" y="0"/>
                </a:lnTo>
                <a:close/>
              </a:path>
              <a:path w="1729739" h="1031240">
                <a:moveTo>
                  <a:pt x="1666239" y="80009"/>
                </a:moveTo>
                <a:lnTo>
                  <a:pt x="1013460" y="167639"/>
                </a:lnTo>
                <a:lnTo>
                  <a:pt x="1727810" y="167639"/>
                </a:lnTo>
                <a:lnTo>
                  <a:pt x="1729739" y="161289"/>
                </a:lnTo>
                <a:lnTo>
                  <a:pt x="1666239" y="80009"/>
                </a:lnTo>
                <a:close/>
              </a:path>
            </a:pathLst>
          </a:custGeom>
          <a:solidFill>
            <a:srgbClr val="F7F7F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4" name="object 174"/>
          <p:cNvSpPr/>
          <p:nvPr/>
        </p:nvSpPr>
        <p:spPr>
          <a:xfrm>
            <a:off x="1621789" y="5687059"/>
            <a:ext cx="113030" cy="204470"/>
          </a:xfrm>
          <a:custGeom>
            <a:avLst/>
            <a:gdLst/>
            <a:ahLst/>
            <a:cxnLst/>
            <a:rect l="l" t="t" r="r" b="b"/>
            <a:pathLst>
              <a:path w="113030" h="204470">
                <a:moveTo>
                  <a:pt x="95249" y="0"/>
                </a:moveTo>
                <a:lnTo>
                  <a:pt x="0" y="5079"/>
                </a:lnTo>
                <a:lnTo>
                  <a:pt x="6349" y="204469"/>
                </a:lnTo>
                <a:lnTo>
                  <a:pt x="113029" y="184149"/>
                </a:lnTo>
                <a:lnTo>
                  <a:pt x="95249" y="0"/>
                </a:lnTo>
                <a:close/>
              </a:path>
            </a:pathLst>
          </a:custGeom>
          <a:solidFill>
            <a:srgbClr val="FFEE6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5" name="object 175"/>
          <p:cNvSpPr/>
          <p:nvPr/>
        </p:nvSpPr>
        <p:spPr>
          <a:xfrm>
            <a:off x="31750" y="5990590"/>
            <a:ext cx="1257300" cy="651510"/>
          </a:xfrm>
          <a:custGeom>
            <a:avLst/>
            <a:gdLst/>
            <a:ahLst/>
            <a:cxnLst/>
            <a:rect l="l" t="t" r="r" b="b"/>
            <a:pathLst>
              <a:path w="1257300" h="651509">
                <a:moveTo>
                  <a:pt x="1253370" y="624840"/>
                </a:moveTo>
                <a:lnTo>
                  <a:pt x="1070610" y="624840"/>
                </a:lnTo>
                <a:lnTo>
                  <a:pt x="1240790" y="651510"/>
                </a:lnTo>
                <a:lnTo>
                  <a:pt x="1257300" y="628650"/>
                </a:lnTo>
                <a:lnTo>
                  <a:pt x="1253370" y="624840"/>
                </a:lnTo>
                <a:close/>
              </a:path>
              <a:path w="1257300" h="651509">
                <a:moveTo>
                  <a:pt x="107950" y="0"/>
                </a:moveTo>
                <a:lnTo>
                  <a:pt x="35560" y="25400"/>
                </a:lnTo>
                <a:lnTo>
                  <a:pt x="0" y="119380"/>
                </a:lnTo>
                <a:lnTo>
                  <a:pt x="33019" y="236220"/>
                </a:lnTo>
                <a:lnTo>
                  <a:pt x="908050" y="643890"/>
                </a:lnTo>
                <a:lnTo>
                  <a:pt x="1070610" y="624840"/>
                </a:lnTo>
                <a:lnTo>
                  <a:pt x="1253370" y="624840"/>
                </a:lnTo>
                <a:lnTo>
                  <a:pt x="1131570" y="506730"/>
                </a:lnTo>
                <a:lnTo>
                  <a:pt x="1055370" y="411480"/>
                </a:lnTo>
                <a:lnTo>
                  <a:pt x="107950" y="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6" name="object 176"/>
          <p:cNvSpPr/>
          <p:nvPr/>
        </p:nvSpPr>
        <p:spPr>
          <a:xfrm>
            <a:off x="204470" y="6045200"/>
            <a:ext cx="834390" cy="593090"/>
          </a:xfrm>
          <a:custGeom>
            <a:avLst/>
            <a:gdLst/>
            <a:ahLst/>
            <a:cxnLst/>
            <a:rect l="l" t="t" r="r" b="b"/>
            <a:pathLst>
              <a:path w="834390" h="593090">
                <a:moveTo>
                  <a:pt x="62229" y="0"/>
                </a:moveTo>
                <a:lnTo>
                  <a:pt x="0" y="100329"/>
                </a:lnTo>
                <a:lnTo>
                  <a:pt x="0" y="257809"/>
                </a:lnTo>
                <a:lnTo>
                  <a:pt x="732790" y="593090"/>
                </a:lnTo>
                <a:lnTo>
                  <a:pt x="746760" y="424180"/>
                </a:lnTo>
                <a:lnTo>
                  <a:pt x="834389" y="335280"/>
                </a:lnTo>
                <a:lnTo>
                  <a:pt x="62229" y="0"/>
                </a:lnTo>
                <a:close/>
              </a:path>
            </a:pathLst>
          </a:custGeom>
          <a:solidFill>
            <a:srgbClr val="FFB7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7" name="object 177"/>
          <p:cNvSpPr/>
          <p:nvPr/>
        </p:nvSpPr>
        <p:spPr>
          <a:xfrm>
            <a:off x="769619" y="5607050"/>
            <a:ext cx="214629" cy="19304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8" name="object 178"/>
          <p:cNvSpPr/>
          <p:nvPr/>
        </p:nvSpPr>
        <p:spPr>
          <a:xfrm>
            <a:off x="1017269" y="6609080"/>
            <a:ext cx="120650" cy="177800"/>
          </a:xfrm>
          <a:custGeom>
            <a:avLst/>
            <a:gdLst/>
            <a:ahLst/>
            <a:cxnLst/>
            <a:rect l="l" t="t" r="r" b="b"/>
            <a:pathLst>
              <a:path w="120650" h="177800">
                <a:moveTo>
                  <a:pt x="57150" y="0"/>
                </a:moveTo>
                <a:lnTo>
                  <a:pt x="0" y="6350"/>
                </a:lnTo>
                <a:lnTo>
                  <a:pt x="120650" y="177800"/>
                </a:lnTo>
                <a:lnTo>
                  <a:pt x="120650" y="2540"/>
                </a:lnTo>
                <a:lnTo>
                  <a:pt x="57150" y="0"/>
                </a:lnTo>
                <a:close/>
              </a:path>
            </a:pathLst>
          </a:custGeom>
          <a:solidFill>
            <a:srgbClr val="00B1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9" name="object 179"/>
          <p:cNvSpPr/>
          <p:nvPr/>
        </p:nvSpPr>
        <p:spPr>
          <a:xfrm>
            <a:off x="800100" y="5726429"/>
            <a:ext cx="306070" cy="608330"/>
          </a:xfrm>
          <a:custGeom>
            <a:avLst/>
            <a:gdLst/>
            <a:ahLst/>
            <a:cxnLst/>
            <a:rect l="l" t="t" r="r" b="b"/>
            <a:pathLst>
              <a:path w="306069" h="608329">
                <a:moveTo>
                  <a:pt x="68580" y="0"/>
                </a:moveTo>
                <a:lnTo>
                  <a:pt x="0" y="62230"/>
                </a:lnTo>
                <a:lnTo>
                  <a:pt x="120650" y="538480"/>
                </a:lnTo>
                <a:lnTo>
                  <a:pt x="220980" y="572770"/>
                </a:lnTo>
                <a:lnTo>
                  <a:pt x="306069" y="608330"/>
                </a:lnTo>
                <a:lnTo>
                  <a:pt x="184150" y="3810"/>
                </a:lnTo>
                <a:lnTo>
                  <a:pt x="68580" y="0"/>
                </a:lnTo>
                <a:close/>
              </a:path>
            </a:pathLst>
          </a:custGeom>
          <a:solidFill>
            <a:srgbClr val="FFB7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0" name="object 180"/>
          <p:cNvSpPr/>
          <p:nvPr/>
        </p:nvSpPr>
        <p:spPr>
          <a:xfrm>
            <a:off x="1060450" y="5698490"/>
            <a:ext cx="577850" cy="276860"/>
          </a:xfrm>
          <a:custGeom>
            <a:avLst/>
            <a:gdLst/>
            <a:ahLst/>
            <a:cxnLst/>
            <a:rect l="l" t="t" r="r" b="b"/>
            <a:pathLst>
              <a:path w="577850" h="276860">
                <a:moveTo>
                  <a:pt x="548640" y="0"/>
                </a:moveTo>
                <a:lnTo>
                  <a:pt x="0" y="83820"/>
                </a:lnTo>
                <a:lnTo>
                  <a:pt x="21590" y="276860"/>
                </a:lnTo>
                <a:lnTo>
                  <a:pt x="567689" y="187960"/>
                </a:lnTo>
                <a:lnTo>
                  <a:pt x="577850" y="34290"/>
                </a:lnTo>
                <a:lnTo>
                  <a:pt x="548640" y="0"/>
                </a:lnTo>
                <a:close/>
              </a:path>
            </a:pathLst>
          </a:custGeom>
          <a:solidFill>
            <a:srgbClr val="FFB7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1" name="object 181"/>
          <p:cNvSpPr/>
          <p:nvPr/>
        </p:nvSpPr>
        <p:spPr>
          <a:xfrm>
            <a:off x="551180" y="5862320"/>
            <a:ext cx="247650" cy="106680"/>
          </a:xfrm>
          <a:custGeom>
            <a:avLst/>
            <a:gdLst/>
            <a:ahLst/>
            <a:cxnLst/>
            <a:rect l="l" t="t" r="r" b="b"/>
            <a:pathLst>
              <a:path w="247650" h="106679">
                <a:moveTo>
                  <a:pt x="215900" y="0"/>
                </a:moveTo>
                <a:lnTo>
                  <a:pt x="0" y="62229"/>
                </a:lnTo>
                <a:lnTo>
                  <a:pt x="247650" y="106679"/>
                </a:lnTo>
                <a:lnTo>
                  <a:pt x="215900" y="0"/>
                </a:lnTo>
                <a:close/>
              </a:path>
            </a:pathLst>
          </a:custGeom>
          <a:solidFill>
            <a:srgbClr val="FFEE6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2" name="object 182"/>
          <p:cNvSpPr/>
          <p:nvPr/>
        </p:nvSpPr>
        <p:spPr>
          <a:xfrm>
            <a:off x="791209" y="5694679"/>
            <a:ext cx="250190" cy="13715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3" name="object 183"/>
          <p:cNvSpPr/>
          <p:nvPr/>
        </p:nvSpPr>
        <p:spPr>
          <a:xfrm>
            <a:off x="1009650" y="6567169"/>
            <a:ext cx="182880" cy="21209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4" name="object 184"/>
          <p:cNvSpPr/>
          <p:nvPr/>
        </p:nvSpPr>
        <p:spPr>
          <a:xfrm>
            <a:off x="1593850" y="5654040"/>
            <a:ext cx="68580" cy="18669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5" name="object 185"/>
          <p:cNvSpPr/>
          <p:nvPr/>
        </p:nvSpPr>
        <p:spPr>
          <a:xfrm>
            <a:off x="120650" y="5924550"/>
            <a:ext cx="944880" cy="397510"/>
          </a:xfrm>
          <a:custGeom>
            <a:avLst/>
            <a:gdLst/>
            <a:ahLst/>
            <a:cxnLst/>
            <a:rect l="l" t="t" r="r" b="b"/>
            <a:pathLst>
              <a:path w="944880" h="397510">
                <a:moveTo>
                  <a:pt x="78739" y="0"/>
                </a:moveTo>
                <a:lnTo>
                  <a:pt x="0" y="20319"/>
                </a:lnTo>
                <a:lnTo>
                  <a:pt x="854710" y="397509"/>
                </a:lnTo>
                <a:lnTo>
                  <a:pt x="944880" y="388620"/>
                </a:lnTo>
                <a:lnTo>
                  <a:pt x="7873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6" name="object 186"/>
          <p:cNvSpPr/>
          <p:nvPr/>
        </p:nvSpPr>
        <p:spPr>
          <a:xfrm>
            <a:off x="412750" y="6168390"/>
            <a:ext cx="387350" cy="236220"/>
          </a:xfrm>
          <a:custGeom>
            <a:avLst/>
            <a:gdLst/>
            <a:ahLst/>
            <a:cxnLst/>
            <a:rect l="l" t="t" r="r" b="b"/>
            <a:pathLst>
              <a:path w="387350" h="236220">
                <a:moveTo>
                  <a:pt x="39370" y="63500"/>
                </a:moveTo>
                <a:lnTo>
                  <a:pt x="85090" y="129540"/>
                </a:lnTo>
                <a:lnTo>
                  <a:pt x="215900" y="214630"/>
                </a:lnTo>
                <a:lnTo>
                  <a:pt x="369570" y="236220"/>
                </a:lnTo>
                <a:lnTo>
                  <a:pt x="382711" y="193040"/>
                </a:lnTo>
                <a:lnTo>
                  <a:pt x="349250" y="193040"/>
                </a:lnTo>
                <a:lnTo>
                  <a:pt x="259079" y="182880"/>
                </a:lnTo>
                <a:lnTo>
                  <a:pt x="110490" y="115570"/>
                </a:lnTo>
                <a:lnTo>
                  <a:pt x="39370" y="63500"/>
                </a:lnTo>
                <a:close/>
              </a:path>
              <a:path w="387350" h="236220">
                <a:moveTo>
                  <a:pt x="0" y="0"/>
                </a:moveTo>
                <a:lnTo>
                  <a:pt x="11429" y="26670"/>
                </a:lnTo>
                <a:lnTo>
                  <a:pt x="127000" y="52070"/>
                </a:lnTo>
                <a:lnTo>
                  <a:pt x="256540" y="109220"/>
                </a:lnTo>
                <a:lnTo>
                  <a:pt x="349250" y="193040"/>
                </a:lnTo>
                <a:lnTo>
                  <a:pt x="382711" y="193040"/>
                </a:lnTo>
                <a:lnTo>
                  <a:pt x="387350" y="177800"/>
                </a:lnTo>
                <a:lnTo>
                  <a:pt x="312420" y="95250"/>
                </a:lnTo>
                <a:lnTo>
                  <a:pt x="134620" y="1397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7" name="object 187"/>
          <p:cNvSpPr/>
          <p:nvPr/>
        </p:nvSpPr>
        <p:spPr>
          <a:xfrm>
            <a:off x="896619" y="5842000"/>
            <a:ext cx="170180" cy="377190"/>
          </a:xfrm>
          <a:custGeom>
            <a:avLst/>
            <a:gdLst/>
            <a:ahLst/>
            <a:cxnLst/>
            <a:rect l="l" t="t" r="r" b="b"/>
            <a:pathLst>
              <a:path w="170180" h="377189">
                <a:moveTo>
                  <a:pt x="19050" y="0"/>
                </a:moveTo>
                <a:lnTo>
                  <a:pt x="0" y="44450"/>
                </a:lnTo>
                <a:lnTo>
                  <a:pt x="24130" y="271780"/>
                </a:lnTo>
                <a:lnTo>
                  <a:pt x="77470" y="377190"/>
                </a:lnTo>
                <a:lnTo>
                  <a:pt x="170180" y="355600"/>
                </a:lnTo>
                <a:lnTo>
                  <a:pt x="85090" y="257809"/>
                </a:lnTo>
                <a:lnTo>
                  <a:pt x="63500" y="151130"/>
                </a:lnTo>
                <a:lnTo>
                  <a:pt x="72390" y="19050"/>
                </a:lnTo>
                <a:lnTo>
                  <a:pt x="190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8" name="object 188"/>
          <p:cNvSpPr/>
          <p:nvPr/>
        </p:nvSpPr>
        <p:spPr>
          <a:xfrm>
            <a:off x="1061719" y="6426200"/>
            <a:ext cx="119380" cy="137160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9" name="object 189"/>
          <p:cNvSpPr/>
          <p:nvPr/>
        </p:nvSpPr>
        <p:spPr>
          <a:xfrm>
            <a:off x="7620" y="5918200"/>
            <a:ext cx="1337310" cy="698500"/>
          </a:xfrm>
          <a:custGeom>
            <a:avLst/>
            <a:gdLst/>
            <a:ahLst/>
            <a:cxnLst/>
            <a:rect l="l" t="t" r="r" b="b"/>
            <a:pathLst>
              <a:path w="1337310" h="698500">
                <a:moveTo>
                  <a:pt x="1316679" y="662940"/>
                </a:moveTo>
                <a:lnTo>
                  <a:pt x="1129030" y="662940"/>
                </a:lnTo>
                <a:lnTo>
                  <a:pt x="1282700" y="698500"/>
                </a:lnTo>
                <a:lnTo>
                  <a:pt x="1316679" y="662940"/>
                </a:lnTo>
                <a:close/>
              </a:path>
              <a:path w="1337310" h="698500">
                <a:moveTo>
                  <a:pt x="171450" y="0"/>
                </a:moveTo>
                <a:lnTo>
                  <a:pt x="123190" y="0"/>
                </a:lnTo>
                <a:lnTo>
                  <a:pt x="49530" y="40640"/>
                </a:lnTo>
                <a:lnTo>
                  <a:pt x="0" y="165100"/>
                </a:lnTo>
                <a:lnTo>
                  <a:pt x="53340" y="284480"/>
                </a:lnTo>
                <a:lnTo>
                  <a:pt x="938530" y="688340"/>
                </a:lnTo>
                <a:lnTo>
                  <a:pt x="1129030" y="662940"/>
                </a:lnTo>
                <a:lnTo>
                  <a:pt x="1316679" y="662940"/>
                </a:lnTo>
                <a:lnTo>
                  <a:pt x="1332455" y="646430"/>
                </a:lnTo>
                <a:lnTo>
                  <a:pt x="967740" y="646430"/>
                </a:lnTo>
                <a:lnTo>
                  <a:pt x="971808" y="627380"/>
                </a:lnTo>
                <a:lnTo>
                  <a:pt x="904240" y="627380"/>
                </a:lnTo>
                <a:lnTo>
                  <a:pt x="85089" y="245109"/>
                </a:lnTo>
                <a:lnTo>
                  <a:pt x="63500" y="170179"/>
                </a:lnTo>
                <a:lnTo>
                  <a:pt x="81280" y="74930"/>
                </a:lnTo>
                <a:lnTo>
                  <a:pt x="171450" y="0"/>
                </a:lnTo>
                <a:close/>
              </a:path>
              <a:path w="1337310" h="698500">
                <a:moveTo>
                  <a:pt x="1121410" y="624840"/>
                </a:moveTo>
                <a:lnTo>
                  <a:pt x="967740" y="646430"/>
                </a:lnTo>
                <a:lnTo>
                  <a:pt x="1332455" y="646430"/>
                </a:lnTo>
                <a:lnTo>
                  <a:pt x="1336096" y="642620"/>
                </a:lnTo>
                <a:lnTo>
                  <a:pt x="1252220" y="642620"/>
                </a:lnTo>
                <a:lnTo>
                  <a:pt x="1121410" y="624840"/>
                </a:lnTo>
                <a:close/>
              </a:path>
              <a:path w="1337310" h="698500">
                <a:moveTo>
                  <a:pt x="1134110" y="406400"/>
                </a:moveTo>
                <a:lnTo>
                  <a:pt x="1087120" y="417830"/>
                </a:lnTo>
                <a:lnTo>
                  <a:pt x="1141730" y="527050"/>
                </a:lnTo>
                <a:lnTo>
                  <a:pt x="1252220" y="642620"/>
                </a:lnTo>
                <a:lnTo>
                  <a:pt x="1336096" y="642620"/>
                </a:lnTo>
                <a:lnTo>
                  <a:pt x="1337310" y="641350"/>
                </a:lnTo>
                <a:lnTo>
                  <a:pt x="1192530" y="527050"/>
                </a:lnTo>
                <a:lnTo>
                  <a:pt x="1134110" y="406400"/>
                </a:lnTo>
                <a:close/>
              </a:path>
              <a:path w="1337310" h="698500">
                <a:moveTo>
                  <a:pt x="1061720" y="426720"/>
                </a:moveTo>
                <a:lnTo>
                  <a:pt x="985520" y="438150"/>
                </a:lnTo>
                <a:lnTo>
                  <a:pt x="924560" y="521970"/>
                </a:lnTo>
                <a:lnTo>
                  <a:pt x="904240" y="627380"/>
                </a:lnTo>
                <a:lnTo>
                  <a:pt x="971808" y="627380"/>
                </a:lnTo>
                <a:lnTo>
                  <a:pt x="995680" y="515620"/>
                </a:lnTo>
                <a:lnTo>
                  <a:pt x="1061720" y="42672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0" name="object 190"/>
          <p:cNvSpPr/>
          <p:nvPr/>
        </p:nvSpPr>
        <p:spPr>
          <a:xfrm>
            <a:off x="167639" y="5985509"/>
            <a:ext cx="127000" cy="265430"/>
          </a:xfrm>
          <a:custGeom>
            <a:avLst/>
            <a:gdLst/>
            <a:ahLst/>
            <a:cxnLst/>
            <a:rect l="l" t="t" r="r" b="b"/>
            <a:pathLst>
              <a:path w="127000" h="265429">
                <a:moveTo>
                  <a:pt x="92710" y="0"/>
                </a:moveTo>
                <a:lnTo>
                  <a:pt x="15240" y="83819"/>
                </a:lnTo>
                <a:lnTo>
                  <a:pt x="0" y="181609"/>
                </a:lnTo>
                <a:lnTo>
                  <a:pt x="26670" y="247649"/>
                </a:lnTo>
                <a:lnTo>
                  <a:pt x="74930" y="265429"/>
                </a:lnTo>
                <a:lnTo>
                  <a:pt x="60960" y="120649"/>
                </a:lnTo>
                <a:lnTo>
                  <a:pt x="127000" y="12699"/>
                </a:lnTo>
                <a:lnTo>
                  <a:pt x="9271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1" name="object 191"/>
          <p:cNvSpPr/>
          <p:nvPr/>
        </p:nvSpPr>
        <p:spPr>
          <a:xfrm>
            <a:off x="712469" y="5539740"/>
            <a:ext cx="511809" cy="943610"/>
          </a:xfrm>
          <a:custGeom>
            <a:avLst/>
            <a:gdLst/>
            <a:ahLst/>
            <a:cxnLst/>
            <a:rect l="l" t="t" r="r" b="b"/>
            <a:pathLst>
              <a:path w="511809" h="943610">
                <a:moveTo>
                  <a:pt x="319316" y="48260"/>
                </a:moveTo>
                <a:lnTo>
                  <a:pt x="180339" y="48260"/>
                </a:lnTo>
                <a:lnTo>
                  <a:pt x="283210" y="77470"/>
                </a:lnTo>
                <a:lnTo>
                  <a:pt x="441960" y="866140"/>
                </a:lnTo>
                <a:lnTo>
                  <a:pt x="511810" y="943610"/>
                </a:lnTo>
                <a:lnTo>
                  <a:pt x="319316" y="48260"/>
                </a:lnTo>
                <a:close/>
              </a:path>
              <a:path w="511809" h="943610">
                <a:moveTo>
                  <a:pt x="205739" y="0"/>
                </a:moveTo>
                <a:lnTo>
                  <a:pt x="64770" y="30480"/>
                </a:lnTo>
                <a:lnTo>
                  <a:pt x="0" y="99060"/>
                </a:lnTo>
                <a:lnTo>
                  <a:pt x="173989" y="711200"/>
                </a:lnTo>
                <a:lnTo>
                  <a:pt x="243839" y="734060"/>
                </a:lnTo>
                <a:lnTo>
                  <a:pt x="60959" y="111760"/>
                </a:lnTo>
                <a:lnTo>
                  <a:pt x="95250" y="58420"/>
                </a:lnTo>
                <a:lnTo>
                  <a:pt x="180339" y="48260"/>
                </a:lnTo>
                <a:lnTo>
                  <a:pt x="319316" y="48260"/>
                </a:lnTo>
                <a:lnTo>
                  <a:pt x="318770" y="45720"/>
                </a:lnTo>
                <a:lnTo>
                  <a:pt x="20573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2" name="object 192"/>
          <p:cNvSpPr/>
          <p:nvPr/>
        </p:nvSpPr>
        <p:spPr>
          <a:xfrm>
            <a:off x="916939" y="5793740"/>
            <a:ext cx="152400" cy="401320"/>
          </a:xfrm>
          <a:custGeom>
            <a:avLst/>
            <a:gdLst/>
            <a:ahLst/>
            <a:cxnLst/>
            <a:rect l="l" t="t" r="r" b="b"/>
            <a:pathLst>
              <a:path w="152400" h="401320">
                <a:moveTo>
                  <a:pt x="50800" y="0"/>
                </a:moveTo>
                <a:lnTo>
                  <a:pt x="0" y="21590"/>
                </a:lnTo>
                <a:lnTo>
                  <a:pt x="60959" y="154940"/>
                </a:lnTo>
                <a:lnTo>
                  <a:pt x="90169" y="252730"/>
                </a:lnTo>
                <a:lnTo>
                  <a:pt x="92709" y="401320"/>
                </a:lnTo>
                <a:lnTo>
                  <a:pt x="152400" y="401320"/>
                </a:lnTo>
                <a:lnTo>
                  <a:pt x="148590" y="287020"/>
                </a:lnTo>
                <a:lnTo>
                  <a:pt x="128269" y="165100"/>
                </a:lnTo>
                <a:lnTo>
                  <a:pt x="78740" y="46990"/>
                </a:lnTo>
                <a:lnTo>
                  <a:pt x="508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3" name="object 193"/>
          <p:cNvSpPr/>
          <p:nvPr/>
        </p:nvSpPr>
        <p:spPr>
          <a:xfrm>
            <a:off x="520700" y="5761990"/>
            <a:ext cx="309880" cy="215900"/>
          </a:xfrm>
          <a:custGeom>
            <a:avLst/>
            <a:gdLst/>
            <a:ahLst/>
            <a:cxnLst/>
            <a:rect l="l" t="t" r="r" b="b"/>
            <a:pathLst>
              <a:path w="309880" h="215900">
                <a:moveTo>
                  <a:pt x="236220" y="0"/>
                </a:moveTo>
                <a:lnTo>
                  <a:pt x="204470" y="13970"/>
                </a:lnTo>
                <a:lnTo>
                  <a:pt x="200659" y="53340"/>
                </a:lnTo>
                <a:lnTo>
                  <a:pt x="0" y="135890"/>
                </a:lnTo>
                <a:lnTo>
                  <a:pt x="0" y="177800"/>
                </a:lnTo>
                <a:lnTo>
                  <a:pt x="224790" y="180340"/>
                </a:lnTo>
                <a:lnTo>
                  <a:pt x="254000" y="215900"/>
                </a:lnTo>
                <a:lnTo>
                  <a:pt x="309880" y="213360"/>
                </a:lnTo>
                <a:lnTo>
                  <a:pt x="303530" y="152400"/>
                </a:lnTo>
                <a:lnTo>
                  <a:pt x="91440" y="140970"/>
                </a:lnTo>
                <a:lnTo>
                  <a:pt x="264159" y="71120"/>
                </a:lnTo>
                <a:lnTo>
                  <a:pt x="23622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4" name="object 194"/>
          <p:cNvSpPr/>
          <p:nvPr/>
        </p:nvSpPr>
        <p:spPr>
          <a:xfrm>
            <a:off x="1043939" y="5617209"/>
            <a:ext cx="748030" cy="335280"/>
          </a:xfrm>
          <a:custGeom>
            <a:avLst/>
            <a:gdLst/>
            <a:ahLst/>
            <a:cxnLst/>
            <a:rect l="l" t="t" r="r" b="b"/>
            <a:pathLst>
              <a:path w="748030" h="335279">
                <a:moveTo>
                  <a:pt x="722841" y="44449"/>
                </a:moveTo>
                <a:lnTo>
                  <a:pt x="668020" y="44449"/>
                </a:lnTo>
                <a:lnTo>
                  <a:pt x="709929" y="114299"/>
                </a:lnTo>
                <a:lnTo>
                  <a:pt x="685799" y="191769"/>
                </a:lnTo>
                <a:lnTo>
                  <a:pt x="41909" y="303529"/>
                </a:lnTo>
                <a:lnTo>
                  <a:pt x="45719" y="335279"/>
                </a:lnTo>
                <a:lnTo>
                  <a:pt x="718820" y="223519"/>
                </a:lnTo>
                <a:lnTo>
                  <a:pt x="748029" y="143509"/>
                </a:lnTo>
                <a:lnTo>
                  <a:pt x="736599" y="60959"/>
                </a:lnTo>
                <a:lnTo>
                  <a:pt x="722841" y="44449"/>
                </a:lnTo>
                <a:close/>
              </a:path>
              <a:path w="748030" h="335279">
                <a:moveTo>
                  <a:pt x="685799" y="0"/>
                </a:moveTo>
                <a:lnTo>
                  <a:pt x="0" y="102869"/>
                </a:lnTo>
                <a:lnTo>
                  <a:pt x="0" y="146049"/>
                </a:lnTo>
                <a:lnTo>
                  <a:pt x="668020" y="44449"/>
                </a:lnTo>
                <a:lnTo>
                  <a:pt x="722841" y="44449"/>
                </a:lnTo>
                <a:lnTo>
                  <a:pt x="68579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5" name="object 195"/>
          <p:cNvSpPr/>
          <p:nvPr/>
        </p:nvSpPr>
        <p:spPr>
          <a:xfrm>
            <a:off x="1137919" y="5723890"/>
            <a:ext cx="389890" cy="137160"/>
          </a:xfrm>
          <a:custGeom>
            <a:avLst/>
            <a:gdLst/>
            <a:ahLst/>
            <a:cxnLst/>
            <a:rect l="l" t="t" r="r" b="b"/>
            <a:pathLst>
              <a:path w="389890" h="137160">
                <a:moveTo>
                  <a:pt x="381567" y="41910"/>
                </a:moveTo>
                <a:lnTo>
                  <a:pt x="331470" y="41910"/>
                </a:lnTo>
                <a:lnTo>
                  <a:pt x="213360" y="87630"/>
                </a:lnTo>
                <a:lnTo>
                  <a:pt x="113030" y="100330"/>
                </a:lnTo>
                <a:lnTo>
                  <a:pt x="0" y="100330"/>
                </a:lnTo>
                <a:lnTo>
                  <a:pt x="53340" y="137160"/>
                </a:lnTo>
                <a:lnTo>
                  <a:pt x="176530" y="132080"/>
                </a:lnTo>
                <a:lnTo>
                  <a:pt x="334010" y="92710"/>
                </a:lnTo>
                <a:lnTo>
                  <a:pt x="381567" y="41910"/>
                </a:lnTo>
                <a:close/>
              </a:path>
              <a:path w="389890" h="137160">
                <a:moveTo>
                  <a:pt x="201930" y="0"/>
                </a:moveTo>
                <a:lnTo>
                  <a:pt x="87630" y="10160"/>
                </a:lnTo>
                <a:lnTo>
                  <a:pt x="12700" y="60960"/>
                </a:lnTo>
                <a:lnTo>
                  <a:pt x="90170" y="76200"/>
                </a:lnTo>
                <a:lnTo>
                  <a:pt x="219710" y="41910"/>
                </a:lnTo>
                <a:lnTo>
                  <a:pt x="381567" y="41910"/>
                </a:lnTo>
                <a:lnTo>
                  <a:pt x="389890" y="33020"/>
                </a:lnTo>
                <a:lnTo>
                  <a:pt x="353060" y="2540"/>
                </a:lnTo>
                <a:lnTo>
                  <a:pt x="20193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6" name="object 196"/>
          <p:cNvSpPr/>
          <p:nvPr/>
        </p:nvSpPr>
        <p:spPr>
          <a:xfrm>
            <a:off x="8680450" y="4159250"/>
            <a:ext cx="325120" cy="2265680"/>
          </a:xfrm>
          <a:custGeom>
            <a:avLst/>
            <a:gdLst/>
            <a:ahLst/>
            <a:cxnLst/>
            <a:rect l="l" t="t" r="r" b="b"/>
            <a:pathLst>
              <a:path w="325120" h="2265679">
                <a:moveTo>
                  <a:pt x="325120" y="0"/>
                </a:moveTo>
                <a:lnTo>
                  <a:pt x="241300" y="292100"/>
                </a:lnTo>
                <a:lnTo>
                  <a:pt x="143509" y="417830"/>
                </a:lnTo>
                <a:lnTo>
                  <a:pt x="33020" y="494030"/>
                </a:lnTo>
                <a:lnTo>
                  <a:pt x="0" y="655319"/>
                </a:lnTo>
                <a:lnTo>
                  <a:pt x="12700" y="801369"/>
                </a:lnTo>
                <a:lnTo>
                  <a:pt x="143509" y="1099820"/>
                </a:lnTo>
                <a:lnTo>
                  <a:pt x="172720" y="1211580"/>
                </a:lnTo>
                <a:lnTo>
                  <a:pt x="156209" y="1289050"/>
                </a:lnTo>
                <a:lnTo>
                  <a:pt x="76200" y="1351280"/>
                </a:lnTo>
                <a:lnTo>
                  <a:pt x="54609" y="1435100"/>
                </a:lnTo>
                <a:lnTo>
                  <a:pt x="76200" y="1560830"/>
                </a:lnTo>
                <a:lnTo>
                  <a:pt x="168909" y="1762760"/>
                </a:lnTo>
                <a:lnTo>
                  <a:pt x="190500" y="1930400"/>
                </a:lnTo>
                <a:lnTo>
                  <a:pt x="165100" y="2042160"/>
                </a:lnTo>
                <a:lnTo>
                  <a:pt x="33020" y="2189480"/>
                </a:lnTo>
                <a:lnTo>
                  <a:pt x="41909" y="2265680"/>
                </a:lnTo>
                <a:lnTo>
                  <a:pt x="143509" y="2180590"/>
                </a:lnTo>
                <a:lnTo>
                  <a:pt x="223520" y="2076450"/>
                </a:lnTo>
                <a:lnTo>
                  <a:pt x="257809" y="1882139"/>
                </a:lnTo>
                <a:lnTo>
                  <a:pt x="220979" y="1700530"/>
                </a:lnTo>
                <a:lnTo>
                  <a:pt x="130809" y="1511300"/>
                </a:lnTo>
                <a:lnTo>
                  <a:pt x="127000" y="1421130"/>
                </a:lnTo>
                <a:lnTo>
                  <a:pt x="228600" y="1323340"/>
                </a:lnTo>
                <a:lnTo>
                  <a:pt x="223520" y="1149350"/>
                </a:lnTo>
                <a:lnTo>
                  <a:pt x="114300" y="877569"/>
                </a:lnTo>
                <a:lnTo>
                  <a:pt x="67309" y="723900"/>
                </a:lnTo>
                <a:lnTo>
                  <a:pt x="72390" y="577850"/>
                </a:lnTo>
                <a:lnTo>
                  <a:pt x="165100" y="521969"/>
                </a:lnTo>
                <a:lnTo>
                  <a:pt x="250190" y="424180"/>
                </a:lnTo>
                <a:lnTo>
                  <a:pt x="313690" y="264160"/>
                </a:lnTo>
                <a:lnTo>
                  <a:pt x="325120" y="0"/>
                </a:lnTo>
                <a:close/>
              </a:path>
            </a:pathLst>
          </a:custGeom>
          <a:solidFill>
            <a:srgbClr val="6F3C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7" name="object 197"/>
          <p:cNvSpPr/>
          <p:nvPr/>
        </p:nvSpPr>
        <p:spPr>
          <a:xfrm>
            <a:off x="8740140" y="2115820"/>
            <a:ext cx="326390" cy="2592070"/>
          </a:xfrm>
          <a:custGeom>
            <a:avLst/>
            <a:gdLst/>
            <a:ahLst/>
            <a:cxnLst/>
            <a:rect l="l" t="t" r="r" b="b"/>
            <a:pathLst>
              <a:path w="326390" h="2592070">
                <a:moveTo>
                  <a:pt x="326389" y="0"/>
                </a:moveTo>
                <a:lnTo>
                  <a:pt x="241300" y="335279"/>
                </a:lnTo>
                <a:lnTo>
                  <a:pt x="144779" y="478789"/>
                </a:lnTo>
                <a:lnTo>
                  <a:pt x="34289" y="566419"/>
                </a:lnTo>
                <a:lnTo>
                  <a:pt x="0" y="749300"/>
                </a:lnTo>
                <a:lnTo>
                  <a:pt x="13969" y="916939"/>
                </a:lnTo>
                <a:lnTo>
                  <a:pt x="144779" y="1259839"/>
                </a:lnTo>
                <a:lnTo>
                  <a:pt x="173989" y="1386839"/>
                </a:lnTo>
                <a:lnTo>
                  <a:pt x="157479" y="1475739"/>
                </a:lnTo>
                <a:lnTo>
                  <a:pt x="77469" y="1545589"/>
                </a:lnTo>
                <a:lnTo>
                  <a:pt x="55879" y="1643379"/>
                </a:lnTo>
                <a:lnTo>
                  <a:pt x="77469" y="1786889"/>
                </a:lnTo>
                <a:lnTo>
                  <a:pt x="170179" y="2018029"/>
                </a:lnTo>
                <a:lnTo>
                  <a:pt x="191769" y="2208529"/>
                </a:lnTo>
                <a:lnTo>
                  <a:pt x="166369" y="2338069"/>
                </a:lnTo>
                <a:lnTo>
                  <a:pt x="34289" y="2505710"/>
                </a:lnTo>
                <a:lnTo>
                  <a:pt x="43179" y="2592069"/>
                </a:lnTo>
                <a:lnTo>
                  <a:pt x="144779" y="2495549"/>
                </a:lnTo>
                <a:lnTo>
                  <a:pt x="224789" y="2376169"/>
                </a:lnTo>
                <a:lnTo>
                  <a:pt x="259079" y="2153919"/>
                </a:lnTo>
                <a:lnTo>
                  <a:pt x="220979" y="1946909"/>
                </a:lnTo>
                <a:lnTo>
                  <a:pt x="132079" y="1731009"/>
                </a:lnTo>
                <a:lnTo>
                  <a:pt x="127000" y="1626869"/>
                </a:lnTo>
                <a:lnTo>
                  <a:pt x="229869" y="1515109"/>
                </a:lnTo>
                <a:lnTo>
                  <a:pt x="224789" y="1315719"/>
                </a:lnTo>
                <a:lnTo>
                  <a:pt x="115569" y="1004569"/>
                </a:lnTo>
                <a:lnTo>
                  <a:pt x="68579" y="828039"/>
                </a:lnTo>
                <a:lnTo>
                  <a:pt x="72389" y="660400"/>
                </a:lnTo>
                <a:lnTo>
                  <a:pt x="166369" y="596900"/>
                </a:lnTo>
                <a:lnTo>
                  <a:pt x="251459" y="485139"/>
                </a:lnTo>
                <a:lnTo>
                  <a:pt x="313689" y="303529"/>
                </a:lnTo>
                <a:lnTo>
                  <a:pt x="326389" y="0"/>
                </a:lnTo>
                <a:close/>
              </a:path>
            </a:pathLst>
          </a:custGeom>
          <a:solidFill>
            <a:srgbClr val="6F3C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8" name="object 198"/>
          <p:cNvSpPr/>
          <p:nvPr/>
        </p:nvSpPr>
        <p:spPr>
          <a:xfrm>
            <a:off x="8491219" y="1775460"/>
            <a:ext cx="341630" cy="354330"/>
          </a:xfrm>
          <a:custGeom>
            <a:avLst/>
            <a:gdLst/>
            <a:ahLst/>
            <a:cxnLst/>
            <a:rect l="l" t="t" r="r" b="b"/>
            <a:pathLst>
              <a:path w="341629" h="354330">
                <a:moveTo>
                  <a:pt x="25400" y="0"/>
                </a:moveTo>
                <a:lnTo>
                  <a:pt x="0" y="41910"/>
                </a:lnTo>
                <a:lnTo>
                  <a:pt x="152400" y="153669"/>
                </a:lnTo>
                <a:lnTo>
                  <a:pt x="330200" y="354329"/>
                </a:lnTo>
                <a:lnTo>
                  <a:pt x="341629" y="323850"/>
                </a:lnTo>
                <a:lnTo>
                  <a:pt x="189229" y="137160"/>
                </a:lnTo>
                <a:lnTo>
                  <a:pt x="254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9" name="object 199"/>
          <p:cNvSpPr/>
          <p:nvPr/>
        </p:nvSpPr>
        <p:spPr>
          <a:xfrm>
            <a:off x="7852409" y="102870"/>
            <a:ext cx="280670" cy="146050"/>
          </a:xfrm>
          <a:custGeom>
            <a:avLst/>
            <a:gdLst/>
            <a:ahLst/>
            <a:cxnLst/>
            <a:rect l="l" t="t" r="r" b="b"/>
            <a:pathLst>
              <a:path w="280670" h="146050">
                <a:moveTo>
                  <a:pt x="210820" y="0"/>
                </a:moveTo>
                <a:lnTo>
                  <a:pt x="91440" y="33020"/>
                </a:lnTo>
                <a:lnTo>
                  <a:pt x="196850" y="59689"/>
                </a:lnTo>
                <a:lnTo>
                  <a:pt x="39370" y="109220"/>
                </a:lnTo>
                <a:lnTo>
                  <a:pt x="0" y="146050"/>
                </a:lnTo>
                <a:lnTo>
                  <a:pt x="156210" y="113029"/>
                </a:lnTo>
                <a:lnTo>
                  <a:pt x="280670" y="105409"/>
                </a:lnTo>
                <a:lnTo>
                  <a:pt x="21082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0" name="object 200"/>
          <p:cNvSpPr/>
          <p:nvPr/>
        </p:nvSpPr>
        <p:spPr>
          <a:xfrm>
            <a:off x="8054340" y="520700"/>
            <a:ext cx="372110" cy="715010"/>
          </a:xfrm>
          <a:custGeom>
            <a:avLst/>
            <a:gdLst/>
            <a:ahLst/>
            <a:cxnLst/>
            <a:rect l="l" t="t" r="r" b="b"/>
            <a:pathLst>
              <a:path w="372109" h="715010">
                <a:moveTo>
                  <a:pt x="21589" y="87629"/>
                </a:moveTo>
                <a:lnTo>
                  <a:pt x="43179" y="278129"/>
                </a:lnTo>
                <a:lnTo>
                  <a:pt x="149859" y="520700"/>
                </a:lnTo>
                <a:lnTo>
                  <a:pt x="264159" y="688339"/>
                </a:lnTo>
                <a:lnTo>
                  <a:pt x="336550" y="715010"/>
                </a:lnTo>
                <a:lnTo>
                  <a:pt x="363812" y="656589"/>
                </a:lnTo>
                <a:lnTo>
                  <a:pt x="297179" y="656589"/>
                </a:lnTo>
                <a:lnTo>
                  <a:pt x="224789" y="591820"/>
                </a:lnTo>
                <a:lnTo>
                  <a:pt x="100329" y="345439"/>
                </a:lnTo>
                <a:lnTo>
                  <a:pt x="21589" y="87629"/>
                </a:lnTo>
                <a:close/>
              </a:path>
              <a:path w="372109" h="715010">
                <a:moveTo>
                  <a:pt x="104227" y="39370"/>
                </a:moveTo>
                <a:lnTo>
                  <a:pt x="50800" y="39370"/>
                </a:lnTo>
                <a:lnTo>
                  <a:pt x="138429" y="152400"/>
                </a:lnTo>
                <a:lnTo>
                  <a:pt x="229869" y="316229"/>
                </a:lnTo>
                <a:lnTo>
                  <a:pt x="306069" y="544829"/>
                </a:lnTo>
                <a:lnTo>
                  <a:pt x="297179" y="656589"/>
                </a:lnTo>
                <a:lnTo>
                  <a:pt x="363812" y="656589"/>
                </a:lnTo>
                <a:lnTo>
                  <a:pt x="372109" y="638810"/>
                </a:lnTo>
                <a:lnTo>
                  <a:pt x="320039" y="439420"/>
                </a:lnTo>
                <a:lnTo>
                  <a:pt x="220979" y="214629"/>
                </a:lnTo>
                <a:lnTo>
                  <a:pt x="139700" y="73660"/>
                </a:lnTo>
                <a:lnTo>
                  <a:pt x="104227" y="39370"/>
                </a:lnTo>
                <a:close/>
              </a:path>
              <a:path w="372109" h="715010">
                <a:moveTo>
                  <a:pt x="63500" y="0"/>
                </a:moveTo>
                <a:lnTo>
                  <a:pt x="3809" y="0"/>
                </a:lnTo>
                <a:lnTo>
                  <a:pt x="0" y="67310"/>
                </a:lnTo>
                <a:lnTo>
                  <a:pt x="50800" y="39370"/>
                </a:lnTo>
                <a:lnTo>
                  <a:pt x="104227" y="39370"/>
                </a:lnTo>
                <a:lnTo>
                  <a:pt x="635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1" name="object 201"/>
          <p:cNvSpPr/>
          <p:nvPr/>
        </p:nvSpPr>
        <p:spPr>
          <a:xfrm>
            <a:off x="7772400" y="270509"/>
            <a:ext cx="681990" cy="1480820"/>
          </a:xfrm>
          <a:custGeom>
            <a:avLst/>
            <a:gdLst/>
            <a:ahLst/>
            <a:cxnLst/>
            <a:rect l="l" t="t" r="r" b="b"/>
            <a:pathLst>
              <a:path w="681990" h="1480820">
                <a:moveTo>
                  <a:pt x="0" y="0"/>
                </a:moveTo>
                <a:lnTo>
                  <a:pt x="668020" y="1480820"/>
                </a:lnTo>
                <a:lnTo>
                  <a:pt x="681990" y="1394460"/>
                </a:lnTo>
                <a:lnTo>
                  <a:pt x="41909" y="127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2" name="object 202"/>
          <p:cNvSpPr/>
          <p:nvPr/>
        </p:nvSpPr>
        <p:spPr>
          <a:xfrm>
            <a:off x="7729219" y="39369"/>
            <a:ext cx="1168400" cy="2086610"/>
          </a:xfrm>
          <a:custGeom>
            <a:avLst/>
            <a:gdLst/>
            <a:ahLst/>
            <a:cxnLst/>
            <a:rect l="l" t="t" r="r" b="b"/>
            <a:pathLst>
              <a:path w="1168400" h="2086610">
                <a:moveTo>
                  <a:pt x="1104354" y="1868169"/>
                </a:moveTo>
                <a:lnTo>
                  <a:pt x="1060450" y="1868169"/>
                </a:lnTo>
                <a:lnTo>
                  <a:pt x="1111250" y="2030729"/>
                </a:lnTo>
                <a:lnTo>
                  <a:pt x="1096009" y="2085339"/>
                </a:lnTo>
                <a:lnTo>
                  <a:pt x="1168400" y="2086609"/>
                </a:lnTo>
                <a:lnTo>
                  <a:pt x="1104354" y="1868169"/>
                </a:lnTo>
                <a:close/>
              </a:path>
              <a:path w="1168400" h="2086610">
                <a:moveTo>
                  <a:pt x="1112276" y="1739900"/>
                </a:moveTo>
                <a:lnTo>
                  <a:pt x="1040129" y="1739900"/>
                </a:lnTo>
                <a:lnTo>
                  <a:pt x="979170" y="1789429"/>
                </a:lnTo>
                <a:lnTo>
                  <a:pt x="1028700" y="1827529"/>
                </a:lnTo>
                <a:lnTo>
                  <a:pt x="914400" y="1864359"/>
                </a:lnTo>
                <a:lnTo>
                  <a:pt x="958850" y="1897379"/>
                </a:lnTo>
                <a:lnTo>
                  <a:pt x="1060450" y="1868169"/>
                </a:lnTo>
                <a:lnTo>
                  <a:pt x="1104354" y="1868169"/>
                </a:lnTo>
                <a:lnTo>
                  <a:pt x="1097279" y="1844039"/>
                </a:lnTo>
                <a:lnTo>
                  <a:pt x="1112276" y="1739900"/>
                </a:lnTo>
                <a:close/>
              </a:path>
              <a:path w="1168400" h="2086610">
                <a:moveTo>
                  <a:pt x="1071019" y="1577339"/>
                </a:moveTo>
                <a:lnTo>
                  <a:pt x="877570" y="1577339"/>
                </a:lnTo>
                <a:lnTo>
                  <a:pt x="998220" y="1597659"/>
                </a:lnTo>
                <a:lnTo>
                  <a:pt x="815339" y="1675129"/>
                </a:lnTo>
                <a:lnTo>
                  <a:pt x="748029" y="1774189"/>
                </a:lnTo>
                <a:lnTo>
                  <a:pt x="975359" y="1677669"/>
                </a:lnTo>
                <a:lnTo>
                  <a:pt x="1116672" y="1677669"/>
                </a:lnTo>
                <a:lnTo>
                  <a:pt x="1071019" y="1577339"/>
                </a:lnTo>
                <a:close/>
              </a:path>
              <a:path w="1168400" h="2086610">
                <a:moveTo>
                  <a:pt x="1116672" y="1677669"/>
                </a:moveTo>
                <a:lnTo>
                  <a:pt x="975359" y="1677669"/>
                </a:lnTo>
                <a:lnTo>
                  <a:pt x="934720" y="1747519"/>
                </a:lnTo>
                <a:lnTo>
                  <a:pt x="1040129" y="1739900"/>
                </a:lnTo>
                <a:lnTo>
                  <a:pt x="1112276" y="1739900"/>
                </a:lnTo>
                <a:lnTo>
                  <a:pt x="1120139" y="1685289"/>
                </a:lnTo>
                <a:lnTo>
                  <a:pt x="1116672" y="1677669"/>
                </a:lnTo>
                <a:close/>
              </a:path>
              <a:path w="1168400" h="2086610">
                <a:moveTo>
                  <a:pt x="381020" y="60959"/>
                </a:moveTo>
                <a:lnTo>
                  <a:pt x="130809" y="60959"/>
                </a:lnTo>
                <a:lnTo>
                  <a:pt x="322579" y="63500"/>
                </a:lnTo>
                <a:lnTo>
                  <a:pt x="972820" y="1499869"/>
                </a:lnTo>
                <a:lnTo>
                  <a:pt x="822959" y="1558289"/>
                </a:lnTo>
                <a:lnTo>
                  <a:pt x="750570" y="1638300"/>
                </a:lnTo>
                <a:lnTo>
                  <a:pt x="877570" y="1577339"/>
                </a:lnTo>
                <a:lnTo>
                  <a:pt x="1071019" y="1577339"/>
                </a:lnTo>
                <a:lnTo>
                  <a:pt x="381020" y="60959"/>
                </a:lnTo>
                <a:close/>
              </a:path>
              <a:path w="1168400" h="2086610">
                <a:moveTo>
                  <a:pt x="127000" y="0"/>
                </a:moveTo>
                <a:lnTo>
                  <a:pt x="0" y="96520"/>
                </a:lnTo>
                <a:lnTo>
                  <a:pt x="130809" y="60959"/>
                </a:lnTo>
                <a:lnTo>
                  <a:pt x="381020" y="60959"/>
                </a:lnTo>
                <a:lnTo>
                  <a:pt x="361950" y="19050"/>
                </a:lnTo>
                <a:lnTo>
                  <a:pt x="1270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3" name="object 203"/>
          <p:cNvSpPr/>
          <p:nvPr/>
        </p:nvSpPr>
        <p:spPr>
          <a:xfrm>
            <a:off x="8392159" y="1452880"/>
            <a:ext cx="302260" cy="142240"/>
          </a:xfrm>
          <a:custGeom>
            <a:avLst/>
            <a:gdLst/>
            <a:ahLst/>
            <a:cxnLst/>
            <a:rect l="l" t="t" r="r" b="b"/>
            <a:pathLst>
              <a:path w="302259" h="142240">
                <a:moveTo>
                  <a:pt x="285750" y="0"/>
                </a:moveTo>
                <a:lnTo>
                  <a:pt x="152400" y="11430"/>
                </a:lnTo>
                <a:lnTo>
                  <a:pt x="0" y="107950"/>
                </a:lnTo>
                <a:lnTo>
                  <a:pt x="29210" y="142240"/>
                </a:lnTo>
                <a:lnTo>
                  <a:pt x="102870" y="71120"/>
                </a:lnTo>
                <a:lnTo>
                  <a:pt x="302260" y="29210"/>
                </a:lnTo>
                <a:lnTo>
                  <a:pt x="2857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4" name="object 204"/>
          <p:cNvSpPr/>
          <p:nvPr/>
        </p:nvSpPr>
        <p:spPr>
          <a:xfrm>
            <a:off x="8322309" y="1310639"/>
            <a:ext cx="320040" cy="154940"/>
          </a:xfrm>
          <a:custGeom>
            <a:avLst/>
            <a:gdLst/>
            <a:ahLst/>
            <a:cxnLst/>
            <a:rect l="l" t="t" r="r" b="b"/>
            <a:pathLst>
              <a:path w="320040" h="154940">
                <a:moveTo>
                  <a:pt x="290830" y="0"/>
                </a:moveTo>
                <a:lnTo>
                  <a:pt x="135890" y="31750"/>
                </a:lnTo>
                <a:lnTo>
                  <a:pt x="0" y="105410"/>
                </a:lnTo>
                <a:lnTo>
                  <a:pt x="17780" y="154939"/>
                </a:lnTo>
                <a:lnTo>
                  <a:pt x="132080" y="69850"/>
                </a:lnTo>
                <a:lnTo>
                  <a:pt x="320040" y="62230"/>
                </a:lnTo>
                <a:lnTo>
                  <a:pt x="29083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5" name="object 205"/>
          <p:cNvSpPr/>
          <p:nvPr/>
        </p:nvSpPr>
        <p:spPr>
          <a:xfrm>
            <a:off x="7890509" y="372109"/>
            <a:ext cx="330200" cy="148590"/>
          </a:xfrm>
          <a:custGeom>
            <a:avLst/>
            <a:gdLst/>
            <a:ahLst/>
            <a:cxnLst/>
            <a:rect l="l" t="t" r="r" b="b"/>
            <a:pathLst>
              <a:path w="330200" h="148590">
                <a:moveTo>
                  <a:pt x="302260" y="0"/>
                </a:moveTo>
                <a:lnTo>
                  <a:pt x="121920" y="26669"/>
                </a:lnTo>
                <a:lnTo>
                  <a:pt x="0" y="105410"/>
                </a:lnTo>
                <a:lnTo>
                  <a:pt x="21590" y="148589"/>
                </a:lnTo>
                <a:lnTo>
                  <a:pt x="125730" y="68579"/>
                </a:lnTo>
                <a:lnTo>
                  <a:pt x="330200" y="55879"/>
                </a:lnTo>
                <a:lnTo>
                  <a:pt x="30226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6" name="object 206"/>
          <p:cNvSpPr/>
          <p:nvPr/>
        </p:nvSpPr>
        <p:spPr>
          <a:xfrm>
            <a:off x="7834630" y="260350"/>
            <a:ext cx="325120" cy="151130"/>
          </a:xfrm>
          <a:custGeom>
            <a:avLst/>
            <a:gdLst/>
            <a:ahLst/>
            <a:cxnLst/>
            <a:rect l="l" t="t" r="r" b="b"/>
            <a:pathLst>
              <a:path w="325120" h="151129">
                <a:moveTo>
                  <a:pt x="300990" y="0"/>
                </a:moveTo>
                <a:lnTo>
                  <a:pt x="87629" y="41909"/>
                </a:lnTo>
                <a:lnTo>
                  <a:pt x="0" y="107950"/>
                </a:lnTo>
                <a:lnTo>
                  <a:pt x="29210" y="151129"/>
                </a:lnTo>
                <a:lnTo>
                  <a:pt x="114300" y="78740"/>
                </a:lnTo>
                <a:lnTo>
                  <a:pt x="325120" y="40640"/>
                </a:lnTo>
                <a:lnTo>
                  <a:pt x="30099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7" name="object 207"/>
          <p:cNvSpPr/>
          <p:nvPr/>
        </p:nvSpPr>
        <p:spPr>
          <a:xfrm>
            <a:off x="7730490" y="133350"/>
            <a:ext cx="67310" cy="152400"/>
          </a:xfrm>
          <a:custGeom>
            <a:avLst/>
            <a:gdLst/>
            <a:ahLst/>
            <a:cxnLst/>
            <a:rect l="l" t="t" r="r" b="b"/>
            <a:pathLst>
              <a:path w="67309" h="152400">
                <a:moveTo>
                  <a:pt x="0" y="0"/>
                </a:moveTo>
                <a:lnTo>
                  <a:pt x="67309" y="152400"/>
                </a:lnTo>
              </a:path>
            </a:pathLst>
          </a:custGeom>
          <a:ln w="3809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8" name="object 208"/>
          <p:cNvSpPr txBox="1">
            <a:spLocks noGrp="1"/>
          </p:cNvSpPr>
          <p:nvPr>
            <p:ph type="title"/>
          </p:nvPr>
        </p:nvSpPr>
        <p:spPr>
          <a:xfrm>
            <a:off x="1922779" y="1022350"/>
            <a:ext cx="4396740" cy="50526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200" b="1" dirty="0" smtClean="0">
                <a:solidFill>
                  <a:srgbClr val="000000"/>
                </a:solidFill>
              </a:rPr>
              <a:t>Simple Future Tense</a:t>
            </a:r>
            <a:endParaRPr sz="3200" b="1" dirty="0">
              <a:solidFill>
                <a:srgbClr val="000000"/>
              </a:solidFill>
              <a:latin typeface="Comic Sans MS"/>
              <a:cs typeface="Comic Sans MS"/>
            </a:endParaRPr>
          </a:p>
        </p:txBody>
      </p:sp>
      <p:sp>
        <p:nvSpPr>
          <p:cNvPr id="209" name="object 209"/>
          <p:cNvSpPr txBox="1"/>
          <p:nvPr/>
        </p:nvSpPr>
        <p:spPr>
          <a:xfrm>
            <a:off x="762000" y="2082800"/>
            <a:ext cx="7496809" cy="3877985"/>
          </a:xfrm>
          <a:prstGeom prst="rect">
            <a:avLst/>
          </a:prstGeom>
        </p:spPr>
        <p:txBody>
          <a:bodyPr vert="horz" wrap="square" lIns="0" tIns="94615" rIns="0" bIns="0" rtlCol="0">
            <a:spAutoFit/>
          </a:bodyPr>
          <a:lstStyle/>
          <a:p>
            <a:pPr marL="12700" marR="5080">
              <a:lnSpc>
                <a:spcPts val="2690"/>
              </a:lnSpc>
              <a:spcBef>
                <a:spcPts val="745"/>
              </a:spcBef>
              <a:tabLst>
                <a:tab pos="354965" algn="l"/>
                <a:tab pos="355600" algn="l"/>
              </a:tabLst>
            </a:pPr>
            <a:r>
              <a:rPr lang="en-US" sz="2400" dirty="0" err="1"/>
              <a:t>Yusniar</a:t>
            </a:r>
            <a:r>
              <a:rPr lang="en-US" sz="2400" dirty="0"/>
              <a:t>     : “I plan to see ‘the ghost’ with Tina.”</a:t>
            </a:r>
            <a:br>
              <a:rPr lang="en-US" sz="2400" dirty="0"/>
            </a:br>
            <a:r>
              <a:rPr lang="en-US" sz="2400" dirty="0" err="1"/>
              <a:t>Supriadi</a:t>
            </a:r>
            <a:r>
              <a:rPr lang="en-US" sz="2400" dirty="0"/>
              <a:t>    : “When...it?”</a:t>
            </a:r>
            <a:br>
              <a:rPr lang="en-US" sz="2400" dirty="0"/>
            </a:br>
            <a:r>
              <a:rPr lang="en-US" sz="2400" dirty="0"/>
              <a:t>A. you see</a:t>
            </a:r>
            <a:br>
              <a:rPr lang="en-US" sz="2400" dirty="0"/>
            </a:br>
            <a:r>
              <a:rPr lang="en-US" sz="2400" dirty="0"/>
              <a:t>B. have you seen                        </a:t>
            </a:r>
            <a:br>
              <a:rPr lang="en-US" sz="2400" dirty="0"/>
            </a:br>
            <a:r>
              <a:rPr lang="en-US" sz="2400" dirty="0"/>
              <a:t>C. Are you going to see</a:t>
            </a:r>
            <a:br>
              <a:rPr lang="en-US" sz="2400" dirty="0"/>
            </a:br>
            <a:r>
              <a:rPr lang="en-US" sz="2400" dirty="0"/>
              <a:t>D. did you want to see                </a:t>
            </a:r>
            <a:br>
              <a:rPr lang="en-US" sz="2400" dirty="0"/>
            </a:br>
            <a:r>
              <a:rPr lang="en-US" sz="2400" dirty="0"/>
              <a:t>E. Were you going to see</a:t>
            </a:r>
            <a:br>
              <a:rPr lang="en-US" sz="2400" dirty="0"/>
            </a:br>
            <a:r>
              <a:rPr lang="en-US" sz="2400" dirty="0" err="1"/>
              <a:t>Jawaban</a:t>
            </a:r>
            <a:r>
              <a:rPr lang="en-US" sz="2400" dirty="0"/>
              <a:t> : C</a:t>
            </a:r>
            <a:br>
              <a:rPr lang="en-US" sz="2400" dirty="0"/>
            </a:br>
            <a:r>
              <a:rPr lang="en-US" sz="2400" dirty="0" err="1"/>
              <a:t>Pembahasan</a:t>
            </a:r>
            <a:r>
              <a:rPr lang="en-US" sz="2400" dirty="0"/>
              <a:t>:</a:t>
            </a:r>
            <a:br>
              <a:rPr lang="en-US" sz="2400" dirty="0"/>
            </a:br>
            <a:r>
              <a:rPr lang="en-US" sz="2400" dirty="0" err="1"/>
              <a:t>Kalimat</a:t>
            </a:r>
            <a:r>
              <a:rPr lang="en-US" sz="2400" dirty="0"/>
              <a:t> </a:t>
            </a:r>
            <a:r>
              <a:rPr lang="en-US" sz="2400" dirty="0" err="1"/>
              <a:t>diatas</a:t>
            </a:r>
            <a:r>
              <a:rPr lang="en-US" sz="2400" dirty="0"/>
              <a:t> </a:t>
            </a:r>
            <a:r>
              <a:rPr lang="en-US" sz="2400" dirty="0" err="1"/>
              <a:t>adalah</a:t>
            </a:r>
            <a:r>
              <a:rPr lang="en-US" sz="2400" dirty="0"/>
              <a:t> future tense.</a:t>
            </a:r>
            <a:br>
              <a:rPr lang="en-US" sz="2400" dirty="0"/>
            </a:br>
            <a:r>
              <a:rPr lang="en-US" sz="2400" dirty="0"/>
              <a:t>S + </a:t>
            </a:r>
            <a:r>
              <a:rPr lang="en-US" sz="2400" dirty="0">
                <a:solidFill>
                  <a:srgbClr val="C00000"/>
                </a:solidFill>
              </a:rPr>
              <a:t>to </a:t>
            </a:r>
            <a:r>
              <a:rPr lang="en-US" sz="2400" dirty="0">
                <a:solidFill>
                  <a:srgbClr val="FF0000"/>
                </a:solidFill>
              </a:rPr>
              <a:t>be + going to + V.</a:t>
            </a:r>
            <a:r>
              <a:rPr lang="en-US" sz="2400" dirty="0"/>
              <a:t>  ... are you going to see it?</a:t>
            </a:r>
            <a:endParaRPr sz="2400" dirty="0">
              <a:latin typeface="Comic Sans MS"/>
              <a:cs typeface="Comic Sans MS"/>
            </a:endParaRPr>
          </a:p>
        </p:txBody>
      </p:sp>
    </p:spTree>
  </p:cSld>
  <p:clrMapOvr>
    <a:masterClrMapping/>
  </p:clrMapOvr>
  <p:transition>
    <p:wipe dir="r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-1270" y="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7445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-1270" y="2285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7445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-1270" y="4825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7546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-1270" y="7366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7646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-1270" y="9778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7747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-1270" y="12192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7847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-1270" y="14732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7948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-1270" y="17145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7A49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-1270" y="19685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7B49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-1270" y="22225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7C4A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-1270" y="24637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7D4A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-1270" y="27050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7E4B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-1270" y="29590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7F4C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-1270" y="32130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804C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-1270" y="34544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814D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-1270" y="36957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824D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-1270" y="39497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834E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-1270" y="42036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844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-1270" y="44450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854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-1270" y="46863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865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-1270" y="49403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875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-1270" y="51815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8851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-1270" y="54355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8952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-1270" y="56895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8A52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-1270" y="59309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8B53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-1270" y="61721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8C53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-1270" y="64261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8D54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-1270" y="66801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8E55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-1270" y="69215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8F55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-1270" y="71628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9056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-1270" y="74168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9156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-1270" y="76580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9257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-1270" y="79120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9358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-1270" y="81533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9458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-1270" y="84073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9559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-1270" y="86486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9659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-1270" y="89026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975A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-1270" y="91566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985B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-1270" y="93980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995B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-1270" y="96393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9A5C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-1270" y="98933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9B5C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-1270" y="101473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9C5D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-1270" y="103886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9D5D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-1270" y="106298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9E5E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-1270" y="108838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9F5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-1270" y="111251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A05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-1270" y="113791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A16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-1270" y="116205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A26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object 50"/>
          <p:cNvSpPr/>
          <p:nvPr/>
        </p:nvSpPr>
        <p:spPr>
          <a:xfrm>
            <a:off x="-1270" y="118745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A361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object 51"/>
          <p:cNvSpPr/>
          <p:nvPr/>
        </p:nvSpPr>
        <p:spPr>
          <a:xfrm>
            <a:off x="-1270" y="121158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A462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object 52"/>
          <p:cNvSpPr/>
          <p:nvPr/>
        </p:nvSpPr>
        <p:spPr>
          <a:xfrm>
            <a:off x="-1270" y="123698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A562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" name="object 53"/>
          <p:cNvSpPr/>
          <p:nvPr/>
        </p:nvSpPr>
        <p:spPr>
          <a:xfrm>
            <a:off x="-1270" y="126238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A663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object 54"/>
          <p:cNvSpPr/>
          <p:nvPr/>
        </p:nvSpPr>
        <p:spPr>
          <a:xfrm>
            <a:off x="-1270" y="128651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A763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" name="object 55"/>
          <p:cNvSpPr/>
          <p:nvPr/>
        </p:nvSpPr>
        <p:spPr>
          <a:xfrm>
            <a:off x="-1270" y="131063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A864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" name="object 56"/>
          <p:cNvSpPr/>
          <p:nvPr/>
        </p:nvSpPr>
        <p:spPr>
          <a:xfrm>
            <a:off x="-1270" y="133603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A966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" name="object 57"/>
          <p:cNvSpPr/>
          <p:nvPr/>
        </p:nvSpPr>
        <p:spPr>
          <a:xfrm>
            <a:off x="-1270" y="136016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AA66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" name="object 58"/>
          <p:cNvSpPr/>
          <p:nvPr/>
        </p:nvSpPr>
        <p:spPr>
          <a:xfrm>
            <a:off x="-1270" y="138556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AB66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" name="object 59"/>
          <p:cNvSpPr/>
          <p:nvPr/>
        </p:nvSpPr>
        <p:spPr>
          <a:xfrm>
            <a:off x="-1270" y="140970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AC66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" name="object 60"/>
          <p:cNvSpPr/>
          <p:nvPr/>
        </p:nvSpPr>
        <p:spPr>
          <a:xfrm>
            <a:off x="-1270" y="143510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AD67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" name="object 61"/>
          <p:cNvSpPr/>
          <p:nvPr/>
        </p:nvSpPr>
        <p:spPr>
          <a:xfrm>
            <a:off x="-1270" y="145923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AE68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" name="object 62"/>
          <p:cNvSpPr/>
          <p:nvPr/>
        </p:nvSpPr>
        <p:spPr>
          <a:xfrm>
            <a:off x="-1270" y="148463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AF68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" name="object 63"/>
          <p:cNvSpPr/>
          <p:nvPr/>
        </p:nvSpPr>
        <p:spPr>
          <a:xfrm>
            <a:off x="-1270" y="151003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B069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" name="object 64"/>
          <p:cNvSpPr/>
          <p:nvPr/>
        </p:nvSpPr>
        <p:spPr>
          <a:xfrm>
            <a:off x="-1270" y="153416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B169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" name="object 65"/>
          <p:cNvSpPr/>
          <p:nvPr/>
        </p:nvSpPr>
        <p:spPr>
          <a:xfrm>
            <a:off x="-1270" y="155828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B26A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" name="object 66"/>
          <p:cNvSpPr/>
          <p:nvPr/>
        </p:nvSpPr>
        <p:spPr>
          <a:xfrm>
            <a:off x="-1270" y="158368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B36B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7" name="object 67"/>
          <p:cNvSpPr/>
          <p:nvPr/>
        </p:nvSpPr>
        <p:spPr>
          <a:xfrm>
            <a:off x="-1270" y="160908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B46B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8" name="object 68"/>
          <p:cNvSpPr/>
          <p:nvPr/>
        </p:nvSpPr>
        <p:spPr>
          <a:xfrm>
            <a:off x="-1270" y="163322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B56C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9" name="object 69"/>
          <p:cNvSpPr/>
          <p:nvPr/>
        </p:nvSpPr>
        <p:spPr>
          <a:xfrm>
            <a:off x="-1270" y="165735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B66C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0" name="object 70"/>
          <p:cNvSpPr/>
          <p:nvPr/>
        </p:nvSpPr>
        <p:spPr>
          <a:xfrm>
            <a:off x="-1270" y="168275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B76D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1" name="object 71"/>
          <p:cNvSpPr/>
          <p:nvPr/>
        </p:nvSpPr>
        <p:spPr>
          <a:xfrm>
            <a:off x="-1270" y="170687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B86E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2" name="object 72"/>
          <p:cNvSpPr/>
          <p:nvPr/>
        </p:nvSpPr>
        <p:spPr>
          <a:xfrm>
            <a:off x="-1270" y="173227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B96E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3" name="object 73"/>
          <p:cNvSpPr/>
          <p:nvPr/>
        </p:nvSpPr>
        <p:spPr>
          <a:xfrm>
            <a:off x="-1270" y="175641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BA6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4" name="object 74"/>
          <p:cNvSpPr/>
          <p:nvPr/>
        </p:nvSpPr>
        <p:spPr>
          <a:xfrm>
            <a:off x="-1270" y="178181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BB6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5" name="object 75"/>
          <p:cNvSpPr/>
          <p:nvPr/>
        </p:nvSpPr>
        <p:spPr>
          <a:xfrm>
            <a:off x="-1270" y="180593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BC7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6" name="object 76"/>
          <p:cNvSpPr/>
          <p:nvPr/>
        </p:nvSpPr>
        <p:spPr>
          <a:xfrm>
            <a:off x="-1270" y="183133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BD71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7" name="object 77"/>
          <p:cNvSpPr/>
          <p:nvPr/>
        </p:nvSpPr>
        <p:spPr>
          <a:xfrm>
            <a:off x="-1270" y="185673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BE71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8" name="object 78"/>
          <p:cNvSpPr/>
          <p:nvPr/>
        </p:nvSpPr>
        <p:spPr>
          <a:xfrm>
            <a:off x="-1270" y="188087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BF72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9" name="object 79"/>
          <p:cNvSpPr/>
          <p:nvPr/>
        </p:nvSpPr>
        <p:spPr>
          <a:xfrm>
            <a:off x="-1270" y="190500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C072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0" name="object 80"/>
          <p:cNvSpPr/>
          <p:nvPr/>
        </p:nvSpPr>
        <p:spPr>
          <a:xfrm>
            <a:off x="-1270" y="193040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C173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1" name="object 81"/>
          <p:cNvSpPr/>
          <p:nvPr/>
        </p:nvSpPr>
        <p:spPr>
          <a:xfrm>
            <a:off x="-1270" y="195452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C274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2" name="object 82"/>
          <p:cNvSpPr/>
          <p:nvPr/>
        </p:nvSpPr>
        <p:spPr>
          <a:xfrm>
            <a:off x="-1270" y="197992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C374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3" name="object 83"/>
          <p:cNvSpPr/>
          <p:nvPr/>
        </p:nvSpPr>
        <p:spPr>
          <a:xfrm>
            <a:off x="-1270" y="200406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C475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4" name="object 84"/>
          <p:cNvSpPr/>
          <p:nvPr/>
        </p:nvSpPr>
        <p:spPr>
          <a:xfrm>
            <a:off x="-1270" y="202946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C575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5" name="object 85"/>
          <p:cNvSpPr/>
          <p:nvPr/>
        </p:nvSpPr>
        <p:spPr>
          <a:xfrm>
            <a:off x="-1270" y="205358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C676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6" name="object 86"/>
          <p:cNvSpPr/>
          <p:nvPr/>
        </p:nvSpPr>
        <p:spPr>
          <a:xfrm>
            <a:off x="-1270" y="207898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C776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7" name="object 87"/>
          <p:cNvSpPr/>
          <p:nvPr/>
        </p:nvSpPr>
        <p:spPr>
          <a:xfrm>
            <a:off x="-1270" y="210312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C877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8" name="object 88"/>
          <p:cNvSpPr/>
          <p:nvPr/>
        </p:nvSpPr>
        <p:spPr>
          <a:xfrm>
            <a:off x="-1270" y="212852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C978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9" name="object 89"/>
          <p:cNvSpPr/>
          <p:nvPr/>
        </p:nvSpPr>
        <p:spPr>
          <a:xfrm>
            <a:off x="-1270" y="215265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CA78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0" name="object 90"/>
          <p:cNvSpPr/>
          <p:nvPr/>
        </p:nvSpPr>
        <p:spPr>
          <a:xfrm>
            <a:off x="-1270" y="217805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CC79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1" name="object 91"/>
          <p:cNvSpPr/>
          <p:nvPr/>
        </p:nvSpPr>
        <p:spPr>
          <a:xfrm>
            <a:off x="-1270" y="220345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CC79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2" name="object 92"/>
          <p:cNvSpPr/>
          <p:nvPr/>
        </p:nvSpPr>
        <p:spPr>
          <a:xfrm>
            <a:off x="-1270" y="222757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CD7A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3" name="object 93"/>
          <p:cNvSpPr/>
          <p:nvPr/>
        </p:nvSpPr>
        <p:spPr>
          <a:xfrm>
            <a:off x="-1270" y="225171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CE7B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4" name="object 94"/>
          <p:cNvSpPr/>
          <p:nvPr/>
        </p:nvSpPr>
        <p:spPr>
          <a:xfrm>
            <a:off x="-1270" y="227711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CF7B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5" name="object 95"/>
          <p:cNvSpPr/>
          <p:nvPr/>
        </p:nvSpPr>
        <p:spPr>
          <a:xfrm>
            <a:off x="-1270" y="230123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D07C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6" name="object 96"/>
          <p:cNvSpPr/>
          <p:nvPr/>
        </p:nvSpPr>
        <p:spPr>
          <a:xfrm>
            <a:off x="-1270" y="232663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D07C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7" name="object 97"/>
          <p:cNvSpPr/>
          <p:nvPr/>
        </p:nvSpPr>
        <p:spPr>
          <a:xfrm>
            <a:off x="-1270" y="235077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D17D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8" name="object 98"/>
          <p:cNvSpPr/>
          <p:nvPr/>
        </p:nvSpPr>
        <p:spPr>
          <a:xfrm>
            <a:off x="-1270" y="237617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D27E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9" name="object 99"/>
          <p:cNvSpPr/>
          <p:nvPr/>
        </p:nvSpPr>
        <p:spPr>
          <a:xfrm>
            <a:off x="-1270" y="240030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D37E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0" name="object 100"/>
          <p:cNvSpPr/>
          <p:nvPr/>
        </p:nvSpPr>
        <p:spPr>
          <a:xfrm>
            <a:off x="-1270" y="242570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D47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1" name="object 101"/>
          <p:cNvSpPr/>
          <p:nvPr/>
        </p:nvSpPr>
        <p:spPr>
          <a:xfrm>
            <a:off x="-1270" y="244982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D57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2" name="object 102"/>
          <p:cNvSpPr/>
          <p:nvPr/>
        </p:nvSpPr>
        <p:spPr>
          <a:xfrm>
            <a:off x="-1270" y="247522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D68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3" name="object 103"/>
          <p:cNvSpPr/>
          <p:nvPr/>
        </p:nvSpPr>
        <p:spPr>
          <a:xfrm>
            <a:off x="-1270" y="249936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D781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4" name="object 104"/>
          <p:cNvSpPr/>
          <p:nvPr/>
        </p:nvSpPr>
        <p:spPr>
          <a:xfrm>
            <a:off x="-1270" y="252476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D881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5" name="object 105"/>
          <p:cNvSpPr/>
          <p:nvPr/>
        </p:nvSpPr>
        <p:spPr>
          <a:xfrm>
            <a:off x="-1270" y="254888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D982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6" name="object 106"/>
          <p:cNvSpPr/>
          <p:nvPr/>
        </p:nvSpPr>
        <p:spPr>
          <a:xfrm>
            <a:off x="-1270" y="257428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DA82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7" name="object 107"/>
          <p:cNvSpPr/>
          <p:nvPr/>
        </p:nvSpPr>
        <p:spPr>
          <a:xfrm>
            <a:off x="-1270" y="259842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DB83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8" name="object 108"/>
          <p:cNvSpPr/>
          <p:nvPr/>
        </p:nvSpPr>
        <p:spPr>
          <a:xfrm>
            <a:off x="-1270" y="262382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DC84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9" name="object 109"/>
          <p:cNvSpPr/>
          <p:nvPr/>
        </p:nvSpPr>
        <p:spPr>
          <a:xfrm>
            <a:off x="-1270" y="264795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DD84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0" name="object 110"/>
          <p:cNvSpPr/>
          <p:nvPr/>
        </p:nvSpPr>
        <p:spPr>
          <a:xfrm>
            <a:off x="-1270" y="267335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DE85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1" name="object 111"/>
          <p:cNvSpPr/>
          <p:nvPr/>
        </p:nvSpPr>
        <p:spPr>
          <a:xfrm>
            <a:off x="-1270" y="269747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DF85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2" name="object 112"/>
          <p:cNvSpPr/>
          <p:nvPr/>
        </p:nvSpPr>
        <p:spPr>
          <a:xfrm>
            <a:off x="-1270" y="272287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E086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3" name="object 113"/>
          <p:cNvSpPr/>
          <p:nvPr/>
        </p:nvSpPr>
        <p:spPr>
          <a:xfrm>
            <a:off x="-1270" y="274701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E187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4" name="object 114"/>
          <p:cNvSpPr/>
          <p:nvPr/>
        </p:nvSpPr>
        <p:spPr>
          <a:xfrm>
            <a:off x="-1270" y="277241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E287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5" name="object 115"/>
          <p:cNvSpPr/>
          <p:nvPr/>
        </p:nvSpPr>
        <p:spPr>
          <a:xfrm>
            <a:off x="-1270" y="279653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E388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6" name="object 116"/>
          <p:cNvSpPr/>
          <p:nvPr/>
        </p:nvSpPr>
        <p:spPr>
          <a:xfrm>
            <a:off x="-1270" y="282193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E488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7" name="object 117"/>
          <p:cNvSpPr/>
          <p:nvPr/>
        </p:nvSpPr>
        <p:spPr>
          <a:xfrm>
            <a:off x="-1270" y="284607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E589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8" name="object 118"/>
          <p:cNvSpPr/>
          <p:nvPr/>
        </p:nvSpPr>
        <p:spPr>
          <a:xfrm>
            <a:off x="-1270" y="287147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E68A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9" name="object 119"/>
          <p:cNvSpPr/>
          <p:nvPr/>
        </p:nvSpPr>
        <p:spPr>
          <a:xfrm>
            <a:off x="-1270" y="289560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E78A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0" name="object 120"/>
          <p:cNvSpPr/>
          <p:nvPr/>
        </p:nvSpPr>
        <p:spPr>
          <a:xfrm>
            <a:off x="-1270" y="292100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E88B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1" name="object 121"/>
          <p:cNvSpPr/>
          <p:nvPr/>
        </p:nvSpPr>
        <p:spPr>
          <a:xfrm>
            <a:off x="-1270" y="294512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E98B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2" name="object 122"/>
          <p:cNvSpPr/>
          <p:nvPr/>
        </p:nvSpPr>
        <p:spPr>
          <a:xfrm>
            <a:off x="-1270" y="297052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EA8C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3" name="object 123"/>
          <p:cNvSpPr/>
          <p:nvPr/>
        </p:nvSpPr>
        <p:spPr>
          <a:xfrm>
            <a:off x="-1270" y="299466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EB8C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4" name="object 124"/>
          <p:cNvSpPr/>
          <p:nvPr/>
        </p:nvSpPr>
        <p:spPr>
          <a:xfrm>
            <a:off x="-1270" y="302006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EC8D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5" name="object 125"/>
          <p:cNvSpPr/>
          <p:nvPr/>
        </p:nvSpPr>
        <p:spPr>
          <a:xfrm>
            <a:off x="-1270" y="304418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ED8E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6" name="object 126"/>
          <p:cNvSpPr/>
          <p:nvPr/>
        </p:nvSpPr>
        <p:spPr>
          <a:xfrm>
            <a:off x="-1270" y="306958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EE8E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7" name="object 127"/>
          <p:cNvSpPr/>
          <p:nvPr/>
        </p:nvSpPr>
        <p:spPr>
          <a:xfrm>
            <a:off x="-1270" y="309372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EF8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8" name="object 128"/>
          <p:cNvSpPr/>
          <p:nvPr/>
        </p:nvSpPr>
        <p:spPr>
          <a:xfrm>
            <a:off x="-1270" y="311912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F08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9" name="object 129"/>
          <p:cNvSpPr/>
          <p:nvPr/>
        </p:nvSpPr>
        <p:spPr>
          <a:xfrm>
            <a:off x="-1270" y="314325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F19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0" name="object 130"/>
          <p:cNvSpPr/>
          <p:nvPr/>
        </p:nvSpPr>
        <p:spPr>
          <a:xfrm>
            <a:off x="-1270" y="316865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F291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1" name="object 131"/>
          <p:cNvSpPr/>
          <p:nvPr/>
        </p:nvSpPr>
        <p:spPr>
          <a:xfrm>
            <a:off x="-1270" y="319277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F391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2" name="object 132"/>
          <p:cNvSpPr/>
          <p:nvPr/>
        </p:nvSpPr>
        <p:spPr>
          <a:xfrm>
            <a:off x="-1270" y="321817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F492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3" name="object 133"/>
          <p:cNvSpPr/>
          <p:nvPr/>
        </p:nvSpPr>
        <p:spPr>
          <a:xfrm>
            <a:off x="-1270" y="324231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F592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4" name="object 134"/>
          <p:cNvSpPr/>
          <p:nvPr/>
        </p:nvSpPr>
        <p:spPr>
          <a:xfrm>
            <a:off x="-1270" y="326770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F693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5" name="object 135"/>
          <p:cNvSpPr/>
          <p:nvPr/>
        </p:nvSpPr>
        <p:spPr>
          <a:xfrm>
            <a:off x="-1270" y="329184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F794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6" name="object 136"/>
          <p:cNvSpPr/>
          <p:nvPr/>
        </p:nvSpPr>
        <p:spPr>
          <a:xfrm>
            <a:off x="-1270" y="331724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F894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7" name="object 137"/>
          <p:cNvSpPr/>
          <p:nvPr/>
        </p:nvSpPr>
        <p:spPr>
          <a:xfrm>
            <a:off x="-1270" y="334137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F995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8" name="object 138"/>
          <p:cNvSpPr/>
          <p:nvPr/>
        </p:nvSpPr>
        <p:spPr>
          <a:xfrm>
            <a:off x="-1270" y="336677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FA95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9" name="object 139"/>
          <p:cNvSpPr/>
          <p:nvPr/>
        </p:nvSpPr>
        <p:spPr>
          <a:xfrm>
            <a:off x="-1270" y="339090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FB96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0" name="object 140"/>
          <p:cNvSpPr/>
          <p:nvPr/>
        </p:nvSpPr>
        <p:spPr>
          <a:xfrm>
            <a:off x="-1270" y="341630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FC97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1" name="object 141"/>
          <p:cNvSpPr/>
          <p:nvPr/>
        </p:nvSpPr>
        <p:spPr>
          <a:xfrm>
            <a:off x="-1270" y="344042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FF98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2" name="object 142"/>
          <p:cNvSpPr/>
          <p:nvPr/>
        </p:nvSpPr>
        <p:spPr>
          <a:xfrm>
            <a:off x="-1270" y="346582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FD97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3" name="object 143"/>
          <p:cNvSpPr/>
          <p:nvPr/>
        </p:nvSpPr>
        <p:spPr>
          <a:xfrm>
            <a:off x="-1270" y="348995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FC97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4" name="object 144"/>
          <p:cNvSpPr/>
          <p:nvPr/>
        </p:nvSpPr>
        <p:spPr>
          <a:xfrm>
            <a:off x="-1270" y="351535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FB96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5" name="object 145"/>
          <p:cNvSpPr/>
          <p:nvPr/>
        </p:nvSpPr>
        <p:spPr>
          <a:xfrm>
            <a:off x="-1270" y="353949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FA96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6" name="object 146"/>
          <p:cNvSpPr/>
          <p:nvPr/>
        </p:nvSpPr>
        <p:spPr>
          <a:xfrm>
            <a:off x="-1270" y="356489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F995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7" name="object 147"/>
          <p:cNvSpPr/>
          <p:nvPr/>
        </p:nvSpPr>
        <p:spPr>
          <a:xfrm>
            <a:off x="-1270" y="358902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F894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8" name="object 148"/>
          <p:cNvSpPr/>
          <p:nvPr/>
        </p:nvSpPr>
        <p:spPr>
          <a:xfrm>
            <a:off x="-1270" y="361442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F794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9" name="object 149"/>
          <p:cNvSpPr/>
          <p:nvPr/>
        </p:nvSpPr>
        <p:spPr>
          <a:xfrm>
            <a:off x="-1270" y="363855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F693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0" name="object 150"/>
          <p:cNvSpPr/>
          <p:nvPr/>
        </p:nvSpPr>
        <p:spPr>
          <a:xfrm>
            <a:off x="-1270" y="366395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F593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1" name="object 151"/>
          <p:cNvSpPr/>
          <p:nvPr/>
        </p:nvSpPr>
        <p:spPr>
          <a:xfrm>
            <a:off x="-1270" y="368807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F492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2" name="object 152"/>
          <p:cNvSpPr/>
          <p:nvPr/>
        </p:nvSpPr>
        <p:spPr>
          <a:xfrm>
            <a:off x="-1270" y="371347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F391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3" name="object 153"/>
          <p:cNvSpPr/>
          <p:nvPr/>
        </p:nvSpPr>
        <p:spPr>
          <a:xfrm>
            <a:off x="-1270" y="373760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F291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4" name="object 154"/>
          <p:cNvSpPr/>
          <p:nvPr/>
        </p:nvSpPr>
        <p:spPr>
          <a:xfrm>
            <a:off x="-1270" y="376300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F19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5" name="object 155"/>
          <p:cNvSpPr/>
          <p:nvPr/>
        </p:nvSpPr>
        <p:spPr>
          <a:xfrm>
            <a:off x="-1270" y="378714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F09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6" name="object 156"/>
          <p:cNvSpPr/>
          <p:nvPr/>
        </p:nvSpPr>
        <p:spPr>
          <a:xfrm>
            <a:off x="-1270" y="381254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EF8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7" name="object 157"/>
          <p:cNvSpPr/>
          <p:nvPr/>
        </p:nvSpPr>
        <p:spPr>
          <a:xfrm>
            <a:off x="-1270" y="383667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EE8E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8" name="object 158"/>
          <p:cNvSpPr/>
          <p:nvPr/>
        </p:nvSpPr>
        <p:spPr>
          <a:xfrm>
            <a:off x="-1270" y="386207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ED8E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9" name="object 159"/>
          <p:cNvSpPr/>
          <p:nvPr/>
        </p:nvSpPr>
        <p:spPr>
          <a:xfrm>
            <a:off x="-1270" y="388620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EC8D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0" name="object 160"/>
          <p:cNvSpPr/>
          <p:nvPr/>
        </p:nvSpPr>
        <p:spPr>
          <a:xfrm>
            <a:off x="-1270" y="391160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EB8D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1" name="object 161"/>
          <p:cNvSpPr/>
          <p:nvPr/>
        </p:nvSpPr>
        <p:spPr>
          <a:xfrm>
            <a:off x="-1270" y="393572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EA8C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2" name="object 162"/>
          <p:cNvSpPr/>
          <p:nvPr/>
        </p:nvSpPr>
        <p:spPr>
          <a:xfrm>
            <a:off x="-1270" y="396112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E98B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3" name="object 163"/>
          <p:cNvSpPr/>
          <p:nvPr/>
        </p:nvSpPr>
        <p:spPr>
          <a:xfrm>
            <a:off x="-1270" y="398525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E88B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4" name="object 164"/>
          <p:cNvSpPr/>
          <p:nvPr/>
        </p:nvSpPr>
        <p:spPr>
          <a:xfrm>
            <a:off x="-1270" y="401065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E78A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5" name="object 165"/>
          <p:cNvSpPr/>
          <p:nvPr/>
        </p:nvSpPr>
        <p:spPr>
          <a:xfrm>
            <a:off x="-1270" y="403479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E68A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6" name="object 166"/>
          <p:cNvSpPr/>
          <p:nvPr/>
        </p:nvSpPr>
        <p:spPr>
          <a:xfrm>
            <a:off x="-1270" y="406019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E589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7" name="object 167"/>
          <p:cNvSpPr/>
          <p:nvPr/>
        </p:nvSpPr>
        <p:spPr>
          <a:xfrm>
            <a:off x="-1270" y="408432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E488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8" name="object 168"/>
          <p:cNvSpPr/>
          <p:nvPr/>
        </p:nvSpPr>
        <p:spPr>
          <a:xfrm>
            <a:off x="-1270" y="410972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E388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9" name="object 169"/>
          <p:cNvSpPr/>
          <p:nvPr/>
        </p:nvSpPr>
        <p:spPr>
          <a:xfrm>
            <a:off x="-1270" y="413385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E287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0" name="object 170"/>
          <p:cNvSpPr/>
          <p:nvPr/>
        </p:nvSpPr>
        <p:spPr>
          <a:xfrm>
            <a:off x="-1270" y="415925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E187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1" name="object 171"/>
          <p:cNvSpPr/>
          <p:nvPr/>
        </p:nvSpPr>
        <p:spPr>
          <a:xfrm>
            <a:off x="-1270" y="418337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E086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2" name="object 172"/>
          <p:cNvSpPr/>
          <p:nvPr/>
        </p:nvSpPr>
        <p:spPr>
          <a:xfrm>
            <a:off x="-1270" y="420877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DF85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3" name="object 173"/>
          <p:cNvSpPr/>
          <p:nvPr/>
        </p:nvSpPr>
        <p:spPr>
          <a:xfrm>
            <a:off x="-1270" y="423290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DE85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4" name="object 174"/>
          <p:cNvSpPr/>
          <p:nvPr/>
        </p:nvSpPr>
        <p:spPr>
          <a:xfrm>
            <a:off x="-1270" y="425830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DD84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5" name="object 175"/>
          <p:cNvSpPr/>
          <p:nvPr/>
        </p:nvSpPr>
        <p:spPr>
          <a:xfrm>
            <a:off x="-1270" y="428244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DC84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6" name="object 176"/>
          <p:cNvSpPr/>
          <p:nvPr/>
        </p:nvSpPr>
        <p:spPr>
          <a:xfrm>
            <a:off x="-1270" y="430784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DB83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7" name="object 177"/>
          <p:cNvSpPr/>
          <p:nvPr/>
        </p:nvSpPr>
        <p:spPr>
          <a:xfrm>
            <a:off x="-1270" y="433197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DA82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8" name="object 178"/>
          <p:cNvSpPr/>
          <p:nvPr/>
        </p:nvSpPr>
        <p:spPr>
          <a:xfrm>
            <a:off x="-1270" y="435737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D982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9" name="object 179"/>
          <p:cNvSpPr/>
          <p:nvPr/>
        </p:nvSpPr>
        <p:spPr>
          <a:xfrm>
            <a:off x="-1270" y="438150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D881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0" name="object 180"/>
          <p:cNvSpPr/>
          <p:nvPr/>
        </p:nvSpPr>
        <p:spPr>
          <a:xfrm>
            <a:off x="-1270" y="440690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D781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1" name="object 181"/>
          <p:cNvSpPr/>
          <p:nvPr/>
        </p:nvSpPr>
        <p:spPr>
          <a:xfrm>
            <a:off x="-1270" y="443102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D68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2" name="object 182"/>
          <p:cNvSpPr/>
          <p:nvPr/>
        </p:nvSpPr>
        <p:spPr>
          <a:xfrm>
            <a:off x="-1270" y="445642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D58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3" name="object 183"/>
          <p:cNvSpPr/>
          <p:nvPr/>
        </p:nvSpPr>
        <p:spPr>
          <a:xfrm>
            <a:off x="-1270" y="448055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D47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4" name="object 184"/>
          <p:cNvSpPr/>
          <p:nvPr/>
        </p:nvSpPr>
        <p:spPr>
          <a:xfrm>
            <a:off x="-1270" y="450595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D37E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5" name="object 185"/>
          <p:cNvSpPr/>
          <p:nvPr/>
        </p:nvSpPr>
        <p:spPr>
          <a:xfrm>
            <a:off x="-1270" y="453009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D27E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6" name="object 186"/>
          <p:cNvSpPr/>
          <p:nvPr/>
        </p:nvSpPr>
        <p:spPr>
          <a:xfrm>
            <a:off x="-1270" y="455549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D17D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7" name="object 187"/>
          <p:cNvSpPr/>
          <p:nvPr/>
        </p:nvSpPr>
        <p:spPr>
          <a:xfrm>
            <a:off x="-1270" y="457962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D07D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8" name="object 188"/>
          <p:cNvSpPr/>
          <p:nvPr/>
        </p:nvSpPr>
        <p:spPr>
          <a:xfrm>
            <a:off x="-1270" y="460502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CF7C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9" name="object 189"/>
          <p:cNvSpPr/>
          <p:nvPr/>
        </p:nvSpPr>
        <p:spPr>
          <a:xfrm>
            <a:off x="-1270" y="462915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CE7B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0" name="object 190"/>
          <p:cNvSpPr/>
          <p:nvPr/>
        </p:nvSpPr>
        <p:spPr>
          <a:xfrm>
            <a:off x="-1270" y="465455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CD7B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1" name="object 191"/>
          <p:cNvSpPr/>
          <p:nvPr/>
        </p:nvSpPr>
        <p:spPr>
          <a:xfrm>
            <a:off x="-1270" y="467867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CC7A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2" name="object 192"/>
          <p:cNvSpPr/>
          <p:nvPr/>
        </p:nvSpPr>
        <p:spPr>
          <a:xfrm>
            <a:off x="-1270" y="470407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CC7A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3" name="object 193"/>
          <p:cNvSpPr/>
          <p:nvPr/>
        </p:nvSpPr>
        <p:spPr>
          <a:xfrm>
            <a:off x="-1270" y="472820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CA79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4" name="object 194"/>
          <p:cNvSpPr/>
          <p:nvPr/>
        </p:nvSpPr>
        <p:spPr>
          <a:xfrm>
            <a:off x="-1270" y="475360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C978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5" name="object 195"/>
          <p:cNvSpPr/>
          <p:nvPr/>
        </p:nvSpPr>
        <p:spPr>
          <a:xfrm>
            <a:off x="-1270" y="477774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C878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6" name="object 196"/>
          <p:cNvSpPr/>
          <p:nvPr/>
        </p:nvSpPr>
        <p:spPr>
          <a:xfrm>
            <a:off x="-1270" y="480314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C777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7" name="object 197"/>
          <p:cNvSpPr/>
          <p:nvPr/>
        </p:nvSpPr>
        <p:spPr>
          <a:xfrm>
            <a:off x="-1270" y="482727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C677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8" name="object 198"/>
          <p:cNvSpPr/>
          <p:nvPr/>
        </p:nvSpPr>
        <p:spPr>
          <a:xfrm>
            <a:off x="-1270" y="485267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C576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9" name="object 199"/>
          <p:cNvSpPr/>
          <p:nvPr/>
        </p:nvSpPr>
        <p:spPr>
          <a:xfrm>
            <a:off x="-1270" y="487680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C475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0" name="object 200"/>
          <p:cNvSpPr/>
          <p:nvPr/>
        </p:nvSpPr>
        <p:spPr>
          <a:xfrm>
            <a:off x="-1270" y="490220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C375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1" name="object 201"/>
          <p:cNvSpPr/>
          <p:nvPr/>
        </p:nvSpPr>
        <p:spPr>
          <a:xfrm>
            <a:off x="-1270" y="492632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C274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2" name="object 202"/>
          <p:cNvSpPr/>
          <p:nvPr/>
        </p:nvSpPr>
        <p:spPr>
          <a:xfrm>
            <a:off x="-1270" y="495172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C174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3" name="object 203"/>
          <p:cNvSpPr/>
          <p:nvPr/>
        </p:nvSpPr>
        <p:spPr>
          <a:xfrm>
            <a:off x="-1270" y="497585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C073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4" name="object 204"/>
          <p:cNvSpPr/>
          <p:nvPr/>
        </p:nvSpPr>
        <p:spPr>
          <a:xfrm>
            <a:off x="-1270" y="500125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BF72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5" name="object 205"/>
          <p:cNvSpPr/>
          <p:nvPr/>
        </p:nvSpPr>
        <p:spPr>
          <a:xfrm>
            <a:off x="-1270" y="502539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BE72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6" name="object 206"/>
          <p:cNvSpPr/>
          <p:nvPr/>
        </p:nvSpPr>
        <p:spPr>
          <a:xfrm>
            <a:off x="-1270" y="505079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BD71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7" name="object 207"/>
          <p:cNvSpPr/>
          <p:nvPr/>
        </p:nvSpPr>
        <p:spPr>
          <a:xfrm>
            <a:off x="-1270" y="507492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BC71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8" name="object 208"/>
          <p:cNvSpPr/>
          <p:nvPr/>
        </p:nvSpPr>
        <p:spPr>
          <a:xfrm>
            <a:off x="-1270" y="510032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BB7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9" name="object 209"/>
          <p:cNvSpPr/>
          <p:nvPr/>
        </p:nvSpPr>
        <p:spPr>
          <a:xfrm>
            <a:off x="-1270" y="512445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BA6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0" name="object 210"/>
          <p:cNvSpPr/>
          <p:nvPr/>
        </p:nvSpPr>
        <p:spPr>
          <a:xfrm>
            <a:off x="-1270" y="514985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B96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1" name="object 211"/>
          <p:cNvSpPr/>
          <p:nvPr/>
        </p:nvSpPr>
        <p:spPr>
          <a:xfrm>
            <a:off x="-1270" y="517397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B86E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2" name="object 212"/>
          <p:cNvSpPr/>
          <p:nvPr/>
        </p:nvSpPr>
        <p:spPr>
          <a:xfrm>
            <a:off x="-1270" y="519937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B76E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3" name="object 213"/>
          <p:cNvSpPr/>
          <p:nvPr/>
        </p:nvSpPr>
        <p:spPr>
          <a:xfrm>
            <a:off x="-1270" y="522350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B66D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4" name="object 214"/>
          <p:cNvSpPr/>
          <p:nvPr/>
        </p:nvSpPr>
        <p:spPr>
          <a:xfrm>
            <a:off x="-1270" y="524890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B56C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5" name="object 215"/>
          <p:cNvSpPr/>
          <p:nvPr/>
        </p:nvSpPr>
        <p:spPr>
          <a:xfrm>
            <a:off x="-1270" y="527304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B46C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6" name="object 216"/>
          <p:cNvSpPr/>
          <p:nvPr/>
        </p:nvSpPr>
        <p:spPr>
          <a:xfrm>
            <a:off x="-1270" y="529844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B36B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7" name="object 217"/>
          <p:cNvSpPr/>
          <p:nvPr/>
        </p:nvSpPr>
        <p:spPr>
          <a:xfrm>
            <a:off x="-1270" y="532257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B26B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8" name="object 218"/>
          <p:cNvSpPr/>
          <p:nvPr/>
        </p:nvSpPr>
        <p:spPr>
          <a:xfrm>
            <a:off x="-1270" y="534797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B16A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9" name="object 219"/>
          <p:cNvSpPr/>
          <p:nvPr/>
        </p:nvSpPr>
        <p:spPr>
          <a:xfrm>
            <a:off x="-1270" y="537210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B069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0" name="object 220"/>
          <p:cNvSpPr/>
          <p:nvPr/>
        </p:nvSpPr>
        <p:spPr>
          <a:xfrm>
            <a:off x="-1270" y="539750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AF69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1" name="object 221"/>
          <p:cNvSpPr/>
          <p:nvPr/>
        </p:nvSpPr>
        <p:spPr>
          <a:xfrm>
            <a:off x="-1270" y="542162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AE68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2" name="object 222"/>
          <p:cNvSpPr/>
          <p:nvPr/>
        </p:nvSpPr>
        <p:spPr>
          <a:xfrm>
            <a:off x="-1270" y="544702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AD68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3" name="object 223"/>
          <p:cNvSpPr/>
          <p:nvPr/>
        </p:nvSpPr>
        <p:spPr>
          <a:xfrm>
            <a:off x="-1270" y="547115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AC67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4" name="object 224"/>
          <p:cNvSpPr/>
          <p:nvPr/>
        </p:nvSpPr>
        <p:spPr>
          <a:xfrm>
            <a:off x="-1270" y="549655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AB67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5" name="object 225"/>
          <p:cNvSpPr/>
          <p:nvPr/>
        </p:nvSpPr>
        <p:spPr>
          <a:xfrm>
            <a:off x="-1270" y="552069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AA66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6" name="object 226"/>
          <p:cNvSpPr/>
          <p:nvPr/>
        </p:nvSpPr>
        <p:spPr>
          <a:xfrm>
            <a:off x="-1270" y="554609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A966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7" name="object 227"/>
          <p:cNvSpPr/>
          <p:nvPr/>
        </p:nvSpPr>
        <p:spPr>
          <a:xfrm>
            <a:off x="-1270" y="557022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A866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8" name="object 228"/>
          <p:cNvSpPr/>
          <p:nvPr/>
        </p:nvSpPr>
        <p:spPr>
          <a:xfrm>
            <a:off x="-1270" y="559562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A764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9" name="object 229"/>
          <p:cNvSpPr/>
          <p:nvPr/>
        </p:nvSpPr>
        <p:spPr>
          <a:xfrm>
            <a:off x="-1270" y="561975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A664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0" name="object 230"/>
          <p:cNvSpPr/>
          <p:nvPr/>
        </p:nvSpPr>
        <p:spPr>
          <a:xfrm>
            <a:off x="-1270" y="564515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A563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1" name="object 231"/>
          <p:cNvSpPr/>
          <p:nvPr/>
        </p:nvSpPr>
        <p:spPr>
          <a:xfrm>
            <a:off x="-1270" y="566927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A462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2" name="object 232"/>
          <p:cNvSpPr/>
          <p:nvPr/>
        </p:nvSpPr>
        <p:spPr>
          <a:xfrm>
            <a:off x="-1270" y="569467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A362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3" name="object 233"/>
          <p:cNvSpPr/>
          <p:nvPr/>
        </p:nvSpPr>
        <p:spPr>
          <a:xfrm>
            <a:off x="-1270" y="571880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A261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4" name="object 234"/>
          <p:cNvSpPr/>
          <p:nvPr/>
        </p:nvSpPr>
        <p:spPr>
          <a:xfrm>
            <a:off x="-1270" y="574420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A261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5" name="object 235"/>
          <p:cNvSpPr/>
          <p:nvPr/>
        </p:nvSpPr>
        <p:spPr>
          <a:xfrm>
            <a:off x="-1270" y="576834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A16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6" name="object 236"/>
          <p:cNvSpPr/>
          <p:nvPr/>
        </p:nvSpPr>
        <p:spPr>
          <a:xfrm>
            <a:off x="-1270" y="579374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A05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7" name="object 237"/>
          <p:cNvSpPr/>
          <p:nvPr/>
        </p:nvSpPr>
        <p:spPr>
          <a:xfrm>
            <a:off x="-1270" y="581787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9F5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8" name="object 238"/>
          <p:cNvSpPr/>
          <p:nvPr/>
        </p:nvSpPr>
        <p:spPr>
          <a:xfrm>
            <a:off x="-1270" y="584327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9E5E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9" name="object 239"/>
          <p:cNvSpPr/>
          <p:nvPr/>
        </p:nvSpPr>
        <p:spPr>
          <a:xfrm>
            <a:off x="-1270" y="586740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9D5E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0" name="object 240"/>
          <p:cNvSpPr/>
          <p:nvPr/>
        </p:nvSpPr>
        <p:spPr>
          <a:xfrm>
            <a:off x="-1270" y="589280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9C5D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1" name="object 241"/>
          <p:cNvSpPr/>
          <p:nvPr/>
        </p:nvSpPr>
        <p:spPr>
          <a:xfrm>
            <a:off x="-1270" y="591692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9B5C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2" name="object 242"/>
          <p:cNvSpPr/>
          <p:nvPr/>
        </p:nvSpPr>
        <p:spPr>
          <a:xfrm>
            <a:off x="-1270" y="594232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9A5C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3" name="object 243"/>
          <p:cNvSpPr/>
          <p:nvPr/>
        </p:nvSpPr>
        <p:spPr>
          <a:xfrm>
            <a:off x="-1270" y="596645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995B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4" name="object 244"/>
          <p:cNvSpPr/>
          <p:nvPr/>
        </p:nvSpPr>
        <p:spPr>
          <a:xfrm>
            <a:off x="-1270" y="599185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985B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5" name="object 245"/>
          <p:cNvSpPr/>
          <p:nvPr/>
        </p:nvSpPr>
        <p:spPr>
          <a:xfrm>
            <a:off x="-1270" y="601599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975A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6" name="object 246"/>
          <p:cNvSpPr/>
          <p:nvPr/>
        </p:nvSpPr>
        <p:spPr>
          <a:xfrm>
            <a:off x="-1270" y="604139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9659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7" name="object 247"/>
          <p:cNvSpPr/>
          <p:nvPr/>
        </p:nvSpPr>
        <p:spPr>
          <a:xfrm>
            <a:off x="-1270" y="606552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9559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8" name="object 248"/>
          <p:cNvSpPr/>
          <p:nvPr/>
        </p:nvSpPr>
        <p:spPr>
          <a:xfrm>
            <a:off x="-1270" y="609092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9458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9" name="object 249"/>
          <p:cNvSpPr/>
          <p:nvPr/>
        </p:nvSpPr>
        <p:spPr>
          <a:xfrm>
            <a:off x="-1270" y="611505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9358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0" name="object 250"/>
          <p:cNvSpPr/>
          <p:nvPr/>
        </p:nvSpPr>
        <p:spPr>
          <a:xfrm>
            <a:off x="-1270" y="614045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9257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1" name="object 251"/>
          <p:cNvSpPr/>
          <p:nvPr/>
        </p:nvSpPr>
        <p:spPr>
          <a:xfrm>
            <a:off x="-1270" y="616457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9156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2" name="object 252"/>
          <p:cNvSpPr/>
          <p:nvPr/>
        </p:nvSpPr>
        <p:spPr>
          <a:xfrm>
            <a:off x="-1270" y="618997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9056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3" name="object 253"/>
          <p:cNvSpPr/>
          <p:nvPr/>
        </p:nvSpPr>
        <p:spPr>
          <a:xfrm>
            <a:off x="-1270" y="621410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8F55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4" name="object 254"/>
          <p:cNvSpPr/>
          <p:nvPr/>
        </p:nvSpPr>
        <p:spPr>
          <a:xfrm>
            <a:off x="-1270" y="623950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8E55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5" name="object 255"/>
          <p:cNvSpPr/>
          <p:nvPr/>
        </p:nvSpPr>
        <p:spPr>
          <a:xfrm>
            <a:off x="-1270" y="626364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8D54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6" name="object 256"/>
          <p:cNvSpPr/>
          <p:nvPr/>
        </p:nvSpPr>
        <p:spPr>
          <a:xfrm>
            <a:off x="-1270" y="628904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8C53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7" name="object 257"/>
          <p:cNvSpPr/>
          <p:nvPr/>
        </p:nvSpPr>
        <p:spPr>
          <a:xfrm>
            <a:off x="-1270" y="631317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8B53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8" name="object 258"/>
          <p:cNvSpPr/>
          <p:nvPr/>
        </p:nvSpPr>
        <p:spPr>
          <a:xfrm>
            <a:off x="-1270" y="633857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8A52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9" name="object 259"/>
          <p:cNvSpPr/>
          <p:nvPr/>
        </p:nvSpPr>
        <p:spPr>
          <a:xfrm>
            <a:off x="-1270" y="636270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8952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0" name="object 260"/>
          <p:cNvSpPr/>
          <p:nvPr/>
        </p:nvSpPr>
        <p:spPr>
          <a:xfrm>
            <a:off x="-1270" y="638810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8851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1" name="object 261"/>
          <p:cNvSpPr/>
          <p:nvPr/>
        </p:nvSpPr>
        <p:spPr>
          <a:xfrm>
            <a:off x="-1270" y="641222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8751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2" name="object 262"/>
          <p:cNvSpPr/>
          <p:nvPr/>
        </p:nvSpPr>
        <p:spPr>
          <a:xfrm>
            <a:off x="-1270" y="643762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865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3" name="object 263"/>
          <p:cNvSpPr/>
          <p:nvPr/>
        </p:nvSpPr>
        <p:spPr>
          <a:xfrm>
            <a:off x="-1270" y="646175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854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4" name="object 264"/>
          <p:cNvSpPr/>
          <p:nvPr/>
        </p:nvSpPr>
        <p:spPr>
          <a:xfrm>
            <a:off x="-1270" y="648715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844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5" name="object 265"/>
          <p:cNvSpPr/>
          <p:nvPr/>
        </p:nvSpPr>
        <p:spPr>
          <a:xfrm>
            <a:off x="-1270" y="651129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834E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6" name="object 266"/>
          <p:cNvSpPr/>
          <p:nvPr/>
        </p:nvSpPr>
        <p:spPr>
          <a:xfrm>
            <a:off x="-1270" y="653669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824E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7" name="object 267"/>
          <p:cNvSpPr/>
          <p:nvPr/>
        </p:nvSpPr>
        <p:spPr>
          <a:xfrm>
            <a:off x="-1270" y="656081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814D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8" name="object 268"/>
          <p:cNvSpPr/>
          <p:nvPr/>
        </p:nvSpPr>
        <p:spPr>
          <a:xfrm>
            <a:off x="-1270" y="658621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804C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9" name="object 269"/>
          <p:cNvSpPr/>
          <p:nvPr/>
        </p:nvSpPr>
        <p:spPr>
          <a:xfrm>
            <a:off x="-1270" y="661035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7F4C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0" name="object 270"/>
          <p:cNvSpPr/>
          <p:nvPr/>
        </p:nvSpPr>
        <p:spPr>
          <a:xfrm>
            <a:off x="-1270" y="663575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7E4B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1" name="object 271"/>
          <p:cNvSpPr/>
          <p:nvPr/>
        </p:nvSpPr>
        <p:spPr>
          <a:xfrm>
            <a:off x="-1270" y="665988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7D4B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2" name="object 272"/>
          <p:cNvSpPr/>
          <p:nvPr/>
        </p:nvSpPr>
        <p:spPr>
          <a:xfrm>
            <a:off x="-1270" y="668528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7C4A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3" name="object 273"/>
          <p:cNvSpPr/>
          <p:nvPr/>
        </p:nvSpPr>
        <p:spPr>
          <a:xfrm>
            <a:off x="-1270" y="670940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7B49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4" name="object 274"/>
          <p:cNvSpPr/>
          <p:nvPr/>
        </p:nvSpPr>
        <p:spPr>
          <a:xfrm>
            <a:off x="-1270" y="673480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7A49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5" name="object 275"/>
          <p:cNvSpPr/>
          <p:nvPr/>
        </p:nvSpPr>
        <p:spPr>
          <a:xfrm>
            <a:off x="-1270" y="675894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7948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6" name="object 276"/>
          <p:cNvSpPr/>
          <p:nvPr/>
        </p:nvSpPr>
        <p:spPr>
          <a:xfrm>
            <a:off x="-1270" y="678434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7848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7" name="object 277"/>
          <p:cNvSpPr/>
          <p:nvPr/>
        </p:nvSpPr>
        <p:spPr>
          <a:xfrm>
            <a:off x="-1270" y="680846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7747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8" name="object 278"/>
          <p:cNvSpPr/>
          <p:nvPr/>
        </p:nvSpPr>
        <p:spPr>
          <a:xfrm>
            <a:off x="-1270" y="683386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7646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9" name="object 279"/>
          <p:cNvSpPr/>
          <p:nvPr/>
        </p:nvSpPr>
        <p:spPr>
          <a:xfrm>
            <a:off x="-1270" y="6858000"/>
            <a:ext cx="9145270" cy="0"/>
          </a:xfrm>
          <a:custGeom>
            <a:avLst/>
            <a:gdLst/>
            <a:ahLst/>
            <a:cxnLst/>
            <a:rect l="l" t="t" r="r" b="b"/>
            <a:pathLst>
              <a:path w="9145270">
                <a:moveTo>
                  <a:pt x="0" y="0"/>
                </a:moveTo>
                <a:lnTo>
                  <a:pt x="9145270" y="0"/>
                </a:lnTo>
              </a:path>
            </a:pathLst>
          </a:custGeom>
          <a:ln w="3175">
            <a:solidFill>
              <a:srgbClr val="7445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0" name="object 280"/>
          <p:cNvSpPr/>
          <p:nvPr/>
        </p:nvSpPr>
        <p:spPr>
          <a:xfrm>
            <a:off x="7717790" y="69850"/>
            <a:ext cx="1139190" cy="2030730"/>
          </a:xfrm>
          <a:custGeom>
            <a:avLst/>
            <a:gdLst/>
            <a:ahLst/>
            <a:cxnLst/>
            <a:rect l="l" t="t" r="r" b="b"/>
            <a:pathLst>
              <a:path w="1139190" h="2030730">
                <a:moveTo>
                  <a:pt x="115569" y="0"/>
                </a:moveTo>
                <a:lnTo>
                  <a:pt x="0" y="76200"/>
                </a:lnTo>
                <a:lnTo>
                  <a:pt x="753109" y="1715770"/>
                </a:lnTo>
                <a:lnTo>
                  <a:pt x="941069" y="1858010"/>
                </a:lnTo>
                <a:lnTo>
                  <a:pt x="1097279" y="2030729"/>
                </a:lnTo>
                <a:lnTo>
                  <a:pt x="1139189" y="2026920"/>
                </a:lnTo>
                <a:lnTo>
                  <a:pt x="1078229" y="1795779"/>
                </a:lnTo>
                <a:lnTo>
                  <a:pt x="1093469" y="1657350"/>
                </a:lnTo>
                <a:lnTo>
                  <a:pt x="355600" y="12700"/>
                </a:lnTo>
                <a:lnTo>
                  <a:pt x="115569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1" name="object 281"/>
          <p:cNvSpPr/>
          <p:nvPr/>
        </p:nvSpPr>
        <p:spPr>
          <a:xfrm>
            <a:off x="7814309" y="111760"/>
            <a:ext cx="1130300" cy="2043430"/>
          </a:xfrm>
          <a:custGeom>
            <a:avLst/>
            <a:gdLst/>
            <a:ahLst/>
            <a:cxnLst/>
            <a:rect l="l" t="t" r="r" b="b"/>
            <a:pathLst>
              <a:path w="1130300" h="2043430">
                <a:moveTo>
                  <a:pt x="114300" y="0"/>
                </a:moveTo>
                <a:lnTo>
                  <a:pt x="0" y="60960"/>
                </a:lnTo>
                <a:lnTo>
                  <a:pt x="758190" y="1720850"/>
                </a:lnTo>
                <a:lnTo>
                  <a:pt x="923290" y="1845310"/>
                </a:lnTo>
                <a:lnTo>
                  <a:pt x="1087120" y="2034540"/>
                </a:lnTo>
                <a:lnTo>
                  <a:pt x="1130300" y="2043430"/>
                </a:lnTo>
                <a:lnTo>
                  <a:pt x="1061720" y="1803400"/>
                </a:lnTo>
                <a:lnTo>
                  <a:pt x="1084580" y="1649730"/>
                </a:lnTo>
                <a:lnTo>
                  <a:pt x="341630" y="10160"/>
                </a:lnTo>
                <a:lnTo>
                  <a:pt x="114300" y="0"/>
                </a:lnTo>
                <a:close/>
              </a:path>
            </a:pathLst>
          </a:custGeom>
          <a:solidFill>
            <a:srgbClr val="6F3C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2" name="object 282"/>
          <p:cNvSpPr/>
          <p:nvPr/>
        </p:nvSpPr>
        <p:spPr>
          <a:xfrm>
            <a:off x="7866380" y="231140"/>
            <a:ext cx="972819" cy="1530350"/>
          </a:xfrm>
          <a:custGeom>
            <a:avLst/>
            <a:gdLst/>
            <a:ahLst/>
            <a:cxnLst/>
            <a:rect l="l" t="t" r="r" b="b"/>
            <a:pathLst>
              <a:path w="972820" h="1530350">
                <a:moveTo>
                  <a:pt x="340360" y="0"/>
                </a:moveTo>
                <a:lnTo>
                  <a:pt x="90170" y="33019"/>
                </a:lnTo>
                <a:lnTo>
                  <a:pt x="0" y="74929"/>
                </a:lnTo>
                <a:lnTo>
                  <a:pt x="662940" y="1530349"/>
                </a:lnTo>
                <a:lnTo>
                  <a:pt x="797560" y="1416049"/>
                </a:lnTo>
                <a:lnTo>
                  <a:pt x="972820" y="1394459"/>
                </a:lnTo>
                <a:lnTo>
                  <a:pt x="340360" y="0"/>
                </a:lnTo>
                <a:close/>
              </a:path>
            </a:pathLst>
          </a:custGeom>
          <a:solidFill>
            <a:srgbClr val="FFB7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3" name="object 283"/>
          <p:cNvSpPr/>
          <p:nvPr/>
        </p:nvSpPr>
        <p:spPr>
          <a:xfrm>
            <a:off x="38100" y="5563870"/>
            <a:ext cx="1729739" cy="1031240"/>
          </a:xfrm>
          <a:custGeom>
            <a:avLst/>
            <a:gdLst/>
            <a:ahLst/>
            <a:cxnLst/>
            <a:rect l="l" t="t" r="r" b="b"/>
            <a:pathLst>
              <a:path w="1729739" h="1031240">
                <a:moveTo>
                  <a:pt x="1255712" y="996949"/>
                </a:moveTo>
                <a:lnTo>
                  <a:pt x="1094740" y="996949"/>
                </a:lnTo>
                <a:lnTo>
                  <a:pt x="1247140" y="1031239"/>
                </a:lnTo>
                <a:lnTo>
                  <a:pt x="1259840" y="1000759"/>
                </a:lnTo>
                <a:lnTo>
                  <a:pt x="1255712" y="996949"/>
                </a:lnTo>
                <a:close/>
              </a:path>
              <a:path w="1729739" h="1031240">
                <a:moveTo>
                  <a:pt x="111759" y="372109"/>
                </a:moveTo>
                <a:lnTo>
                  <a:pt x="36830" y="403859"/>
                </a:lnTo>
                <a:lnTo>
                  <a:pt x="0" y="505459"/>
                </a:lnTo>
                <a:lnTo>
                  <a:pt x="43180" y="618489"/>
                </a:lnTo>
                <a:lnTo>
                  <a:pt x="904240" y="1022349"/>
                </a:lnTo>
                <a:lnTo>
                  <a:pt x="1094740" y="996949"/>
                </a:lnTo>
                <a:lnTo>
                  <a:pt x="1255712" y="996949"/>
                </a:lnTo>
                <a:lnTo>
                  <a:pt x="1127760" y="878839"/>
                </a:lnTo>
                <a:lnTo>
                  <a:pt x="1103210" y="706119"/>
                </a:lnTo>
                <a:lnTo>
                  <a:pt x="882650" y="706119"/>
                </a:lnTo>
                <a:lnTo>
                  <a:pt x="111759" y="372109"/>
                </a:lnTo>
                <a:close/>
              </a:path>
              <a:path w="1729739" h="1031240">
                <a:moveTo>
                  <a:pt x="861060" y="0"/>
                </a:moveTo>
                <a:lnTo>
                  <a:pt x="760730" y="22859"/>
                </a:lnTo>
                <a:lnTo>
                  <a:pt x="704850" y="83819"/>
                </a:lnTo>
                <a:lnTo>
                  <a:pt x="744220" y="226059"/>
                </a:lnTo>
                <a:lnTo>
                  <a:pt x="524510" y="350519"/>
                </a:lnTo>
                <a:lnTo>
                  <a:pt x="781050" y="375919"/>
                </a:lnTo>
                <a:lnTo>
                  <a:pt x="882650" y="706119"/>
                </a:lnTo>
                <a:lnTo>
                  <a:pt x="1103210" y="706119"/>
                </a:lnTo>
                <a:lnTo>
                  <a:pt x="1056640" y="378459"/>
                </a:lnTo>
                <a:lnTo>
                  <a:pt x="1699260" y="261619"/>
                </a:lnTo>
                <a:lnTo>
                  <a:pt x="1727810" y="167639"/>
                </a:lnTo>
                <a:lnTo>
                  <a:pt x="1013460" y="167639"/>
                </a:lnTo>
                <a:lnTo>
                  <a:pt x="967740" y="25399"/>
                </a:lnTo>
                <a:lnTo>
                  <a:pt x="861060" y="0"/>
                </a:lnTo>
                <a:close/>
              </a:path>
              <a:path w="1729739" h="1031240">
                <a:moveTo>
                  <a:pt x="1666239" y="80009"/>
                </a:moveTo>
                <a:lnTo>
                  <a:pt x="1013460" y="167639"/>
                </a:lnTo>
                <a:lnTo>
                  <a:pt x="1727810" y="167639"/>
                </a:lnTo>
                <a:lnTo>
                  <a:pt x="1729739" y="161289"/>
                </a:lnTo>
                <a:lnTo>
                  <a:pt x="1666239" y="80009"/>
                </a:lnTo>
                <a:close/>
              </a:path>
            </a:pathLst>
          </a:custGeom>
          <a:solidFill>
            <a:srgbClr val="F7F7F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4" name="object 284"/>
          <p:cNvSpPr/>
          <p:nvPr/>
        </p:nvSpPr>
        <p:spPr>
          <a:xfrm>
            <a:off x="1621789" y="5687059"/>
            <a:ext cx="113030" cy="204470"/>
          </a:xfrm>
          <a:custGeom>
            <a:avLst/>
            <a:gdLst/>
            <a:ahLst/>
            <a:cxnLst/>
            <a:rect l="l" t="t" r="r" b="b"/>
            <a:pathLst>
              <a:path w="113030" h="204470">
                <a:moveTo>
                  <a:pt x="95249" y="0"/>
                </a:moveTo>
                <a:lnTo>
                  <a:pt x="0" y="5079"/>
                </a:lnTo>
                <a:lnTo>
                  <a:pt x="6349" y="204469"/>
                </a:lnTo>
                <a:lnTo>
                  <a:pt x="113029" y="184149"/>
                </a:lnTo>
                <a:lnTo>
                  <a:pt x="95249" y="0"/>
                </a:lnTo>
                <a:close/>
              </a:path>
            </a:pathLst>
          </a:custGeom>
          <a:solidFill>
            <a:srgbClr val="FFEE6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5" name="object 285"/>
          <p:cNvSpPr/>
          <p:nvPr/>
        </p:nvSpPr>
        <p:spPr>
          <a:xfrm>
            <a:off x="31750" y="5990590"/>
            <a:ext cx="1257300" cy="651510"/>
          </a:xfrm>
          <a:custGeom>
            <a:avLst/>
            <a:gdLst/>
            <a:ahLst/>
            <a:cxnLst/>
            <a:rect l="l" t="t" r="r" b="b"/>
            <a:pathLst>
              <a:path w="1257300" h="651509">
                <a:moveTo>
                  <a:pt x="1253370" y="624840"/>
                </a:moveTo>
                <a:lnTo>
                  <a:pt x="1070610" y="624840"/>
                </a:lnTo>
                <a:lnTo>
                  <a:pt x="1240790" y="651510"/>
                </a:lnTo>
                <a:lnTo>
                  <a:pt x="1257300" y="628650"/>
                </a:lnTo>
                <a:lnTo>
                  <a:pt x="1253370" y="624840"/>
                </a:lnTo>
                <a:close/>
              </a:path>
              <a:path w="1257300" h="651509">
                <a:moveTo>
                  <a:pt x="107950" y="0"/>
                </a:moveTo>
                <a:lnTo>
                  <a:pt x="35560" y="25400"/>
                </a:lnTo>
                <a:lnTo>
                  <a:pt x="0" y="119380"/>
                </a:lnTo>
                <a:lnTo>
                  <a:pt x="33019" y="236220"/>
                </a:lnTo>
                <a:lnTo>
                  <a:pt x="908050" y="643890"/>
                </a:lnTo>
                <a:lnTo>
                  <a:pt x="1070610" y="624840"/>
                </a:lnTo>
                <a:lnTo>
                  <a:pt x="1253370" y="624840"/>
                </a:lnTo>
                <a:lnTo>
                  <a:pt x="1131570" y="506730"/>
                </a:lnTo>
                <a:lnTo>
                  <a:pt x="1055370" y="411480"/>
                </a:lnTo>
                <a:lnTo>
                  <a:pt x="107950" y="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6" name="object 286"/>
          <p:cNvSpPr/>
          <p:nvPr/>
        </p:nvSpPr>
        <p:spPr>
          <a:xfrm>
            <a:off x="204470" y="6045200"/>
            <a:ext cx="834390" cy="593090"/>
          </a:xfrm>
          <a:custGeom>
            <a:avLst/>
            <a:gdLst/>
            <a:ahLst/>
            <a:cxnLst/>
            <a:rect l="l" t="t" r="r" b="b"/>
            <a:pathLst>
              <a:path w="834390" h="593090">
                <a:moveTo>
                  <a:pt x="62229" y="0"/>
                </a:moveTo>
                <a:lnTo>
                  <a:pt x="0" y="100329"/>
                </a:lnTo>
                <a:lnTo>
                  <a:pt x="0" y="257809"/>
                </a:lnTo>
                <a:lnTo>
                  <a:pt x="732790" y="593090"/>
                </a:lnTo>
                <a:lnTo>
                  <a:pt x="746760" y="424180"/>
                </a:lnTo>
                <a:lnTo>
                  <a:pt x="834389" y="335280"/>
                </a:lnTo>
                <a:lnTo>
                  <a:pt x="62229" y="0"/>
                </a:lnTo>
                <a:close/>
              </a:path>
            </a:pathLst>
          </a:custGeom>
          <a:solidFill>
            <a:srgbClr val="FFB7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7" name="object 287"/>
          <p:cNvSpPr/>
          <p:nvPr/>
        </p:nvSpPr>
        <p:spPr>
          <a:xfrm>
            <a:off x="769619" y="5607050"/>
            <a:ext cx="214629" cy="19304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8" name="object 288"/>
          <p:cNvSpPr/>
          <p:nvPr/>
        </p:nvSpPr>
        <p:spPr>
          <a:xfrm>
            <a:off x="1017269" y="6609080"/>
            <a:ext cx="120650" cy="177800"/>
          </a:xfrm>
          <a:custGeom>
            <a:avLst/>
            <a:gdLst/>
            <a:ahLst/>
            <a:cxnLst/>
            <a:rect l="l" t="t" r="r" b="b"/>
            <a:pathLst>
              <a:path w="120650" h="177800">
                <a:moveTo>
                  <a:pt x="57150" y="0"/>
                </a:moveTo>
                <a:lnTo>
                  <a:pt x="0" y="6350"/>
                </a:lnTo>
                <a:lnTo>
                  <a:pt x="120650" y="177800"/>
                </a:lnTo>
                <a:lnTo>
                  <a:pt x="120650" y="2540"/>
                </a:lnTo>
                <a:lnTo>
                  <a:pt x="57150" y="0"/>
                </a:lnTo>
                <a:close/>
              </a:path>
            </a:pathLst>
          </a:custGeom>
          <a:solidFill>
            <a:srgbClr val="00B1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9" name="object 289"/>
          <p:cNvSpPr/>
          <p:nvPr/>
        </p:nvSpPr>
        <p:spPr>
          <a:xfrm>
            <a:off x="800100" y="5726429"/>
            <a:ext cx="306070" cy="608330"/>
          </a:xfrm>
          <a:custGeom>
            <a:avLst/>
            <a:gdLst/>
            <a:ahLst/>
            <a:cxnLst/>
            <a:rect l="l" t="t" r="r" b="b"/>
            <a:pathLst>
              <a:path w="306069" h="608329">
                <a:moveTo>
                  <a:pt x="68580" y="0"/>
                </a:moveTo>
                <a:lnTo>
                  <a:pt x="0" y="62230"/>
                </a:lnTo>
                <a:lnTo>
                  <a:pt x="120650" y="538480"/>
                </a:lnTo>
                <a:lnTo>
                  <a:pt x="220980" y="572770"/>
                </a:lnTo>
                <a:lnTo>
                  <a:pt x="306069" y="608330"/>
                </a:lnTo>
                <a:lnTo>
                  <a:pt x="184150" y="3810"/>
                </a:lnTo>
                <a:lnTo>
                  <a:pt x="68580" y="0"/>
                </a:lnTo>
                <a:close/>
              </a:path>
            </a:pathLst>
          </a:custGeom>
          <a:solidFill>
            <a:srgbClr val="FFB7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0" name="object 290"/>
          <p:cNvSpPr/>
          <p:nvPr/>
        </p:nvSpPr>
        <p:spPr>
          <a:xfrm>
            <a:off x="1060450" y="5698490"/>
            <a:ext cx="577850" cy="276860"/>
          </a:xfrm>
          <a:custGeom>
            <a:avLst/>
            <a:gdLst/>
            <a:ahLst/>
            <a:cxnLst/>
            <a:rect l="l" t="t" r="r" b="b"/>
            <a:pathLst>
              <a:path w="577850" h="276860">
                <a:moveTo>
                  <a:pt x="548640" y="0"/>
                </a:moveTo>
                <a:lnTo>
                  <a:pt x="0" y="83820"/>
                </a:lnTo>
                <a:lnTo>
                  <a:pt x="21590" y="276860"/>
                </a:lnTo>
                <a:lnTo>
                  <a:pt x="567689" y="187960"/>
                </a:lnTo>
                <a:lnTo>
                  <a:pt x="577850" y="34290"/>
                </a:lnTo>
                <a:lnTo>
                  <a:pt x="548640" y="0"/>
                </a:lnTo>
                <a:close/>
              </a:path>
            </a:pathLst>
          </a:custGeom>
          <a:solidFill>
            <a:srgbClr val="FFB7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1" name="object 291"/>
          <p:cNvSpPr/>
          <p:nvPr/>
        </p:nvSpPr>
        <p:spPr>
          <a:xfrm>
            <a:off x="551180" y="5862320"/>
            <a:ext cx="247650" cy="106680"/>
          </a:xfrm>
          <a:custGeom>
            <a:avLst/>
            <a:gdLst/>
            <a:ahLst/>
            <a:cxnLst/>
            <a:rect l="l" t="t" r="r" b="b"/>
            <a:pathLst>
              <a:path w="247650" h="106679">
                <a:moveTo>
                  <a:pt x="215900" y="0"/>
                </a:moveTo>
                <a:lnTo>
                  <a:pt x="0" y="62229"/>
                </a:lnTo>
                <a:lnTo>
                  <a:pt x="247650" y="106679"/>
                </a:lnTo>
                <a:lnTo>
                  <a:pt x="215900" y="0"/>
                </a:lnTo>
                <a:close/>
              </a:path>
            </a:pathLst>
          </a:custGeom>
          <a:solidFill>
            <a:srgbClr val="FFEE6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2" name="object 292"/>
          <p:cNvSpPr/>
          <p:nvPr/>
        </p:nvSpPr>
        <p:spPr>
          <a:xfrm>
            <a:off x="791209" y="5694679"/>
            <a:ext cx="250190" cy="13715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3" name="object 293"/>
          <p:cNvSpPr/>
          <p:nvPr/>
        </p:nvSpPr>
        <p:spPr>
          <a:xfrm>
            <a:off x="1009650" y="6567169"/>
            <a:ext cx="182880" cy="21209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4" name="object 294"/>
          <p:cNvSpPr/>
          <p:nvPr/>
        </p:nvSpPr>
        <p:spPr>
          <a:xfrm>
            <a:off x="1593850" y="5654040"/>
            <a:ext cx="68580" cy="18669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5" name="object 295"/>
          <p:cNvSpPr/>
          <p:nvPr/>
        </p:nvSpPr>
        <p:spPr>
          <a:xfrm>
            <a:off x="120650" y="5924550"/>
            <a:ext cx="944880" cy="397510"/>
          </a:xfrm>
          <a:custGeom>
            <a:avLst/>
            <a:gdLst/>
            <a:ahLst/>
            <a:cxnLst/>
            <a:rect l="l" t="t" r="r" b="b"/>
            <a:pathLst>
              <a:path w="944880" h="397510">
                <a:moveTo>
                  <a:pt x="78739" y="0"/>
                </a:moveTo>
                <a:lnTo>
                  <a:pt x="0" y="20319"/>
                </a:lnTo>
                <a:lnTo>
                  <a:pt x="854710" y="397509"/>
                </a:lnTo>
                <a:lnTo>
                  <a:pt x="944880" y="388620"/>
                </a:lnTo>
                <a:lnTo>
                  <a:pt x="7873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6" name="object 296"/>
          <p:cNvSpPr/>
          <p:nvPr/>
        </p:nvSpPr>
        <p:spPr>
          <a:xfrm>
            <a:off x="412750" y="6168390"/>
            <a:ext cx="387350" cy="236220"/>
          </a:xfrm>
          <a:custGeom>
            <a:avLst/>
            <a:gdLst/>
            <a:ahLst/>
            <a:cxnLst/>
            <a:rect l="l" t="t" r="r" b="b"/>
            <a:pathLst>
              <a:path w="387350" h="236220">
                <a:moveTo>
                  <a:pt x="39370" y="63500"/>
                </a:moveTo>
                <a:lnTo>
                  <a:pt x="85090" y="129540"/>
                </a:lnTo>
                <a:lnTo>
                  <a:pt x="215900" y="214630"/>
                </a:lnTo>
                <a:lnTo>
                  <a:pt x="369570" y="236220"/>
                </a:lnTo>
                <a:lnTo>
                  <a:pt x="382711" y="193040"/>
                </a:lnTo>
                <a:lnTo>
                  <a:pt x="349250" y="193040"/>
                </a:lnTo>
                <a:lnTo>
                  <a:pt x="259079" y="182880"/>
                </a:lnTo>
                <a:lnTo>
                  <a:pt x="110490" y="115570"/>
                </a:lnTo>
                <a:lnTo>
                  <a:pt x="39370" y="63500"/>
                </a:lnTo>
                <a:close/>
              </a:path>
              <a:path w="387350" h="236220">
                <a:moveTo>
                  <a:pt x="0" y="0"/>
                </a:moveTo>
                <a:lnTo>
                  <a:pt x="11429" y="26670"/>
                </a:lnTo>
                <a:lnTo>
                  <a:pt x="127000" y="52070"/>
                </a:lnTo>
                <a:lnTo>
                  <a:pt x="256540" y="109220"/>
                </a:lnTo>
                <a:lnTo>
                  <a:pt x="349250" y="193040"/>
                </a:lnTo>
                <a:lnTo>
                  <a:pt x="382711" y="193040"/>
                </a:lnTo>
                <a:lnTo>
                  <a:pt x="387350" y="177800"/>
                </a:lnTo>
                <a:lnTo>
                  <a:pt x="312420" y="95250"/>
                </a:lnTo>
                <a:lnTo>
                  <a:pt x="134620" y="1397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7" name="object 297"/>
          <p:cNvSpPr/>
          <p:nvPr/>
        </p:nvSpPr>
        <p:spPr>
          <a:xfrm>
            <a:off x="896619" y="5842000"/>
            <a:ext cx="170180" cy="377190"/>
          </a:xfrm>
          <a:custGeom>
            <a:avLst/>
            <a:gdLst/>
            <a:ahLst/>
            <a:cxnLst/>
            <a:rect l="l" t="t" r="r" b="b"/>
            <a:pathLst>
              <a:path w="170180" h="377189">
                <a:moveTo>
                  <a:pt x="19050" y="0"/>
                </a:moveTo>
                <a:lnTo>
                  <a:pt x="0" y="44450"/>
                </a:lnTo>
                <a:lnTo>
                  <a:pt x="24130" y="271780"/>
                </a:lnTo>
                <a:lnTo>
                  <a:pt x="77470" y="377190"/>
                </a:lnTo>
                <a:lnTo>
                  <a:pt x="170180" y="355600"/>
                </a:lnTo>
                <a:lnTo>
                  <a:pt x="85090" y="257809"/>
                </a:lnTo>
                <a:lnTo>
                  <a:pt x="63500" y="151130"/>
                </a:lnTo>
                <a:lnTo>
                  <a:pt x="72390" y="19050"/>
                </a:lnTo>
                <a:lnTo>
                  <a:pt x="190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8" name="object 298"/>
          <p:cNvSpPr/>
          <p:nvPr/>
        </p:nvSpPr>
        <p:spPr>
          <a:xfrm>
            <a:off x="1061719" y="6426200"/>
            <a:ext cx="119380" cy="137160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9" name="object 299"/>
          <p:cNvSpPr/>
          <p:nvPr/>
        </p:nvSpPr>
        <p:spPr>
          <a:xfrm>
            <a:off x="7620" y="5918200"/>
            <a:ext cx="1337310" cy="698500"/>
          </a:xfrm>
          <a:custGeom>
            <a:avLst/>
            <a:gdLst/>
            <a:ahLst/>
            <a:cxnLst/>
            <a:rect l="l" t="t" r="r" b="b"/>
            <a:pathLst>
              <a:path w="1337310" h="698500">
                <a:moveTo>
                  <a:pt x="1316679" y="662940"/>
                </a:moveTo>
                <a:lnTo>
                  <a:pt x="1129030" y="662940"/>
                </a:lnTo>
                <a:lnTo>
                  <a:pt x="1282700" y="698500"/>
                </a:lnTo>
                <a:lnTo>
                  <a:pt x="1316679" y="662940"/>
                </a:lnTo>
                <a:close/>
              </a:path>
              <a:path w="1337310" h="698500">
                <a:moveTo>
                  <a:pt x="171450" y="0"/>
                </a:moveTo>
                <a:lnTo>
                  <a:pt x="123190" y="0"/>
                </a:lnTo>
                <a:lnTo>
                  <a:pt x="49530" y="40640"/>
                </a:lnTo>
                <a:lnTo>
                  <a:pt x="0" y="165100"/>
                </a:lnTo>
                <a:lnTo>
                  <a:pt x="53340" y="284480"/>
                </a:lnTo>
                <a:lnTo>
                  <a:pt x="938530" y="688340"/>
                </a:lnTo>
                <a:lnTo>
                  <a:pt x="1129030" y="662940"/>
                </a:lnTo>
                <a:lnTo>
                  <a:pt x="1316679" y="662940"/>
                </a:lnTo>
                <a:lnTo>
                  <a:pt x="1332455" y="646430"/>
                </a:lnTo>
                <a:lnTo>
                  <a:pt x="967740" y="646430"/>
                </a:lnTo>
                <a:lnTo>
                  <a:pt x="971808" y="627380"/>
                </a:lnTo>
                <a:lnTo>
                  <a:pt x="904240" y="627380"/>
                </a:lnTo>
                <a:lnTo>
                  <a:pt x="85089" y="245109"/>
                </a:lnTo>
                <a:lnTo>
                  <a:pt x="63500" y="170179"/>
                </a:lnTo>
                <a:lnTo>
                  <a:pt x="81280" y="74930"/>
                </a:lnTo>
                <a:lnTo>
                  <a:pt x="171450" y="0"/>
                </a:lnTo>
                <a:close/>
              </a:path>
              <a:path w="1337310" h="698500">
                <a:moveTo>
                  <a:pt x="1121410" y="624840"/>
                </a:moveTo>
                <a:lnTo>
                  <a:pt x="967740" y="646430"/>
                </a:lnTo>
                <a:lnTo>
                  <a:pt x="1332455" y="646430"/>
                </a:lnTo>
                <a:lnTo>
                  <a:pt x="1336096" y="642620"/>
                </a:lnTo>
                <a:lnTo>
                  <a:pt x="1252220" y="642620"/>
                </a:lnTo>
                <a:lnTo>
                  <a:pt x="1121410" y="624840"/>
                </a:lnTo>
                <a:close/>
              </a:path>
              <a:path w="1337310" h="698500">
                <a:moveTo>
                  <a:pt x="1134110" y="406400"/>
                </a:moveTo>
                <a:lnTo>
                  <a:pt x="1087120" y="417830"/>
                </a:lnTo>
                <a:lnTo>
                  <a:pt x="1141730" y="527050"/>
                </a:lnTo>
                <a:lnTo>
                  <a:pt x="1252220" y="642620"/>
                </a:lnTo>
                <a:lnTo>
                  <a:pt x="1336096" y="642620"/>
                </a:lnTo>
                <a:lnTo>
                  <a:pt x="1337310" y="641350"/>
                </a:lnTo>
                <a:lnTo>
                  <a:pt x="1192530" y="527050"/>
                </a:lnTo>
                <a:lnTo>
                  <a:pt x="1134110" y="406400"/>
                </a:lnTo>
                <a:close/>
              </a:path>
              <a:path w="1337310" h="698500">
                <a:moveTo>
                  <a:pt x="1061720" y="426720"/>
                </a:moveTo>
                <a:lnTo>
                  <a:pt x="985520" y="438150"/>
                </a:lnTo>
                <a:lnTo>
                  <a:pt x="924560" y="521970"/>
                </a:lnTo>
                <a:lnTo>
                  <a:pt x="904240" y="627380"/>
                </a:lnTo>
                <a:lnTo>
                  <a:pt x="971808" y="627380"/>
                </a:lnTo>
                <a:lnTo>
                  <a:pt x="995680" y="515620"/>
                </a:lnTo>
                <a:lnTo>
                  <a:pt x="1061720" y="42672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0" name="object 300"/>
          <p:cNvSpPr/>
          <p:nvPr/>
        </p:nvSpPr>
        <p:spPr>
          <a:xfrm>
            <a:off x="167639" y="5985509"/>
            <a:ext cx="127000" cy="265430"/>
          </a:xfrm>
          <a:custGeom>
            <a:avLst/>
            <a:gdLst/>
            <a:ahLst/>
            <a:cxnLst/>
            <a:rect l="l" t="t" r="r" b="b"/>
            <a:pathLst>
              <a:path w="127000" h="265429">
                <a:moveTo>
                  <a:pt x="92710" y="0"/>
                </a:moveTo>
                <a:lnTo>
                  <a:pt x="15240" y="83819"/>
                </a:lnTo>
                <a:lnTo>
                  <a:pt x="0" y="181609"/>
                </a:lnTo>
                <a:lnTo>
                  <a:pt x="26670" y="247649"/>
                </a:lnTo>
                <a:lnTo>
                  <a:pt x="74930" y="265429"/>
                </a:lnTo>
                <a:lnTo>
                  <a:pt x="60960" y="120649"/>
                </a:lnTo>
                <a:lnTo>
                  <a:pt x="127000" y="12699"/>
                </a:lnTo>
                <a:lnTo>
                  <a:pt x="9271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1" name="object 301"/>
          <p:cNvSpPr/>
          <p:nvPr/>
        </p:nvSpPr>
        <p:spPr>
          <a:xfrm>
            <a:off x="712469" y="5539740"/>
            <a:ext cx="511809" cy="943610"/>
          </a:xfrm>
          <a:custGeom>
            <a:avLst/>
            <a:gdLst/>
            <a:ahLst/>
            <a:cxnLst/>
            <a:rect l="l" t="t" r="r" b="b"/>
            <a:pathLst>
              <a:path w="511809" h="943610">
                <a:moveTo>
                  <a:pt x="319316" y="48260"/>
                </a:moveTo>
                <a:lnTo>
                  <a:pt x="180339" y="48260"/>
                </a:lnTo>
                <a:lnTo>
                  <a:pt x="283210" y="77470"/>
                </a:lnTo>
                <a:lnTo>
                  <a:pt x="441960" y="866140"/>
                </a:lnTo>
                <a:lnTo>
                  <a:pt x="511810" y="943610"/>
                </a:lnTo>
                <a:lnTo>
                  <a:pt x="319316" y="48260"/>
                </a:lnTo>
                <a:close/>
              </a:path>
              <a:path w="511809" h="943610">
                <a:moveTo>
                  <a:pt x="205739" y="0"/>
                </a:moveTo>
                <a:lnTo>
                  <a:pt x="64770" y="30480"/>
                </a:lnTo>
                <a:lnTo>
                  <a:pt x="0" y="99060"/>
                </a:lnTo>
                <a:lnTo>
                  <a:pt x="173989" y="711200"/>
                </a:lnTo>
                <a:lnTo>
                  <a:pt x="243839" y="734060"/>
                </a:lnTo>
                <a:lnTo>
                  <a:pt x="60959" y="111760"/>
                </a:lnTo>
                <a:lnTo>
                  <a:pt x="95250" y="58420"/>
                </a:lnTo>
                <a:lnTo>
                  <a:pt x="180339" y="48260"/>
                </a:lnTo>
                <a:lnTo>
                  <a:pt x="319316" y="48260"/>
                </a:lnTo>
                <a:lnTo>
                  <a:pt x="318770" y="45720"/>
                </a:lnTo>
                <a:lnTo>
                  <a:pt x="20573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2" name="object 302"/>
          <p:cNvSpPr/>
          <p:nvPr/>
        </p:nvSpPr>
        <p:spPr>
          <a:xfrm>
            <a:off x="916939" y="5793740"/>
            <a:ext cx="152400" cy="401320"/>
          </a:xfrm>
          <a:custGeom>
            <a:avLst/>
            <a:gdLst/>
            <a:ahLst/>
            <a:cxnLst/>
            <a:rect l="l" t="t" r="r" b="b"/>
            <a:pathLst>
              <a:path w="152400" h="401320">
                <a:moveTo>
                  <a:pt x="50800" y="0"/>
                </a:moveTo>
                <a:lnTo>
                  <a:pt x="0" y="21590"/>
                </a:lnTo>
                <a:lnTo>
                  <a:pt x="60959" y="154940"/>
                </a:lnTo>
                <a:lnTo>
                  <a:pt x="90169" y="252730"/>
                </a:lnTo>
                <a:lnTo>
                  <a:pt x="92709" y="401320"/>
                </a:lnTo>
                <a:lnTo>
                  <a:pt x="152400" y="401320"/>
                </a:lnTo>
                <a:lnTo>
                  <a:pt x="148590" y="287020"/>
                </a:lnTo>
                <a:lnTo>
                  <a:pt x="128269" y="165100"/>
                </a:lnTo>
                <a:lnTo>
                  <a:pt x="78740" y="46990"/>
                </a:lnTo>
                <a:lnTo>
                  <a:pt x="508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3" name="object 303"/>
          <p:cNvSpPr/>
          <p:nvPr/>
        </p:nvSpPr>
        <p:spPr>
          <a:xfrm>
            <a:off x="520700" y="5761990"/>
            <a:ext cx="309880" cy="215900"/>
          </a:xfrm>
          <a:custGeom>
            <a:avLst/>
            <a:gdLst/>
            <a:ahLst/>
            <a:cxnLst/>
            <a:rect l="l" t="t" r="r" b="b"/>
            <a:pathLst>
              <a:path w="309880" h="215900">
                <a:moveTo>
                  <a:pt x="236220" y="0"/>
                </a:moveTo>
                <a:lnTo>
                  <a:pt x="204470" y="13970"/>
                </a:lnTo>
                <a:lnTo>
                  <a:pt x="200659" y="53340"/>
                </a:lnTo>
                <a:lnTo>
                  <a:pt x="0" y="135890"/>
                </a:lnTo>
                <a:lnTo>
                  <a:pt x="0" y="177800"/>
                </a:lnTo>
                <a:lnTo>
                  <a:pt x="224790" y="180340"/>
                </a:lnTo>
                <a:lnTo>
                  <a:pt x="254000" y="215900"/>
                </a:lnTo>
                <a:lnTo>
                  <a:pt x="309880" y="213360"/>
                </a:lnTo>
                <a:lnTo>
                  <a:pt x="303530" y="152400"/>
                </a:lnTo>
                <a:lnTo>
                  <a:pt x="91440" y="140970"/>
                </a:lnTo>
                <a:lnTo>
                  <a:pt x="264159" y="71120"/>
                </a:lnTo>
                <a:lnTo>
                  <a:pt x="23622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4" name="object 304"/>
          <p:cNvSpPr/>
          <p:nvPr/>
        </p:nvSpPr>
        <p:spPr>
          <a:xfrm>
            <a:off x="1043939" y="5617209"/>
            <a:ext cx="748030" cy="335280"/>
          </a:xfrm>
          <a:custGeom>
            <a:avLst/>
            <a:gdLst/>
            <a:ahLst/>
            <a:cxnLst/>
            <a:rect l="l" t="t" r="r" b="b"/>
            <a:pathLst>
              <a:path w="748030" h="335279">
                <a:moveTo>
                  <a:pt x="722841" y="44449"/>
                </a:moveTo>
                <a:lnTo>
                  <a:pt x="668020" y="44449"/>
                </a:lnTo>
                <a:lnTo>
                  <a:pt x="709929" y="114299"/>
                </a:lnTo>
                <a:lnTo>
                  <a:pt x="685799" y="191769"/>
                </a:lnTo>
                <a:lnTo>
                  <a:pt x="41909" y="303529"/>
                </a:lnTo>
                <a:lnTo>
                  <a:pt x="45719" y="335279"/>
                </a:lnTo>
                <a:lnTo>
                  <a:pt x="718820" y="223519"/>
                </a:lnTo>
                <a:lnTo>
                  <a:pt x="748029" y="143509"/>
                </a:lnTo>
                <a:lnTo>
                  <a:pt x="736599" y="60959"/>
                </a:lnTo>
                <a:lnTo>
                  <a:pt x="722841" y="44449"/>
                </a:lnTo>
                <a:close/>
              </a:path>
              <a:path w="748030" h="335279">
                <a:moveTo>
                  <a:pt x="685799" y="0"/>
                </a:moveTo>
                <a:lnTo>
                  <a:pt x="0" y="102869"/>
                </a:lnTo>
                <a:lnTo>
                  <a:pt x="0" y="146049"/>
                </a:lnTo>
                <a:lnTo>
                  <a:pt x="668020" y="44449"/>
                </a:lnTo>
                <a:lnTo>
                  <a:pt x="722841" y="44449"/>
                </a:lnTo>
                <a:lnTo>
                  <a:pt x="68579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5" name="object 305"/>
          <p:cNvSpPr/>
          <p:nvPr/>
        </p:nvSpPr>
        <p:spPr>
          <a:xfrm>
            <a:off x="1137919" y="5723890"/>
            <a:ext cx="389890" cy="137160"/>
          </a:xfrm>
          <a:custGeom>
            <a:avLst/>
            <a:gdLst/>
            <a:ahLst/>
            <a:cxnLst/>
            <a:rect l="l" t="t" r="r" b="b"/>
            <a:pathLst>
              <a:path w="389890" h="137160">
                <a:moveTo>
                  <a:pt x="381567" y="41910"/>
                </a:moveTo>
                <a:lnTo>
                  <a:pt x="331470" y="41910"/>
                </a:lnTo>
                <a:lnTo>
                  <a:pt x="213360" y="87630"/>
                </a:lnTo>
                <a:lnTo>
                  <a:pt x="113030" y="100330"/>
                </a:lnTo>
                <a:lnTo>
                  <a:pt x="0" y="100330"/>
                </a:lnTo>
                <a:lnTo>
                  <a:pt x="53340" y="137160"/>
                </a:lnTo>
                <a:lnTo>
                  <a:pt x="176530" y="132080"/>
                </a:lnTo>
                <a:lnTo>
                  <a:pt x="334010" y="92710"/>
                </a:lnTo>
                <a:lnTo>
                  <a:pt x="381567" y="41910"/>
                </a:lnTo>
                <a:close/>
              </a:path>
              <a:path w="389890" h="137160">
                <a:moveTo>
                  <a:pt x="201930" y="0"/>
                </a:moveTo>
                <a:lnTo>
                  <a:pt x="87630" y="10160"/>
                </a:lnTo>
                <a:lnTo>
                  <a:pt x="12700" y="60960"/>
                </a:lnTo>
                <a:lnTo>
                  <a:pt x="90170" y="76200"/>
                </a:lnTo>
                <a:lnTo>
                  <a:pt x="219710" y="41910"/>
                </a:lnTo>
                <a:lnTo>
                  <a:pt x="381567" y="41910"/>
                </a:lnTo>
                <a:lnTo>
                  <a:pt x="389890" y="33020"/>
                </a:lnTo>
                <a:lnTo>
                  <a:pt x="353060" y="2540"/>
                </a:lnTo>
                <a:lnTo>
                  <a:pt x="20193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6" name="object 306"/>
          <p:cNvSpPr/>
          <p:nvPr/>
        </p:nvSpPr>
        <p:spPr>
          <a:xfrm>
            <a:off x="8680450" y="4159250"/>
            <a:ext cx="325120" cy="2265680"/>
          </a:xfrm>
          <a:custGeom>
            <a:avLst/>
            <a:gdLst/>
            <a:ahLst/>
            <a:cxnLst/>
            <a:rect l="l" t="t" r="r" b="b"/>
            <a:pathLst>
              <a:path w="325120" h="2265679">
                <a:moveTo>
                  <a:pt x="325120" y="0"/>
                </a:moveTo>
                <a:lnTo>
                  <a:pt x="241300" y="292100"/>
                </a:lnTo>
                <a:lnTo>
                  <a:pt x="143509" y="417830"/>
                </a:lnTo>
                <a:lnTo>
                  <a:pt x="33020" y="494030"/>
                </a:lnTo>
                <a:lnTo>
                  <a:pt x="0" y="655319"/>
                </a:lnTo>
                <a:lnTo>
                  <a:pt x="12700" y="801369"/>
                </a:lnTo>
                <a:lnTo>
                  <a:pt x="143509" y="1099820"/>
                </a:lnTo>
                <a:lnTo>
                  <a:pt x="172720" y="1211580"/>
                </a:lnTo>
                <a:lnTo>
                  <a:pt x="156209" y="1289050"/>
                </a:lnTo>
                <a:lnTo>
                  <a:pt x="76200" y="1351280"/>
                </a:lnTo>
                <a:lnTo>
                  <a:pt x="54609" y="1435100"/>
                </a:lnTo>
                <a:lnTo>
                  <a:pt x="76200" y="1560830"/>
                </a:lnTo>
                <a:lnTo>
                  <a:pt x="168909" y="1762760"/>
                </a:lnTo>
                <a:lnTo>
                  <a:pt x="190500" y="1930400"/>
                </a:lnTo>
                <a:lnTo>
                  <a:pt x="165100" y="2042160"/>
                </a:lnTo>
                <a:lnTo>
                  <a:pt x="33020" y="2189480"/>
                </a:lnTo>
                <a:lnTo>
                  <a:pt x="41909" y="2265680"/>
                </a:lnTo>
                <a:lnTo>
                  <a:pt x="143509" y="2180590"/>
                </a:lnTo>
                <a:lnTo>
                  <a:pt x="223520" y="2076450"/>
                </a:lnTo>
                <a:lnTo>
                  <a:pt x="257809" y="1882139"/>
                </a:lnTo>
                <a:lnTo>
                  <a:pt x="220979" y="1700530"/>
                </a:lnTo>
                <a:lnTo>
                  <a:pt x="130809" y="1511300"/>
                </a:lnTo>
                <a:lnTo>
                  <a:pt x="127000" y="1421130"/>
                </a:lnTo>
                <a:lnTo>
                  <a:pt x="228600" y="1323340"/>
                </a:lnTo>
                <a:lnTo>
                  <a:pt x="223520" y="1149350"/>
                </a:lnTo>
                <a:lnTo>
                  <a:pt x="114300" y="877569"/>
                </a:lnTo>
                <a:lnTo>
                  <a:pt x="67309" y="723900"/>
                </a:lnTo>
                <a:lnTo>
                  <a:pt x="72390" y="577850"/>
                </a:lnTo>
                <a:lnTo>
                  <a:pt x="165100" y="521969"/>
                </a:lnTo>
                <a:lnTo>
                  <a:pt x="250190" y="424180"/>
                </a:lnTo>
                <a:lnTo>
                  <a:pt x="313690" y="264160"/>
                </a:lnTo>
                <a:lnTo>
                  <a:pt x="325120" y="0"/>
                </a:lnTo>
                <a:close/>
              </a:path>
            </a:pathLst>
          </a:custGeom>
          <a:solidFill>
            <a:srgbClr val="6F3C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7" name="object 307"/>
          <p:cNvSpPr/>
          <p:nvPr/>
        </p:nvSpPr>
        <p:spPr>
          <a:xfrm>
            <a:off x="8740140" y="2115820"/>
            <a:ext cx="326390" cy="2592070"/>
          </a:xfrm>
          <a:custGeom>
            <a:avLst/>
            <a:gdLst/>
            <a:ahLst/>
            <a:cxnLst/>
            <a:rect l="l" t="t" r="r" b="b"/>
            <a:pathLst>
              <a:path w="326390" h="2592070">
                <a:moveTo>
                  <a:pt x="326389" y="0"/>
                </a:moveTo>
                <a:lnTo>
                  <a:pt x="241300" y="335279"/>
                </a:lnTo>
                <a:lnTo>
                  <a:pt x="144779" y="478789"/>
                </a:lnTo>
                <a:lnTo>
                  <a:pt x="34289" y="566419"/>
                </a:lnTo>
                <a:lnTo>
                  <a:pt x="0" y="749300"/>
                </a:lnTo>
                <a:lnTo>
                  <a:pt x="13969" y="916939"/>
                </a:lnTo>
                <a:lnTo>
                  <a:pt x="144779" y="1259839"/>
                </a:lnTo>
                <a:lnTo>
                  <a:pt x="173989" y="1386839"/>
                </a:lnTo>
                <a:lnTo>
                  <a:pt x="157479" y="1475739"/>
                </a:lnTo>
                <a:lnTo>
                  <a:pt x="77469" y="1545589"/>
                </a:lnTo>
                <a:lnTo>
                  <a:pt x="55879" y="1643379"/>
                </a:lnTo>
                <a:lnTo>
                  <a:pt x="77469" y="1786889"/>
                </a:lnTo>
                <a:lnTo>
                  <a:pt x="170179" y="2018029"/>
                </a:lnTo>
                <a:lnTo>
                  <a:pt x="191769" y="2208529"/>
                </a:lnTo>
                <a:lnTo>
                  <a:pt x="166369" y="2338069"/>
                </a:lnTo>
                <a:lnTo>
                  <a:pt x="34289" y="2505710"/>
                </a:lnTo>
                <a:lnTo>
                  <a:pt x="43179" y="2592069"/>
                </a:lnTo>
                <a:lnTo>
                  <a:pt x="144779" y="2495549"/>
                </a:lnTo>
                <a:lnTo>
                  <a:pt x="224789" y="2376169"/>
                </a:lnTo>
                <a:lnTo>
                  <a:pt x="259079" y="2153919"/>
                </a:lnTo>
                <a:lnTo>
                  <a:pt x="220979" y="1946909"/>
                </a:lnTo>
                <a:lnTo>
                  <a:pt x="132079" y="1731009"/>
                </a:lnTo>
                <a:lnTo>
                  <a:pt x="127000" y="1626869"/>
                </a:lnTo>
                <a:lnTo>
                  <a:pt x="229869" y="1515109"/>
                </a:lnTo>
                <a:lnTo>
                  <a:pt x="224789" y="1315719"/>
                </a:lnTo>
                <a:lnTo>
                  <a:pt x="115569" y="1004569"/>
                </a:lnTo>
                <a:lnTo>
                  <a:pt x="68579" y="828039"/>
                </a:lnTo>
                <a:lnTo>
                  <a:pt x="72389" y="660400"/>
                </a:lnTo>
                <a:lnTo>
                  <a:pt x="166369" y="596900"/>
                </a:lnTo>
                <a:lnTo>
                  <a:pt x="251459" y="485139"/>
                </a:lnTo>
                <a:lnTo>
                  <a:pt x="313689" y="303529"/>
                </a:lnTo>
                <a:lnTo>
                  <a:pt x="326389" y="0"/>
                </a:lnTo>
                <a:close/>
              </a:path>
            </a:pathLst>
          </a:custGeom>
          <a:solidFill>
            <a:srgbClr val="6F3C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8" name="object 308"/>
          <p:cNvSpPr/>
          <p:nvPr/>
        </p:nvSpPr>
        <p:spPr>
          <a:xfrm>
            <a:off x="8491219" y="1775460"/>
            <a:ext cx="341630" cy="354330"/>
          </a:xfrm>
          <a:custGeom>
            <a:avLst/>
            <a:gdLst/>
            <a:ahLst/>
            <a:cxnLst/>
            <a:rect l="l" t="t" r="r" b="b"/>
            <a:pathLst>
              <a:path w="341629" h="354330">
                <a:moveTo>
                  <a:pt x="25400" y="0"/>
                </a:moveTo>
                <a:lnTo>
                  <a:pt x="0" y="41910"/>
                </a:lnTo>
                <a:lnTo>
                  <a:pt x="152400" y="153669"/>
                </a:lnTo>
                <a:lnTo>
                  <a:pt x="330200" y="354329"/>
                </a:lnTo>
                <a:lnTo>
                  <a:pt x="341629" y="323850"/>
                </a:lnTo>
                <a:lnTo>
                  <a:pt x="189229" y="137160"/>
                </a:lnTo>
                <a:lnTo>
                  <a:pt x="254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9" name="object 309"/>
          <p:cNvSpPr/>
          <p:nvPr/>
        </p:nvSpPr>
        <p:spPr>
          <a:xfrm>
            <a:off x="7852409" y="102870"/>
            <a:ext cx="280670" cy="146050"/>
          </a:xfrm>
          <a:custGeom>
            <a:avLst/>
            <a:gdLst/>
            <a:ahLst/>
            <a:cxnLst/>
            <a:rect l="l" t="t" r="r" b="b"/>
            <a:pathLst>
              <a:path w="280670" h="146050">
                <a:moveTo>
                  <a:pt x="210820" y="0"/>
                </a:moveTo>
                <a:lnTo>
                  <a:pt x="91440" y="33020"/>
                </a:lnTo>
                <a:lnTo>
                  <a:pt x="196850" y="59689"/>
                </a:lnTo>
                <a:lnTo>
                  <a:pt x="39370" y="109220"/>
                </a:lnTo>
                <a:lnTo>
                  <a:pt x="0" y="146050"/>
                </a:lnTo>
                <a:lnTo>
                  <a:pt x="156210" y="113029"/>
                </a:lnTo>
                <a:lnTo>
                  <a:pt x="280670" y="105409"/>
                </a:lnTo>
                <a:lnTo>
                  <a:pt x="21082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0" name="object 310"/>
          <p:cNvSpPr/>
          <p:nvPr/>
        </p:nvSpPr>
        <p:spPr>
          <a:xfrm>
            <a:off x="8054340" y="520700"/>
            <a:ext cx="372110" cy="715010"/>
          </a:xfrm>
          <a:custGeom>
            <a:avLst/>
            <a:gdLst/>
            <a:ahLst/>
            <a:cxnLst/>
            <a:rect l="l" t="t" r="r" b="b"/>
            <a:pathLst>
              <a:path w="372109" h="715010">
                <a:moveTo>
                  <a:pt x="21589" y="87629"/>
                </a:moveTo>
                <a:lnTo>
                  <a:pt x="43179" y="278129"/>
                </a:lnTo>
                <a:lnTo>
                  <a:pt x="149859" y="520700"/>
                </a:lnTo>
                <a:lnTo>
                  <a:pt x="264159" y="688339"/>
                </a:lnTo>
                <a:lnTo>
                  <a:pt x="336550" y="715010"/>
                </a:lnTo>
                <a:lnTo>
                  <a:pt x="363812" y="656589"/>
                </a:lnTo>
                <a:lnTo>
                  <a:pt x="297179" y="656589"/>
                </a:lnTo>
                <a:lnTo>
                  <a:pt x="224789" y="591820"/>
                </a:lnTo>
                <a:lnTo>
                  <a:pt x="100329" y="345439"/>
                </a:lnTo>
                <a:lnTo>
                  <a:pt x="21589" y="87629"/>
                </a:lnTo>
                <a:close/>
              </a:path>
              <a:path w="372109" h="715010">
                <a:moveTo>
                  <a:pt x="104227" y="39370"/>
                </a:moveTo>
                <a:lnTo>
                  <a:pt x="50800" y="39370"/>
                </a:lnTo>
                <a:lnTo>
                  <a:pt x="138429" y="152400"/>
                </a:lnTo>
                <a:lnTo>
                  <a:pt x="229869" y="316229"/>
                </a:lnTo>
                <a:lnTo>
                  <a:pt x="306069" y="544829"/>
                </a:lnTo>
                <a:lnTo>
                  <a:pt x="297179" y="656589"/>
                </a:lnTo>
                <a:lnTo>
                  <a:pt x="363812" y="656589"/>
                </a:lnTo>
                <a:lnTo>
                  <a:pt x="372109" y="638810"/>
                </a:lnTo>
                <a:lnTo>
                  <a:pt x="320039" y="439420"/>
                </a:lnTo>
                <a:lnTo>
                  <a:pt x="220979" y="214629"/>
                </a:lnTo>
                <a:lnTo>
                  <a:pt x="139700" y="73660"/>
                </a:lnTo>
                <a:lnTo>
                  <a:pt x="104227" y="39370"/>
                </a:lnTo>
                <a:close/>
              </a:path>
              <a:path w="372109" h="715010">
                <a:moveTo>
                  <a:pt x="63500" y="0"/>
                </a:moveTo>
                <a:lnTo>
                  <a:pt x="3809" y="0"/>
                </a:lnTo>
                <a:lnTo>
                  <a:pt x="0" y="67310"/>
                </a:lnTo>
                <a:lnTo>
                  <a:pt x="50800" y="39370"/>
                </a:lnTo>
                <a:lnTo>
                  <a:pt x="104227" y="39370"/>
                </a:lnTo>
                <a:lnTo>
                  <a:pt x="635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1" name="object 311"/>
          <p:cNvSpPr/>
          <p:nvPr/>
        </p:nvSpPr>
        <p:spPr>
          <a:xfrm>
            <a:off x="7772400" y="270509"/>
            <a:ext cx="681990" cy="1480820"/>
          </a:xfrm>
          <a:custGeom>
            <a:avLst/>
            <a:gdLst/>
            <a:ahLst/>
            <a:cxnLst/>
            <a:rect l="l" t="t" r="r" b="b"/>
            <a:pathLst>
              <a:path w="681990" h="1480820">
                <a:moveTo>
                  <a:pt x="0" y="0"/>
                </a:moveTo>
                <a:lnTo>
                  <a:pt x="668020" y="1480820"/>
                </a:lnTo>
                <a:lnTo>
                  <a:pt x="681990" y="1394460"/>
                </a:lnTo>
                <a:lnTo>
                  <a:pt x="41909" y="127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2" name="object 312"/>
          <p:cNvSpPr/>
          <p:nvPr/>
        </p:nvSpPr>
        <p:spPr>
          <a:xfrm>
            <a:off x="7729219" y="39369"/>
            <a:ext cx="1168400" cy="2086610"/>
          </a:xfrm>
          <a:custGeom>
            <a:avLst/>
            <a:gdLst/>
            <a:ahLst/>
            <a:cxnLst/>
            <a:rect l="l" t="t" r="r" b="b"/>
            <a:pathLst>
              <a:path w="1168400" h="2086610">
                <a:moveTo>
                  <a:pt x="1104354" y="1868169"/>
                </a:moveTo>
                <a:lnTo>
                  <a:pt x="1060450" y="1868169"/>
                </a:lnTo>
                <a:lnTo>
                  <a:pt x="1111250" y="2030729"/>
                </a:lnTo>
                <a:lnTo>
                  <a:pt x="1096009" y="2085339"/>
                </a:lnTo>
                <a:lnTo>
                  <a:pt x="1168400" y="2086609"/>
                </a:lnTo>
                <a:lnTo>
                  <a:pt x="1104354" y="1868169"/>
                </a:lnTo>
                <a:close/>
              </a:path>
              <a:path w="1168400" h="2086610">
                <a:moveTo>
                  <a:pt x="1112276" y="1739900"/>
                </a:moveTo>
                <a:lnTo>
                  <a:pt x="1040129" y="1739900"/>
                </a:lnTo>
                <a:lnTo>
                  <a:pt x="979170" y="1789429"/>
                </a:lnTo>
                <a:lnTo>
                  <a:pt x="1028700" y="1827529"/>
                </a:lnTo>
                <a:lnTo>
                  <a:pt x="914400" y="1864359"/>
                </a:lnTo>
                <a:lnTo>
                  <a:pt x="958850" y="1897379"/>
                </a:lnTo>
                <a:lnTo>
                  <a:pt x="1060450" y="1868169"/>
                </a:lnTo>
                <a:lnTo>
                  <a:pt x="1104354" y="1868169"/>
                </a:lnTo>
                <a:lnTo>
                  <a:pt x="1097279" y="1844039"/>
                </a:lnTo>
                <a:lnTo>
                  <a:pt x="1112276" y="1739900"/>
                </a:lnTo>
                <a:close/>
              </a:path>
              <a:path w="1168400" h="2086610">
                <a:moveTo>
                  <a:pt x="1071019" y="1577339"/>
                </a:moveTo>
                <a:lnTo>
                  <a:pt x="877570" y="1577339"/>
                </a:lnTo>
                <a:lnTo>
                  <a:pt x="998220" y="1597659"/>
                </a:lnTo>
                <a:lnTo>
                  <a:pt x="815339" y="1675129"/>
                </a:lnTo>
                <a:lnTo>
                  <a:pt x="748029" y="1774189"/>
                </a:lnTo>
                <a:lnTo>
                  <a:pt x="975359" y="1677669"/>
                </a:lnTo>
                <a:lnTo>
                  <a:pt x="1116672" y="1677669"/>
                </a:lnTo>
                <a:lnTo>
                  <a:pt x="1071019" y="1577339"/>
                </a:lnTo>
                <a:close/>
              </a:path>
              <a:path w="1168400" h="2086610">
                <a:moveTo>
                  <a:pt x="1116672" y="1677669"/>
                </a:moveTo>
                <a:lnTo>
                  <a:pt x="975359" y="1677669"/>
                </a:lnTo>
                <a:lnTo>
                  <a:pt x="934720" y="1747519"/>
                </a:lnTo>
                <a:lnTo>
                  <a:pt x="1040129" y="1739900"/>
                </a:lnTo>
                <a:lnTo>
                  <a:pt x="1112276" y="1739900"/>
                </a:lnTo>
                <a:lnTo>
                  <a:pt x="1120139" y="1685289"/>
                </a:lnTo>
                <a:lnTo>
                  <a:pt x="1116672" y="1677669"/>
                </a:lnTo>
                <a:close/>
              </a:path>
              <a:path w="1168400" h="2086610">
                <a:moveTo>
                  <a:pt x="381020" y="60959"/>
                </a:moveTo>
                <a:lnTo>
                  <a:pt x="130809" y="60959"/>
                </a:lnTo>
                <a:lnTo>
                  <a:pt x="322579" y="63500"/>
                </a:lnTo>
                <a:lnTo>
                  <a:pt x="972820" y="1499869"/>
                </a:lnTo>
                <a:lnTo>
                  <a:pt x="822959" y="1558289"/>
                </a:lnTo>
                <a:lnTo>
                  <a:pt x="750570" y="1638300"/>
                </a:lnTo>
                <a:lnTo>
                  <a:pt x="877570" y="1577339"/>
                </a:lnTo>
                <a:lnTo>
                  <a:pt x="1071019" y="1577339"/>
                </a:lnTo>
                <a:lnTo>
                  <a:pt x="381020" y="60959"/>
                </a:lnTo>
                <a:close/>
              </a:path>
              <a:path w="1168400" h="2086610">
                <a:moveTo>
                  <a:pt x="127000" y="0"/>
                </a:moveTo>
                <a:lnTo>
                  <a:pt x="0" y="96520"/>
                </a:lnTo>
                <a:lnTo>
                  <a:pt x="130809" y="60959"/>
                </a:lnTo>
                <a:lnTo>
                  <a:pt x="381020" y="60959"/>
                </a:lnTo>
                <a:lnTo>
                  <a:pt x="361950" y="19050"/>
                </a:lnTo>
                <a:lnTo>
                  <a:pt x="1270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3" name="object 313"/>
          <p:cNvSpPr/>
          <p:nvPr/>
        </p:nvSpPr>
        <p:spPr>
          <a:xfrm>
            <a:off x="8392159" y="1452880"/>
            <a:ext cx="302260" cy="142240"/>
          </a:xfrm>
          <a:custGeom>
            <a:avLst/>
            <a:gdLst/>
            <a:ahLst/>
            <a:cxnLst/>
            <a:rect l="l" t="t" r="r" b="b"/>
            <a:pathLst>
              <a:path w="302259" h="142240">
                <a:moveTo>
                  <a:pt x="285750" y="0"/>
                </a:moveTo>
                <a:lnTo>
                  <a:pt x="152400" y="11430"/>
                </a:lnTo>
                <a:lnTo>
                  <a:pt x="0" y="107950"/>
                </a:lnTo>
                <a:lnTo>
                  <a:pt x="29210" y="142240"/>
                </a:lnTo>
                <a:lnTo>
                  <a:pt x="102870" y="71120"/>
                </a:lnTo>
                <a:lnTo>
                  <a:pt x="302260" y="29210"/>
                </a:lnTo>
                <a:lnTo>
                  <a:pt x="2857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4" name="object 314"/>
          <p:cNvSpPr/>
          <p:nvPr/>
        </p:nvSpPr>
        <p:spPr>
          <a:xfrm>
            <a:off x="8322309" y="1310639"/>
            <a:ext cx="320040" cy="154940"/>
          </a:xfrm>
          <a:custGeom>
            <a:avLst/>
            <a:gdLst/>
            <a:ahLst/>
            <a:cxnLst/>
            <a:rect l="l" t="t" r="r" b="b"/>
            <a:pathLst>
              <a:path w="320040" h="154940">
                <a:moveTo>
                  <a:pt x="290830" y="0"/>
                </a:moveTo>
                <a:lnTo>
                  <a:pt x="135890" y="31750"/>
                </a:lnTo>
                <a:lnTo>
                  <a:pt x="0" y="105410"/>
                </a:lnTo>
                <a:lnTo>
                  <a:pt x="17780" y="154939"/>
                </a:lnTo>
                <a:lnTo>
                  <a:pt x="132080" y="69850"/>
                </a:lnTo>
                <a:lnTo>
                  <a:pt x="320040" y="62230"/>
                </a:lnTo>
                <a:lnTo>
                  <a:pt x="29083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5" name="object 315"/>
          <p:cNvSpPr/>
          <p:nvPr/>
        </p:nvSpPr>
        <p:spPr>
          <a:xfrm>
            <a:off x="7890509" y="372109"/>
            <a:ext cx="330200" cy="148590"/>
          </a:xfrm>
          <a:custGeom>
            <a:avLst/>
            <a:gdLst/>
            <a:ahLst/>
            <a:cxnLst/>
            <a:rect l="l" t="t" r="r" b="b"/>
            <a:pathLst>
              <a:path w="330200" h="148590">
                <a:moveTo>
                  <a:pt x="302260" y="0"/>
                </a:moveTo>
                <a:lnTo>
                  <a:pt x="121920" y="26669"/>
                </a:lnTo>
                <a:lnTo>
                  <a:pt x="0" y="105410"/>
                </a:lnTo>
                <a:lnTo>
                  <a:pt x="21590" y="148589"/>
                </a:lnTo>
                <a:lnTo>
                  <a:pt x="125730" y="68579"/>
                </a:lnTo>
                <a:lnTo>
                  <a:pt x="330200" y="55879"/>
                </a:lnTo>
                <a:lnTo>
                  <a:pt x="30226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6" name="object 316"/>
          <p:cNvSpPr/>
          <p:nvPr/>
        </p:nvSpPr>
        <p:spPr>
          <a:xfrm>
            <a:off x="7834630" y="260350"/>
            <a:ext cx="325120" cy="151130"/>
          </a:xfrm>
          <a:custGeom>
            <a:avLst/>
            <a:gdLst/>
            <a:ahLst/>
            <a:cxnLst/>
            <a:rect l="l" t="t" r="r" b="b"/>
            <a:pathLst>
              <a:path w="325120" h="151129">
                <a:moveTo>
                  <a:pt x="300990" y="0"/>
                </a:moveTo>
                <a:lnTo>
                  <a:pt x="87629" y="41909"/>
                </a:lnTo>
                <a:lnTo>
                  <a:pt x="0" y="107950"/>
                </a:lnTo>
                <a:lnTo>
                  <a:pt x="29210" y="151129"/>
                </a:lnTo>
                <a:lnTo>
                  <a:pt x="114300" y="78740"/>
                </a:lnTo>
                <a:lnTo>
                  <a:pt x="325120" y="40640"/>
                </a:lnTo>
                <a:lnTo>
                  <a:pt x="30099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7" name="object 317"/>
          <p:cNvSpPr/>
          <p:nvPr/>
        </p:nvSpPr>
        <p:spPr>
          <a:xfrm>
            <a:off x="7730490" y="133350"/>
            <a:ext cx="67310" cy="152400"/>
          </a:xfrm>
          <a:custGeom>
            <a:avLst/>
            <a:gdLst/>
            <a:ahLst/>
            <a:cxnLst/>
            <a:rect l="l" t="t" r="r" b="b"/>
            <a:pathLst>
              <a:path w="67309" h="152400">
                <a:moveTo>
                  <a:pt x="0" y="0"/>
                </a:moveTo>
                <a:lnTo>
                  <a:pt x="67309" y="152400"/>
                </a:lnTo>
              </a:path>
            </a:pathLst>
          </a:custGeom>
          <a:ln w="3809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8" name="object 318"/>
          <p:cNvSpPr txBox="1">
            <a:spLocks noGrp="1"/>
          </p:cNvSpPr>
          <p:nvPr>
            <p:ph type="title"/>
          </p:nvPr>
        </p:nvSpPr>
        <p:spPr>
          <a:xfrm>
            <a:off x="1428750" y="869950"/>
            <a:ext cx="5380355" cy="50526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sz="3200" b="1" spc="-5" dirty="0" smtClean="0">
                <a:solidFill>
                  <a:srgbClr val="7F007F"/>
                </a:solidFill>
              </a:rPr>
              <a:t>Present Perfect Tense</a:t>
            </a:r>
            <a:endParaRPr sz="3200" b="1" spc="-5" dirty="0">
              <a:solidFill>
                <a:srgbClr val="7F007F"/>
              </a:solidFill>
            </a:endParaRPr>
          </a:p>
        </p:txBody>
      </p:sp>
      <p:sp>
        <p:nvSpPr>
          <p:cNvPr id="319" name="object 319"/>
          <p:cNvSpPr txBox="1"/>
          <p:nvPr/>
        </p:nvSpPr>
        <p:spPr>
          <a:xfrm>
            <a:off x="1181099" y="1640421"/>
            <a:ext cx="7002144" cy="481413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732790">
              <a:lnSpc>
                <a:spcPct val="100000"/>
              </a:lnSpc>
              <a:spcBef>
                <a:spcPts val="100"/>
              </a:spcBef>
            </a:pPr>
            <a:r>
              <a:rPr lang="en-US" sz="2400" dirty="0"/>
              <a:t>`What are you looking for?’, 'My wallet; I don't know where I ... it.'</a:t>
            </a:r>
            <a:br>
              <a:rPr lang="en-US" sz="2400" dirty="0"/>
            </a:br>
            <a:r>
              <a:rPr lang="en-US" sz="2400" dirty="0"/>
              <a:t>A. have put</a:t>
            </a:r>
            <a:br>
              <a:rPr lang="en-US" sz="2400" dirty="0"/>
            </a:br>
            <a:r>
              <a:rPr lang="en-US" sz="2400" dirty="0"/>
              <a:t>B. have been putting                  </a:t>
            </a:r>
            <a:br>
              <a:rPr lang="en-US" sz="2400" dirty="0"/>
            </a:br>
            <a:r>
              <a:rPr lang="en-US" sz="2400" dirty="0"/>
              <a:t>C. had put</a:t>
            </a:r>
            <a:br>
              <a:rPr lang="en-US" sz="2400" dirty="0"/>
            </a:br>
            <a:r>
              <a:rPr lang="en-US" sz="2400" dirty="0"/>
              <a:t>D. am putting                              </a:t>
            </a:r>
            <a:br>
              <a:rPr lang="en-US" sz="2400" dirty="0"/>
            </a:br>
            <a:r>
              <a:rPr lang="en-US" sz="2400" dirty="0"/>
              <a:t>E. was putting</a:t>
            </a:r>
            <a:br>
              <a:rPr lang="en-US" sz="2400" dirty="0"/>
            </a:br>
            <a:r>
              <a:rPr lang="en-US" sz="2400" dirty="0" err="1"/>
              <a:t>Jawaban</a:t>
            </a:r>
            <a:r>
              <a:rPr lang="en-US" sz="2400" dirty="0"/>
              <a:t> : A</a:t>
            </a:r>
            <a:br>
              <a:rPr lang="en-US" sz="2400" dirty="0"/>
            </a:br>
            <a:r>
              <a:rPr lang="en-US" sz="2400" dirty="0" err="1"/>
              <a:t>Pembahasan</a:t>
            </a:r>
            <a:r>
              <a:rPr lang="en-US" sz="2400" dirty="0"/>
              <a:t>:</a:t>
            </a:r>
            <a:br>
              <a:rPr lang="en-US" sz="2400" dirty="0"/>
            </a:br>
            <a:r>
              <a:rPr lang="en-US" sz="2400" dirty="0"/>
              <a:t>Tense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mengungkapkan</a:t>
            </a:r>
            <a:r>
              <a:rPr lang="en-US" sz="2400" dirty="0"/>
              <a:t> </a:t>
            </a:r>
            <a:r>
              <a:rPr lang="en-US" sz="2400" dirty="0" err="1"/>
              <a:t>kejadian</a:t>
            </a:r>
            <a:r>
              <a:rPr lang="en-US" sz="2400" dirty="0"/>
              <a:t> yang </a:t>
            </a:r>
            <a:r>
              <a:rPr lang="en-US" sz="2400" dirty="0" err="1"/>
              <a:t>telah</a:t>
            </a:r>
            <a:r>
              <a:rPr lang="en-US" sz="2400" dirty="0"/>
              <a:t> </a:t>
            </a:r>
            <a:r>
              <a:rPr lang="en-US" sz="2400" dirty="0" err="1"/>
              <a:t>berlangsung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buktinya</a:t>
            </a:r>
            <a:r>
              <a:rPr lang="en-US" sz="2400" dirty="0"/>
              <a:t> </a:t>
            </a:r>
            <a:r>
              <a:rPr lang="en-US" sz="2400" dirty="0" err="1"/>
              <a:t>masih</a:t>
            </a:r>
            <a:r>
              <a:rPr lang="en-US" sz="2400" dirty="0"/>
              <a:t> </a:t>
            </a:r>
            <a:r>
              <a:rPr lang="en-US" sz="2400" dirty="0" err="1"/>
              <a:t>terasa</a:t>
            </a:r>
            <a:r>
              <a:rPr lang="en-US" sz="2400" dirty="0"/>
              <a:t>/ </a:t>
            </a:r>
            <a:r>
              <a:rPr lang="en-US" sz="2400" dirty="0" err="1"/>
              <a:t>terlihat</a:t>
            </a:r>
            <a:r>
              <a:rPr lang="en-US" sz="2400" dirty="0"/>
              <a:t> </a:t>
            </a:r>
            <a:r>
              <a:rPr lang="en-US" sz="2400" dirty="0" err="1"/>
              <a:t>adalah</a:t>
            </a:r>
            <a:r>
              <a:rPr lang="en-US" sz="2400" dirty="0"/>
              <a:t> present perfect tense (have/has + V3).</a:t>
            </a:r>
            <a:br>
              <a:rPr lang="en-US" sz="2400" dirty="0"/>
            </a:br>
            <a:endParaRPr sz="2400" dirty="0">
              <a:latin typeface="Comic Sans MS"/>
              <a:cs typeface="Comic Sans MS"/>
            </a:endParaRPr>
          </a:p>
        </p:txBody>
      </p:sp>
    </p:spTree>
  </p:cSld>
  <p:clrMapOvr>
    <a:masterClrMapping/>
  </p:clrMapOvr>
  <p:transition>
    <p:zoom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-1270" y="0"/>
            <a:ext cx="9145270" cy="31750"/>
          </a:xfrm>
          <a:custGeom>
            <a:avLst/>
            <a:gdLst/>
            <a:ahLst/>
            <a:cxnLst/>
            <a:rect l="l" t="t" r="r" b="b"/>
            <a:pathLst>
              <a:path w="9145270" h="31750">
                <a:moveTo>
                  <a:pt x="0" y="31750"/>
                </a:moveTo>
                <a:lnTo>
                  <a:pt x="9145270" y="31750"/>
                </a:lnTo>
                <a:lnTo>
                  <a:pt x="9145270" y="0"/>
                </a:lnTo>
                <a:lnTo>
                  <a:pt x="0" y="0"/>
                </a:lnTo>
                <a:lnTo>
                  <a:pt x="0" y="31750"/>
                </a:lnTo>
                <a:close/>
              </a:path>
            </a:pathLst>
          </a:custGeom>
          <a:solidFill>
            <a:srgbClr val="5C231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-1270" y="30480"/>
            <a:ext cx="9145270" cy="30480"/>
          </a:xfrm>
          <a:custGeom>
            <a:avLst/>
            <a:gdLst/>
            <a:ahLst/>
            <a:cxnLst/>
            <a:rect l="l" t="t" r="r" b="b"/>
            <a:pathLst>
              <a:path w="9145270" h="30480">
                <a:moveTo>
                  <a:pt x="0" y="30480"/>
                </a:moveTo>
                <a:lnTo>
                  <a:pt x="9145270" y="30480"/>
                </a:lnTo>
                <a:lnTo>
                  <a:pt x="9145270" y="0"/>
                </a:lnTo>
                <a:lnTo>
                  <a:pt x="0" y="0"/>
                </a:lnTo>
                <a:lnTo>
                  <a:pt x="0" y="30480"/>
                </a:lnTo>
                <a:close/>
              </a:path>
            </a:pathLst>
          </a:custGeom>
          <a:solidFill>
            <a:srgbClr val="5C231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-1270" y="60960"/>
            <a:ext cx="9145270" cy="31750"/>
          </a:xfrm>
          <a:custGeom>
            <a:avLst/>
            <a:gdLst/>
            <a:ahLst/>
            <a:cxnLst/>
            <a:rect l="l" t="t" r="r" b="b"/>
            <a:pathLst>
              <a:path w="9145270" h="31750">
                <a:moveTo>
                  <a:pt x="0" y="31750"/>
                </a:moveTo>
                <a:lnTo>
                  <a:pt x="9145270" y="31750"/>
                </a:lnTo>
                <a:lnTo>
                  <a:pt x="9145270" y="0"/>
                </a:lnTo>
                <a:lnTo>
                  <a:pt x="0" y="0"/>
                </a:lnTo>
                <a:lnTo>
                  <a:pt x="0" y="31750"/>
                </a:lnTo>
                <a:close/>
              </a:path>
            </a:pathLst>
          </a:custGeom>
          <a:solidFill>
            <a:srgbClr val="5D231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-1270" y="92710"/>
            <a:ext cx="9145270" cy="31750"/>
          </a:xfrm>
          <a:custGeom>
            <a:avLst/>
            <a:gdLst/>
            <a:ahLst/>
            <a:cxnLst/>
            <a:rect l="l" t="t" r="r" b="b"/>
            <a:pathLst>
              <a:path w="9145270" h="31750">
                <a:moveTo>
                  <a:pt x="0" y="31750"/>
                </a:moveTo>
                <a:lnTo>
                  <a:pt x="9145270" y="31750"/>
                </a:lnTo>
                <a:lnTo>
                  <a:pt x="9145270" y="0"/>
                </a:lnTo>
                <a:lnTo>
                  <a:pt x="0" y="0"/>
                </a:lnTo>
                <a:lnTo>
                  <a:pt x="0" y="31750"/>
                </a:lnTo>
                <a:close/>
              </a:path>
            </a:pathLst>
          </a:custGeom>
          <a:solidFill>
            <a:srgbClr val="5E241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-1270" y="124460"/>
            <a:ext cx="9145270" cy="30480"/>
          </a:xfrm>
          <a:custGeom>
            <a:avLst/>
            <a:gdLst/>
            <a:ahLst/>
            <a:cxnLst/>
            <a:rect l="l" t="t" r="r" b="b"/>
            <a:pathLst>
              <a:path w="9145270" h="30480">
                <a:moveTo>
                  <a:pt x="0" y="30480"/>
                </a:moveTo>
                <a:lnTo>
                  <a:pt x="9145270" y="30480"/>
                </a:lnTo>
                <a:lnTo>
                  <a:pt x="9145270" y="0"/>
                </a:lnTo>
                <a:lnTo>
                  <a:pt x="0" y="0"/>
                </a:lnTo>
                <a:lnTo>
                  <a:pt x="0" y="30480"/>
                </a:lnTo>
                <a:close/>
              </a:path>
            </a:pathLst>
          </a:custGeom>
          <a:solidFill>
            <a:srgbClr val="5F241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-1270" y="154939"/>
            <a:ext cx="9145270" cy="31750"/>
          </a:xfrm>
          <a:custGeom>
            <a:avLst/>
            <a:gdLst/>
            <a:ahLst/>
            <a:cxnLst/>
            <a:rect l="l" t="t" r="r" b="b"/>
            <a:pathLst>
              <a:path w="9145270" h="31750">
                <a:moveTo>
                  <a:pt x="0" y="31750"/>
                </a:moveTo>
                <a:lnTo>
                  <a:pt x="9145270" y="31750"/>
                </a:lnTo>
                <a:lnTo>
                  <a:pt x="9145270" y="0"/>
                </a:lnTo>
                <a:lnTo>
                  <a:pt x="0" y="0"/>
                </a:lnTo>
                <a:lnTo>
                  <a:pt x="0" y="31750"/>
                </a:lnTo>
                <a:close/>
              </a:path>
            </a:pathLst>
          </a:custGeom>
          <a:solidFill>
            <a:srgbClr val="60241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-1270" y="186689"/>
            <a:ext cx="9145270" cy="31750"/>
          </a:xfrm>
          <a:custGeom>
            <a:avLst/>
            <a:gdLst/>
            <a:ahLst/>
            <a:cxnLst/>
            <a:rect l="l" t="t" r="r" b="b"/>
            <a:pathLst>
              <a:path w="9145270" h="31750">
                <a:moveTo>
                  <a:pt x="0" y="31750"/>
                </a:moveTo>
                <a:lnTo>
                  <a:pt x="9145270" y="31750"/>
                </a:lnTo>
                <a:lnTo>
                  <a:pt x="9145270" y="0"/>
                </a:lnTo>
                <a:lnTo>
                  <a:pt x="0" y="0"/>
                </a:lnTo>
                <a:lnTo>
                  <a:pt x="0" y="31750"/>
                </a:lnTo>
                <a:close/>
              </a:path>
            </a:pathLst>
          </a:custGeom>
          <a:solidFill>
            <a:srgbClr val="61251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-1270" y="218440"/>
            <a:ext cx="9145270" cy="30480"/>
          </a:xfrm>
          <a:custGeom>
            <a:avLst/>
            <a:gdLst/>
            <a:ahLst/>
            <a:cxnLst/>
            <a:rect l="l" t="t" r="r" b="b"/>
            <a:pathLst>
              <a:path w="9145270" h="30479">
                <a:moveTo>
                  <a:pt x="0" y="30480"/>
                </a:moveTo>
                <a:lnTo>
                  <a:pt x="9145270" y="30480"/>
                </a:lnTo>
                <a:lnTo>
                  <a:pt x="9145270" y="0"/>
                </a:lnTo>
                <a:lnTo>
                  <a:pt x="0" y="0"/>
                </a:lnTo>
                <a:lnTo>
                  <a:pt x="0" y="30480"/>
                </a:lnTo>
                <a:close/>
              </a:path>
            </a:pathLst>
          </a:custGeom>
          <a:solidFill>
            <a:srgbClr val="62251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-1270" y="248920"/>
            <a:ext cx="9145270" cy="31750"/>
          </a:xfrm>
          <a:custGeom>
            <a:avLst/>
            <a:gdLst/>
            <a:ahLst/>
            <a:cxnLst/>
            <a:rect l="l" t="t" r="r" b="b"/>
            <a:pathLst>
              <a:path w="9145270" h="31750">
                <a:moveTo>
                  <a:pt x="0" y="31750"/>
                </a:moveTo>
                <a:lnTo>
                  <a:pt x="9145270" y="31750"/>
                </a:lnTo>
                <a:lnTo>
                  <a:pt x="9145270" y="0"/>
                </a:lnTo>
                <a:lnTo>
                  <a:pt x="0" y="0"/>
                </a:lnTo>
                <a:lnTo>
                  <a:pt x="0" y="31750"/>
                </a:lnTo>
                <a:close/>
              </a:path>
            </a:pathLst>
          </a:custGeom>
          <a:solidFill>
            <a:srgbClr val="63261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-1270" y="280670"/>
            <a:ext cx="9145270" cy="31750"/>
          </a:xfrm>
          <a:custGeom>
            <a:avLst/>
            <a:gdLst/>
            <a:ahLst/>
            <a:cxnLst/>
            <a:rect l="l" t="t" r="r" b="b"/>
            <a:pathLst>
              <a:path w="9145270" h="31750">
                <a:moveTo>
                  <a:pt x="0" y="31750"/>
                </a:moveTo>
                <a:lnTo>
                  <a:pt x="9145270" y="31750"/>
                </a:lnTo>
                <a:lnTo>
                  <a:pt x="9145270" y="0"/>
                </a:lnTo>
                <a:lnTo>
                  <a:pt x="0" y="0"/>
                </a:lnTo>
                <a:lnTo>
                  <a:pt x="0" y="31750"/>
                </a:lnTo>
                <a:close/>
              </a:path>
            </a:pathLst>
          </a:custGeom>
          <a:solidFill>
            <a:srgbClr val="64261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-1270" y="312420"/>
            <a:ext cx="9145270" cy="30480"/>
          </a:xfrm>
          <a:custGeom>
            <a:avLst/>
            <a:gdLst/>
            <a:ahLst/>
            <a:cxnLst/>
            <a:rect l="l" t="t" r="r" b="b"/>
            <a:pathLst>
              <a:path w="9145270" h="30479">
                <a:moveTo>
                  <a:pt x="0" y="30480"/>
                </a:moveTo>
                <a:lnTo>
                  <a:pt x="9145270" y="30480"/>
                </a:lnTo>
                <a:lnTo>
                  <a:pt x="9145270" y="0"/>
                </a:lnTo>
                <a:lnTo>
                  <a:pt x="0" y="0"/>
                </a:lnTo>
                <a:lnTo>
                  <a:pt x="0" y="30480"/>
                </a:lnTo>
                <a:close/>
              </a:path>
            </a:pathLst>
          </a:custGeom>
          <a:solidFill>
            <a:srgbClr val="66261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-1270" y="342900"/>
            <a:ext cx="9145270" cy="31750"/>
          </a:xfrm>
          <a:custGeom>
            <a:avLst/>
            <a:gdLst/>
            <a:ahLst/>
            <a:cxnLst/>
            <a:rect l="l" t="t" r="r" b="b"/>
            <a:pathLst>
              <a:path w="9145270" h="31750">
                <a:moveTo>
                  <a:pt x="0" y="31750"/>
                </a:moveTo>
                <a:lnTo>
                  <a:pt x="9145270" y="31750"/>
                </a:lnTo>
                <a:lnTo>
                  <a:pt x="9145270" y="0"/>
                </a:lnTo>
                <a:lnTo>
                  <a:pt x="0" y="0"/>
                </a:lnTo>
                <a:lnTo>
                  <a:pt x="0" y="31750"/>
                </a:lnTo>
                <a:close/>
              </a:path>
            </a:pathLst>
          </a:custGeom>
          <a:solidFill>
            <a:srgbClr val="66271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-1270" y="374650"/>
            <a:ext cx="9145270" cy="31750"/>
          </a:xfrm>
          <a:custGeom>
            <a:avLst/>
            <a:gdLst/>
            <a:ahLst/>
            <a:cxnLst/>
            <a:rect l="l" t="t" r="r" b="b"/>
            <a:pathLst>
              <a:path w="9145270" h="31750">
                <a:moveTo>
                  <a:pt x="0" y="31750"/>
                </a:moveTo>
                <a:lnTo>
                  <a:pt x="9145270" y="31750"/>
                </a:lnTo>
                <a:lnTo>
                  <a:pt x="9145270" y="0"/>
                </a:lnTo>
                <a:lnTo>
                  <a:pt x="0" y="0"/>
                </a:lnTo>
                <a:lnTo>
                  <a:pt x="0" y="31750"/>
                </a:lnTo>
                <a:close/>
              </a:path>
            </a:pathLst>
          </a:custGeom>
          <a:solidFill>
            <a:srgbClr val="67271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-1270" y="406400"/>
            <a:ext cx="9145270" cy="30480"/>
          </a:xfrm>
          <a:custGeom>
            <a:avLst/>
            <a:gdLst/>
            <a:ahLst/>
            <a:cxnLst/>
            <a:rect l="l" t="t" r="r" b="b"/>
            <a:pathLst>
              <a:path w="9145270" h="30479">
                <a:moveTo>
                  <a:pt x="0" y="30479"/>
                </a:moveTo>
                <a:lnTo>
                  <a:pt x="9145270" y="30479"/>
                </a:lnTo>
                <a:lnTo>
                  <a:pt x="9145270" y="0"/>
                </a:lnTo>
                <a:lnTo>
                  <a:pt x="0" y="0"/>
                </a:lnTo>
                <a:lnTo>
                  <a:pt x="0" y="30479"/>
                </a:lnTo>
                <a:close/>
              </a:path>
            </a:pathLst>
          </a:custGeom>
          <a:solidFill>
            <a:srgbClr val="68281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-1270" y="436880"/>
            <a:ext cx="9145270" cy="31750"/>
          </a:xfrm>
          <a:custGeom>
            <a:avLst/>
            <a:gdLst/>
            <a:ahLst/>
            <a:cxnLst/>
            <a:rect l="l" t="t" r="r" b="b"/>
            <a:pathLst>
              <a:path w="9145270" h="31750">
                <a:moveTo>
                  <a:pt x="0" y="31750"/>
                </a:moveTo>
                <a:lnTo>
                  <a:pt x="9145270" y="31750"/>
                </a:lnTo>
                <a:lnTo>
                  <a:pt x="9145270" y="0"/>
                </a:lnTo>
                <a:lnTo>
                  <a:pt x="0" y="0"/>
                </a:lnTo>
                <a:lnTo>
                  <a:pt x="0" y="31750"/>
                </a:lnTo>
                <a:close/>
              </a:path>
            </a:pathLst>
          </a:custGeom>
          <a:solidFill>
            <a:srgbClr val="69281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-1270" y="468630"/>
            <a:ext cx="9145270" cy="31750"/>
          </a:xfrm>
          <a:custGeom>
            <a:avLst/>
            <a:gdLst/>
            <a:ahLst/>
            <a:cxnLst/>
            <a:rect l="l" t="t" r="r" b="b"/>
            <a:pathLst>
              <a:path w="9145270" h="31750">
                <a:moveTo>
                  <a:pt x="0" y="31750"/>
                </a:moveTo>
                <a:lnTo>
                  <a:pt x="9145270" y="31750"/>
                </a:lnTo>
                <a:lnTo>
                  <a:pt x="9145270" y="0"/>
                </a:lnTo>
                <a:lnTo>
                  <a:pt x="0" y="0"/>
                </a:lnTo>
                <a:lnTo>
                  <a:pt x="0" y="31750"/>
                </a:lnTo>
                <a:close/>
              </a:path>
            </a:pathLst>
          </a:custGeom>
          <a:solidFill>
            <a:srgbClr val="6A281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-1270" y="500380"/>
            <a:ext cx="9145270" cy="30480"/>
          </a:xfrm>
          <a:custGeom>
            <a:avLst/>
            <a:gdLst/>
            <a:ahLst/>
            <a:cxnLst/>
            <a:rect l="l" t="t" r="r" b="b"/>
            <a:pathLst>
              <a:path w="9145270" h="30479">
                <a:moveTo>
                  <a:pt x="0" y="30480"/>
                </a:moveTo>
                <a:lnTo>
                  <a:pt x="9145270" y="30480"/>
                </a:lnTo>
                <a:lnTo>
                  <a:pt x="9145270" y="0"/>
                </a:lnTo>
                <a:lnTo>
                  <a:pt x="0" y="0"/>
                </a:lnTo>
                <a:lnTo>
                  <a:pt x="0" y="30480"/>
                </a:lnTo>
                <a:close/>
              </a:path>
            </a:pathLst>
          </a:custGeom>
          <a:solidFill>
            <a:srgbClr val="6B291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-1270" y="530859"/>
            <a:ext cx="9145270" cy="31750"/>
          </a:xfrm>
          <a:custGeom>
            <a:avLst/>
            <a:gdLst/>
            <a:ahLst/>
            <a:cxnLst/>
            <a:rect l="l" t="t" r="r" b="b"/>
            <a:pathLst>
              <a:path w="9145270" h="31750">
                <a:moveTo>
                  <a:pt x="0" y="31750"/>
                </a:moveTo>
                <a:lnTo>
                  <a:pt x="9145270" y="31750"/>
                </a:lnTo>
                <a:lnTo>
                  <a:pt x="9145270" y="0"/>
                </a:lnTo>
                <a:lnTo>
                  <a:pt x="0" y="0"/>
                </a:lnTo>
                <a:lnTo>
                  <a:pt x="0" y="31750"/>
                </a:lnTo>
                <a:close/>
              </a:path>
            </a:pathLst>
          </a:custGeom>
          <a:solidFill>
            <a:srgbClr val="6C291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-1270" y="562609"/>
            <a:ext cx="9145270" cy="31750"/>
          </a:xfrm>
          <a:custGeom>
            <a:avLst/>
            <a:gdLst/>
            <a:ahLst/>
            <a:cxnLst/>
            <a:rect l="l" t="t" r="r" b="b"/>
            <a:pathLst>
              <a:path w="9145270" h="31750">
                <a:moveTo>
                  <a:pt x="0" y="31750"/>
                </a:moveTo>
                <a:lnTo>
                  <a:pt x="9145270" y="31750"/>
                </a:lnTo>
                <a:lnTo>
                  <a:pt x="9145270" y="0"/>
                </a:lnTo>
                <a:lnTo>
                  <a:pt x="0" y="0"/>
                </a:lnTo>
                <a:lnTo>
                  <a:pt x="0" y="31750"/>
                </a:lnTo>
                <a:close/>
              </a:path>
            </a:pathLst>
          </a:custGeom>
          <a:solidFill>
            <a:srgbClr val="6D2A1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-1270" y="594359"/>
            <a:ext cx="9145270" cy="30480"/>
          </a:xfrm>
          <a:custGeom>
            <a:avLst/>
            <a:gdLst/>
            <a:ahLst/>
            <a:cxnLst/>
            <a:rect l="l" t="t" r="r" b="b"/>
            <a:pathLst>
              <a:path w="9145270" h="30479">
                <a:moveTo>
                  <a:pt x="0" y="30479"/>
                </a:moveTo>
                <a:lnTo>
                  <a:pt x="9145270" y="30479"/>
                </a:lnTo>
                <a:lnTo>
                  <a:pt x="9145270" y="0"/>
                </a:lnTo>
                <a:lnTo>
                  <a:pt x="0" y="0"/>
                </a:lnTo>
                <a:lnTo>
                  <a:pt x="0" y="30479"/>
                </a:lnTo>
                <a:close/>
              </a:path>
            </a:pathLst>
          </a:custGeom>
          <a:solidFill>
            <a:srgbClr val="6E2A1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-1270" y="624840"/>
            <a:ext cx="9145270" cy="31750"/>
          </a:xfrm>
          <a:custGeom>
            <a:avLst/>
            <a:gdLst/>
            <a:ahLst/>
            <a:cxnLst/>
            <a:rect l="l" t="t" r="r" b="b"/>
            <a:pathLst>
              <a:path w="9145270" h="31750">
                <a:moveTo>
                  <a:pt x="0" y="31750"/>
                </a:moveTo>
                <a:lnTo>
                  <a:pt x="9145270" y="31750"/>
                </a:lnTo>
                <a:lnTo>
                  <a:pt x="9145270" y="0"/>
                </a:lnTo>
                <a:lnTo>
                  <a:pt x="0" y="0"/>
                </a:lnTo>
                <a:lnTo>
                  <a:pt x="0" y="31750"/>
                </a:lnTo>
                <a:close/>
              </a:path>
            </a:pathLst>
          </a:custGeom>
          <a:solidFill>
            <a:srgbClr val="6F2A1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-1270" y="656590"/>
            <a:ext cx="9145270" cy="31750"/>
          </a:xfrm>
          <a:custGeom>
            <a:avLst/>
            <a:gdLst/>
            <a:ahLst/>
            <a:cxnLst/>
            <a:rect l="l" t="t" r="r" b="b"/>
            <a:pathLst>
              <a:path w="9145270" h="31750">
                <a:moveTo>
                  <a:pt x="0" y="31750"/>
                </a:moveTo>
                <a:lnTo>
                  <a:pt x="9145270" y="31750"/>
                </a:lnTo>
                <a:lnTo>
                  <a:pt x="9145270" y="0"/>
                </a:lnTo>
                <a:lnTo>
                  <a:pt x="0" y="0"/>
                </a:lnTo>
                <a:lnTo>
                  <a:pt x="0" y="31750"/>
                </a:lnTo>
                <a:close/>
              </a:path>
            </a:pathLst>
          </a:custGeom>
          <a:solidFill>
            <a:srgbClr val="702B1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-1270" y="688340"/>
            <a:ext cx="9145270" cy="30480"/>
          </a:xfrm>
          <a:custGeom>
            <a:avLst/>
            <a:gdLst/>
            <a:ahLst/>
            <a:cxnLst/>
            <a:rect l="l" t="t" r="r" b="b"/>
            <a:pathLst>
              <a:path w="9145270" h="30479">
                <a:moveTo>
                  <a:pt x="0" y="30480"/>
                </a:moveTo>
                <a:lnTo>
                  <a:pt x="9145270" y="30480"/>
                </a:lnTo>
                <a:lnTo>
                  <a:pt x="9145270" y="0"/>
                </a:lnTo>
                <a:lnTo>
                  <a:pt x="0" y="0"/>
                </a:lnTo>
                <a:lnTo>
                  <a:pt x="0" y="30480"/>
                </a:lnTo>
                <a:close/>
              </a:path>
            </a:pathLst>
          </a:custGeom>
          <a:solidFill>
            <a:srgbClr val="712B1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-1270" y="718819"/>
            <a:ext cx="9145270" cy="31750"/>
          </a:xfrm>
          <a:custGeom>
            <a:avLst/>
            <a:gdLst/>
            <a:ahLst/>
            <a:cxnLst/>
            <a:rect l="l" t="t" r="r" b="b"/>
            <a:pathLst>
              <a:path w="9145270" h="31750">
                <a:moveTo>
                  <a:pt x="0" y="31750"/>
                </a:moveTo>
                <a:lnTo>
                  <a:pt x="9145270" y="31750"/>
                </a:lnTo>
                <a:lnTo>
                  <a:pt x="9145270" y="0"/>
                </a:lnTo>
                <a:lnTo>
                  <a:pt x="0" y="0"/>
                </a:lnTo>
                <a:lnTo>
                  <a:pt x="0" y="31750"/>
                </a:lnTo>
                <a:close/>
              </a:path>
            </a:pathLst>
          </a:custGeom>
          <a:solidFill>
            <a:srgbClr val="722B1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-1270" y="750569"/>
            <a:ext cx="9145270" cy="31750"/>
          </a:xfrm>
          <a:custGeom>
            <a:avLst/>
            <a:gdLst/>
            <a:ahLst/>
            <a:cxnLst/>
            <a:rect l="l" t="t" r="r" b="b"/>
            <a:pathLst>
              <a:path w="9145270" h="31750">
                <a:moveTo>
                  <a:pt x="0" y="31750"/>
                </a:moveTo>
                <a:lnTo>
                  <a:pt x="9145270" y="31750"/>
                </a:lnTo>
                <a:lnTo>
                  <a:pt x="9145270" y="0"/>
                </a:lnTo>
                <a:lnTo>
                  <a:pt x="0" y="0"/>
                </a:lnTo>
                <a:lnTo>
                  <a:pt x="0" y="31750"/>
                </a:lnTo>
                <a:close/>
              </a:path>
            </a:pathLst>
          </a:custGeom>
          <a:solidFill>
            <a:srgbClr val="732C1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-1270" y="782319"/>
            <a:ext cx="9145270" cy="30480"/>
          </a:xfrm>
          <a:custGeom>
            <a:avLst/>
            <a:gdLst/>
            <a:ahLst/>
            <a:cxnLst/>
            <a:rect l="l" t="t" r="r" b="b"/>
            <a:pathLst>
              <a:path w="9145270" h="30479">
                <a:moveTo>
                  <a:pt x="0" y="30479"/>
                </a:moveTo>
                <a:lnTo>
                  <a:pt x="9145270" y="30479"/>
                </a:lnTo>
                <a:lnTo>
                  <a:pt x="9145270" y="0"/>
                </a:lnTo>
                <a:lnTo>
                  <a:pt x="0" y="0"/>
                </a:lnTo>
                <a:lnTo>
                  <a:pt x="0" y="30479"/>
                </a:lnTo>
                <a:close/>
              </a:path>
            </a:pathLst>
          </a:custGeom>
          <a:solidFill>
            <a:srgbClr val="742C1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-1270" y="812800"/>
            <a:ext cx="9145270" cy="31750"/>
          </a:xfrm>
          <a:custGeom>
            <a:avLst/>
            <a:gdLst/>
            <a:ahLst/>
            <a:cxnLst/>
            <a:rect l="l" t="t" r="r" b="b"/>
            <a:pathLst>
              <a:path w="9145270" h="31750">
                <a:moveTo>
                  <a:pt x="0" y="31750"/>
                </a:moveTo>
                <a:lnTo>
                  <a:pt x="9145270" y="31750"/>
                </a:lnTo>
                <a:lnTo>
                  <a:pt x="9145270" y="0"/>
                </a:lnTo>
                <a:lnTo>
                  <a:pt x="0" y="0"/>
                </a:lnTo>
                <a:lnTo>
                  <a:pt x="0" y="31750"/>
                </a:lnTo>
                <a:close/>
              </a:path>
            </a:pathLst>
          </a:custGeom>
          <a:solidFill>
            <a:srgbClr val="752D1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-1270" y="844550"/>
            <a:ext cx="9145270" cy="31750"/>
          </a:xfrm>
          <a:custGeom>
            <a:avLst/>
            <a:gdLst/>
            <a:ahLst/>
            <a:cxnLst/>
            <a:rect l="l" t="t" r="r" b="b"/>
            <a:pathLst>
              <a:path w="9145270" h="31750">
                <a:moveTo>
                  <a:pt x="0" y="31750"/>
                </a:moveTo>
                <a:lnTo>
                  <a:pt x="9145270" y="31750"/>
                </a:lnTo>
                <a:lnTo>
                  <a:pt x="9145270" y="0"/>
                </a:lnTo>
                <a:lnTo>
                  <a:pt x="0" y="0"/>
                </a:lnTo>
                <a:lnTo>
                  <a:pt x="0" y="31750"/>
                </a:lnTo>
                <a:close/>
              </a:path>
            </a:pathLst>
          </a:custGeom>
          <a:solidFill>
            <a:srgbClr val="762D1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-1270" y="876300"/>
            <a:ext cx="9145270" cy="30480"/>
          </a:xfrm>
          <a:custGeom>
            <a:avLst/>
            <a:gdLst/>
            <a:ahLst/>
            <a:cxnLst/>
            <a:rect l="l" t="t" r="r" b="b"/>
            <a:pathLst>
              <a:path w="9145270" h="30480">
                <a:moveTo>
                  <a:pt x="0" y="30479"/>
                </a:moveTo>
                <a:lnTo>
                  <a:pt x="9145270" y="30479"/>
                </a:lnTo>
                <a:lnTo>
                  <a:pt x="9145270" y="0"/>
                </a:lnTo>
                <a:lnTo>
                  <a:pt x="0" y="0"/>
                </a:lnTo>
                <a:lnTo>
                  <a:pt x="0" y="30479"/>
                </a:lnTo>
                <a:close/>
              </a:path>
            </a:pathLst>
          </a:custGeom>
          <a:solidFill>
            <a:srgbClr val="772D1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-1270" y="906780"/>
            <a:ext cx="9145270" cy="31750"/>
          </a:xfrm>
          <a:custGeom>
            <a:avLst/>
            <a:gdLst/>
            <a:ahLst/>
            <a:cxnLst/>
            <a:rect l="l" t="t" r="r" b="b"/>
            <a:pathLst>
              <a:path w="9145270" h="31750">
                <a:moveTo>
                  <a:pt x="0" y="31750"/>
                </a:moveTo>
                <a:lnTo>
                  <a:pt x="9145270" y="31750"/>
                </a:lnTo>
                <a:lnTo>
                  <a:pt x="9145270" y="0"/>
                </a:lnTo>
                <a:lnTo>
                  <a:pt x="0" y="0"/>
                </a:lnTo>
                <a:lnTo>
                  <a:pt x="0" y="31750"/>
                </a:lnTo>
                <a:close/>
              </a:path>
            </a:pathLst>
          </a:custGeom>
          <a:solidFill>
            <a:srgbClr val="782E1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-1270" y="938530"/>
            <a:ext cx="9145270" cy="31750"/>
          </a:xfrm>
          <a:custGeom>
            <a:avLst/>
            <a:gdLst/>
            <a:ahLst/>
            <a:cxnLst/>
            <a:rect l="l" t="t" r="r" b="b"/>
            <a:pathLst>
              <a:path w="9145270" h="31750">
                <a:moveTo>
                  <a:pt x="0" y="31750"/>
                </a:moveTo>
                <a:lnTo>
                  <a:pt x="9145270" y="31750"/>
                </a:lnTo>
                <a:lnTo>
                  <a:pt x="9145270" y="0"/>
                </a:lnTo>
                <a:lnTo>
                  <a:pt x="0" y="0"/>
                </a:lnTo>
                <a:lnTo>
                  <a:pt x="0" y="31750"/>
                </a:lnTo>
                <a:close/>
              </a:path>
            </a:pathLst>
          </a:custGeom>
          <a:solidFill>
            <a:srgbClr val="792E1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-1270" y="970280"/>
            <a:ext cx="9145270" cy="30480"/>
          </a:xfrm>
          <a:custGeom>
            <a:avLst/>
            <a:gdLst/>
            <a:ahLst/>
            <a:cxnLst/>
            <a:rect l="l" t="t" r="r" b="b"/>
            <a:pathLst>
              <a:path w="9145270" h="30480">
                <a:moveTo>
                  <a:pt x="0" y="30480"/>
                </a:moveTo>
                <a:lnTo>
                  <a:pt x="9145270" y="30480"/>
                </a:lnTo>
                <a:lnTo>
                  <a:pt x="9145270" y="0"/>
                </a:lnTo>
                <a:lnTo>
                  <a:pt x="0" y="0"/>
                </a:lnTo>
                <a:lnTo>
                  <a:pt x="0" y="30480"/>
                </a:lnTo>
                <a:close/>
              </a:path>
            </a:pathLst>
          </a:custGeom>
          <a:solidFill>
            <a:srgbClr val="7A2F1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-1270" y="1000760"/>
            <a:ext cx="9145270" cy="31750"/>
          </a:xfrm>
          <a:custGeom>
            <a:avLst/>
            <a:gdLst/>
            <a:ahLst/>
            <a:cxnLst/>
            <a:rect l="l" t="t" r="r" b="b"/>
            <a:pathLst>
              <a:path w="9145270" h="31750">
                <a:moveTo>
                  <a:pt x="0" y="31750"/>
                </a:moveTo>
                <a:lnTo>
                  <a:pt x="9145270" y="31750"/>
                </a:lnTo>
                <a:lnTo>
                  <a:pt x="9145270" y="0"/>
                </a:lnTo>
                <a:lnTo>
                  <a:pt x="0" y="0"/>
                </a:lnTo>
                <a:lnTo>
                  <a:pt x="0" y="31750"/>
                </a:lnTo>
                <a:close/>
              </a:path>
            </a:pathLst>
          </a:custGeom>
          <a:solidFill>
            <a:srgbClr val="7B2F1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-1270" y="1032510"/>
            <a:ext cx="9145270" cy="31750"/>
          </a:xfrm>
          <a:custGeom>
            <a:avLst/>
            <a:gdLst/>
            <a:ahLst/>
            <a:cxnLst/>
            <a:rect l="l" t="t" r="r" b="b"/>
            <a:pathLst>
              <a:path w="9145270" h="31750">
                <a:moveTo>
                  <a:pt x="0" y="31750"/>
                </a:moveTo>
                <a:lnTo>
                  <a:pt x="9145270" y="31750"/>
                </a:lnTo>
                <a:lnTo>
                  <a:pt x="9145270" y="0"/>
                </a:lnTo>
                <a:lnTo>
                  <a:pt x="0" y="0"/>
                </a:lnTo>
                <a:lnTo>
                  <a:pt x="0" y="31750"/>
                </a:lnTo>
                <a:close/>
              </a:path>
            </a:pathLst>
          </a:custGeom>
          <a:solidFill>
            <a:srgbClr val="7C2F1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-1270" y="1064260"/>
            <a:ext cx="9145270" cy="30480"/>
          </a:xfrm>
          <a:custGeom>
            <a:avLst/>
            <a:gdLst/>
            <a:ahLst/>
            <a:cxnLst/>
            <a:rect l="l" t="t" r="r" b="b"/>
            <a:pathLst>
              <a:path w="9145270" h="30480">
                <a:moveTo>
                  <a:pt x="0" y="30479"/>
                </a:moveTo>
                <a:lnTo>
                  <a:pt x="9145270" y="30479"/>
                </a:lnTo>
                <a:lnTo>
                  <a:pt x="9145270" y="0"/>
                </a:lnTo>
                <a:lnTo>
                  <a:pt x="0" y="0"/>
                </a:lnTo>
                <a:lnTo>
                  <a:pt x="0" y="30479"/>
                </a:lnTo>
                <a:close/>
              </a:path>
            </a:pathLst>
          </a:custGeom>
          <a:solidFill>
            <a:srgbClr val="7D30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-1270" y="1094739"/>
            <a:ext cx="9145270" cy="31750"/>
          </a:xfrm>
          <a:custGeom>
            <a:avLst/>
            <a:gdLst/>
            <a:ahLst/>
            <a:cxnLst/>
            <a:rect l="l" t="t" r="r" b="b"/>
            <a:pathLst>
              <a:path w="9145270" h="31750">
                <a:moveTo>
                  <a:pt x="0" y="31750"/>
                </a:moveTo>
                <a:lnTo>
                  <a:pt x="9145270" y="31750"/>
                </a:lnTo>
                <a:lnTo>
                  <a:pt x="9145270" y="0"/>
                </a:lnTo>
                <a:lnTo>
                  <a:pt x="0" y="0"/>
                </a:lnTo>
                <a:lnTo>
                  <a:pt x="0" y="31750"/>
                </a:lnTo>
                <a:close/>
              </a:path>
            </a:pathLst>
          </a:custGeom>
          <a:solidFill>
            <a:srgbClr val="7E30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-1270" y="1126489"/>
            <a:ext cx="9145270" cy="31750"/>
          </a:xfrm>
          <a:custGeom>
            <a:avLst/>
            <a:gdLst/>
            <a:ahLst/>
            <a:cxnLst/>
            <a:rect l="l" t="t" r="r" b="b"/>
            <a:pathLst>
              <a:path w="9145270" h="31750">
                <a:moveTo>
                  <a:pt x="0" y="31750"/>
                </a:moveTo>
                <a:lnTo>
                  <a:pt x="9145270" y="31750"/>
                </a:lnTo>
                <a:lnTo>
                  <a:pt x="9145270" y="0"/>
                </a:lnTo>
                <a:lnTo>
                  <a:pt x="0" y="0"/>
                </a:lnTo>
                <a:lnTo>
                  <a:pt x="0" y="31750"/>
                </a:lnTo>
                <a:close/>
              </a:path>
            </a:pathLst>
          </a:custGeom>
          <a:solidFill>
            <a:srgbClr val="7F31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-1270" y="1158239"/>
            <a:ext cx="9145270" cy="30480"/>
          </a:xfrm>
          <a:custGeom>
            <a:avLst/>
            <a:gdLst/>
            <a:ahLst/>
            <a:cxnLst/>
            <a:rect l="l" t="t" r="r" b="b"/>
            <a:pathLst>
              <a:path w="9145270" h="30480">
                <a:moveTo>
                  <a:pt x="0" y="30480"/>
                </a:moveTo>
                <a:lnTo>
                  <a:pt x="9145270" y="30480"/>
                </a:lnTo>
                <a:lnTo>
                  <a:pt x="9145270" y="0"/>
                </a:lnTo>
                <a:lnTo>
                  <a:pt x="0" y="0"/>
                </a:lnTo>
                <a:lnTo>
                  <a:pt x="0" y="30480"/>
                </a:lnTo>
                <a:close/>
              </a:path>
            </a:pathLst>
          </a:custGeom>
          <a:solidFill>
            <a:srgbClr val="80312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-1270" y="1188719"/>
            <a:ext cx="9145270" cy="31750"/>
          </a:xfrm>
          <a:custGeom>
            <a:avLst/>
            <a:gdLst/>
            <a:ahLst/>
            <a:cxnLst/>
            <a:rect l="l" t="t" r="r" b="b"/>
            <a:pathLst>
              <a:path w="9145270" h="31750">
                <a:moveTo>
                  <a:pt x="0" y="31750"/>
                </a:moveTo>
                <a:lnTo>
                  <a:pt x="9145270" y="31750"/>
                </a:lnTo>
                <a:lnTo>
                  <a:pt x="9145270" y="0"/>
                </a:lnTo>
                <a:lnTo>
                  <a:pt x="0" y="0"/>
                </a:lnTo>
                <a:lnTo>
                  <a:pt x="0" y="31750"/>
                </a:lnTo>
                <a:close/>
              </a:path>
            </a:pathLst>
          </a:custGeom>
          <a:solidFill>
            <a:srgbClr val="81312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-1270" y="1220469"/>
            <a:ext cx="9145270" cy="31750"/>
          </a:xfrm>
          <a:custGeom>
            <a:avLst/>
            <a:gdLst/>
            <a:ahLst/>
            <a:cxnLst/>
            <a:rect l="l" t="t" r="r" b="b"/>
            <a:pathLst>
              <a:path w="9145270" h="31750">
                <a:moveTo>
                  <a:pt x="0" y="31750"/>
                </a:moveTo>
                <a:lnTo>
                  <a:pt x="9145270" y="31750"/>
                </a:lnTo>
                <a:lnTo>
                  <a:pt x="9145270" y="0"/>
                </a:lnTo>
                <a:lnTo>
                  <a:pt x="0" y="0"/>
                </a:lnTo>
                <a:lnTo>
                  <a:pt x="0" y="31750"/>
                </a:lnTo>
                <a:close/>
              </a:path>
            </a:pathLst>
          </a:custGeom>
          <a:solidFill>
            <a:srgbClr val="82332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-1270" y="1252219"/>
            <a:ext cx="9145270" cy="30480"/>
          </a:xfrm>
          <a:custGeom>
            <a:avLst/>
            <a:gdLst/>
            <a:ahLst/>
            <a:cxnLst/>
            <a:rect l="l" t="t" r="r" b="b"/>
            <a:pathLst>
              <a:path w="9145270" h="30480">
                <a:moveTo>
                  <a:pt x="0" y="30479"/>
                </a:moveTo>
                <a:lnTo>
                  <a:pt x="9145270" y="30479"/>
                </a:lnTo>
                <a:lnTo>
                  <a:pt x="9145270" y="0"/>
                </a:lnTo>
                <a:lnTo>
                  <a:pt x="0" y="0"/>
                </a:lnTo>
                <a:lnTo>
                  <a:pt x="0" y="30479"/>
                </a:lnTo>
                <a:close/>
              </a:path>
            </a:pathLst>
          </a:custGeom>
          <a:solidFill>
            <a:srgbClr val="83332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-1270" y="1282700"/>
            <a:ext cx="9145270" cy="31750"/>
          </a:xfrm>
          <a:custGeom>
            <a:avLst/>
            <a:gdLst/>
            <a:ahLst/>
            <a:cxnLst/>
            <a:rect l="l" t="t" r="r" b="b"/>
            <a:pathLst>
              <a:path w="9145270" h="31750">
                <a:moveTo>
                  <a:pt x="0" y="31750"/>
                </a:moveTo>
                <a:lnTo>
                  <a:pt x="9145270" y="31750"/>
                </a:lnTo>
                <a:lnTo>
                  <a:pt x="9145270" y="0"/>
                </a:lnTo>
                <a:lnTo>
                  <a:pt x="0" y="0"/>
                </a:lnTo>
                <a:lnTo>
                  <a:pt x="0" y="31750"/>
                </a:lnTo>
                <a:close/>
              </a:path>
            </a:pathLst>
          </a:custGeom>
          <a:solidFill>
            <a:srgbClr val="84332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-1270" y="1314450"/>
            <a:ext cx="9145270" cy="31750"/>
          </a:xfrm>
          <a:custGeom>
            <a:avLst/>
            <a:gdLst/>
            <a:ahLst/>
            <a:cxnLst/>
            <a:rect l="l" t="t" r="r" b="b"/>
            <a:pathLst>
              <a:path w="9145270" h="31750">
                <a:moveTo>
                  <a:pt x="0" y="31750"/>
                </a:moveTo>
                <a:lnTo>
                  <a:pt x="9145270" y="31750"/>
                </a:lnTo>
                <a:lnTo>
                  <a:pt x="9145270" y="0"/>
                </a:lnTo>
                <a:lnTo>
                  <a:pt x="0" y="0"/>
                </a:lnTo>
                <a:lnTo>
                  <a:pt x="0" y="31750"/>
                </a:lnTo>
                <a:close/>
              </a:path>
            </a:pathLst>
          </a:custGeom>
          <a:solidFill>
            <a:srgbClr val="85332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-1270" y="1346200"/>
            <a:ext cx="9145270" cy="30480"/>
          </a:xfrm>
          <a:custGeom>
            <a:avLst/>
            <a:gdLst/>
            <a:ahLst/>
            <a:cxnLst/>
            <a:rect l="l" t="t" r="r" b="b"/>
            <a:pathLst>
              <a:path w="9145270" h="30480">
                <a:moveTo>
                  <a:pt x="0" y="30479"/>
                </a:moveTo>
                <a:lnTo>
                  <a:pt x="9145270" y="30479"/>
                </a:lnTo>
                <a:lnTo>
                  <a:pt x="9145270" y="0"/>
                </a:lnTo>
                <a:lnTo>
                  <a:pt x="0" y="0"/>
                </a:lnTo>
                <a:lnTo>
                  <a:pt x="0" y="30479"/>
                </a:lnTo>
                <a:close/>
              </a:path>
            </a:pathLst>
          </a:custGeom>
          <a:solidFill>
            <a:srgbClr val="86332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-1270" y="1376680"/>
            <a:ext cx="9145270" cy="31750"/>
          </a:xfrm>
          <a:custGeom>
            <a:avLst/>
            <a:gdLst/>
            <a:ahLst/>
            <a:cxnLst/>
            <a:rect l="l" t="t" r="r" b="b"/>
            <a:pathLst>
              <a:path w="9145270" h="31750">
                <a:moveTo>
                  <a:pt x="0" y="31750"/>
                </a:moveTo>
                <a:lnTo>
                  <a:pt x="9145270" y="31750"/>
                </a:lnTo>
                <a:lnTo>
                  <a:pt x="9145270" y="0"/>
                </a:lnTo>
                <a:lnTo>
                  <a:pt x="0" y="0"/>
                </a:lnTo>
                <a:lnTo>
                  <a:pt x="0" y="31750"/>
                </a:lnTo>
                <a:close/>
              </a:path>
            </a:pathLst>
          </a:custGeom>
          <a:solidFill>
            <a:srgbClr val="87342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-1270" y="1408430"/>
            <a:ext cx="9145270" cy="31750"/>
          </a:xfrm>
          <a:custGeom>
            <a:avLst/>
            <a:gdLst/>
            <a:ahLst/>
            <a:cxnLst/>
            <a:rect l="l" t="t" r="r" b="b"/>
            <a:pathLst>
              <a:path w="9145270" h="31750">
                <a:moveTo>
                  <a:pt x="0" y="31750"/>
                </a:moveTo>
                <a:lnTo>
                  <a:pt x="9145270" y="31750"/>
                </a:lnTo>
                <a:lnTo>
                  <a:pt x="9145270" y="0"/>
                </a:lnTo>
                <a:lnTo>
                  <a:pt x="0" y="0"/>
                </a:lnTo>
                <a:lnTo>
                  <a:pt x="0" y="31750"/>
                </a:lnTo>
                <a:close/>
              </a:path>
            </a:pathLst>
          </a:custGeom>
          <a:solidFill>
            <a:srgbClr val="88342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-1270" y="1440180"/>
            <a:ext cx="9145270" cy="30480"/>
          </a:xfrm>
          <a:custGeom>
            <a:avLst/>
            <a:gdLst/>
            <a:ahLst/>
            <a:cxnLst/>
            <a:rect l="l" t="t" r="r" b="b"/>
            <a:pathLst>
              <a:path w="9145270" h="30480">
                <a:moveTo>
                  <a:pt x="0" y="30480"/>
                </a:moveTo>
                <a:lnTo>
                  <a:pt x="9145270" y="30480"/>
                </a:lnTo>
                <a:lnTo>
                  <a:pt x="9145270" y="0"/>
                </a:lnTo>
                <a:lnTo>
                  <a:pt x="0" y="0"/>
                </a:lnTo>
                <a:lnTo>
                  <a:pt x="0" y="30480"/>
                </a:lnTo>
                <a:close/>
              </a:path>
            </a:pathLst>
          </a:custGeom>
          <a:solidFill>
            <a:srgbClr val="89342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-1270" y="1470660"/>
            <a:ext cx="9145270" cy="31750"/>
          </a:xfrm>
          <a:custGeom>
            <a:avLst/>
            <a:gdLst/>
            <a:ahLst/>
            <a:cxnLst/>
            <a:rect l="l" t="t" r="r" b="b"/>
            <a:pathLst>
              <a:path w="9145270" h="31750">
                <a:moveTo>
                  <a:pt x="0" y="31750"/>
                </a:moveTo>
                <a:lnTo>
                  <a:pt x="9145270" y="31750"/>
                </a:lnTo>
                <a:lnTo>
                  <a:pt x="9145270" y="0"/>
                </a:lnTo>
                <a:lnTo>
                  <a:pt x="0" y="0"/>
                </a:lnTo>
                <a:lnTo>
                  <a:pt x="0" y="31750"/>
                </a:lnTo>
                <a:close/>
              </a:path>
            </a:pathLst>
          </a:custGeom>
          <a:solidFill>
            <a:srgbClr val="8A352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object 50"/>
          <p:cNvSpPr/>
          <p:nvPr/>
        </p:nvSpPr>
        <p:spPr>
          <a:xfrm>
            <a:off x="-1270" y="1502410"/>
            <a:ext cx="9145270" cy="31750"/>
          </a:xfrm>
          <a:custGeom>
            <a:avLst/>
            <a:gdLst/>
            <a:ahLst/>
            <a:cxnLst/>
            <a:rect l="l" t="t" r="r" b="b"/>
            <a:pathLst>
              <a:path w="9145270" h="31750">
                <a:moveTo>
                  <a:pt x="0" y="31750"/>
                </a:moveTo>
                <a:lnTo>
                  <a:pt x="9145270" y="31750"/>
                </a:lnTo>
                <a:lnTo>
                  <a:pt x="9145270" y="0"/>
                </a:lnTo>
                <a:lnTo>
                  <a:pt x="0" y="0"/>
                </a:lnTo>
                <a:lnTo>
                  <a:pt x="0" y="31750"/>
                </a:lnTo>
                <a:close/>
              </a:path>
            </a:pathLst>
          </a:custGeom>
          <a:solidFill>
            <a:srgbClr val="8B352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object 51"/>
          <p:cNvSpPr/>
          <p:nvPr/>
        </p:nvSpPr>
        <p:spPr>
          <a:xfrm>
            <a:off x="-1270" y="1534160"/>
            <a:ext cx="9145270" cy="30480"/>
          </a:xfrm>
          <a:custGeom>
            <a:avLst/>
            <a:gdLst/>
            <a:ahLst/>
            <a:cxnLst/>
            <a:rect l="l" t="t" r="r" b="b"/>
            <a:pathLst>
              <a:path w="9145270" h="30480">
                <a:moveTo>
                  <a:pt x="0" y="30479"/>
                </a:moveTo>
                <a:lnTo>
                  <a:pt x="9145270" y="30479"/>
                </a:lnTo>
                <a:lnTo>
                  <a:pt x="9145270" y="0"/>
                </a:lnTo>
                <a:lnTo>
                  <a:pt x="0" y="0"/>
                </a:lnTo>
                <a:lnTo>
                  <a:pt x="0" y="30479"/>
                </a:lnTo>
                <a:close/>
              </a:path>
            </a:pathLst>
          </a:custGeom>
          <a:solidFill>
            <a:srgbClr val="8C362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object 52"/>
          <p:cNvSpPr/>
          <p:nvPr/>
        </p:nvSpPr>
        <p:spPr>
          <a:xfrm>
            <a:off x="-1270" y="1564639"/>
            <a:ext cx="9145270" cy="31750"/>
          </a:xfrm>
          <a:custGeom>
            <a:avLst/>
            <a:gdLst/>
            <a:ahLst/>
            <a:cxnLst/>
            <a:rect l="l" t="t" r="r" b="b"/>
            <a:pathLst>
              <a:path w="9145270" h="31750">
                <a:moveTo>
                  <a:pt x="0" y="31750"/>
                </a:moveTo>
                <a:lnTo>
                  <a:pt x="9145270" y="31750"/>
                </a:lnTo>
                <a:lnTo>
                  <a:pt x="9145270" y="0"/>
                </a:lnTo>
                <a:lnTo>
                  <a:pt x="0" y="0"/>
                </a:lnTo>
                <a:lnTo>
                  <a:pt x="0" y="31750"/>
                </a:lnTo>
                <a:close/>
              </a:path>
            </a:pathLst>
          </a:custGeom>
          <a:solidFill>
            <a:srgbClr val="8D362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" name="object 53"/>
          <p:cNvSpPr/>
          <p:nvPr/>
        </p:nvSpPr>
        <p:spPr>
          <a:xfrm>
            <a:off x="-1270" y="1596389"/>
            <a:ext cx="9145270" cy="31750"/>
          </a:xfrm>
          <a:custGeom>
            <a:avLst/>
            <a:gdLst/>
            <a:ahLst/>
            <a:cxnLst/>
            <a:rect l="l" t="t" r="r" b="b"/>
            <a:pathLst>
              <a:path w="9145270" h="31750">
                <a:moveTo>
                  <a:pt x="0" y="31750"/>
                </a:moveTo>
                <a:lnTo>
                  <a:pt x="9145270" y="31750"/>
                </a:lnTo>
                <a:lnTo>
                  <a:pt x="9145270" y="0"/>
                </a:lnTo>
                <a:lnTo>
                  <a:pt x="0" y="0"/>
                </a:lnTo>
                <a:lnTo>
                  <a:pt x="0" y="31750"/>
                </a:lnTo>
                <a:close/>
              </a:path>
            </a:pathLst>
          </a:custGeom>
          <a:solidFill>
            <a:srgbClr val="8E362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object 54"/>
          <p:cNvSpPr/>
          <p:nvPr/>
        </p:nvSpPr>
        <p:spPr>
          <a:xfrm>
            <a:off x="-1270" y="1628139"/>
            <a:ext cx="9145270" cy="30480"/>
          </a:xfrm>
          <a:custGeom>
            <a:avLst/>
            <a:gdLst/>
            <a:ahLst/>
            <a:cxnLst/>
            <a:rect l="l" t="t" r="r" b="b"/>
            <a:pathLst>
              <a:path w="9145270" h="30480">
                <a:moveTo>
                  <a:pt x="0" y="30480"/>
                </a:moveTo>
                <a:lnTo>
                  <a:pt x="9145270" y="30480"/>
                </a:lnTo>
                <a:lnTo>
                  <a:pt x="9145270" y="0"/>
                </a:lnTo>
                <a:lnTo>
                  <a:pt x="0" y="0"/>
                </a:lnTo>
                <a:lnTo>
                  <a:pt x="0" y="30480"/>
                </a:lnTo>
                <a:close/>
              </a:path>
            </a:pathLst>
          </a:custGeom>
          <a:solidFill>
            <a:srgbClr val="8F372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" name="object 55"/>
          <p:cNvSpPr/>
          <p:nvPr/>
        </p:nvSpPr>
        <p:spPr>
          <a:xfrm>
            <a:off x="-1270" y="1658620"/>
            <a:ext cx="9145270" cy="31750"/>
          </a:xfrm>
          <a:custGeom>
            <a:avLst/>
            <a:gdLst/>
            <a:ahLst/>
            <a:cxnLst/>
            <a:rect l="l" t="t" r="r" b="b"/>
            <a:pathLst>
              <a:path w="9145270" h="31750">
                <a:moveTo>
                  <a:pt x="0" y="31750"/>
                </a:moveTo>
                <a:lnTo>
                  <a:pt x="9145270" y="31750"/>
                </a:lnTo>
                <a:lnTo>
                  <a:pt x="9145270" y="0"/>
                </a:lnTo>
                <a:lnTo>
                  <a:pt x="0" y="0"/>
                </a:lnTo>
                <a:lnTo>
                  <a:pt x="0" y="31750"/>
                </a:lnTo>
                <a:close/>
              </a:path>
            </a:pathLst>
          </a:custGeom>
          <a:solidFill>
            <a:srgbClr val="90372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" name="object 56"/>
          <p:cNvSpPr/>
          <p:nvPr/>
        </p:nvSpPr>
        <p:spPr>
          <a:xfrm>
            <a:off x="-1270" y="1690370"/>
            <a:ext cx="9145270" cy="31750"/>
          </a:xfrm>
          <a:custGeom>
            <a:avLst/>
            <a:gdLst/>
            <a:ahLst/>
            <a:cxnLst/>
            <a:rect l="l" t="t" r="r" b="b"/>
            <a:pathLst>
              <a:path w="9145270" h="31750">
                <a:moveTo>
                  <a:pt x="0" y="31750"/>
                </a:moveTo>
                <a:lnTo>
                  <a:pt x="9145270" y="31750"/>
                </a:lnTo>
                <a:lnTo>
                  <a:pt x="9145270" y="0"/>
                </a:lnTo>
                <a:lnTo>
                  <a:pt x="0" y="0"/>
                </a:lnTo>
                <a:lnTo>
                  <a:pt x="0" y="31750"/>
                </a:lnTo>
                <a:close/>
              </a:path>
            </a:pathLst>
          </a:custGeom>
          <a:solidFill>
            <a:srgbClr val="91382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" name="object 57"/>
          <p:cNvSpPr/>
          <p:nvPr/>
        </p:nvSpPr>
        <p:spPr>
          <a:xfrm>
            <a:off x="-1270" y="1722120"/>
            <a:ext cx="9145270" cy="30480"/>
          </a:xfrm>
          <a:custGeom>
            <a:avLst/>
            <a:gdLst/>
            <a:ahLst/>
            <a:cxnLst/>
            <a:rect l="l" t="t" r="r" b="b"/>
            <a:pathLst>
              <a:path w="9145270" h="30480">
                <a:moveTo>
                  <a:pt x="0" y="30479"/>
                </a:moveTo>
                <a:lnTo>
                  <a:pt x="9145270" y="30479"/>
                </a:lnTo>
                <a:lnTo>
                  <a:pt x="9145270" y="0"/>
                </a:lnTo>
                <a:lnTo>
                  <a:pt x="0" y="0"/>
                </a:lnTo>
                <a:lnTo>
                  <a:pt x="0" y="30479"/>
                </a:lnTo>
                <a:close/>
              </a:path>
            </a:pathLst>
          </a:custGeom>
          <a:solidFill>
            <a:srgbClr val="92382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" name="object 58"/>
          <p:cNvSpPr/>
          <p:nvPr/>
        </p:nvSpPr>
        <p:spPr>
          <a:xfrm>
            <a:off x="-1270" y="1752600"/>
            <a:ext cx="9145270" cy="31750"/>
          </a:xfrm>
          <a:custGeom>
            <a:avLst/>
            <a:gdLst/>
            <a:ahLst/>
            <a:cxnLst/>
            <a:rect l="l" t="t" r="r" b="b"/>
            <a:pathLst>
              <a:path w="9145270" h="31750">
                <a:moveTo>
                  <a:pt x="0" y="31750"/>
                </a:moveTo>
                <a:lnTo>
                  <a:pt x="9145270" y="31750"/>
                </a:lnTo>
                <a:lnTo>
                  <a:pt x="9145270" y="0"/>
                </a:lnTo>
                <a:lnTo>
                  <a:pt x="0" y="0"/>
                </a:lnTo>
                <a:lnTo>
                  <a:pt x="0" y="31750"/>
                </a:lnTo>
                <a:close/>
              </a:path>
            </a:pathLst>
          </a:custGeom>
          <a:solidFill>
            <a:srgbClr val="93382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" name="object 59"/>
          <p:cNvSpPr/>
          <p:nvPr/>
        </p:nvSpPr>
        <p:spPr>
          <a:xfrm>
            <a:off x="-1270" y="1784350"/>
            <a:ext cx="9145270" cy="31750"/>
          </a:xfrm>
          <a:custGeom>
            <a:avLst/>
            <a:gdLst/>
            <a:ahLst/>
            <a:cxnLst/>
            <a:rect l="l" t="t" r="r" b="b"/>
            <a:pathLst>
              <a:path w="9145270" h="31750">
                <a:moveTo>
                  <a:pt x="0" y="31750"/>
                </a:moveTo>
                <a:lnTo>
                  <a:pt x="9145270" y="31750"/>
                </a:lnTo>
                <a:lnTo>
                  <a:pt x="9145270" y="0"/>
                </a:lnTo>
                <a:lnTo>
                  <a:pt x="0" y="0"/>
                </a:lnTo>
                <a:lnTo>
                  <a:pt x="0" y="31750"/>
                </a:lnTo>
                <a:close/>
              </a:path>
            </a:pathLst>
          </a:custGeom>
          <a:solidFill>
            <a:srgbClr val="94392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" name="object 60"/>
          <p:cNvSpPr/>
          <p:nvPr/>
        </p:nvSpPr>
        <p:spPr>
          <a:xfrm>
            <a:off x="-1270" y="1816100"/>
            <a:ext cx="9145270" cy="30480"/>
          </a:xfrm>
          <a:custGeom>
            <a:avLst/>
            <a:gdLst/>
            <a:ahLst/>
            <a:cxnLst/>
            <a:rect l="l" t="t" r="r" b="b"/>
            <a:pathLst>
              <a:path w="9145270" h="30480">
                <a:moveTo>
                  <a:pt x="0" y="30479"/>
                </a:moveTo>
                <a:lnTo>
                  <a:pt x="9145270" y="30479"/>
                </a:lnTo>
                <a:lnTo>
                  <a:pt x="9145270" y="0"/>
                </a:lnTo>
                <a:lnTo>
                  <a:pt x="0" y="0"/>
                </a:lnTo>
                <a:lnTo>
                  <a:pt x="0" y="30479"/>
                </a:lnTo>
                <a:close/>
              </a:path>
            </a:pathLst>
          </a:custGeom>
          <a:solidFill>
            <a:srgbClr val="95392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" name="object 61"/>
          <p:cNvSpPr/>
          <p:nvPr/>
        </p:nvSpPr>
        <p:spPr>
          <a:xfrm>
            <a:off x="-1270" y="1846579"/>
            <a:ext cx="9145270" cy="31750"/>
          </a:xfrm>
          <a:custGeom>
            <a:avLst/>
            <a:gdLst/>
            <a:ahLst/>
            <a:cxnLst/>
            <a:rect l="l" t="t" r="r" b="b"/>
            <a:pathLst>
              <a:path w="9145270" h="31750">
                <a:moveTo>
                  <a:pt x="0" y="31750"/>
                </a:moveTo>
                <a:lnTo>
                  <a:pt x="9145270" y="31750"/>
                </a:lnTo>
                <a:lnTo>
                  <a:pt x="9145270" y="0"/>
                </a:lnTo>
                <a:lnTo>
                  <a:pt x="0" y="0"/>
                </a:lnTo>
                <a:lnTo>
                  <a:pt x="0" y="31750"/>
                </a:lnTo>
                <a:close/>
              </a:path>
            </a:pathLst>
          </a:custGeom>
          <a:solidFill>
            <a:srgbClr val="96392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" name="object 62"/>
          <p:cNvSpPr/>
          <p:nvPr/>
        </p:nvSpPr>
        <p:spPr>
          <a:xfrm>
            <a:off x="-1270" y="1878329"/>
            <a:ext cx="9145270" cy="30480"/>
          </a:xfrm>
          <a:custGeom>
            <a:avLst/>
            <a:gdLst/>
            <a:ahLst/>
            <a:cxnLst/>
            <a:rect l="l" t="t" r="r" b="b"/>
            <a:pathLst>
              <a:path w="9145270" h="30480">
                <a:moveTo>
                  <a:pt x="0" y="30480"/>
                </a:moveTo>
                <a:lnTo>
                  <a:pt x="9145270" y="30480"/>
                </a:lnTo>
                <a:lnTo>
                  <a:pt x="9145270" y="0"/>
                </a:lnTo>
                <a:lnTo>
                  <a:pt x="0" y="0"/>
                </a:lnTo>
                <a:lnTo>
                  <a:pt x="0" y="30480"/>
                </a:lnTo>
                <a:close/>
              </a:path>
            </a:pathLst>
          </a:custGeom>
          <a:solidFill>
            <a:srgbClr val="973A2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" name="object 63"/>
          <p:cNvSpPr/>
          <p:nvPr/>
        </p:nvSpPr>
        <p:spPr>
          <a:xfrm>
            <a:off x="-1270" y="1908810"/>
            <a:ext cx="9145270" cy="31750"/>
          </a:xfrm>
          <a:custGeom>
            <a:avLst/>
            <a:gdLst/>
            <a:ahLst/>
            <a:cxnLst/>
            <a:rect l="l" t="t" r="r" b="b"/>
            <a:pathLst>
              <a:path w="9145270" h="31750">
                <a:moveTo>
                  <a:pt x="0" y="31750"/>
                </a:moveTo>
                <a:lnTo>
                  <a:pt x="9145270" y="31750"/>
                </a:lnTo>
                <a:lnTo>
                  <a:pt x="9145270" y="0"/>
                </a:lnTo>
                <a:lnTo>
                  <a:pt x="0" y="0"/>
                </a:lnTo>
                <a:lnTo>
                  <a:pt x="0" y="31750"/>
                </a:lnTo>
                <a:close/>
              </a:path>
            </a:pathLst>
          </a:custGeom>
          <a:solidFill>
            <a:srgbClr val="983A2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" name="object 64"/>
          <p:cNvSpPr/>
          <p:nvPr/>
        </p:nvSpPr>
        <p:spPr>
          <a:xfrm>
            <a:off x="-1270" y="1940560"/>
            <a:ext cx="9145270" cy="31750"/>
          </a:xfrm>
          <a:custGeom>
            <a:avLst/>
            <a:gdLst/>
            <a:ahLst/>
            <a:cxnLst/>
            <a:rect l="l" t="t" r="r" b="b"/>
            <a:pathLst>
              <a:path w="9145270" h="31750">
                <a:moveTo>
                  <a:pt x="0" y="31750"/>
                </a:moveTo>
                <a:lnTo>
                  <a:pt x="9145270" y="31750"/>
                </a:lnTo>
                <a:lnTo>
                  <a:pt x="9145270" y="0"/>
                </a:lnTo>
                <a:lnTo>
                  <a:pt x="0" y="0"/>
                </a:lnTo>
                <a:lnTo>
                  <a:pt x="0" y="31750"/>
                </a:lnTo>
                <a:close/>
              </a:path>
            </a:pathLst>
          </a:custGeom>
          <a:solidFill>
            <a:srgbClr val="993B2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" name="object 65"/>
          <p:cNvSpPr/>
          <p:nvPr/>
        </p:nvSpPr>
        <p:spPr>
          <a:xfrm>
            <a:off x="-1270" y="1972310"/>
            <a:ext cx="9145270" cy="30480"/>
          </a:xfrm>
          <a:custGeom>
            <a:avLst/>
            <a:gdLst/>
            <a:ahLst/>
            <a:cxnLst/>
            <a:rect l="l" t="t" r="r" b="b"/>
            <a:pathLst>
              <a:path w="9145270" h="30480">
                <a:moveTo>
                  <a:pt x="0" y="30479"/>
                </a:moveTo>
                <a:lnTo>
                  <a:pt x="9145270" y="30479"/>
                </a:lnTo>
                <a:lnTo>
                  <a:pt x="9145270" y="0"/>
                </a:lnTo>
                <a:lnTo>
                  <a:pt x="0" y="0"/>
                </a:lnTo>
                <a:lnTo>
                  <a:pt x="0" y="30479"/>
                </a:lnTo>
                <a:close/>
              </a:path>
            </a:pathLst>
          </a:custGeom>
          <a:solidFill>
            <a:srgbClr val="9A3B2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" name="object 66"/>
          <p:cNvSpPr/>
          <p:nvPr/>
        </p:nvSpPr>
        <p:spPr>
          <a:xfrm>
            <a:off x="-1270" y="2002789"/>
            <a:ext cx="9145270" cy="31750"/>
          </a:xfrm>
          <a:custGeom>
            <a:avLst/>
            <a:gdLst/>
            <a:ahLst/>
            <a:cxnLst/>
            <a:rect l="l" t="t" r="r" b="b"/>
            <a:pathLst>
              <a:path w="9145270" h="31750">
                <a:moveTo>
                  <a:pt x="0" y="31750"/>
                </a:moveTo>
                <a:lnTo>
                  <a:pt x="9145270" y="31750"/>
                </a:lnTo>
                <a:lnTo>
                  <a:pt x="9145270" y="0"/>
                </a:lnTo>
                <a:lnTo>
                  <a:pt x="0" y="0"/>
                </a:lnTo>
                <a:lnTo>
                  <a:pt x="0" y="31750"/>
                </a:lnTo>
                <a:close/>
              </a:path>
            </a:pathLst>
          </a:custGeom>
          <a:solidFill>
            <a:srgbClr val="9B3B2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7" name="object 67"/>
          <p:cNvSpPr/>
          <p:nvPr/>
        </p:nvSpPr>
        <p:spPr>
          <a:xfrm>
            <a:off x="-1270" y="2034539"/>
            <a:ext cx="9145270" cy="31750"/>
          </a:xfrm>
          <a:custGeom>
            <a:avLst/>
            <a:gdLst/>
            <a:ahLst/>
            <a:cxnLst/>
            <a:rect l="l" t="t" r="r" b="b"/>
            <a:pathLst>
              <a:path w="9145270" h="31750">
                <a:moveTo>
                  <a:pt x="0" y="31750"/>
                </a:moveTo>
                <a:lnTo>
                  <a:pt x="9145270" y="31750"/>
                </a:lnTo>
                <a:lnTo>
                  <a:pt x="9145270" y="0"/>
                </a:lnTo>
                <a:lnTo>
                  <a:pt x="0" y="0"/>
                </a:lnTo>
                <a:lnTo>
                  <a:pt x="0" y="31750"/>
                </a:lnTo>
                <a:close/>
              </a:path>
            </a:pathLst>
          </a:custGeom>
          <a:solidFill>
            <a:srgbClr val="9C3C2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8" name="object 68"/>
          <p:cNvSpPr/>
          <p:nvPr/>
        </p:nvSpPr>
        <p:spPr>
          <a:xfrm>
            <a:off x="-1270" y="2066289"/>
            <a:ext cx="9145270" cy="30480"/>
          </a:xfrm>
          <a:custGeom>
            <a:avLst/>
            <a:gdLst/>
            <a:ahLst/>
            <a:cxnLst/>
            <a:rect l="l" t="t" r="r" b="b"/>
            <a:pathLst>
              <a:path w="9145270" h="30480">
                <a:moveTo>
                  <a:pt x="0" y="30480"/>
                </a:moveTo>
                <a:lnTo>
                  <a:pt x="9145270" y="30480"/>
                </a:lnTo>
                <a:lnTo>
                  <a:pt x="9145270" y="0"/>
                </a:lnTo>
                <a:lnTo>
                  <a:pt x="0" y="0"/>
                </a:lnTo>
                <a:lnTo>
                  <a:pt x="0" y="30480"/>
                </a:lnTo>
                <a:close/>
              </a:path>
            </a:pathLst>
          </a:custGeom>
          <a:solidFill>
            <a:srgbClr val="9D3C2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9" name="object 69"/>
          <p:cNvSpPr/>
          <p:nvPr/>
        </p:nvSpPr>
        <p:spPr>
          <a:xfrm>
            <a:off x="-1270" y="2096770"/>
            <a:ext cx="9145270" cy="31750"/>
          </a:xfrm>
          <a:custGeom>
            <a:avLst/>
            <a:gdLst/>
            <a:ahLst/>
            <a:cxnLst/>
            <a:rect l="l" t="t" r="r" b="b"/>
            <a:pathLst>
              <a:path w="9145270" h="31750">
                <a:moveTo>
                  <a:pt x="0" y="31750"/>
                </a:moveTo>
                <a:lnTo>
                  <a:pt x="9145270" y="31750"/>
                </a:lnTo>
                <a:lnTo>
                  <a:pt x="9145270" y="0"/>
                </a:lnTo>
                <a:lnTo>
                  <a:pt x="0" y="0"/>
                </a:lnTo>
                <a:lnTo>
                  <a:pt x="0" y="31750"/>
                </a:lnTo>
                <a:close/>
              </a:path>
            </a:pathLst>
          </a:custGeom>
          <a:solidFill>
            <a:srgbClr val="9E3D2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0" name="object 70"/>
          <p:cNvSpPr/>
          <p:nvPr/>
        </p:nvSpPr>
        <p:spPr>
          <a:xfrm>
            <a:off x="-1270" y="2128520"/>
            <a:ext cx="9145270" cy="31750"/>
          </a:xfrm>
          <a:custGeom>
            <a:avLst/>
            <a:gdLst/>
            <a:ahLst/>
            <a:cxnLst/>
            <a:rect l="l" t="t" r="r" b="b"/>
            <a:pathLst>
              <a:path w="9145270" h="31750">
                <a:moveTo>
                  <a:pt x="0" y="31750"/>
                </a:moveTo>
                <a:lnTo>
                  <a:pt x="9145270" y="31750"/>
                </a:lnTo>
                <a:lnTo>
                  <a:pt x="9145270" y="0"/>
                </a:lnTo>
                <a:lnTo>
                  <a:pt x="0" y="0"/>
                </a:lnTo>
                <a:lnTo>
                  <a:pt x="0" y="31750"/>
                </a:lnTo>
                <a:close/>
              </a:path>
            </a:pathLst>
          </a:custGeom>
          <a:solidFill>
            <a:srgbClr val="9F3D2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1" name="object 71"/>
          <p:cNvSpPr/>
          <p:nvPr/>
        </p:nvSpPr>
        <p:spPr>
          <a:xfrm>
            <a:off x="-1270" y="2160270"/>
            <a:ext cx="9145270" cy="30480"/>
          </a:xfrm>
          <a:custGeom>
            <a:avLst/>
            <a:gdLst/>
            <a:ahLst/>
            <a:cxnLst/>
            <a:rect l="l" t="t" r="r" b="b"/>
            <a:pathLst>
              <a:path w="9145270" h="30480">
                <a:moveTo>
                  <a:pt x="0" y="30479"/>
                </a:moveTo>
                <a:lnTo>
                  <a:pt x="9145270" y="30479"/>
                </a:lnTo>
                <a:lnTo>
                  <a:pt x="9145270" y="0"/>
                </a:lnTo>
                <a:lnTo>
                  <a:pt x="0" y="0"/>
                </a:lnTo>
                <a:lnTo>
                  <a:pt x="0" y="30479"/>
                </a:lnTo>
                <a:close/>
              </a:path>
            </a:pathLst>
          </a:custGeom>
          <a:solidFill>
            <a:srgbClr val="A03D2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2" name="object 72"/>
          <p:cNvSpPr/>
          <p:nvPr/>
        </p:nvSpPr>
        <p:spPr>
          <a:xfrm>
            <a:off x="-1270" y="2190750"/>
            <a:ext cx="9145270" cy="31750"/>
          </a:xfrm>
          <a:custGeom>
            <a:avLst/>
            <a:gdLst/>
            <a:ahLst/>
            <a:cxnLst/>
            <a:rect l="l" t="t" r="r" b="b"/>
            <a:pathLst>
              <a:path w="9145270" h="31750">
                <a:moveTo>
                  <a:pt x="0" y="31750"/>
                </a:moveTo>
                <a:lnTo>
                  <a:pt x="9145270" y="31750"/>
                </a:lnTo>
                <a:lnTo>
                  <a:pt x="9145270" y="0"/>
                </a:lnTo>
                <a:lnTo>
                  <a:pt x="0" y="0"/>
                </a:lnTo>
                <a:lnTo>
                  <a:pt x="0" y="31750"/>
                </a:lnTo>
                <a:close/>
              </a:path>
            </a:pathLst>
          </a:custGeom>
          <a:solidFill>
            <a:srgbClr val="A13E2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3" name="object 73"/>
          <p:cNvSpPr/>
          <p:nvPr/>
        </p:nvSpPr>
        <p:spPr>
          <a:xfrm>
            <a:off x="-1270" y="2222500"/>
            <a:ext cx="9145270" cy="31750"/>
          </a:xfrm>
          <a:custGeom>
            <a:avLst/>
            <a:gdLst/>
            <a:ahLst/>
            <a:cxnLst/>
            <a:rect l="l" t="t" r="r" b="b"/>
            <a:pathLst>
              <a:path w="9145270" h="31750">
                <a:moveTo>
                  <a:pt x="0" y="31750"/>
                </a:moveTo>
                <a:lnTo>
                  <a:pt x="9145270" y="31750"/>
                </a:lnTo>
                <a:lnTo>
                  <a:pt x="9145270" y="0"/>
                </a:lnTo>
                <a:lnTo>
                  <a:pt x="0" y="0"/>
                </a:lnTo>
                <a:lnTo>
                  <a:pt x="0" y="31750"/>
                </a:lnTo>
                <a:close/>
              </a:path>
            </a:pathLst>
          </a:custGeom>
          <a:solidFill>
            <a:srgbClr val="A23E2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4" name="object 74"/>
          <p:cNvSpPr/>
          <p:nvPr/>
        </p:nvSpPr>
        <p:spPr>
          <a:xfrm>
            <a:off x="-1270" y="2254250"/>
            <a:ext cx="9145270" cy="30480"/>
          </a:xfrm>
          <a:custGeom>
            <a:avLst/>
            <a:gdLst/>
            <a:ahLst/>
            <a:cxnLst/>
            <a:rect l="l" t="t" r="r" b="b"/>
            <a:pathLst>
              <a:path w="9145270" h="30480">
                <a:moveTo>
                  <a:pt x="0" y="30479"/>
                </a:moveTo>
                <a:lnTo>
                  <a:pt x="9145270" y="30479"/>
                </a:lnTo>
                <a:lnTo>
                  <a:pt x="9145270" y="0"/>
                </a:lnTo>
                <a:lnTo>
                  <a:pt x="0" y="0"/>
                </a:lnTo>
                <a:lnTo>
                  <a:pt x="0" y="30479"/>
                </a:lnTo>
                <a:close/>
              </a:path>
            </a:pathLst>
          </a:custGeom>
          <a:solidFill>
            <a:srgbClr val="A33F2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5" name="object 75"/>
          <p:cNvSpPr/>
          <p:nvPr/>
        </p:nvSpPr>
        <p:spPr>
          <a:xfrm>
            <a:off x="-1270" y="2284729"/>
            <a:ext cx="9145270" cy="31750"/>
          </a:xfrm>
          <a:custGeom>
            <a:avLst/>
            <a:gdLst/>
            <a:ahLst/>
            <a:cxnLst/>
            <a:rect l="l" t="t" r="r" b="b"/>
            <a:pathLst>
              <a:path w="9145270" h="31750">
                <a:moveTo>
                  <a:pt x="0" y="31750"/>
                </a:moveTo>
                <a:lnTo>
                  <a:pt x="9145270" y="31750"/>
                </a:lnTo>
                <a:lnTo>
                  <a:pt x="9145270" y="0"/>
                </a:lnTo>
                <a:lnTo>
                  <a:pt x="0" y="0"/>
                </a:lnTo>
                <a:lnTo>
                  <a:pt x="0" y="31750"/>
                </a:lnTo>
                <a:close/>
              </a:path>
            </a:pathLst>
          </a:custGeom>
          <a:solidFill>
            <a:srgbClr val="A43F2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6" name="object 76"/>
          <p:cNvSpPr/>
          <p:nvPr/>
        </p:nvSpPr>
        <p:spPr>
          <a:xfrm>
            <a:off x="-1270" y="2316479"/>
            <a:ext cx="9145270" cy="31750"/>
          </a:xfrm>
          <a:custGeom>
            <a:avLst/>
            <a:gdLst/>
            <a:ahLst/>
            <a:cxnLst/>
            <a:rect l="l" t="t" r="r" b="b"/>
            <a:pathLst>
              <a:path w="9145270" h="31750">
                <a:moveTo>
                  <a:pt x="0" y="31750"/>
                </a:moveTo>
                <a:lnTo>
                  <a:pt x="9145270" y="31750"/>
                </a:lnTo>
                <a:lnTo>
                  <a:pt x="9145270" y="0"/>
                </a:lnTo>
                <a:lnTo>
                  <a:pt x="0" y="0"/>
                </a:lnTo>
                <a:lnTo>
                  <a:pt x="0" y="31750"/>
                </a:lnTo>
                <a:close/>
              </a:path>
            </a:pathLst>
          </a:custGeom>
          <a:solidFill>
            <a:srgbClr val="A43F2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7" name="object 77"/>
          <p:cNvSpPr/>
          <p:nvPr/>
        </p:nvSpPr>
        <p:spPr>
          <a:xfrm>
            <a:off x="-1270" y="2348229"/>
            <a:ext cx="9145270" cy="30480"/>
          </a:xfrm>
          <a:custGeom>
            <a:avLst/>
            <a:gdLst/>
            <a:ahLst/>
            <a:cxnLst/>
            <a:rect l="l" t="t" r="r" b="b"/>
            <a:pathLst>
              <a:path w="9145270" h="30480">
                <a:moveTo>
                  <a:pt x="0" y="30480"/>
                </a:moveTo>
                <a:lnTo>
                  <a:pt x="9145270" y="30480"/>
                </a:lnTo>
                <a:lnTo>
                  <a:pt x="9145270" y="0"/>
                </a:lnTo>
                <a:lnTo>
                  <a:pt x="0" y="0"/>
                </a:lnTo>
                <a:lnTo>
                  <a:pt x="0" y="30480"/>
                </a:lnTo>
                <a:close/>
              </a:path>
            </a:pathLst>
          </a:custGeom>
          <a:solidFill>
            <a:srgbClr val="A5402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8" name="object 78"/>
          <p:cNvSpPr/>
          <p:nvPr/>
        </p:nvSpPr>
        <p:spPr>
          <a:xfrm>
            <a:off x="-1270" y="2378710"/>
            <a:ext cx="9145270" cy="31750"/>
          </a:xfrm>
          <a:custGeom>
            <a:avLst/>
            <a:gdLst/>
            <a:ahLst/>
            <a:cxnLst/>
            <a:rect l="l" t="t" r="r" b="b"/>
            <a:pathLst>
              <a:path w="9145270" h="31750">
                <a:moveTo>
                  <a:pt x="0" y="31750"/>
                </a:moveTo>
                <a:lnTo>
                  <a:pt x="9145270" y="31750"/>
                </a:lnTo>
                <a:lnTo>
                  <a:pt x="9145270" y="0"/>
                </a:lnTo>
                <a:lnTo>
                  <a:pt x="0" y="0"/>
                </a:lnTo>
                <a:lnTo>
                  <a:pt x="0" y="31750"/>
                </a:lnTo>
                <a:close/>
              </a:path>
            </a:pathLst>
          </a:custGeom>
          <a:solidFill>
            <a:srgbClr val="A6402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9" name="object 79"/>
          <p:cNvSpPr/>
          <p:nvPr/>
        </p:nvSpPr>
        <p:spPr>
          <a:xfrm>
            <a:off x="-1270" y="2410460"/>
            <a:ext cx="9145270" cy="31750"/>
          </a:xfrm>
          <a:custGeom>
            <a:avLst/>
            <a:gdLst/>
            <a:ahLst/>
            <a:cxnLst/>
            <a:rect l="l" t="t" r="r" b="b"/>
            <a:pathLst>
              <a:path w="9145270" h="31750">
                <a:moveTo>
                  <a:pt x="0" y="31750"/>
                </a:moveTo>
                <a:lnTo>
                  <a:pt x="9145270" y="31750"/>
                </a:lnTo>
                <a:lnTo>
                  <a:pt x="9145270" y="0"/>
                </a:lnTo>
                <a:lnTo>
                  <a:pt x="0" y="0"/>
                </a:lnTo>
                <a:lnTo>
                  <a:pt x="0" y="31750"/>
                </a:lnTo>
                <a:close/>
              </a:path>
            </a:pathLst>
          </a:custGeom>
          <a:solidFill>
            <a:srgbClr val="A7402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0" name="object 80"/>
          <p:cNvSpPr/>
          <p:nvPr/>
        </p:nvSpPr>
        <p:spPr>
          <a:xfrm>
            <a:off x="-1270" y="2442210"/>
            <a:ext cx="9145270" cy="30480"/>
          </a:xfrm>
          <a:custGeom>
            <a:avLst/>
            <a:gdLst/>
            <a:ahLst/>
            <a:cxnLst/>
            <a:rect l="l" t="t" r="r" b="b"/>
            <a:pathLst>
              <a:path w="9145270" h="30480">
                <a:moveTo>
                  <a:pt x="0" y="30479"/>
                </a:moveTo>
                <a:lnTo>
                  <a:pt x="9145270" y="30479"/>
                </a:lnTo>
                <a:lnTo>
                  <a:pt x="9145270" y="0"/>
                </a:lnTo>
                <a:lnTo>
                  <a:pt x="0" y="0"/>
                </a:lnTo>
                <a:lnTo>
                  <a:pt x="0" y="30479"/>
                </a:lnTo>
                <a:close/>
              </a:path>
            </a:pathLst>
          </a:custGeom>
          <a:solidFill>
            <a:srgbClr val="A8412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1" name="object 81"/>
          <p:cNvSpPr/>
          <p:nvPr/>
        </p:nvSpPr>
        <p:spPr>
          <a:xfrm>
            <a:off x="-1270" y="2472689"/>
            <a:ext cx="9145270" cy="31750"/>
          </a:xfrm>
          <a:custGeom>
            <a:avLst/>
            <a:gdLst/>
            <a:ahLst/>
            <a:cxnLst/>
            <a:rect l="l" t="t" r="r" b="b"/>
            <a:pathLst>
              <a:path w="9145270" h="31750">
                <a:moveTo>
                  <a:pt x="0" y="31750"/>
                </a:moveTo>
                <a:lnTo>
                  <a:pt x="9145270" y="31750"/>
                </a:lnTo>
                <a:lnTo>
                  <a:pt x="9145270" y="0"/>
                </a:lnTo>
                <a:lnTo>
                  <a:pt x="0" y="0"/>
                </a:lnTo>
                <a:lnTo>
                  <a:pt x="0" y="31750"/>
                </a:lnTo>
                <a:close/>
              </a:path>
            </a:pathLst>
          </a:custGeom>
          <a:solidFill>
            <a:srgbClr val="A9412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2" name="object 82"/>
          <p:cNvSpPr/>
          <p:nvPr/>
        </p:nvSpPr>
        <p:spPr>
          <a:xfrm>
            <a:off x="-1270" y="2504439"/>
            <a:ext cx="9145270" cy="31750"/>
          </a:xfrm>
          <a:custGeom>
            <a:avLst/>
            <a:gdLst/>
            <a:ahLst/>
            <a:cxnLst/>
            <a:rect l="l" t="t" r="r" b="b"/>
            <a:pathLst>
              <a:path w="9145270" h="31750">
                <a:moveTo>
                  <a:pt x="0" y="31750"/>
                </a:moveTo>
                <a:lnTo>
                  <a:pt x="9145270" y="31750"/>
                </a:lnTo>
                <a:lnTo>
                  <a:pt x="9145270" y="0"/>
                </a:lnTo>
                <a:lnTo>
                  <a:pt x="0" y="0"/>
                </a:lnTo>
                <a:lnTo>
                  <a:pt x="0" y="31750"/>
                </a:lnTo>
                <a:close/>
              </a:path>
            </a:pathLst>
          </a:custGeom>
          <a:solidFill>
            <a:srgbClr val="AA422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3" name="object 83"/>
          <p:cNvSpPr/>
          <p:nvPr/>
        </p:nvSpPr>
        <p:spPr>
          <a:xfrm>
            <a:off x="-1270" y="2536189"/>
            <a:ext cx="9145270" cy="30480"/>
          </a:xfrm>
          <a:custGeom>
            <a:avLst/>
            <a:gdLst/>
            <a:ahLst/>
            <a:cxnLst/>
            <a:rect l="l" t="t" r="r" b="b"/>
            <a:pathLst>
              <a:path w="9145270" h="30480">
                <a:moveTo>
                  <a:pt x="0" y="30480"/>
                </a:moveTo>
                <a:lnTo>
                  <a:pt x="9145270" y="30480"/>
                </a:lnTo>
                <a:lnTo>
                  <a:pt x="9145270" y="0"/>
                </a:lnTo>
                <a:lnTo>
                  <a:pt x="0" y="0"/>
                </a:lnTo>
                <a:lnTo>
                  <a:pt x="0" y="30480"/>
                </a:lnTo>
                <a:close/>
              </a:path>
            </a:pathLst>
          </a:custGeom>
          <a:solidFill>
            <a:srgbClr val="AB422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4" name="object 84"/>
          <p:cNvSpPr/>
          <p:nvPr/>
        </p:nvSpPr>
        <p:spPr>
          <a:xfrm>
            <a:off x="-1270" y="2566670"/>
            <a:ext cx="9145270" cy="31750"/>
          </a:xfrm>
          <a:custGeom>
            <a:avLst/>
            <a:gdLst/>
            <a:ahLst/>
            <a:cxnLst/>
            <a:rect l="l" t="t" r="r" b="b"/>
            <a:pathLst>
              <a:path w="9145270" h="31750">
                <a:moveTo>
                  <a:pt x="0" y="31750"/>
                </a:moveTo>
                <a:lnTo>
                  <a:pt x="9145270" y="31750"/>
                </a:lnTo>
                <a:lnTo>
                  <a:pt x="9145270" y="0"/>
                </a:lnTo>
                <a:lnTo>
                  <a:pt x="0" y="0"/>
                </a:lnTo>
                <a:lnTo>
                  <a:pt x="0" y="31750"/>
                </a:lnTo>
                <a:close/>
              </a:path>
            </a:pathLst>
          </a:custGeom>
          <a:solidFill>
            <a:srgbClr val="AC422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5" name="object 85"/>
          <p:cNvSpPr/>
          <p:nvPr/>
        </p:nvSpPr>
        <p:spPr>
          <a:xfrm>
            <a:off x="-1270" y="2598420"/>
            <a:ext cx="9145270" cy="31750"/>
          </a:xfrm>
          <a:custGeom>
            <a:avLst/>
            <a:gdLst/>
            <a:ahLst/>
            <a:cxnLst/>
            <a:rect l="l" t="t" r="r" b="b"/>
            <a:pathLst>
              <a:path w="9145270" h="31750">
                <a:moveTo>
                  <a:pt x="0" y="31750"/>
                </a:moveTo>
                <a:lnTo>
                  <a:pt x="9145270" y="31750"/>
                </a:lnTo>
                <a:lnTo>
                  <a:pt x="9145270" y="0"/>
                </a:lnTo>
                <a:lnTo>
                  <a:pt x="0" y="0"/>
                </a:lnTo>
                <a:lnTo>
                  <a:pt x="0" y="31750"/>
                </a:lnTo>
                <a:close/>
              </a:path>
            </a:pathLst>
          </a:custGeom>
          <a:solidFill>
            <a:srgbClr val="AD432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6" name="object 86"/>
          <p:cNvSpPr/>
          <p:nvPr/>
        </p:nvSpPr>
        <p:spPr>
          <a:xfrm>
            <a:off x="-1270" y="2630170"/>
            <a:ext cx="9145270" cy="30480"/>
          </a:xfrm>
          <a:custGeom>
            <a:avLst/>
            <a:gdLst/>
            <a:ahLst/>
            <a:cxnLst/>
            <a:rect l="l" t="t" r="r" b="b"/>
            <a:pathLst>
              <a:path w="9145270" h="30480">
                <a:moveTo>
                  <a:pt x="0" y="30479"/>
                </a:moveTo>
                <a:lnTo>
                  <a:pt x="9145270" y="30479"/>
                </a:lnTo>
                <a:lnTo>
                  <a:pt x="9145270" y="0"/>
                </a:lnTo>
                <a:lnTo>
                  <a:pt x="0" y="0"/>
                </a:lnTo>
                <a:lnTo>
                  <a:pt x="0" y="30479"/>
                </a:lnTo>
                <a:close/>
              </a:path>
            </a:pathLst>
          </a:custGeom>
          <a:solidFill>
            <a:srgbClr val="AE432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7" name="object 87"/>
          <p:cNvSpPr/>
          <p:nvPr/>
        </p:nvSpPr>
        <p:spPr>
          <a:xfrm>
            <a:off x="-1270" y="2660650"/>
            <a:ext cx="9145270" cy="31750"/>
          </a:xfrm>
          <a:custGeom>
            <a:avLst/>
            <a:gdLst/>
            <a:ahLst/>
            <a:cxnLst/>
            <a:rect l="l" t="t" r="r" b="b"/>
            <a:pathLst>
              <a:path w="9145270" h="31750">
                <a:moveTo>
                  <a:pt x="0" y="31750"/>
                </a:moveTo>
                <a:lnTo>
                  <a:pt x="9145270" y="31750"/>
                </a:lnTo>
                <a:lnTo>
                  <a:pt x="9145270" y="0"/>
                </a:lnTo>
                <a:lnTo>
                  <a:pt x="0" y="0"/>
                </a:lnTo>
                <a:lnTo>
                  <a:pt x="0" y="31750"/>
                </a:lnTo>
                <a:close/>
              </a:path>
            </a:pathLst>
          </a:custGeom>
          <a:solidFill>
            <a:srgbClr val="AF442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8" name="object 88"/>
          <p:cNvSpPr/>
          <p:nvPr/>
        </p:nvSpPr>
        <p:spPr>
          <a:xfrm>
            <a:off x="-1270" y="2692400"/>
            <a:ext cx="9145270" cy="31750"/>
          </a:xfrm>
          <a:custGeom>
            <a:avLst/>
            <a:gdLst/>
            <a:ahLst/>
            <a:cxnLst/>
            <a:rect l="l" t="t" r="r" b="b"/>
            <a:pathLst>
              <a:path w="9145270" h="31750">
                <a:moveTo>
                  <a:pt x="0" y="31750"/>
                </a:moveTo>
                <a:lnTo>
                  <a:pt x="9145270" y="31750"/>
                </a:lnTo>
                <a:lnTo>
                  <a:pt x="9145270" y="0"/>
                </a:lnTo>
                <a:lnTo>
                  <a:pt x="0" y="0"/>
                </a:lnTo>
                <a:lnTo>
                  <a:pt x="0" y="31750"/>
                </a:lnTo>
                <a:close/>
              </a:path>
            </a:pathLst>
          </a:custGeom>
          <a:solidFill>
            <a:srgbClr val="B0442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9" name="object 89"/>
          <p:cNvSpPr/>
          <p:nvPr/>
        </p:nvSpPr>
        <p:spPr>
          <a:xfrm>
            <a:off x="-1270" y="2724150"/>
            <a:ext cx="9145270" cy="30480"/>
          </a:xfrm>
          <a:custGeom>
            <a:avLst/>
            <a:gdLst/>
            <a:ahLst/>
            <a:cxnLst/>
            <a:rect l="l" t="t" r="r" b="b"/>
            <a:pathLst>
              <a:path w="9145270" h="30480">
                <a:moveTo>
                  <a:pt x="0" y="30479"/>
                </a:moveTo>
                <a:lnTo>
                  <a:pt x="9145270" y="30479"/>
                </a:lnTo>
                <a:lnTo>
                  <a:pt x="9145270" y="0"/>
                </a:lnTo>
                <a:lnTo>
                  <a:pt x="0" y="0"/>
                </a:lnTo>
                <a:lnTo>
                  <a:pt x="0" y="30479"/>
                </a:lnTo>
                <a:close/>
              </a:path>
            </a:pathLst>
          </a:custGeom>
          <a:solidFill>
            <a:srgbClr val="B1442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0" name="object 90"/>
          <p:cNvSpPr/>
          <p:nvPr/>
        </p:nvSpPr>
        <p:spPr>
          <a:xfrm>
            <a:off x="-1270" y="2754629"/>
            <a:ext cx="9145270" cy="31750"/>
          </a:xfrm>
          <a:custGeom>
            <a:avLst/>
            <a:gdLst/>
            <a:ahLst/>
            <a:cxnLst/>
            <a:rect l="l" t="t" r="r" b="b"/>
            <a:pathLst>
              <a:path w="9145270" h="31750">
                <a:moveTo>
                  <a:pt x="0" y="31750"/>
                </a:moveTo>
                <a:lnTo>
                  <a:pt x="9145270" y="31750"/>
                </a:lnTo>
                <a:lnTo>
                  <a:pt x="9145270" y="0"/>
                </a:lnTo>
                <a:lnTo>
                  <a:pt x="0" y="0"/>
                </a:lnTo>
                <a:lnTo>
                  <a:pt x="0" y="31750"/>
                </a:lnTo>
                <a:close/>
              </a:path>
            </a:pathLst>
          </a:custGeom>
          <a:solidFill>
            <a:srgbClr val="B2452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1" name="object 91"/>
          <p:cNvSpPr/>
          <p:nvPr/>
        </p:nvSpPr>
        <p:spPr>
          <a:xfrm>
            <a:off x="-1270" y="2786379"/>
            <a:ext cx="9145270" cy="31750"/>
          </a:xfrm>
          <a:custGeom>
            <a:avLst/>
            <a:gdLst/>
            <a:ahLst/>
            <a:cxnLst/>
            <a:rect l="l" t="t" r="r" b="b"/>
            <a:pathLst>
              <a:path w="9145270" h="31750">
                <a:moveTo>
                  <a:pt x="0" y="31750"/>
                </a:moveTo>
                <a:lnTo>
                  <a:pt x="9145270" y="31750"/>
                </a:lnTo>
                <a:lnTo>
                  <a:pt x="9145270" y="0"/>
                </a:lnTo>
                <a:lnTo>
                  <a:pt x="0" y="0"/>
                </a:lnTo>
                <a:lnTo>
                  <a:pt x="0" y="31750"/>
                </a:lnTo>
                <a:close/>
              </a:path>
            </a:pathLst>
          </a:custGeom>
          <a:solidFill>
            <a:srgbClr val="B3452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2" name="object 92"/>
          <p:cNvSpPr/>
          <p:nvPr/>
        </p:nvSpPr>
        <p:spPr>
          <a:xfrm>
            <a:off x="-1270" y="2818129"/>
            <a:ext cx="9145270" cy="30480"/>
          </a:xfrm>
          <a:custGeom>
            <a:avLst/>
            <a:gdLst/>
            <a:ahLst/>
            <a:cxnLst/>
            <a:rect l="l" t="t" r="r" b="b"/>
            <a:pathLst>
              <a:path w="9145270" h="30480">
                <a:moveTo>
                  <a:pt x="0" y="30480"/>
                </a:moveTo>
                <a:lnTo>
                  <a:pt x="9145270" y="30480"/>
                </a:lnTo>
                <a:lnTo>
                  <a:pt x="9145270" y="0"/>
                </a:lnTo>
                <a:lnTo>
                  <a:pt x="0" y="0"/>
                </a:lnTo>
                <a:lnTo>
                  <a:pt x="0" y="30480"/>
                </a:lnTo>
                <a:close/>
              </a:path>
            </a:pathLst>
          </a:custGeom>
          <a:solidFill>
            <a:srgbClr val="B4462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3" name="object 93"/>
          <p:cNvSpPr/>
          <p:nvPr/>
        </p:nvSpPr>
        <p:spPr>
          <a:xfrm>
            <a:off x="-1270" y="2848610"/>
            <a:ext cx="9145270" cy="31750"/>
          </a:xfrm>
          <a:custGeom>
            <a:avLst/>
            <a:gdLst/>
            <a:ahLst/>
            <a:cxnLst/>
            <a:rect l="l" t="t" r="r" b="b"/>
            <a:pathLst>
              <a:path w="9145270" h="31750">
                <a:moveTo>
                  <a:pt x="0" y="31750"/>
                </a:moveTo>
                <a:lnTo>
                  <a:pt x="9145270" y="31750"/>
                </a:lnTo>
                <a:lnTo>
                  <a:pt x="9145270" y="0"/>
                </a:lnTo>
                <a:lnTo>
                  <a:pt x="0" y="0"/>
                </a:lnTo>
                <a:lnTo>
                  <a:pt x="0" y="31750"/>
                </a:lnTo>
                <a:close/>
              </a:path>
            </a:pathLst>
          </a:custGeom>
          <a:solidFill>
            <a:srgbClr val="B5462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4" name="object 94"/>
          <p:cNvSpPr/>
          <p:nvPr/>
        </p:nvSpPr>
        <p:spPr>
          <a:xfrm>
            <a:off x="-1270" y="2880360"/>
            <a:ext cx="9145270" cy="31750"/>
          </a:xfrm>
          <a:custGeom>
            <a:avLst/>
            <a:gdLst/>
            <a:ahLst/>
            <a:cxnLst/>
            <a:rect l="l" t="t" r="r" b="b"/>
            <a:pathLst>
              <a:path w="9145270" h="31750">
                <a:moveTo>
                  <a:pt x="0" y="31750"/>
                </a:moveTo>
                <a:lnTo>
                  <a:pt x="9145270" y="31750"/>
                </a:lnTo>
                <a:lnTo>
                  <a:pt x="9145270" y="0"/>
                </a:lnTo>
                <a:lnTo>
                  <a:pt x="0" y="0"/>
                </a:lnTo>
                <a:lnTo>
                  <a:pt x="0" y="31750"/>
                </a:lnTo>
                <a:close/>
              </a:path>
            </a:pathLst>
          </a:custGeom>
          <a:solidFill>
            <a:srgbClr val="B6462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5" name="object 95"/>
          <p:cNvSpPr/>
          <p:nvPr/>
        </p:nvSpPr>
        <p:spPr>
          <a:xfrm>
            <a:off x="-1270" y="2912110"/>
            <a:ext cx="9145270" cy="30480"/>
          </a:xfrm>
          <a:custGeom>
            <a:avLst/>
            <a:gdLst/>
            <a:ahLst/>
            <a:cxnLst/>
            <a:rect l="l" t="t" r="r" b="b"/>
            <a:pathLst>
              <a:path w="9145270" h="30480">
                <a:moveTo>
                  <a:pt x="0" y="30479"/>
                </a:moveTo>
                <a:lnTo>
                  <a:pt x="9145270" y="30479"/>
                </a:lnTo>
                <a:lnTo>
                  <a:pt x="9145270" y="0"/>
                </a:lnTo>
                <a:lnTo>
                  <a:pt x="0" y="0"/>
                </a:lnTo>
                <a:lnTo>
                  <a:pt x="0" y="30479"/>
                </a:lnTo>
                <a:close/>
              </a:path>
            </a:pathLst>
          </a:custGeom>
          <a:solidFill>
            <a:srgbClr val="B7473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6" name="object 96"/>
          <p:cNvSpPr/>
          <p:nvPr/>
        </p:nvSpPr>
        <p:spPr>
          <a:xfrm>
            <a:off x="-1270" y="2942589"/>
            <a:ext cx="9145270" cy="31750"/>
          </a:xfrm>
          <a:custGeom>
            <a:avLst/>
            <a:gdLst/>
            <a:ahLst/>
            <a:cxnLst/>
            <a:rect l="l" t="t" r="r" b="b"/>
            <a:pathLst>
              <a:path w="9145270" h="31750">
                <a:moveTo>
                  <a:pt x="0" y="31750"/>
                </a:moveTo>
                <a:lnTo>
                  <a:pt x="9145270" y="31750"/>
                </a:lnTo>
                <a:lnTo>
                  <a:pt x="9145270" y="0"/>
                </a:lnTo>
                <a:lnTo>
                  <a:pt x="0" y="0"/>
                </a:lnTo>
                <a:lnTo>
                  <a:pt x="0" y="31750"/>
                </a:lnTo>
                <a:close/>
              </a:path>
            </a:pathLst>
          </a:custGeom>
          <a:solidFill>
            <a:srgbClr val="B8473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7" name="object 97"/>
          <p:cNvSpPr/>
          <p:nvPr/>
        </p:nvSpPr>
        <p:spPr>
          <a:xfrm>
            <a:off x="-1270" y="2974339"/>
            <a:ext cx="9145270" cy="31750"/>
          </a:xfrm>
          <a:custGeom>
            <a:avLst/>
            <a:gdLst/>
            <a:ahLst/>
            <a:cxnLst/>
            <a:rect l="l" t="t" r="r" b="b"/>
            <a:pathLst>
              <a:path w="9145270" h="31750">
                <a:moveTo>
                  <a:pt x="0" y="31750"/>
                </a:moveTo>
                <a:lnTo>
                  <a:pt x="9145270" y="31750"/>
                </a:lnTo>
                <a:lnTo>
                  <a:pt x="9145270" y="0"/>
                </a:lnTo>
                <a:lnTo>
                  <a:pt x="0" y="0"/>
                </a:lnTo>
                <a:lnTo>
                  <a:pt x="0" y="31750"/>
                </a:lnTo>
                <a:close/>
              </a:path>
            </a:pathLst>
          </a:custGeom>
          <a:solidFill>
            <a:srgbClr val="B9473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8" name="object 98"/>
          <p:cNvSpPr/>
          <p:nvPr/>
        </p:nvSpPr>
        <p:spPr>
          <a:xfrm>
            <a:off x="-1270" y="3006089"/>
            <a:ext cx="9145270" cy="30480"/>
          </a:xfrm>
          <a:custGeom>
            <a:avLst/>
            <a:gdLst/>
            <a:ahLst/>
            <a:cxnLst/>
            <a:rect l="l" t="t" r="r" b="b"/>
            <a:pathLst>
              <a:path w="9145270" h="30480">
                <a:moveTo>
                  <a:pt x="0" y="30480"/>
                </a:moveTo>
                <a:lnTo>
                  <a:pt x="9145270" y="30480"/>
                </a:lnTo>
                <a:lnTo>
                  <a:pt x="9145270" y="0"/>
                </a:lnTo>
                <a:lnTo>
                  <a:pt x="0" y="0"/>
                </a:lnTo>
                <a:lnTo>
                  <a:pt x="0" y="30480"/>
                </a:lnTo>
                <a:close/>
              </a:path>
            </a:pathLst>
          </a:custGeom>
          <a:solidFill>
            <a:srgbClr val="BA483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9" name="object 99"/>
          <p:cNvSpPr/>
          <p:nvPr/>
        </p:nvSpPr>
        <p:spPr>
          <a:xfrm>
            <a:off x="-1270" y="3036570"/>
            <a:ext cx="9145270" cy="31750"/>
          </a:xfrm>
          <a:custGeom>
            <a:avLst/>
            <a:gdLst/>
            <a:ahLst/>
            <a:cxnLst/>
            <a:rect l="l" t="t" r="r" b="b"/>
            <a:pathLst>
              <a:path w="9145270" h="31750">
                <a:moveTo>
                  <a:pt x="0" y="31750"/>
                </a:moveTo>
                <a:lnTo>
                  <a:pt x="9145270" y="31750"/>
                </a:lnTo>
                <a:lnTo>
                  <a:pt x="9145270" y="0"/>
                </a:lnTo>
                <a:lnTo>
                  <a:pt x="0" y="0"/>
                </a:lnTo>
                <a:lnTo>
                  <a:pt x="0" y="31750"/>
                </a:lnTo>
                <a:close/>
              </a:path>
            </a:pathLst>
          </a:custGeom>
          <a:solidFill>
            <a:srgbClr val="BB483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0" name="object 100"/>
          <p:cNvSpPr/>
          <p:nvPr/>
        </p:nvSpPr>
        <p:spPr>
          <a:xfrm>
            <a:off x="-1270" y="3068320"/>
            <a:ext cx="9145270" cy="31750"/>
          </a:xfrm>
          <a:custGeom>
            <a:avLst/>
            <a:gdLst/>
            <a:ahLst/>
            <a:cxnLst/>
            <a:rect l="l" t="t" r="r" b="b"/>
            <a:pathLst>
              <a:path w="9145270" h="31750">
                <a:moveTo>
                  <a:pt x="0" y="31750"/>
                </a:moveTo>
                <a:lnTo>
                  <a:pt x="9145270" y="31750"/>
                </a:lnTo>
                <a:lnTo>
                  <a:pt x="9145270" y="0"/>
                </a:lnTo>
                <a:lnTo>
                  <a:pt x="0" y="0"/>
                </a:lnTo>
                <a:lnTo>
                  <a:pt x="0" y="31750"/>
                </a:lnTo>
                <a:close/>
              </a:path>
            </a:pathLst>
          </a:custGeom>
          <a:solidFill>
            <a:srgbClr val="BC493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1" name="object 101"/>
          <p:cNvSpPr/>
          <p:nvPr/>
        </p:nvSpPr>
        <p:spPr>
          <a:xfrm>
            <a:off x="-1270" y="3100070"/>
            <a:ext cx="9145270" cy="30480"/>
          </a:xfrm>
          <a:custGeom>
            <a:avLst/>
            <a:gdLst/>
            <a:ahLst/>
            <a:cxnLst/>
            <a:rect l="l" t="t" r="r" b="b"/>
            <a:pathLst>
              <a:path w="9145270" h="30480">
                <a:moveTo>
                  <a:pt x="0" y="30479"/>
                </a:moveTo>
                <a:lnTo>
                  <a:pt x="9145270" y="30479"/>
                </a:lnTo>
                <a:lnTo>
                  <a:pt x="9145270" y="0"/>
                </a:lnTo>
                <a:lnTo>
                  <a:pt x="0" y="0"/>
                </a:lnTo>
                <a:lnTo>
                  <a:pt x="0" y="30479"/>
                </a:lnTo>
                <a:close/>
              </a:path>
            </a:pathLst>
          </a:custGeom>
          <a:solidFill>
            <a:srgbClr val="BD493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2" name="object 102"/>
          <p:cNvSpPr/>
          <p:nvPr/>
        </p:nvSpPr>
        <p:spPr>
          <a:xfrm>
            <a:off x="-1270" y="3130550"/>
            <a:ext cx="9145270" cy="31750"/>
          </a:xfrm>
          <a:custGeom>
            <a:avLst/>
            <a:gdLst/>
            <a:ahLst/>
            <a:cxnLst/>
            <a:rect l="l" t="t" r="r" b="b"/>
            <a:pathLst>
              <a:path w="9145270" h="31750">
                <a:moveTo>
                  <a:pt x="0" y="31750"/>
                </a:moveTo>
                <a:lnTo>
                  <a:pt x="9145270" y="31750"/>
                </a:lnTo>
                <a:lnTo>
                  <a:pt x="9145270" y="0"/>
                </a:lnTo>
                <a:lnTo>
                  <a:pt x="0" y="0"/>
                </a:lnTo>
                <a:lnTo>
                  <a:pt x="0" y="31750"/>
                </a:lnTo>
                <a:close/>
              </a:path>
            </a:pathLst>
          </a:custGeom>
          <a:solidFill>
            <a:srgbClr val="BE49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3" name="object 103"/>
          <p:cNvSpPr/>
          <p:nvPr/>
        </p:nvSpPr>
        <p:spPr>
          <a:xfrm>
            <a:off x="-1270" y="3162300"/>
            <a:ext cx="9145270" cy="31750"/>
          </a:xfrm>
          <a:custGeom>
            <a:avLst/>
            <a:gdLst/>
            <a:ahLst/>
            <a:cxnLst/>
            <a:rect l="l" t="t" r="r" b="b"/>
            <a:pathLst>
              <a:path w="9145270" h="31750">
                <a:moveTo>
                  <a:pt x="0" y="31750"/>
                </a:moveTo>
                <a:lnTo>
                  <a:pt x="9145270" y="31750"/>
                </a:lnTo>
                <a:lnTo>
                  <a:pt x="9145270" y="0"/>
                </a:lnTo>
                <a:lnTo>
                  <a:pt x="0" y="0"/>
                </a:lnTo>
                <a:lnTo>
                  <a:pt x="0" y="31750"/>
                </a:lnTo>
                <a:close/>
              </a:path>
            </a:pathLst>
          </a:custGeom>
          <a:solidFill>
            <a:srgbClr val="BF4A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4" name="object 104"/>
          <p:cNvSpPr/>
          <p:nvPr/>
        </p:nvSpPr>
        <p:spPr>
          <a:xfrm>
            <a:off x="-1270" y="3194050"/>
            <a:ext cx="9145270" cy="30480"/>
          </a:xfrm>
          <a:custGeom>
            <a:avLst/>
            <a:gdLst/>
            <a:ahLst/>
            <a:cxnLst/>
            <a:rect l="l" t="t" r="r" b="b"/>
            <a:pathLst>
              <a:path w="9145270" h="30480">
                <a:moveTo>
                  <a:pt x="0" y="30479"/>
                </a:moveTo>
                <a:lnTo>
                  <a:pt x="9145270" y="30479"/>
                </a:lnTo>
                <a:lnTo>
                  <a:pt x="9145270" y="0"/>
                </a:lnTo>
                <a:lnTo>
                  <a:pt x="0" y="0"/>
                </a:lnTo>
                <a:lnTo>
                  <a:pt x="0" y="30479"/>
                </a:lnTo>
                <a:close/>
              </a:path>
            </a:pathLst>
          </a:custGeom>
          <a:solidFill>
            <a:srgbClr val="C04A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5" name="object 105"/>
          <p:cNvSpPr/>
          <p:nvPr/>
        </p:nvSpPr>
        <p:spPr>
          <a:xfrm>
            <a:off x="-1270" y="3224529"/>
            <a:ext cx="9145270" cy="31750"/>
          </a:xfrm>
          <a:custGeom>
            <a:avLst/>
            <a:gdLst/>
            <a:ahLst/>
            <a:cxnLst/>
            <a:rect l="l" t="t" r="r" b="b"/>
            <a:pathLst>
              <a:path w="9145270" h="31750">
                <a:moveTo>
                  <a:pt x="0" y="31750"/>
                </a:moveTo>
                <a:lnTo>
                  <a:pt x="9145270" y="31750"/>
                </a:lnTo>
                <a:lnTo>
                  <a:pt x="9145270" y="0"/>
                </a:lnTo>
                <a:lnTo>
                  <a:pt x="0" y="0"/>
                </a:lnTo>
                <a:lnTo>
                  <a:pt x="0" y="31750"/>
                </a:lnTo>
                <a:close/>
              </a:path>
            </a:pathLst>
          </a:custGeom>
          <a:solidFill>
            <a:srgbClr val="C14B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6" name="object 106"/>
          <p:cNvSpPr/>
          <p:nvPr/>
        </p:nvSpPr>
        <p:spPr>
          <a:xfrm>
            <a:off x="-1270" y="3256279"/>
            <a:ext cx="9145270" cy="31750"/>
          </a:xfrm>
          <a:custGeom>
            <a:avLst/>
            <a:gdLst/>
            <a:ahLst/>
            <a:cxnLst/>
            <a:rect l="l" t="t" r="r" b="b"/>
            <a:pathLst>
              <a:path w="9145270" h="31750">
                <a:moveTo>
                  <a:pt x="0" y="31750"/>
                </a:moveTo>
                <a:lnTo>
                  <a:pt x="9145270" y="31750"/>
                </a:lnTo>
                <a:lnTo>
                  <a:pt x="9145270" y="0"/>
                </a:lnTo>
                <a:lnTo>
                  <a:pt x="0" y="0"/>
                </a:lnTo>
                <a:lnTo>
                  <a:pt x="0" y="31750"/>
                </a:lnTo>
                <a:close/>
              </a:path>
            </a:pathLst>
          </a:custGeom>
          <a:solidFill>
            <a:srgbClr val="C24B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7" name="object 107"/>
          <p:cNvSpPr/>
          <p:nvPr/>
        </p:nvSpPr>
        <p:spPr>
          <a:xfrm>
            <a:off x="-1270" y="3288029"/>
            <a:ext cx="9145270" cy="30480"/>
          </a:xfrm>
          <a:custGeom>
            <a:avLst/>
            <a:gdLst/>
            <a:ahLst/>
            <a:cxnLst/>
            <a:rect l="l" t="t" r="r" b="b"/>
            <a:pathLst>
              <a:path w="9145270" h="30479">
                <a:moveTo>
                  <a:pt x="0" y="30480"/>
                </a:moveTo>
                <a:lnTo>
                  <a:pt x="9145270" y="30480"/>
                </a:lnTo>
                <a:lnTo>
                  <a:pt x="9145270" y="0"/>
                </a:lnTo>
                <a:lnTo>
                  <a:pt x="0" y="0"/>
                </a:lnTo>
                <a:lnTo>
                  <a:pt x="0" y="30480"/>
                </a:lnTo>
                <a:close/>
              </a:path>
            </a:pathLst>
          </a:custGeom>
          <a:solidFill>
            <a:srgbClr val="C34B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8" name="object 108"/>
          <p:cNvSpPr/>
          <p:nvPr/>
        </p:nvSpPr>
        <p:spPr>
          <a:xfrm>
            <a:off x="-1270" y="3318509"/>
            <a:ext cx="9145270" cy="31750"/>
          </a:xfrm>
          <a:custGeom>
            <a:avLst/>
            <a:gdLst/>
            <a:ahLst/>
            <a:cxnLst/>
            <a:rect l="l" t="t" r="r" b="b"/>
            <a:pathLst>
              <a:path w="9145270" h="31750">
                <a:moveTo>
                  <a:pt x="0" y="31750"/>
                </a:moveTo>
                <a:lnTo>
                  <a:pt x="9145270" y="31750"/>
                </a:lnTo>
                <a:lnTo>
                  <a:pt x="9145270" y="0"/>
                </a:lnTo>
                <a:lnTo>
                  <a:pt x="0" y="0"/>
                </a:lnTo>
                <a:lnTo>
                  <a:pt x="0" y="31750"/>
                </a:lnTo>
                <a:close/>
              </a:path>
            </a:pathLst>
          </a:custGeom>
          <a:solidFill>
            <a:srgbClr val="C44C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9" name="object 109"/>
          <p:cNvSpPr/>
          <p:nvPr/>
        </p:nvSpPr>
        <p:spPr>
          <a:xfrm>
            <a:off x="-1270" y="3350259"/>
            <a:ext cx="9145270" cy="31750"/>
          </a:xfrm>
          <a:custGeom>
            <a:avLst/>
            <a:gdLst/>
            <a:ahLst/>
            <a:cxnLst/>
            <a:rect l="l" t="t" r="r" b="b"/>
            <a:pathLst>
              <a:path w="9145270" h="31750">
                <a:moveTo>
                  <a:pt x="0" y="31750"/>
                </a:moveTo>
                <a:lnTo>
                  <a:pt x="9145270" y="31750"/>
                </a:lnTo>
                <a:lnTo>
                  <a:pt x="9145270" y="0"/>
                </a:lnTo>
                <a:lnTo>
                  <a:pt x="0" y="0"/>
                </a:lnTo>
                <a:lnTo>
                  <a:pt x="0" y="31750"/>
                </a:lnTo>
                <a:close/>
              </a:path>
            </a:pathLst>
          </a:custGeom>
          <a:solidFill>
            <a:srgbClr val="C54C3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0" name="object 110"/>
          <p:cNvSpPr/>
          <p:nvPr/>
        </p:nvSpPr>
        <p:spPr>
          <a:xfrm>
            <a:off x="-1270" y="3382009"/>
            <a:ext cx="9145270" cy="30480"/>
          </a:xfrm>
          <a:custGeom>
            <a:avLst/>
            <a:gdLst/>
            <a:ahLst/>
            <a:cxnLst/>
            <a:rect l="l" t="t" r="r" b="b"/>
            <a:pathLst>
              <a:path w="9145270" h="30479">
                <a:moveTo>
                  <a:pt x="0" y="30479"/>
                </a:moveTo>
                <a:lnTo>
                  <a:pt x="9145270" y="30479"/>
                </a:lnTo>
                <a:lnTo>
                  <a:pt x="9145270" y="0"/>
                </a:lnTo>
                <a:lnTo>
                  <a:pt x="0" y="0"/>
                </a:lnTo>
                <a:lnTo>
                  <a:pt x="0" y="30479"/>
                </a:lnTo>
                <a:close/>
              </a:path>
            </a:pathLst>
          </a:custGeom>
          <a:solidFill>
            <a:srgbClr val="C64D3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1" name="object 111"/>
          <p:cNvSpPr/>
          <p:nvPr/>
        </p:nvSpPr>
        <p:spPr>
          <a:xfrm>
            <a:off x="-1270" y="3412490"/>
            <a:ext cx="9145270" cy="31750"/>
          </a:xfrm>
          <a:custGeom>
            <a:avLst/>
            <a:gdLst/>
            <a:ahLst/>
            <a:cxnLst/>
            <a:rect l="l" t="t" r="r" b="b"/>
            <a:pathLst>
              <a:path w="9145270" h="31750">
                <a:moveTo>
                  <a:pt x="0" y="31750"/>
                </a:moveTo>
                <a:lnTo>
                  <a:pt x="9145270" y="31750"/>
                </a:lnTo>
                <a:lnTo>
                  <a:pt x="9145270" y="0"/>
                </a:lnTo>
                <a:lnTo>
                  <a:pt x="0" y="0"/>
                </a:lnTo>
                <a:lnTo>
                  <a:pt x="0" y="31750"/>
                </a:lnTo>
                <a:close/>
              </a:path>
            </a:pathLst>
          </a:custGeom>
          <a:solidFill>
            <a:srgbClr val="C74D3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2" name="object 112"/>
          <p:cNvSpPr/>
          <p:nvPr/>
        </p:nvSpPr>
        <p:spPr>
          <a:xfrm>
            <a:off x="-1270" y="3444240"/>
            <a:ext cx="9145270" cy="31750"/>
          </a:xfrm>
          <a:custGeom>
            <a:avLst/>
            <a:gdLst/>
            <a:ahLst/>
            <a:cxnLst/>
            <a:rect l="l" t="t" r="r" b="b"/>
            <a:pathLst>
              <a:path w="9145270" h="31750">
                <a:moveTo>
                  <a:pt x="0" y="31750"/>
                </a:moveTo>
                <a:lnTo>
                  <a:pt x="9145270" y="31750"/>
                </a:lnTo>
                <a:lnTo>
                  <a:pt x="9145270" y="0"/>
                </a:lnTo>
                <a:lnTo>
                  <a:pt x="0" y="0"/>
                </a:lnTo>
                <a:lnTo>
                  <a:pt x="0" y="31750"/>
                </a:lnTo>
                <a:close/>
              </a:path>
            </a:pathLst>
          </a:custGeom>
          <a:solidFill>
            <a:srgbClr val="C94E3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3" name="object 113"/>
          <p:cNvSpPr/>
          <p:nvPr/>
        </p:nvSpPr>
        <p:spPr>
          <a:xfrm>
            <a:off x="-1270" y="3475990"/>
            <a:ext cx="9145270" cy="30480"/>
          </a:xfrm>
          <a:custGeom>
            <a:avLst/>
            <a:gdLst/>
            <a:ahLst/>
            <a:cxnLst/>
            <a:rect l="l" t="t" r="r" b="b"/>
            <a:pathLst>
              <a:path w="9145270" h="30479">
                <a:moveTo>
                  <a:pt x="0" y="30480"/>
                </a:moveTo>
                <a:lnTo>
                  <a:pt x="9145270" y="30480"/>
                </a:lnTo>
                <a:lnTo>
                  <a:pt x="9145270" y="0"/>
                </a:lnTo>
                <a:lnTo>
                  <a:pt x="0" y="0"/>
                </a:lnTo>
                <a:lnTo>
                  <a:pt x="0" y="30480"/>
                </a:lnTo>
                <a:close/>
              </a:path>
            </a:pathLst>
          </a:custGeom>
          <a:solidFill>
            <a:srgbClr val="C84E3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4" name="object 114"/>
          <p:cNvSpPr/>
          <p:nvPr/>
        </p:nvSpPr>
        <p:spPr>
          <a:xfrm>
            <a:off x="-1270" y="3506470"/>
            <a:ext cx="9145270" cy="31750"/>
          </a:xfrm>
          <a:custGeom>
            <a:avLst/>
            <a:gdLst/>
            <a:ahLst/>
            <a:cxnLst/>
            <a:rect l="l" t="t" r="r" b="b"/>
            <a:pathLst>
              <a:path w="9145270" h="31750">
                <a:moveTo>
                  <a:pt x="0" y="31750"/>
                </a:moveTo>
                <a:lnTo>
                  <a:pt x="9145270" y="31750"/>
                </a:lnTo>
                <a:lnTo>
                  <a:pt x="9145270" y="0"/>
                </a:lnTo>
                <a:lnTo>
                  <a:pt x="0" y="0"/>
                </a:lnTo>
                <a:lnTo>
                  <a:pt x="0" y="31750"/>
                </a:lnTo>
                <a:close/>
              </a:path>
            </a:pathLst>
          </a:custGeom>
          <a:solidFill>
            <a:srgbClr val="C74D3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5" name="object 115"/>
          <p:cNvSpPr/>
          <p:nvPr/>
        </p:nvSpPr>
        <p:spPr>
          <a:xfrm>
            <a:off x="-1270" y="3538220"/>
            <a:ext cx="9145270" cy="31750"/>
          </a:xfrm>
          <a:custGeom>
            <a:avLst/>
            <a:gdLst/>
            <a:ahLst/>
            <a:cxnLst/>
            <a:rect l="l" t="t" r="r" b="b"/>
            <a:pathLst>
              <a:path w="9145270" h="31750">
                <a:moveTo>
                  <a:pt x="0" y="31750"/>
                </a:moveTo>
                <a:lnTo>
                  <a:pt x="9145270" y="31750"/>
                </a:lnTo>
                <a:lnTo>
                  <a:pt x="9145270" y="0"/>
                </a:lnTo>
                <a:lnTo>
                  <a:pt x="0" y="0"/>
                </a:lnTo>
                <a:lnTo>
                  <a:pt x="0" y="31750"/>
                </a:lnTo>
                <a:close/>
              </a:path>
            </a:pathLst>
          </a:custGeom>
          <a:solidFill>
            <a:srgbClr val="C64D3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6" name="object 116"/>
          <p:cNvSpPr/>
          <p:nvPr/>
        </p:nvSpPr>
        <p:spPr>
          <a:xfrm>
            <a:off x="-1270" y="3569970"/>
            <a:ext cx="9145270" cy="30480"/>
          </a:xfrm>
          <a:custGeom>
            <a:avLst/>
            <a:gdLst/>
            <a:ahLst/>
            <a:cxnLst/>
            <a:rect l="l" t="t" r="r" b="b"/>
            <a:pathLst>
              <a:path w="9145270" h="30479">
                <a:moveTo>
                  <a:pt x="0" y="30479"/>
                </a:moveTo>
                <a:lnTo>
                  <a:pt x="9145270" y="30479"/>
                </a:lnTo>
                <a:lnTo>
                  <a:pt x="9145270" y="0"/>
                </a:lnTo>
                <a:lnTo>
                  <a:pt x="0" y="0"/>
                </a:lnTo>
                <a:lnTo>
                  <a:pt x="0" y="30479"/>
                </a:lnTo>
                <a:close/>
              </a:path>
            </a:pathLst>
          </a:custGeom>
          <a:solidFill>
            <a:srgbClr val="C54D3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7" name="object 117"/>
          <p:cNvSpPr/>
          <p:nvPr/>
        </p:nvSpPr>
        <p:spPr>
          <a:xfrm>
            <a:off x="-1270" y="3600450"/>
            <a:ext cx="9145270" cy="31750"/>
          </a:xfrm>
          <a:custGeom>
            <a:avLst/>
            <a:gdLst/>
            <a:ahLst/>
            <a:cxnLst/>
            <a:rect l="l" t="t" r="r" b="b"/>
            <a:pathLst>
              <a:path w="9145270" h="31750">
                <a:moveTo>
                  <a:pt x="0" y="31750"/>
                </a:moveTo>
                <a:lnTo>
                  <a:pt x="9145270" y="31750"/>
                </a:lnTo>
                <a:lnTo>
                  <a:pt x="9145270" y="0"/>
                </a:lnTo>
                <a:lnTo>
                  <a:pt x="0" y="0"/>
                </a:lnTo>
                <a:lnTo>
                  <a:pt x="0" y="31750"/>
                </a:lnTo>
                <a:close/>
              </a:path>
            </a:pathLst>
          </a:custGeom>
          <a:solidFill>
            <a:srgbClr val="C44C3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8" name="object 118"/>
          <p:cNvSpPr/>
          <p:nvPr/>
        </p:nvSpPr>
        <p:spPr>
          <a:xfrm>
            <a:off x="-1270" y="3632200"/>
            <a:ext cx="9145270" cy="31750"/>
          </a:xfrm>
          <a:custGeom>
            <a:avLst/>
            <a:gdLst/>
            <a:ahLst/>
            <a:cxnLst/>
            <a:rect l="l" t="t" r="r" b="b"/>
            <a:pathLst>
              <a:path w="9145270" h="31750">
                <a:moveTo>
                  <a:pt x="0" y="31750"/>
                </a:moveTo>
                <a:lnTo>
                  <a:pt x="9145270" y="31750"/>
                </a:lnTo>
                <a:lnTo>
                  <a:pt x="9145270" y="0"/>
                </a:lnTo>
                <a:lnTo>
                  <a:pt x="0" y="0"/>
                </a:lnTo>
                <a:lnTo>
                  <a:pt x="0" y="31750"/>
                </a:lnTo>
                <a:close/>
              </a:path>
            </a:pathLst>
          </a:custGeom>
          <a:solidFill>
            <a:srgbClr val="C34C3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9" name="object 119"/>
          <p:cNvSpPr/>
          <p:nvPr/>
        </p:nvSpPr>
        <p:spPr>
          <a:xfrm>
            <a:off x="-1270" y="3663950"/>
            <a:ext cx="9145270" cy="30480"/>
          </a:xfrm>
          <a:custGeom>
            <a:avLst/>
            <a:gdLst/>
            <a:ahLst/>
            <a:cxnLst/>
            <a:rect l="l" t="t" r="r" b="b"/>
            <a:pathLst>
              <a:path w="9145270" h="30479">
                <a:moveTo>
                  <a:pt x="0" y="30479"/>
                </a:moveTo>
                <a:lnTo>
                  <a:pt x="9145270" y="30479"/>
                </a:lnTo>
                <a:lnTo>
                  <a:pt x="9145270" y="0"/>
                </a:lnTo>
                <a:lnTo>
                  <a:pt x="0" y="0"/>
                </a:lnTo>
                <a:lnTo>
                  <a:pt x="0" y="30479"/>
                </a:lnTo>
                <a:close/>
              </a:path>
            </a:pathLst>
          </a:custGeom>
          <a:solidFill>
            <a:srgbClr val="C24B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0" name="object 120"/>
          <p:cNvSpPr/>
          <p:nvPr/>
        </p:nvSpPr>
        <p:spPr>
          <a:xfrm>
            <a:off x="-1270" y="3694429"/>
            <a:ext cx="9145270" cy="31750"/>
          </a:xfrm>
          <a:custGeom>
            <a:avLst/>
            <a:gdLst/>
            <a:ahLst/>
            <a:cxnLst/>
            <a:rect l="l" t="t" r="r" b="b"/>
            <a:pathLst>
              <a:path w="9145270" h="31750">
                <a:moveTo>
                  <a:pt x="0" y="31750"/>
                </a:moveTo>
                <a:lnTo>
                  <a:pt x="9145270" y="31750"/>
                </a:lnTo>
                <a:lnTo>
                  <a:pt x="9145270" y="0"/>
                </a:lnTo>
                <a:lnTo>
                  <a:pt x="0" y="0"/>
                </a:lnTo>
                <a:lnTo>
                  <a:pt x="0" y="31750"/>
                </a:lnTo>
                <a:close/>
              </a:path>
            </a:pathLst>
          </a:custGeom>
          <a:solidFill>
            <a:srgbClr val="C14B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1" name="object 121"/>
          <p:cNvSpPr/>
          <p:nvPr/>
        </p:nvSpPr>
        <p:spPr>
          <a:xfrm>
            <a:off x="-1270" y="3726179"/>
            <a:ext cx="9145270" cy="31750"/>
          </a:xfrm>
          <a:custGeom>
            <a:avLst/>
            <a:gdLst/>
            <a:ahLst/>
            <a:cxnLst/>
            <a:rect l="l" t="t" r="r" b="b"/>
            <a:pathLst>
              <a:path w="9145270" h="31750">
                <a:moveTo>
                  <a:pt x="0" y="31750"/>
                </a:moveTo>
                <a:lnTo>
                  <a:pt x="9145270" y="31750"/>
                </a:lnTo>
                <a:lnTo>
                  <a:pt x="9145270" y="0"/>
                </a:lnTo>
                <a:lnTo>
                  <a:pt x="0" y="0"/>
                </a:lnTo>
                <a:lnTo>
                  <a:pt x="0" y="31750"/>
                </a:lnTo>
                <a:close/>
              </a:path>
            </a:pathLst>
          </a:custGeom>
          <a:solidFill>
            <a:srgbClr val="C04B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2" name="object 122"/>
          <p:cNvSpPr/>
          <p:nvPr/>
        </p:nvSpPr>
        <p:spPr>
          <a:xfrm>
            <a:off x="-1270" y="3757929"/>
            <a:ext cx="9145270" cy="30480"/>
          </a:xfrm>
          <a:custGeom>
            <a:avLst/>
            <a:gdLst/>
            <a:ahLst/>
            <a:cxnLst/>
            <a:rect l="l" t="t" r="r" b="b"/>
            <a:pathLst>
              <a:path w="9145270" h="30479">
                <a:moveTo>
                  <a:pt x="0" y="30479"/>
                </a:moveTo>
                <a:lnTo>
                  <a:pt x="9145270" y="30479"/>
                </a:lnTo>
                <a:lnTo>
                  <a:pt x="9145270" y="0"/>
                </a:lnTo>
                <a:lnTo>
                  <a:pt x="0" y="0"/>
                </a:lnTo>
                <a:lnTo>
                  <a:pt x="0" y="30479"/>
                </a:lnTo>
                <a:close/>
              </a:path>
            </a:pathLst>
          </a:custGeom>
          <a:solidFill>
            <a:srgbClr val="BF4A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3" name="object 123"/>
          <p:cNvSpPr/>
          <p:nvPr/>
        </p:nvSpPr>
        <p:spPr>
          <a:xfrm>
            <a:off x="-1270" y="3788409"/>
            <a:ext cx="9145270" cy="31750"/>
          </a:xfrm>
          <a:custGeom>
            <a:avLst/>
            <a:gdLst/>
            <a:ahLst/>
            <a:cxnLst/>
            <a:rect l="l" t="t" r="r" b="b"/>
            <a:pathLst>
              <a:path w="9145270" h="31750">
                <a:moveTo>
                  <a:pt x="0" y="31750"/>
                </a:moveTo>
                <a:lnTo>
                  <a:pt x="9145270" y="31750"/>
                </a:lnTo>
                <a:lnTo>
                  <a:pt x="9145270" y="0"/>
                </a:lnTo>
                <a:lnTo>
                  <a:pt x="0" y="0"/>
                </a:lnTo>
                <a:lnTo>
                  <a:pt x="0" y="31750"/>
                </a:lnTo>
                <a:close/>
              </a:path>
            </a:pathLst>
          </a:custGeom>
          <a:solidFill>
            <a:srgbClr val="BE4A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4" name="object 124"/>
          <p:cNvSpPr/>
          <p:nvPr/>
        </p:nvSpPr>
        <p:spPr>
          <a:xfrm>
            <a:off x="-1270" y="3820159"/>
            <a:ext cx="9145270" cy="31750"/>
          </a:xfrm>
          <a:custGeom>
            <a:avLst/>
            <a:gdLst/>
            <a:ahLst/>
            <a:cxnLst/>
            <a:rect l="l" t="t" r="r" b="b"/>
            <a:pathLst>
              <a:path w="9145270" h="31750">
                <a:moveTo>
                  <a:pt x="0" y="31750"/>
                </a:moveTo>
                <a:lnTo>
                  <a:pt x="9145270" y="31750"/>
                </a:lnTo>
                <a:lnTo>
                  <a:pt x="9145270" y="0"/>
                </a:lnTo>
                <a:lnTo>
                  <a:pt x="0" y="0"/>
                </a:lnTo>
                <a:lnTo>
                  <a:pt x="0" y="31750"/>
                </a:lnTo>
                <a:close/>
              </a:path>
            </a:pathLst>
          </a:custGeom>
          <a:solidFill>
            <a:srgbClr val="BD49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5" name="object 125"/>
          <p:cNvSpPr/>
          <p:nvPr/>
        </p:nvSpPr>
        <p:spPr>
          <a:xfrm>
            <a:off x="-1270" y="3851909"/>
            <a:ext cx="9145270" cy="30480"/>
          </a:xfrm>
          <a:custGeom>
            <a:avLst/>
            <a:gdLst/>
            <a:ahLst/>
            <a:cxnLst/>
            <a:rect l="l" t="t" r="r" b="b"/>
            <a:pathLst>
              <a:path w="9145270" h="30479">
                <a:moveTo>
                  <a:pt x="0" y="30479"/>
                </a:moveTo>
                <a:lnTo>
                  <a:pt x="9145270" y="30479"/>
                </a:lnTo>
                <a:lnTo>
                  <a:pt x="9145270" y="0"/>
                </a:lnTo>
                <a:lnTo>
                  <a:pt x="0" y="0"/>
                </a:lnTo>
                <a:lnTo>
                  <a:pt x="0" y="30479"/>
                </a:lnTo>
                <a:close/>
              </a:path>
            </a:pathLst>
          </a:custGeom>
          <a:solidFill>
            <a:srgbClr val="BC49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6" name="object 126"/>
          <p:cNvSpPr/>
          <p:nvPr/>
        </p:nvSpPr>
        <p:spPr>
          <a:xfrm>
            <a:off x="-1270" y="3882390"/>
            <a:ext cx="9145270" cy="31750"/>
          </a:xfrm>
          <a:custGeom>
            <a:avLst/>
            <a:gdLst/>
            <a:ahLst/>
            <a:cxnLst/>
            <a:rect l="l" t="t" r="r" b="b"/>
            <a:pathLst>
              <a:path w="9145270" h="31750">
                <a:moveTo>
                  <a:pt x="0" y="31750"/>
                </a:moveTo>
                <a:lnTo>
                  <a:pt x="9145270" y="31750"/>
                </a:lnTo>
                <a:lnTo>
                  <a:pt x="9145270" y="0"/>
                </a:lnTo>
                <a:lnTo>
                  <a:pt x="0" y="0"/>
                </a:lnTo>
                <a:lnTo>
                  <a:pt x="0" y="31750"/>
                </a:lnTo>
                <a:close/>
              </a:path>
            </a:pathLst>
          </a:custGeom>
          <a:solidFill>
            <a:srgbClr val="BB493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7" name="object 127"/>
          <p:cNvSpPr/>
          <p:nvPr/>
        </p:nvSpPr>
        <p:spPr>
          <a:xfrm>
            <a:off x="-1270" y="3914140"/>
            <a:ext cx="9145270" cy="30480"/>
          </a:xfrm>
          <a:custGeom>
            <a:avLst/>
            <a:gdLst/>
            <a:ahLst/>
            <a:cxnLst/>
            <a:rect l="l" t="t" r="r" b="b"/>
            <a:pathLst>
              <a:path w="9145270" h="30479">
                <a:moveTo>
                  <a:pt x="0" y="30479"/>
                </a:moveTo>
                <a:lnTo>
                  <a:pt x="9145270" y="30479"/>
                </a:lnTo>
                <a:lnTo>
                  <a:pt x="9145270" y="0"/>
                </a:lnTo>
                <a:lnTo>
                  <a:pt x="0" y="0"/>
                </a:lnTo>
                <a:lnTo>
                  <a:pt x="0" y="30479"/>
                </a:lnTo>
                <a:close/>
              </a:path>
            </a:pathLst>
          </a:custGeom>
          <a:solidFill>
            <a:srgbClr val="BA483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8" name="object 128"/>
          <p:cNvSpPr/>
          <p:nvPr/>
        </p:nvSpPr>
        <p:spPr>
          <a:xfrm>
            <a:off x="-1270" y="3944620"/>
            <a:ext cx="9145270" cy="31750"/>
          </a:xfrm>
          <a:custGeom>
            <a:avLst/>
            <a:gdLst/>
            <a:ahLst/>
            <a:cxnLst/>
            <a:rect l="l" t="t" r="r" b="b"/>
            <a:pathLst>
              <a:path w="9145270" h="31750">
                <a:moveTo>
                  <a:pt x="0" y="31749"/>
                </a:moveTo>
                <a:lnTo>
                  <a:pt x="9145270" y="31749"/>
                </a:lnTo>
                <a:lnTo>
                  <a:pt x="9145270" y="0"/>
                </a:lnTo>
                <a:lnTo>
                  <a:pt x="0" y="0"/>
                </a:lnTo>
                <a:lnTo>
                  <a:pt x="0" y="31749"/>
                </a:lnTo>
                <a:close/>
              </a:path>
            </a:pathLst>
          </a:custGeom>
          <a:solidFill>
            <a:srgbClr val="B9483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9" name="object 129"/>
          <p:cNvSpPr/>
          <p:nvPr/>
        </p:nvSpPr>
        <p:spPr>
          <a:xfrm>
            <a:off x="-1270" y="3976370"/>
            <a:ext cx="9145270" cy="31750"/>
          </a:xfrm>
          <a:custGeom>
            <a:avLst/>
            <a:gdLst/>
            <a:ahLst/>
            <a:cxnLst/>
            <a:rect l="l" t="t" r="r" b="b"/>
            <a:pathLst>
              <a:path w="9145270" h="31750">
                <a:moveTo>
                  <a:pt x="0" y="31749"/>
                </a:moveTo>
                <a:lnTo>
                  <a:pt x="9145270" y="31749"/>
                </a:lnTo>
                <a:lnTo>
                  <a:pt x="9145270" y="0"/>
                </a:lnTo>
                <a:lnTo>
                  <a:pt x="0" y="0"/>
                </a:lnTo>
                <a:lnTo>
                  <a:pt x="0" y="31749"/>
                </a:lnTo>
                <a:close/>
              </a:path>
            </a:pathLst>
          </a:custGeom>
          <a:solidFill>
            <a:srgbClr val="B8473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0" name="object 130"/>
          <p:cNvSpPr/>
          <p:nvPr/>
        </p:nvSpPr>
        <p:spPr>
          <a:xfrm>
            <a:off x="-1270" y="4008120"/>
            <a:ext cx="9145270" cy="30480"/>
          </a:xfrm>
          <a:custGeom>
            <a:avLst/>
            <a:gdLst/>
            <a:ahLst/>
            <a:cxnLst/>
            <a:rect l="l" t="t" r="r" b="b"/>
            <a:pathLst>
              <a:path w="9145270" h="30479">
                <a:moveTo>
                  <a:pt x="0" y="30479"/>
                </a:moveTo>
                <a:lnTo>
                  <a:pt x="9145270" y="30479"/>
                </a:lnTo>
                <a:lnTo>
                  <a:pt x="9145270" y="0"/>
                </a:lnTo>
                <a:lnTo>
                  <a:pt x="0" y="0"/>
                </a:lnTo>
                <a:lnTo>
                  <a:pt x="0" y="30479"/>
                </a:lnTo>
                <a:close/>
              </a:path>
            </a:pathLst>
          </a:custGeom>
          <a:solidFill>
            <a:srgbClr val="B7473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1" name="object 131"/>
          <p:cNvSpPr/>
          <p:nvPr/>
        </p:nvSpPr>
        <p:spPr>
          <a:xfrm>
            <a:off x="-1270" y="4038600"/>
            <a:ext cx="9145270" cy="31750"/>
          </a:xfrm>
          <a:custGeom>
            <a:avLst/>
            <a:gdLst/>
            <a:ahLst/>
            <a:cxnLst/>
            <a:rect l="l" t="t" r="r" b="b"/>
            <a:pathLst>
              <a:path w="9145270" h="31750">
                <a:moveTo>
                  <a:pt x="0" y="31750"/>
                </a:moveTo>
                <a:lnTo>
                  <a:pt x="9145270" y="31750"/>
                </a:lnTo>
                <a:lnTo>
                  <a:pt x="9145270" y="0"/>
                </a:lnTo>
                <a:lnTo>
                  <a:pt x="0" y="0"/>
                </a:lnTo>
                <a:lnTo>
                  <a:pt x="0" y="31750"/>
                </a:lnTo>
                <a:close/>
              </a:path>
            </a:pathLst>
          </a:custGeom>
          <a:solidFill>
            <a:srgbClr val="B6473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2" name="object 132"/>
          <p:cNvSpPr/>
          <p:nvPr/>
        </p:nvSpPr>
        <p:spPr>
          <a:xfrm>
            <a:off x="-1270" y="4070350"/>
            <a:ext cx="9145270" cy="31750"/>
          </a:xfrm>
          <a:custGeom>
            <a:avLst/>
            <a:gdLst/>
            <a:ahLst/>
            <a:cxnLst/>
            <a:rect l="l" t="t" r="r" b="b"/>
            <a:pathLst>
              <a:path w="9145270" h="31750">
                <a:moveTo>
                  <a:pt x="0" y="31750"/>
                </a:moveTo>
                <a:lnTo>
                  <a:pt x="9145270" y="31750"/>
                </a:lnTo>
                <a:lnTo>
                  <a:pt x="9145270" y="0"/>
                </a:lnTo>
                <a:lnTo>
                  <a:pt x="0" y="0"/>
                </a:lnTo>
                <a:lnTo>
                  <a:pt x="0" y="31750"/>
                </a:lnTo>
                <a:close/>
              </a:path>
            </a:pathLst>
          </a:custGeom>
          <a:solidFill>
            <a:srgbClr val="B5463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3" name="object 133"/>
          <p:cNvSpPr/>
          <p:nvPr/>
        </p:nvSpPr>
        <p:spPr>
          <a:xfrm>
            <a:off x="-1270" y="4102100"/>
            <a:ext cx="9145270" cy="30480"/>
          </a:xfrm>
          <a:custGeom>
            <a:avLst/>
            <a:gdLst/>
            <a:ahLst/>
            <a:cxnLst/>
            <a:rect l="l" t="t" r="r" b="b"/>
            <a:pathLst>
              <a:path w="9145270" h="30479">
                <a:moveTo>
                  <a:pt x="0" y="30479"/>
                </a:moveTo>
                <a:lnTo>
                  <a:pt x="9145270" y="30479"/>
                </a:lnTo>
                <a:lnTo>
                  <a:pt x="9145270" y="0"/>
                </a:lnTo>
                <a:lnTo>
                  <a:pt x="0" y="0"/>
                </a:lnTo>
                <a:lnTo>
                  <a:pt x="0" y="30479"/>
                </a:lnTo>
                <a:close/>
              </a:path>
            </a:pathLst>
          </a:custGeom>
          <a:solidFill>
            <a:srgbClr val="B4463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4" name="object 134"/>
          <p:cNvSpPr/>
          <p:nvPr/>
        </p:nvSpPr>
        <p:spPr>
          <a:xfrm>
            <a:off x="-1270" y="4132579"/>
            <a:ext cx="9145270" cy="31750"/>
          </a:xfrm>
          <a:custGeom>
            <a:avLst/>
            <a:gdLst/>
            <a:ahLst/>
            <a:cxnLst/>
            <a:rect l="l" t="t" r="r" b="b"/>
            <a:pathLst>
              <a:path w="9145270" h="31750">
                <a:moveTo>
                  <a:pt x="0" y="31750"/>
                </a:moveTo>
                <a:lnTo>
                  <a:pt x="9145270" y="31750"/>
                </a:lnTo>
                <a:lnTo>
                  <a:pt x="9145270" y="0"/>
                </a:lnTo>
                <a:lnTo>
                  <a:pt x="0" y="0"/>
                </a:lnTo>
                <a:lnTo>
                  <a:pt x="0" y="31750"/>
                </a:lnTo>
                <a:close/>
              </a:path>
            </a:pathLst>
          </a:custGeom>
          <a:solidFill>
            <a:srgbClr val="B3462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5" name="object 135"/>
          <p:cNvSpPr/>
          <p:nvPr/>
        </p:nvSpPr>
        <p:spPr>
          <a:xfrm>
            <a:off x="-1270" y="4164329"/>
            <a:ext cx="9145270" cy="31750"/>
          </a:xfrm>
          <a:custGeom>
            <a:avLst/>
            <a:gdLst/>
            <a:ahLst/>
            <a:cxnLst/>
            <a:rect l="l" t="t" r="r" b="b"/>
            <a:pathLst>
              <a:path w="9145270" h="31750">
                <a:moveTo>
                  <a:pt x="0" y="31750"/>
                </a:moveTo>
                <a:lnTo>
                  <a:pt x="9145270" y="31750"/>
                </a:lnTo>
                <a:lnTo>
                  <a:pt x="9145270" y="0"/>
                </a:lnTo>
                <a:lnTo>
                  <a:pt x="0" y="0"/>
                </a:lnTo>
                <a:lnTo>
                  <a:pt x="0" y="31750"/>
                </a:lnTo>
                <a:close/>
              </a:path>
            </a:pathLst>
          </a:custGeom>
          <a:solidFill>
            <a:srgbClr val="B2452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6" name="object 136"/>
          <p:cNvSpPr/>
          <p:nvPr/>
        </p:nvSpPr>
        <p:spPr>
          <a:xfrm>
            <a:off x="-1270" y="4196079"/>
            <a:ext cx="9145270" cy="30480"/>
          </a:xfrm>
          <a:custGeom>
            <a:avLst/>
            <a:gdLst/>
            <a:ahLst/>
            <a:cxnLst/>
            <a:rect l="l" t="t" r="r" b="b"/>
            <a:pathLst>
              <a:path w="9145270" h="30479">
                <a:moveTo>
                  <a:pt x="0" y="30479"/>
                </a:moveTo>
                <a:lnTo>
                  <a:pt x="9145270" y="30479"/>
                </a:lnTo>
                <a:lnTo>
                  <a:pt x="9145270" y="0"/>
                </a:lnTo>
                <a:lnTo>
                  <a:pt x="0" y="0"/>
                </a:lnTo>
                <a:lnTo>
                  <a:pt x="0" y="30479"/>
                </a:lnTo>
                <a:close/>
              </a:path>
            </a:pathLst>
          </a:custGeom>
          <a:solidFill>
            <a:srgbClr val="B1452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7" name="object 137"/>
          <p:cNvSpPr/>
          <p:nvPr/>
        </p:nvSpPr>
        <p:spPr>
          <a:xfrm>
            <a:off x="-1270" y="4226559"/>
            <a:ext cx="9145270" cy="31750"/>
          </a:xfrm>
          <a:custGeom>
            <a:avLst/>
            <a:gdLst/>
            <a:ahLst/>
            <a:cxnLst/>
            <a:rect l="l" t="t" r="r" b="b"/>
            <a:pathLst>
              <a:path w="9145270" h="31750">
                <a:moveTo>
                  <a:pt x="0" y="31750"/>
                </a:moveTo>
                <a:lnTo>
                  <a:pt x="9145270" y="31750"/>
                </a:lnTo>
                <a:lnTo>
                  <a:pt x="9145270" y="0"/>
                </a:lnTo>
                <a:lnTo>
                  <a:pt x="0" y="0"/>
                </a:lnTo>
                <a:lnTo>
                  <a:pt x="0" y="31750"/>
                </a:lnTo>
                <a:close/>
              </a:path>
            </a:pathLst>
          </a:custGeom>
          <a:solidFill>
            <a:srgbClr val="B0442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8" name="object 138"/>
          <p:cNvSpPr/>
          <p:nvPr/>
        </p:nvSpPr>
        <p:spPr>
          <a:xfrm>
            <a:off x="-1270" y="4258309"/>
            <a:ext cx="9145270" cy="31750"/>
          </a:xfrm>
          <a:custGeom>
            <a:avLst/>
            <a:gdLst/>
            <a:ahLst/>
            <a:cxnLst/>
            <a:rect l="l" t="t" r="r" b="b"/>
            <a:pathLst>
              <a:path w="9145270" h="31750">
                <a:moveTo>
                  <a:pt x="0" y="31750"/>
                </a:moveTo>
                <a:lnTo>
                  <a:pt x="9145270" y="31750"/>
                </a:lnTo>
                <a:lnTo>
                  <a:pt x="9145270" y="0"/>
                </a:lnTo>
                <a:lnTo>
                  <a:pt x="0" y="0"/>
                </a:lnTo>
                <a:lnTo>
                  <a:pt x="0" y="31750"/>
                </a:lnTo>
                <a:close/>
              </a:path>
            </a:pathLst>
          </a:custGeom>
          <a:solidFill>
            <a:srgbClr val="AF442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9" name="object 139"/>
          <p:cNvSpPr/>
          <p:nvPr/>
        </p:nvSpPr>
        <p:spPr>
          <a:xfrm>
            <a:off x="-1270" y="4290059"/>
            <a:ext cx="9145270" cy="30480"/>
          </a:xfrm>
          <a:custGeom>
            <a:avLst/>
            <a:gdLst/>
            <a:ahLst/>
            <a:cxnLst/>
            <a:rect l="l" t="t" r="r" b="b"/>
            <a:pathLst>
              <a:path w="9145270" h="30479">
                <a:moveTo>
                  <a:pt x="0" y="30479"/>
                </a:moveTo>
                <a:lnTo>
                  <a:pt x="9145270" y="30479"/>
                </a:lnTo>
                <a:lnTo>
                  <a:pt x="9145270" y="0"/>
                </a:lnTo>
                <a:lnTo>
                  <a:pt x="0" y="0"/>
                </a:lnTo>
                <a:lnTo>
                  <a:pt x="0" y="30479"/>
                </a:lnTo>
                <a:close/>
              </a:path>
            </a:pathLst>
          </a:custGeom>
          <a:solidFill>
            <a:srgbClr val="AE442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0" name="object 140"/>
          <p:cNvSpPr/>
          <p:nvPr/>
        </p:nvSpPr>
        <p:spPr>
          <a:xfrm>
            <a:off x="-1270" y="4320540"/>
            <a:ext cx="9145270" cy="31750"/>
          </a:xfrm>
          <a:custGeom>
            <a:avLst/>
            <a:gdLst/>
            <a:ahLst/>
            <a:cxnLst/>
            <a:rect l="l" t="t" r="r" b="b"/>
            <a:pathLst>
              <a:path w="9145270" h="31750">
                <a:moveTo>
                  <a:pt x="0" y="31750"/>
                </a:moveTo>
                <a:lnTo>
                  <a:pt x="9145270" y="31750"/>
                </a:lnTo>
                <a:lnTo>
                  <a:pt x="9145270" y="0"/>
                </a:lnTo>
                <a:lnTo>
                  <a:pt x="0" y="0"/>
                </a:lnTo>
                <a:lnTo>
                  <a:pt x="0" y="31750"/>
                </a:lnTo>
                <a:close/>
              </a:path>
            </a:pathLst>
          </a:custGeom>
          <a:solidFill>
            <a:srgbClr val="AD432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1" name="object 141"/>
          <p:cNvSpPr/>
          <p:nvPr/>
        </p:nvSpPr>
        <p:spPr>
          <a:xfrm>
            <a:off x="-1270" y="4352290"/>
            <a:ext cx="9145270" cy="31750"/>
          </a:xfrm>
          <a:custGeom>
            <a:avLst/>
            <a:gdLst/>
            <a:ahLst/>
            <a:cxnLst/>
            <a:rect l="l" t="t" r="r" b="b"/>
            <a:pathLst>
              <a:path w="9145270" h="31750">
                <a:moveTo>
                  <a:pt x="0" y="31750"/>
                </a:moveTo>
                <a:lnTo>
                  <a:pt x="9145270" y="31750"/>
                </a:lnTo>
                <a:lnTo>
                  <a:pt x="9145270" y="0"/>
                </a:lnTo>
                <a:lnTo>
                  <a:pt x="0" y="0"/>
                </a:lnTo>
                <a:lnTo>
                  <a:pt x="0" y="31750"/>
                </a:lnTo>
                <a:close/>
              </a:path>
            </a:pathLst>
          </a:custGeom>
          <a:solidFill>
            <a:srgbClr val="AC432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2" name="object 142"/>
          <p:cNvSpPr/>
          <p:nvPr/>
        </p:nvSpPr>
        <p:spPr>
          <a:xfrm>
            <a:off x="-1270" y="4384040"/>
            <a:ext cx="9145270" cy="30480"/>
          </a:xfrm>
          <a:custGeom>
            <a:avLst/>
            <a:gdLst/>
            <a:ahLst/>
            <a:cxnLst/>
            <a:rect l="l" t="t" r="r" b="b"/>
            <a:pathLst>
              <a:path w="9145270" h="30479">
                <a:moveTo>
                  <a:pt x="0" y="30479"/>
                </a:moveTo>
                <a:lnTo>
                  <a:pt x="9145270" y="30479"/>
                </a:lnTo>
                <a:lnTo>
                  <a:pt x="9145270" y="0"/>
                </a:lnTo>
                <a:lnTo>
                  <a:pt x="0" y="0"/>
                </a:lnTo>
                <a:lnTo>
                  <a:pt x="0" y="30479"/>
                </a:lnTo>
                <a:close/>
              </a:path>
            </a:pathLst>
          </a:custGeom>
          <a:solidFill>
            <a:srgbClr val="AB422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3" name="object 143"/>
          <p:cNvSpPr/>
          <p:nvPr/>
        </p:nvSpPr>
        <p:spPr>
          <a:xfrm>
            <a:off x="-1270" y="4414520"/>
            <a:ext cx="9145270" cy="31750"/>
          </a:xfrm>
          <a:custGeom>
            <a:avLst/>
            <a:gdLst/>
            <a:ahLst/>
            <a:cxnLst/>
            <a:rect l="l" t="t" r="r" b="b"/>
            <a:pathLst>
              <a:path w="9145270" h="31750">
                <a:moveTo>
                  <a:pt x="0" y="31749"/>
                </a:moveTo>
                <a:lnTo>
                  <a:pt x="9145270" y="31749"/>
                </a:lnTo>
                <a:lnTo>
                  <a:pt x="9145270" y="0"/>
                </a:lnTo>
                <a:lnTo>
                  <a:pt x="0" y="0"/>
                </a:lnTo>
                <a:lnTo>
                  <a:pt x="0" y="31749"/>
                </a:lnTo>
                <a:close/>
              </a:path>
            </a:pathLst>
          </a:custGeom>
          <a:solidFill>
            <a:srgbClr val="AA422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4" name="object 144"/>
          <p:cNvSpPr/>
          <p:nvPr/>
        </p:nvSpPr>
        <p:spPr>
          <a:xfrm>
            <a:off x="-1270" y="4446270"/>
            <a:ext cx="9145270" cy="31750"/>
          </a:xfrm>
          <a:custGeom>
            <a:avLst/>
            <a:gdLst/>
            <a:ahLst/>
            <a:cxnLst/>
            <a:rect l="l" t="t" r="r" b="b"/>
            <a:pathLst>
              <a:path w="9145270" h="31750">
                <a:moveTo>
                  <a:pt x="0" y="31749"/>
                </a:moveTo>
                <a:lnTo>
                  <a:pt x="9145270" y="31749"/>
                </a:lnTo>
                <a:lnTo>
                  <a:pt x="9145270" y="0"/>
                </a:lnTo>
                <a:lnTo>
                  <a:pt x="0" y="0"/>
                </a:lnTo>
                <a:lnTo>
                  <a:pt x="0" y="31749"/>
                </a:lnTo>
                <a:close/>
              </a:path>
            </a:pathLst>
          </a:custGeom>
          <a:solidFill>
            <a:srgbClr val="A9422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5" name="object 145"/>
          <p:cNvSpPr/>
          <p:nvPr/>
        </p:nvSpPr>
        <p:spPr>
          <a:xfrm>
            <a:off x="-1270" y="4478020"/>
            <a:ext cx="9145270" cy="30480"/>
          </a:xfrm>
          <a:custGeom>
            <a:avLst/>
            <a:gdLst/>
            <a:ahLst/>
            <a:cxnLst/>
            <a:rect l="l" t="t" r="r" b="b"/>
            <a:pathLst>
              <a:path w="9145270" h="30479">
                <a:moveTo>
                  <a:pt x="0" y="30479"/>
                </a:moveTo>
                <a:lnTo>
                  <a:pt x="9145270" y="30479"/>
                </a:lnTo>
                <a:lnTo>
                  <a:pt x="9145270" y="0"/>
                </a:lnTo>
                <a:lnTo>
                  <a:pt x="0" y="0"/>
                </a:lnTo>
                <a:lnTo>
                  <a:pt x="0" y="30479"/>
                </a:lnTo>
                <a:close/>
              </a:path>
            </a:pathLst>
          </a:custGeom>
          <a:solidFill>
            <a:srgbClr val="A8412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6" name="object 146"/>
          <p:cNvSpPr/>
          <p:nvPr/>
        </p:nvSpPr>
        <p:spPr>
          <a:xfrm>
            <a:off x="-1270" y="4508500"/>
            <a:ext cx="9145270" cy="31750"/>
          </a:xfrm>
          <a:custGeom>
            <a:avLst/>
            <a:gdLst/>
            <a:ahLst/>
            <a:cxnLst/>
            <a:rect l="l" t="t" r="r" b="b"/>
            <a:pathLst>
              <a:path w="9145270" h="31750">
                <a:moveTo>
                  <a:pt x="0" y="31750"/>
                </a:moveTo>
                <a:lnTo>
                  <a:pt x="9145270" y="31750"/>
                </a:lnTo>
                <a:lnTo>
                  <a:pt x="9145270" y="0"/>
                </a:lnTo>
                <a:lnTo>
                  <a:pt x="0" y="0"/>
                </a:lnTo>
                <a:lnTo>
                  <a:pt x="0" y="31750"/>
                </a:lnTo>
                <a:close/>
              </a:path>
            </a:pathLst>
          </a:custGeom>
          <a:solidFill>
            <a:srgbClr val="A7412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7" name="object 147"/>
          <p:cNvSpPr/>
          <p:nvPr/>
        </p:nvSpPr>
        <p:spPr>
          <a:xfrm>
            <a:off x="-1270" y="4540250"/>
            <a:ext cx="9145270" cy="31750"/>
          </a:xfrm>
          <a:custGeom>
            <a:avLst/>
            <a:gdLst/>
            <a:ahLst/>
            <a:cxnLst/>
            <a:rect l="l" t="t" r="r" b="b"/>
            <a:pathLst>
              <a:path w="9145270" h="31750">
                <a:moveTo>
                  <a:pt x="0" y="31750"/>
                </a:moveTo>
                <a:lnTo>
                  <a:pt x="9145270" y="31750"/>
                </a:lnTo>
                <a:lnTo>
                  <a:pt x="9145270" y="0"/>
                </a:lnTo>
                <a:lnTo>
                  <a:pt x="0" y="0"/>
                </a:lnTo>
                <a:lnTo>
                  <a:pt x="0" y="31750"/>
                </a:lnTo>
                <a:close/>
              </a:path>
            </a:pathLst>
          </a:custGeom>
          <a:solidFill>
            <a:srgbClr val="A6402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8" name="object 148"/>
          <p:cNvSpPr/>
          <p:nvPr/>
        </p:nvSpPr>
        <p:spPr>
          <a:xfrm>
            <a:off x="-1270" y="4572000"/>
            <a:ext cx="9145270" cy="30480"/>
          </a:xfrm>
          <a:custGeom>
            <a:avLst/>
            <a:gdLst/>
            <a:ahLst/>
            <a:cxnLst/>
            <a:rect l="l" t="t" r="r" b="b"/>
            <a:pathLst>
              <a:path w="9145270" h="30479">
                <a:moveTo>
                  <a:pt x="0" y="30479"/>
                </a:moveTo>
                <a:lnTo>
                  <a:pt x="9145270" y="30479"/>
                </a:lnTo>
                <a:lnTo>
                  <a:pt x="9145270" y="0"/>
                </a:lnTo>
                <a:lnTo>
                  <a:pt x="0" y="0"/>
                </a:lnTo>
                <a:lnTo>
                  <a:pt x="0" y="30479"/>
                </a:lnTo>
                <a:close/>
              </a:path>
            </a:pathLst>
          </a:custGeom>
          <a:solidFill>
            <a:srgbClr val="A5402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9" name="object 149"/>
          <p:cNvSpPr/>
          <p:nvPr/>
        </p:nvSpPr>
        <p:spPr>
          <a:xfrm>
            <a:off x="-1270" y="4602479"/>
            <a:ext cx="9145270" cy="31750"/>
          </a:xfrm>
          <a:custGeom>
            <a:avLst/>
            <a:gdLst/>
            <a:ahLst/>
            <a:cxnLst/>
            <a:rect l="l" t="t" r="r" b="b"/>
            <a:pathLst>
              <a:path w="9145270" h="31750">
                <a:moveTo>
                  <a:pt x="0" y="31750"/>
                </a:moveTo>
                <a:lnTo>
                  <a:pt x="9145270" y="31750"/>
                </a:lnTo>
                <a:lnTo>
                  <a:pt x="9145270" y="0"/>
                </a:lnTo>
                <a:lnTo>
                  <a:pt x="0" y="0"/>
                </a:lnTo>
                <a:lnTo>
                  <a:pt x="0" y="31750"/>
                </a:lnTo>
                <a:close/>
              </a:path>
            </a:pathLst>
          </a:custGeom>
          <a:solidFill>
            <a:srgbClr val="A4402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0" name="object 150"/>
          <p:cNvSpPr/>
          <p:nvPr/>
        </p:nvSpPr>
        <p:spPr>
          <a:xfrm>
            <a:off x="-1270" y="4634229"/>
            <a:ext cx="9145270" cy="31750"/>
          </a:xfrm>
          <a:custGeom>
            <a:avLst/>
            <a:gdLst/>
            <a:ahLst/>
            <a:cxnLst/>
            <a:rect l="l" t="t" r="r" b="b"/>
            <a:pathLst>
              <a:path w="9145270" h="31750">
                <a:moveTo>
                  <a:pt x="0" y="31750"/>
                </a:moveTo>
                <a:lnTo>
                  <a:pt x="9145270" y="31750"/>
                </a:lnTo>
                <a:lnTo>
                  <a:pt x="9145270" y="0"/>
                </a:lnTo>
                <a:lnTo>
                  <a:pt x="0" y="0"/>
                </a:lnTo>
                <a:lnTo>
                  <a:pt x="0" y="31750"/>
                </a:lnTo>
                <a:close/>
              </a:path>
            </a:pathLst>
          </a:custGeom>
          <a:solidFill>
            <a:srgbClr val="A33F2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1" name="object 151"/>
          <p:cNvSpPr/>
          <p:nvPr/>
        </p:nvSpPr>
        <p:spPr>
          <a:xfrm>
            <a:off x="-1270" y="4665979"/>
            <a:ext cx="9145270" cy="30480"/>
          </a:xfrm>
          <a:custGeom>
            <a:avLst/>
            <a:gdLst/>
            <a:ahLst/>
            <a:cxnLst/>
            <a:rect l="l" t="t" r="r" b="b"/>
            <a:pathLst>
              <a:path w="9145270" h="30479">
                <a:moveTo>
                  <a:pt x="0" y="30479"/>
                </a:moveTo>
                <a:lnTo>
                  <a:pt x="9145270" y="30479"/>
                </a:lnTo>
                <a:lnTo>
                  <a:pt x="9145270" y="0"/>
                </a:lnTo>
                <a:lnTo>
                  <a:pt x="0" y="0"/>
                </a:lnTo>
                <a:lnTo>
                  <a:pt x="0" y="30479"/>
                </a:lnTo>
                <a:close/>
              </a:path>
            </a:pathLst>
          </a:custGeom>
          <a:solidFill>
            <a:srgbClr val="A23F2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2" name="object 152"/>
          <p:cNvSpPr/>
          <p:nvPr/>
        </p:nvSpPr>
        <p:spPr>
          <a:xfrm>
            <a:off x="-1270" y="4696459"/>
            <a:ext cx="9145270" cy="31750"/>
          </a:xfrm>
          <a:custGeom>
            <a:avLst/>
            <a:gdLst/>
            <a:ahLst/>
            <a:cxnLst/>
            <a:rect l="l" t="t" r="r" b="b"/>
            <a:pathLst>
              <a:path w="9145270" h="31750">
                <a:moveTo>
                  <a:pt x="0" y="31750"/>
                </a:moveTo>
                <a:lnTo>
                  <a:pt x="9145270" y="31750"/>
                </a:lnTo>
                <a:lnTo>
                  <a:pt x="9145270" y="0"/>
                </a:lnTo>
                <a:lnTo>
                  <a:pt x="0" y="0"/>
                </a:lnTo>
                <a:lnTo>
                  <a:pt x="0" y="31750"/>
                </a:lnTo>
                <a:close/>
              </a:path>
            </a:pathLst>
          </a:custGeom>
          <a:solidFill>
            <a:srgbClr val="A13F2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3" name="object 153"/>
          <p:cNvSpPr/>
          <p:nvPr/>
        </p:nvSpPr>
        <p:spPr>
          <a:xfrm>
            <a:off x="-1270" y="4728209"/>
            <a:ext cx="9145270" cy="31750"/>
          </a:xfrm>
          <a:custGeom>
            <a:avLst/>
            <a:gdLst/>
            <a:ahLst/>
            <a:cxnLst/>
            <a:rect l="l" t="t" r="r" b="b"/>
            <a:pathLst>
              <a:path w="9145270" h="31750">
                <a:moveTo>
                  <a:pt x="0" y="31750"/>
                </a:moveTo>
                <a:lnTo>
                  <a:pt x="9145270" y="31750"/>
                </a:lnTo>
                <a:lnTo>
                  <a:pt x="9145270" y="0"/>
                </a:lnTo>
                <a:lnTo>
                  <a:pt x="0" y="0"/>
                </a:lnTo>
                <a:lnTo>
                  <a:pt x="0" y="31750"/>
                </a:lnTo>
                <a:close/>
              </a:path>
            </a:pathLst>
          </a:custGeom>
          <a:solidFill>
            <a:srgbClr val="A03E2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4" name="object 154"/>
          <p:cNvSpPr/>
          <p:nvPr/>
        </p:nvSpPr>
        <p:spPr>
          <a:xfrm>
            <a:off x="-1270" y="4759959"/>
            <a:ext cx="9145270" cy="30480"/>
          </a:xfrm>
          <a:custGeom>
            <a:avLst/>
            <a:gdLst/>
            <a:ahLst/>
            <a:cxnLst/>
            <a:rect l="l" t="t" r="r" b="b"/>
            <a:pathLst>
              <a:path w="9145270" h="30479">
                <a:moveTo>
                  <a:pt x="0" y="30479"/>
                </a:moveTo>
                <a:lnTo>
                  <a:pt x="9145270" y="30479"/>
                </a:lnTo>
                <a:lnTo>
                  <a:pt x="9145270" y="0"/>
                </a:lnTo>
                <a:lnTo>
                  <a:pt x="0" y="0"/>
                </a:lnTo>
                <a:lnTo>
                  <a:pt x="0" y="30479"/>
                </a:lnTo>
                <a:close/>
              </a:path>
            </a:pathLst>
          </a:custGeom>
          <a:solidFill>
            <a:srgbClr val="9F3E2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5" name="object 155"/>
          <p:cNvSpPr/>
          <p:nvPr/>
        </p:nvSpPr>
        <p:spPr>
          <a:xfrm>
            <a:off x="-1270" y="4790440"/>
            <a:ext cx="9145270" cy="31750"/>
          </a:xfrm>
          <a:custGeom>
            <a:avLst/>
            <a:gdLst/>
            <a:ahLst/>
            <a:cxnLst/>
            <a:rect l="l" t="t" r="r" b="b"/>
            <a:pathLst>
              <a:path w="9145270" h="31750">
                <a:moveTo>
                  <a:pt x="0" y="31750"/>
                </a:moveTo>
                <a:lnTo>
                  <a:pt x="9145270" y="31750"/>
                </a:lnTo>
                <a:lnTo>
                  <a:pt x="9145270" y="0"/>
                </a:lnTo>
                <a:lnTo>
                  <a:pt x="0" y="0"/>
                </a:lnTo>
                <a:lnTo>
                  <a:pt x="0" y="31750"/>
                </a:lnTo>
                <a:close/>
              </a:path>
            </a:pathLst>
          </a:custGeom>
          <a:solidFill>
            <a:srgbClr val="9E3D2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6" name="object 156"/>
          <p:cNvSpPr/>
          <p:nvPr/>
        </p:nvSpPr>
        <p:spPr>
          <a:xfrm>
            <a:off x="-1270" y="4822190"/>
            <a:ext cx="9145270" cy="31750"/>
          </a:xfrm>
          <a:custGeom>
            <a:avLst/>
            <a:gdLst/>
            <a:ahLst/>
            <a:cxnLst/>
            <a:rect l="l" t="t" r="r" b="b"/>
            <a:pathLst>
              <a:path w="9145270" h="31750">
                <a:moveTo>
                  <a:pt x="0" y="31750"/>
                </a:moveTo>
                <a:lnTo>
                  <a:pt x="9145270" y="31750"/>
                </a:lnTo>
                <a:lnTo>
                  <a:pt x="9145270" y="0"/>
                </a:lnTo>
                <a:lnTo>
                  <a:pt x="0" y="0"/>
                </a:lnTo>
                <a:lnTo>
                  <a:pt x="0" y="31750"/>
                </a:lnTo>
                <a:close/>
              </a:path>
            </a:pathLst>
          </a:custGeom>
          <a:solidFill>
            <a:srgbClr val="9D3D2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7" name="object 157"/>
          <p:cNvSpPr/>
          <p:nvPr/>
        </p:nvSpPr>
        <p:spPr>
          <a:xfrm>
            <a:off x="-1270" y="4853940"/>
            <a:ext cx="9145270" cy="30480"/>
          </a:xfrm>
          <a:custGeom>
            <a:avLst/>
            <a:gdLst/>
            <a:ahLst/>
            <a:cxnLst/>
            <a:rect l="l" t="t" r="r" b="b"/>
            <a:pathLst>
              <a:path w="9145270" h="30479">
                <a:moveTo>
                  <a:pt x="0" y="30479"/>
                </a:moveTo>
                <a:lnTo>
                  <a:pt x="9145270" y="30479"/>
                </a:lnTo>
                <a:lnTo>
                  <a:pt x="9145270" y="0"/>
                </a:lnTo>
                <a:lnTo>
                  <a:pt x="0" y="0"/>
                </a:lnTo>
                <a:lnTo>
                  <a:pt x="0" y="30479"/>
                </a:lnTo>
                <a:close/>
              </a:path>
            </a:pathLst>
          </a:custGeom>
          <a:solidFill>
            <a:srgbClr val="9C3D2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8" name="object 158"/>
          <p:cNvSpPr/>
          <p:nvPr/>
        </p:nvSpPr>
        <p:spPr>
          <a:xfrm>
            <a:off x="-1270" y="4884420"/>
            <a:ext cx="9145270" cy="31750"/>
          </a:xfrm>
          <a:custGeom>
            <a:avLst/>
            <a:gdLst/>
            <a:ahLst/>
            <a:cxnLst/>
            <a:rect l="l" t="t" r="r" b="b"/>
            <a:pathLst>
              <a:path w="9145270" h="31750">
                <a:moveTo>
                  <a:pt x="0" y="31749"/>
                </a:moveTo>
                <a:lnTo>
                  <a:pt x="9145270" y="31749"/>
                </a:lnTo>
                <a:lnTo>
                  <a:pt x="9145270" y="0"/>
                </a:lnTo>
                <a:lnTo>
                  <a:pt x="0" y="0"/>
                </a:lnTo>
                <a:lnTo>
                  <a:pt x="0" y="31749"/>
                </a:lnTo>
                <a:close/>
              </a:path>
            </a:pathLst>
          </a:custGeom>
          <a:solidFill>
            <a:srgbClr val="9B3C2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9" name="object 159"/>
          <p:cNvSpPr/>
          <p:nvPr/>
        </p:nvSpPr>
        <p:spPr>
          <a:xfrm>
            <a:off x="-1270" y="4916170"/>
            <a:ext cx="9145270" cy="31750"/>
          </a:xfrm>
          <a:custGeom>
            <a:avLst/>
            <a:gdLst/>
            <a:ahLst/>
            <a:cxnLst/>
            <a:rect l="l" t="t" r="r" b="b"/>
            <a:pathLst>
              <a:path w="9145270" h="31750">
                <a:moveTo>
                  <a:pt x="0" y="31749"/>
                </a:moveTo>
                <a:lnTo>
                  <a:pt x="9145270" y="31749"/>
                </a:lnTo>
                <a:lnTo>
                  <a:pt x="9145270" y="0"/>
                </a:lnTo>
                <a:lnTo>
                  <a:pt x="0" y="0"/>
                </a:lnTo>
                <a:lnTo>
                  <a:pt x="0" y="31749"/>
                </a:lnTo>
                <a:close/>
              </a:path>
            </a:pathLst>
          </a:custGeom>
          <a:solidFill>
            <a:srgbClr val="9A3C2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0" name="object 160"/>
          <p:cNvSpPr/>
          <p:nvPr/>
        </p:nvSpPr>
        <p:spPr>
          <a:xfrm>
            <a:off x="-1270" y="4947920"/>
            <a:ext cx="9145270" cy="30480"/>
          </a:xfrm>
          <a:custGeom>
            <a:avLst/>
            <a:gdLst/>
            <a:ahLst/>
            <a:cxnLst/>
            <a:rect l="l" t="t" r="r" b="b"/>
            <a:pathLst>
              <a:path w="9145270" h="30479">
                <a:moveTo>
                  <a:pt x="0" y="30479"/>
                </a:moveTo>
                <a:lnTo>
                  <a:pt x="9145270" y="30479"/>
                </a:lnTo>
                <a:lnTo>
                  <a:pt x="9145270" y="0"/>
                </a:lnTo>
                <a:lnTo>
                  <a:pt x="0" y="0"/>
                </a:lnTo>
                <a:lnTo>
                  <a:pt x="0" y="30479"/>
                </a:lnTo>
                <a:close/>
              </a:path>
            </a:pathLst>
          </a:custGeom>
          <a:solidFill>
            <a:srgbClr val="993B2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1" name="object 161"/>
          <p:cNvSpPr/>
          <p:nvPr/>
        </p:nvSpPr>
        <p:spPr>
          <a:xfrm>
            <a:off x="-1270" y="4978400"/>
            <a:ext cx="9145270" cy="31750"/>
          </a:xfrm>
          <a:custGeom>
            <a:avLst/>
            <a:gdLst/>
            <a:ahLst/>
            <a:cxnLst/>
            <a:rect l="l" t="t" r="r" b="b"/>
            <a:pathLst>
              <a:path w="9145270" h="31750">
                <a:moveTo>
                  <a:pt x="0" y="31750"/>
                </a:moveTo>
                <a:lnTo>
                  <a:pt x="9145270" y="31750"/>
                </a:lnTo>
                <a:lnTo>
                  <a:pt x="9145270" y="0"/>
                </a:lnTo>
                <a:lnTo>
                  <a:pt x="0" y="0"/>
                </a:lnTo>
                <a:lnTo>
                  <a:pt x="0" y="31750"/>
                </a:lnTo>
                <a:close/>
              </a:path>
            </a:pathLst>
          </a:custGeom>
          <a:solidFill>
            <a:srgbClr val="983B2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2" name="object 162"/>
          <p:cNvSpPr/>
          <p:nvPr/>
        </p:nvSpPr>
        <p:spPr>
          <a:xfrm>
            <a:off x="-1270" y="5010150"/>
            <a:ext cx="9145270" cy="31750"/>
          </a:xfrm>
          <a:custGeom>
            <a:avLst/>
            <a:gdLst/>
            <a:ahLst/>
            <a:cxnLst/>
            <a:rect l="l" t="t" r="r" b="b"/>
            <a:pathLst>
              <a:path w="9145270" h="31750">
                <a:moveTo>
                  <a:pt x="0" y="31750"/>
                </a:moveTo>
                <a:lnTo>
                  <a:pt x="9145270" y="31750"/>
                </a:lnTo>
                <a:lnTo>
                  <a:pt x="9145270" y="0"/>
                </a:lnTo>
                <a:lnTo>
                  <a:pt x="0" y="0"/>
                </a:lnTo>
                <a:lnTo>
                  <a:pt x="0" y="31750"/>
                </a:lnTo>
                <a:close/>
              </a:path>
            </a:pathLst>
          </a:custGeom>
          <a:solidFill>
            <a:srgbClr val="973B2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3" name="object 163"/>
          <p:cNvSpPr/>
          <p:nvPr/>
        </p:nvSpPr>
        <p:spPr>
          <a:xfrm>
            <a:off x="-1270" y="5041900"/>
            <a:ext cx="9145270" cy="30480"/>
          </a:xfrm>
          <a:custGeom>
            <a:avLst/>
            <a:gdLst/>
            <a:ahLst/>
            <a:cxnLst/>
            <a:rect l="l" t="t" r="r" b="b"/>
            <a:pathLst>
              <a:path w="9145270" h="30479">
                <a:moveTo>
                  <a:pt x="0" y="30479"/>
                </a:moveTo>
                <a:lnTo>
                  <a:pt x="9145270" y="30479"/>
                </a:lnTo>
                <a:lnTo>
                  <a:pt x="9145270" y="0"/>
                </a:lnTo>
                <a:lnTo>
                  <a:pt x="0" y="0"/>
                </a:lnTo>
                <a:lnTo>
                  <a:pt x="0" y="30479"/>
                </a:lnTo>
                <a:close/>
              </a:path>
            </a:pathLst>
          </a:custGeom>
          <a:solidFill>
            <a:srgbClr val="963A2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4" name="object 164"/>
          <p:cNvSpPr/>
          <p:nvPr/>
        </p:nvSpPr>
        <p:spPr>
          <a:xfrm>
            <a:off x="-1270" y="5072379"/>
            <a:ext cx="9145270" cy="31750"/>
          </a:xfrm>
          <a:custGeom>
            <a:avLst/>
            <a:gdLst/>
            <a:ahLst/>
            <a:cxnLst/>
            <a:rect l="l" t="t" r="r" b="b"/>
            <a:pathLst>
              <a:path w="9145270" h="31750">
                <a:moveTo>
                  <a:pt x="0" y="31750"/>
                </a:moveTo>
                <a:lnTo>
                  <a:pt x="9145270" y="31750"/>
                </a:lnTo>
                <a:lnTo>
                  <a:pt x="9145270" y="0"/>
                </a:lnTo>
                <a:lnTo>
                  <a:pt x="0" y="0"/>
                </a:lnTo>
                <a:lnTo>
                  <a:pt x="0" y="31750"/>
                </a:lnTo>
                <a:close/>
              </a:path>
            </a:pathLst>
          </a:custGeom>
          <a:solidFill>
            <a:srgbClr val="953A2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5" name="object 165"/>
          <p:cNvSpPr/>
          <p:nvPr/>
        </p:nvSpPr>
        <p:spPr>
          <a:xfrm>
            <a:off x="-1270" y="5104129"/>
            <a:ext cx="9145270" cy="31750"/>
          </a:xfrm>
          <a:custGeom>
            <a:avLst/>
            <a:gdLst/>
            <a:ahLst/>
            <a:cxnLst/>
            <a:rect l="l" t="t" r="r" b="b"/>
            <a:pathLst>
              <a:path w="9145270" h="31750">
                <a:moveTo>
                  <a:pt x="0" y="31750"/>
                </a:moveTo>
                <a:lnTo>
                  <a:pt x="9145270" y="31750"/>
                </a:lnTo>
                <a:lnTo>
                  <a:pt x="9145270" y="0"/>
                </a:lnTo>
                <a:lnTo>
                  <a:pt x="0" y="0"/>
                </a:lnTo>
                <a:lnTo>
                  <a:pt x="0" y="31750"/>
                </a:lnTo>
                <a:close/>
              </a:path>
            </a:pathLst>
          </a:custGeom>
          <a:solidFill>
            <a:srgbClr val="94392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6" name="object 166"/>
          <p:cNvSpPr/>
          <p:nvPr/>
        </p:nvSpPr>
        <p:spPr>
          <a:xfrm>
            <a:off x="-1270" y="5135879"/>
            <a:ext cx="9145270" cy="30480"/>
          </a:xfrm>
          <a:custGeom>
            <a:avLst/>
            <a:gdLst/>
            <a:ahLst/>
            <a:cxnLst/>
            <a:rect l="l" t="t" r="r" b="b"/>
            <a:pathLst>
              <a:path w="9145270" h="30479">
                <a:moveTo>
                  <a:pt x="0" y="30479"/>
                </a:moveTo>
                <a:lnTo>
                  <a:pt x="9145270" y="30479"/>
                </a:lnTo>
                <a:lnTo>
                  <a:pt x="9145270" y="0"/>
                </a:lnTo>
                <a:lnTo>
                  <a:pt x="0" y="0"/>
                </a:lnTo>
                <a:lnTo>
                  <a:pt x="0" y="30479"/>
                </a:lnTo>
                <a:close/>
              </a:path>
            </a:pathLst>
          </a:custGeom>
          <a:solidFill>
            <a:srgbClr val="93392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7" name="object 167"/>
          <p:cNvSpPr/>
          <p:nvPr/>
        </p:nvSpPr>
        <p:spPr>
          <a:xfrm>
            <a:off x="-1270" y="5166359"/>
            <a:ext cx="9145270" cy="31750"/>
          </a:xfrm>
          <a:custGeom>
            <a:avLst/>
            <a:gdLst/>
            <a:ahLst/>
            <a:cxnLst/>
            <a:rect l="l" t="t" r="r" b="b"/>
            <a:pathLst>
              <a:path w="9145270" h="31750">
                <a:moveTo>
                  <a:pt x="0" y="31750"/>
                </a:moveTo>
                <a:lnTo>
                  <a:pt x="9145270" y="31750"/>
                </a:lnTo>
                <a:lnTo>
                  <a:pt x="9145270" y="0"/>
                </a:lnTo>
                <a:lnTo>
                  <a:pt x="0" y="0"/>
                </a:lnTo>
                <a:lnTo>
                  <a:pt x="0" y="31750"/>
                </a:lnTo>
                <a:close/>
              </a:path>
            </a:pathLst>
          </a:custGeom>
          <a:solidFill>
            <a:srgbClr val="92392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8" name="object 168"/>
          <p:cNvSpPr/>
          <p:nvPr/>
        </p:nvSpPr>
        <p:spPr>
          <a:xfrm>
            <a:off x="-1270" y="5198109"/>
            <a:ext cx="9145270" cy="31750"/>
          </a:xfrm>
          <a:custGeom>
            <a:avLst/>
            <a:gdLst/>
            <a:ahLst/>
            <a:cxnLst/>
            <a:rect l="l" t="t" r="r" b="b"/>
            <a:pathLst>
              <a:path w="9145270" h="31750">
                <a:moveTo>
                  <a:pt x="0" y="31750"/>
                </a:moveTo>
                <a:lnTo>
                  <a:pt x="9145270" y="31750"/>
                </a:lnTo>
                <a:lnTo>
                  <a:pt x="9145270" y="0"/>
                </a:lnTo>
                <a:lnTo>
                  <a:pt x="0" y="0"/>
                </a:lnTo>
                <a:lnTo>
                  <a:pt x="0" y="31750"/>
                </a:lnTo>
                <a:close/>
              </a:path>
            </a:pathLst>
          </a:custGeom>
          <a:solidFill>
            <a:srgbClr val="91382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9" name="object 169"/>
          <p:cNvSpPr/>
          <p:nvPr/>
        </p:nvSpPr>
        <p:spPr>
          <a:xfrm>
            <a:off x="-1270" y="5229859"/>
            <a:ext cx="9145270" cy="30480"/>
          </a:xfrm>
          <a:custGeom>
            <a:avLst/>
            <a:gdLst/>
            <a:ahLst/>
            <a:cxnLst/>
            <a:rect l="l" t="t" r="r" b="b"/>
            <a:pathLst>
              <a:path w="9145270" h="30479">
                <a:moveTo>
                  <a:pt x="0" y="30479"/>
                </a:moveTo>
                <a:lnTo>
                  <a:pt x="9145270" y="30479"/>
                </a:lnTo>
                <a:lnTo>
                  <a:pt x="9145270" y="0"/>
                </a:lnTo>
                <a:lnTo>
                  <a:pt x="0" y="0"/>
                </a:lnTo>
                <a:lnTo>
                  <a:pt x="0" y="30479"/>
                </a:lnTo>
                <a:close/>
              </a:path>
            </a:pathLst>
          </a:custGeom>
          <a:solidFill>
            <a:srgbClr val="90382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0" name="object 170"/>
          <p:cNvSpPr/>
          <p:nvPr/>
        </p:nvSpPr>
        <p:spPr>
          <a:xfrm>
            <a:off x="-1270" y="5260340"/>
            <a:ext cx="9145270" cy="31750"/>
          </a:xfrm>
          <a:custGeom>
            <a:avLst/>
            <a:gdLst/>
            <a:ahLst/>
            <a:cxnLst/>
            <a:rect l="l" t="t" r="r" b="b"/>
            <a:pathLst>
              <a:path w="9145270" h="31750">
                <a:moveTo>
                  <a:pt x="0" y="31750"/>
                </a:moveTo>
                <a:lnTo>
                  <a:pt x="9145270" y="31750"/>
                </a:lnTo>
                <a:lnTo>
                  <a:pt x="9145270" y="0"/>
                </a:lnTo>
                <a:lnTo>
                  <a:pt x="0" y="0"/>
                </a:lnTo>
                <a:lnTo>
                  <a:pt x="0" y="31750"/>
                </a:lnTo>
                <a:close/>
              </a:path>
            </a:pathLst>
          </a:custGeom>
          <a:solidFill>
            <a:srgbClr val="8F382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1" name="object 171"/>
          <p:cNvSpPr/>
          <p:nvPr/>
        </p:nvSpPr>
        <p:spPr>
          <a:xfrm>
            <a:off x="-1270" y="5292090"/>
            <a:ext cx="9145270" cy="31750"/>
          </a:xfrm>
          <a:custGeom>
            <a:avLst/>
            <a:gdLst/>
            <a:ahLst/>
            <a:cxnLst/>
            <a:rect l="l" t="t" r="r" b="b"/>
            <a:pathLst>
              <a:path w="9145270" h="31750">
                <a:moveTo>
                  <a:pt x="0" y="31750"/>
                </a:moveTo>
                <a:lnTo>
                  <a:pt x="9145270" y="31750"/>
                </a:lnTo>
                <a:lnTo>
                  <a:pt x="9145270" y="0"/>
                </a:lnTo>
                <a:lnTo>
                  <a:pt x="0" y="0"/>
                </a:lnTo>
                <a:lnTo>
                  <a:pt x="0" y="31750"/>
                </a:lnTo>
                <a:close/>
              </a:path>
            </a:pathLst>
          </a:custGeom>
          <a:solidFill>
            <a:srgbClr val="8E372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2" name="object 172"/>
          <p:cNvSpPr/>
          <p:nvPr/>
        </p:nvSpPr>
        <p:spPr>
          <a:xfrm>
            <a:off x="-1270" y="5323840"/>
            <a:ext cx="9145270" cy="30480"/>
          </a:xfrm>
          <a:custGeom>
            <a:avLst/>
            <a:gdLst/>
            <a:ahLst/>
            <a:cxnLst/>
            <a:rect l="l" t="t" r="r" b="b"/>
            <a:pathLst>
              <a:path w="9145270" h="30479">
                <a:moveTo>
                  <a:pt x="0" y="30479"/>
                </a:moveTo>
                <a:lnTo>
                  <a:pt x="9145270" y="30479"/>
                </a:lnTo>
                <a:lnTo>
                  <a:pt x="9145270" y="0"/>
                </a:lnTo>
                <a:lnTo>
                  <a:pt x="0" y="0"/>
                </a:lnTo>
                <a:lnTo>
                  <a:pt x="0" y="30479"/>
                </a:lnTo>
                <a:close/>
              </a:path>
            </a:pathLst>
          </a:custGeom>
          <a:solidFill>
            <a:srgbClr val="8D372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3" name="object 173"/>
          <p:cNvSpPr/>
          <p:nvPr/>
        </p:nvSpPr>
        <p:spPr>
          <a:xfrm>
            <a:off x="-1270" y="5354320"/>
            <a:ext cx="9145270" cy="31750"/>
          </a:xfrm>
          <a:custGeom>
            <a:avLst/>
            <a:gdLst/>
            <a:ahLst/>
            <a:cxnLst/>
            <a:rect l="l" t="t" r="r" b="b"/>
            <a:pathLst>
              <a:path w="9145270" h="31750">
                <a:moveTo>
                  <a:pt x="0" y="31749"/>
                </a:moveTo>
                <a:lnTo>
                  <a:pt x="9145270" y="31749"/>
                </a:lnTo>
                <a:lnTo>
                  <a:pt x="9145270" y="0"/>
                </a:lnTo>
                <a:lnTo>
                  <a:pt x="0" y="0"/>
                </a:lnTo>
                <a:lnTo>
                  <a:pt x="0" y="31749"/>
                </a:lnTo>
                <a:close/>
              </a:path>
            </a:pathLst>
          </a:custGeom>
          <a:solidFill>
            <a:srgbClr val="8C362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4" name="object 174"/>
          <p:cNvSpPr/>
          <p:nvPr/>
        </p:nvSpPr>
        <p:spPr>
          <a:xfrm>
            <a:off x="-1270" y="5386070"/>
            <a:ext cx="9145270" cy="31750"/>
          </a:xfrm>
          <a:custGeom>
            <a:avLst/>
            <a:gdLst/>
            <a:ahLst/>
            <a:cxnLst/>
            <a:rect l="l" t="t" r="r" b="b"/>
            <a:pathLst>
              <a:path w="9145270" h="31750">
                <a:moveTo>
                  <a:pt x="0" y="31749"/>
                </a:moveTo>
                <a:lnTo>
                  <a:pt x="9145270" y="31749"/>
                </a:lnTo>
                <a:lnTo>
                  <a:pt x="9145270" y="0"/>
                </a:lnTo>
                <a:lnTo>
                  <a:pt x="0" y="0"/>
                </a:lnTo>
                <a:lnTo>
                  <a:pt x="0" y="31749"/>
                </a:lnTo>
                <a:close/>
              </a:path>
            </a:pathLst>
          </a:custGeom>
          <a:solidFill>
            <a:srgbClr val="8B362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5" name="object 175"/>
          <p:cNvSpPr/>
          <p:nvPr/>
        </p:nvSpPr>
        <p:spPr>
          <a:xfrm>
            <a:off x="-1270" y="5417820"/>
            <a:ext cx="9145270" cy="30480"/>
          </a:xfrm>
          <a:custGeom>
            <a:avLst/>
            <a:gdLst/>
            <a:ahLst/>
            <a:cxnLst/>
            <a:rect l="l" t="t" r="r" b="b"/>
            <a:pathLst>
              <a:path w="9145270" h="30479">
                <a:moveTo>
                  <a:pt x="0" y="30479"/>
                </a:moveTo>
                <a:lnTo>
                  <a:pt x="9145270" y="30479"/>
                </a:lnTo>
                <a:lnTo>
                  <a:pt x="9145270" y="0"/>
                </a:lnTo>
                <a:lnTo>
                  <a:pt x="0" y="0"/>
                </a:lnTo>
                <a:lnTo>
                  <a:pt x="0" y="30479"/>
                </a:lnTo>
                <a:close/>
              </a:path>
            </a:pathLst>
          </a:custGeom>
          <a:solidFill>
            <a:srgbClr val="8A362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6" name="object 176"/>
          <p:cNvSpPr/>
          <p:nvPr/>
        </p:nvSpPr>
        <p:spPr>
          <a:xfrm>
            <a:off x="-1270" y="5448300"/>
            <a:ext cx="9145270" cy="31750"/>
          </a:xfrm>
          <a:custGeom>
            <a:avLst/>
            <a:gdLst/>
            <a:ahLst/>
            <a:cxnLst/>
            <a:rect l="l" t="t" r="r" b="b"/>
            <a:pathLst>
              <a:path w="9145270" h="31750">
                <a:moveTo>
                  <a:pt x="0" y="31750"/>
                </a:moveTo>
                <a:lnTo>
                  <a:pt x="9145270" y="31750"/>
                </a:lnTo>
                <a:lnTo>
                  <a:pt x="9145270" y="0"/>
                </a:lnTo>
                <a:lnTo>
                  <a:pt x="0" y="0"/>
                </a:lnTo>
                <a:lnTo>
                  <a:pt x="0" y="31750"/>
                </a:lnTo>
                <a:close/>
              </a:path>
            </a:pathLst>
          </a:custGeom>
          <a:solidFill>
            <a:srgbClr val="89352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7" name="object 177"/>
          <p:cNvSpPr/>
          <p:nvPr/>
        </p:nvSpPr>
        <p:spPr>
          <a:xfrm>
            <a:off x="-1270" y="5480050"/>
            <a:ext cx="9145270" cy="31750"/>
          </a:xfrm>
          <a:custGeom>
            <a:avLst/>
            <a:gdLst/>
            <a:ahLst/>
            <a:cxnLst/>
            <a:rect l="l" t="t" r="r" b="b"/>
            <a:pathLst>
              <a:path w="9145270" h="31750">
                <a:moveTo>
                  <a:pt x="0" y="31750"/>
                </a:moveTo>
                <a:lnTo>
                  <a:pt x="9145270" y="31750"/>
                </a:lnTo>
                <a:lnTo>
                  <a:pt x="9145270" y="0"/>
                </a:lnTo>
                <a:lnTo>
                  <a:pt x="0" y="0"/>
                </a:lnTo>
                <a:lnTo>
                  <a:pt x="0" y="31750"/>
                </a:lnTo>
                <a:close/>
              </a:path>
            </a:pathLst>
          </a:custGeom>
          <a:solidFill>
            <a:srgbClr val="88352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8" name="object 178"/>
          <p:cNvSpPr/>
          <p:nvPr/>
        </p:nvSpPr>
        <p:spPr>
          <a:xfrm>
            <a:off x="-1270" y="5511800"/>
            <a:ext cx="9145270" cy="30480"/>
          </a:xfrm>
          <a:custGeom>
            <a:avLst/>
            <a:gdLst/>
            <a:ahLst/>
            <a:cxnLst/>
            <a:rect l="l" t="t" r="r" b="b"/>
            <a:pathLst>
              <a:path w="9145270" h="30479">
                <a:moveTo>
                  <a:pt x="0" y="30480"/>
                </a:moveTo>
                <a:lnTo>
                  <a:pt x="9145270" y="30480"/>
                </a:lnTo>
                <a:lnTo>
                  <a:pt x="9145270" y="0"/>
                </a:lnTo>
                <a:lnTo>
                  <a:pt x="0" y="0"/>
                </a:lnTo>
                <a:lnTo>
                  <a:pt x="0" y="30480"/>
                </a:lnTo>
                <a:close/>
              </a:path>
            </a:pathLst>
          </a:custGeom>
          <a:solidFill>
            <a:srgbClr val="87342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9" name="object 179"/>
          <p:cNvSpPr/>
          <p:nvPr/>
        </p:nvSpPr>
        <p:spPr>
          <a:xfrm>
            <a:off x="-1270" y="5542279"/>
            <a:ext cx="9145270" cy="31750"/>
          </a:xfrm>
          <a:custGeom>
            <a:avLst/>
            <a:gdLst/>
            <a:ahLst/>
            <a:cxnLst/>
            <a:rect l="l" t="t" r="r" b="b"/>
            <a:pathLst>
              <a:path w="9145270" h="31750">
                <a:moveTo>
                  <a:pt x="0" y="31750"/>
                </a:moveTo>
                <a:lnTo>
                  <a:pt x="9145270" y="31750"/>
                </a:lnTo>
                <a:lnTo>
                  <a:pt x="9145270" y="0"/>
                </a:lnTo>
                <a:lnTo>
                  <a:pt x="0" y="0"/>
                </a:lnTo>
                <a:lnTo>
                  <a:pt x="0" y="31750"/>
                </a:lnTo>
                <a:close/>
              </a:path>
            </a:pathLst>
          </a:custGeom>
          <a:solidFill>
            <a:srgbClr val="86342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0" name="object 180"/>
          <p:cNvSpPr/>
          <p:nvPr/>
        </p:nvSpPr>
        <p:spPr>
          <a:xfrm>
            <a:off x="-1270" y="5574029"/>
            <a:ext cx="9145270" cy="31750"/>
          </a:xfrm>
          <a:custGeom>
            <a:avLst/>
            <a:gdLst/>
            <a:ahLst/>
            <a:cxnLst/>
            <a:rect l="l" t="t" r="r" b="b"/>
            <a:pathLst>
              <a:path w="9145270" h="31750">
                <a:moveTo>
                  <a:pt x="0" y="31750"/>
                </a:moveTo>
                <a:lnTo>
                  <a:pt x="9145270" y="31750"/>
                </a:lnTo>
                <a:lnTo>
                  <a:pt x="9145270" y="0"/>
                </a:lnTo>
                <a:lnTo>
                  <a:pt x="0" y="0"/>
                </a:lnTo>
                <a:lnTo>
                  <a:pt x="0" y="31750"/>
                </a:lnTo>
                <a:close/>
              </a:path>
            </a:pathLst>
          </a:custGeom>
          <a:solidFill>
            <a:srgbClr val="85342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1" name="object 181"/>
          <p:cNvSpPr/>
          <p:nvPr/>
        </p:nvSpPr>
        <p:spPr>
          <a:xfrm>
            <a:off x="-1270" y="5605779"/>
            <a:ext cx="9145270" cy="30480"/>
          </a:xfrm>
          <a:custGeom>
            <a:avLst/>
            <a:gdLst/>
            <a:ahLst/>
            <a:cxnLst/>
            <a:rect l="l" t="t" r="r" b="b"/>
            <a:pathLst>
              <a:path w="9145270" h="30479">
                <a:moveTo>
                  <a:pt x="0" y="30480"/>
                </a:moveTo>
                <a:lnTo>
                  <a:pt x="9145270" y="30480"/>
                </a:lnTo>
                <a:lnTo>
                  <a:pt x="9145270" y="0"/>
                </a:lnTo>
                <a:lnTo>
                  <a:pt x="0" y="0"/>
                </a:lnTo>
                <a:lnTo>
                  <a:pt x="0" y="30480"/>
                </a:lnTo>
                <a:close/>
              </a:path>
            </a:pathLst>
          </a:custGeom>
          <a:solidFill>
            <a:srgbClr val="84332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2" name="object 182"/>
          <p:cNvSpPr/>
          <p:nvPr/>
        </p:nvSpPr>
        <p:spPr>
          <a:xfrm>
            <a:off x="-1270" y="5636259"/>
            <a:ext cx="9145270" cy="31750"/>
          </a:xfrm>
          <a:custGeom>
            <a:avLst/>
            <a:gdLst/>
            <a:ahLst/>
            <a:cxnLst/>
            <a:rect l="l" t="t" r="r" b="b"/>
            <a:pathLst>
              <a:path w="9145270" h="31750">
                <a:moveTo>
                  <a:pt x="0" y="31749"/>
                </a:moveTo>
                <a:lnTo>
                  <a:pt x="9145270" y="31749"/>
                </a:lnTo>
                <a:lnTo>
                  <a:pt x="9145270" y="0"/>
                </a:lnTo>
                <a:lnTo>
                  <a:pt x="0" y="0"/>
                </a:lnTo>
                <a:lnTo>
                  <a:pt x="0" y="31749"/>
                </a:lnTo>
                <a:close/>
              </a:path>
            </a:pathLst>
          </a:custGeom>
          <a:solidFill>
            <a:srgbClr val="83332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3" name="object 183"/>
          <p:cNvSpPr/>
          <p:nvPr/>
        </p:nvSpPr>
        <p:spPr>
          <a:xfrm>
            <a:off x="-1270" y="5668009"/>
            <a:ext cx="9145270" cy="31750"/>
          </a:xfrm>
          <a:custGeom>
            <a:avLst/>
            <a:gdLst/>
            <a:ahLst/>
            <a:cxnLst/>
            <a:rect l="l" t="t" r="r" b="b"/>
            <a:pathLst>
              <a:path w="9145270" h="31750">
                <a:moveTo>
                  <a:pt x="0" y="31749"/>
                </a:moveTo>
                <a:lnTo>
                  <a:pt x="9145270" y="31749"/>
                </a:lnTo>
                <a:lnTo>
                  <a:pt x="9145270" y="0"/>
                </a:lnTo>
                <a:lnTo>
                  <a:pt x="0" y="0"/>
                </a:lnTo>
                <a:lnTo>
                  <a:pt x="0" y="31749"/>
                </a:lnTo>
                <a:close/>
              </a:path>
            </a:pathLst>
          </a:custGeom>
          <a:solidFill>
            <a:srgbClr val="82332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4" name="object 184"/>
          <p:cNvSpPr/>
          <p:nvPr/>
        </p:nvSpPr>
        <p:spPr>
          <a:xfrm>
            <a:off x="-1270" y="5699759"/>
            <a:ext cx="9145270" cy="30480"/>
          </a:xfrm>
          <a:custGeom>
            <a:avLst/>
            <a:gdLst/>
            <a:ahLst/>
            <a:cxnLst/>
            <a:rect l="l" t="t" r="r" b="b"/>
            <a:pathLst>
              <a:path w="9145270" h="30479">
                <a:moveTo>
                  <a:pt x="0" y="30479"/>
                </a:moveTo>
                <a:lnTo>
                  <a:pt x="9145270" y="30479"/>
                </a:lnTo>
                <a:lnTo>
                  <a:pt x="9145270" y="0"/>
                </a:lnTo>
                <a:lnTo>
                  <a:pt x="0" y="0"/>
                </a:lnTo>
                <a:lnTo>
                  <a:pt x="0" y="30479"/>
                </a:lnTo>
                <a:close/>
              </a:path>
            </a:pathLst>
          </a:custGeom>
          <a:solidFill>
            <a:srgbClr val="81332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5" name="object 185"/>
          <p:cNvSpPr/>
          <p:nvPr/>
        </p:nvSpPr>
        <p:spPr>
          <a:xfrm>
            <a:off x="-1270" y="5730240"/>
            <a:ext cx="9145270" cy="31750"/>
          </a:xfrm>
          <a:custGeom>
            <a:avLst/>
            <a:gdLst/>
            <a:ahLst/>
            <a:cxnLst/>
            <a:rect l="l" t="t" r="r" b="b"/>
            <a:pathLst>
              <a:path w="9145270" h="31750">
                <a:moveTo>
                  <a:pt x="0" y="31750"/>
                </a:moveTo>
                <a:lnTo>
                  <a:pt x="9145270" y="31750"/>
                </a:lnTo>
                <a:lnTo>
                  <a:pt x="9145270" y="0"/>
                </a:lnTo>
                <a:lnTo>
                  <a:pt x="0" y="0"/>
                </a:lnTo>
                <a:lnTo>
                  <a:pt x="0" y="31750"/>
                </a:lnTo>
                <a:close/>
              </a:path>
            </a:pathLst>
          </a:custGeom>
          <a:solidFill>
            <a:srgbClr val="81332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6" name="object 186"/>
          <p:cNvSpPr/>
          <p:nvPr/>
        </p:nvSpPr>
        <p:spPr>
          <a:xfrm>
            <a:off x="-1270" y="5761990"/>
            <a:ext cx="9145270" cy="31750"/>
          </a:xfrm>
          <a:custGeom>
            <a:avLst/>
            <a:gdLst/>
            <a:ahLst/>
            <a:cxnLst/>
            <a:rect l="l" t="t" r="r" b="b"/>
            <a:pathLst>
              <a:path w="9145270" h="31750">
                <a:moveTo>
                  <a:pt x="0" y="31750"/>
                </a:moveTo>
                <a:lnTo>
                  <a:pt x="9145270" y="31750"/>
                </a:lnTo>
                <a:lnTo>
                  <a:pt x="9145270" y="0"/>
                </a:lnTo>
                <a:lnTo>
                  <a:pt x="0" y="0"/>
                </a:lnTo>
                <a:lnTo>
                  <a:pt x="0" y="31750"/>
                </a:lnTo>
                <a:close/>
              </a:path>
            </a:pathLst>
          </a:custGeom>
          <a:solidFill>
            <a:srgbClr val="80312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7" name="object 187"/>
          <p:cNvSpPr/>
          <p:nvPr/>
        </p:nvSpPr>
        <p:spPr>
          <a:xfrm>
            <a:off x="-1270" y="5793740"/>
            <a:ext cx="9145270" cy="30480"/>
          </a:xfrm>
          <a:custGeom>
            <a:avLst/>
            <a:gdLst/>
            <a:ahLst/>
            <a:cxnLst/>
            <a:rect l="l" t="t" r="r" b="b"/>
            <a:pathLst>
              <a:path w="9145270" h="30479">
                <a:moveTo>
                  <a:pt x="0" y="30479"/>
                </a:moveTo>
                <a:lnTo>
                  <a:pt x="9145270" y="30479"/>
                </a:lnTo>
                <a:lnTo>
                  <a:pt x="9145270" y="0"/>
                </a:lnTo>
                <a:lnTo>
                  <a:pt x="0" y="0"/>
                </a:lnTo>
                <a:lnTo>
                  <a:pt x="0" y="30479"/>
                </a:lnTo>
                <a:close/>
              </a:path>
            </a:pathLst>
          </a:custGeom>
          <a:solidFill>
            <a:srgbClr val="7F312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8" name="object 188"/>
          <p:cNvSpPr/>
          <p:nvPr/>
        </p:nvSpPr>
        <p:spPr>
          <a:xfrm>
            <a:off x="-1270" y="5824220"/>
            <a:ext cx="9145270" cy="31750"/>
          </a:xfrm>
          <a:custGeom>
            <a:avLst/>
            <a:gdLst/>
            <a:ahLst/>
            <a:cxnLst/>
            <a:rect l="l" t="t" r="r" b="b"/>
            <a:pathLst>
              <a:path w="9145270" h="31750">
                <a:moveTo>
                  <a:pt x="0" y="31749"/>
                </a:moveTo>
                <a:lnTo>
                  <a:pt x="9145270" y="31749"/>
                </a:lnTo>
                <a:lnTo>
                  <a:pt x="9145270" y="0"/>
                </a:lnTo>
                <a:lnTo>
                  <a:pt x="0" y="0"/>
                </a:lnTo>
                <a:lnTo>
                  <a:pt x="0" y="31749"/>
                </a:lnTo>
                <a:close/>
              </a:path>
            </a:pathLst>
          </a:custGeom>
          <a:solidFill>
            <a:srgbClr val="7E312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9" name="object 189"/>
          <p:cNvSpPr/>
          <p:nvPr/>
        </p:nvSpPr>
        <p:spPr>
          <a:xfrm>
            <a:off x="-1270" y="5855970"/>
            <a:ext cx="9145270" cy="30480"/>
          </a:xfrm>
          <a:custGeom>
            <a:avLst/>
            <a:gdLst/>
            <a:ahLst/>
            <a:cxnLst/>
            <a:rect l="l" t="t" r="r" b="b"/>
            <a:pathLst>
              <a:path w="9145270" h="30479">
                <a:moveTo>
                  <a:pt x="0" y="30479"/>
                </a:moveTo>
                <a:lnTo>
                  <a:pt x="9145270" y="30479"/>
                </a:lnTo>
                <a:lnTo>
                  <a:pt x="9145270" y="0"/>
                </a:lnTo>
                <a:lnTo>
                  <a:pt x="0" y="0"/>
                </a:lnTo>
                <a:lnTo>
                  <a:pt x="0" y="30479"/>
                </a:lnTo>
                <a:close/>
              </a:path>
            </a:pathLst>
          </a:custGeom>
          <a:solidFill>
            <a:srgbClr val="7D30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0" name="object 190"/>
          <p:cNvSpPr/>
          <p:nvPr/>
        </p:nvSpPr>
        <p:spPr>
          <a:xfrm>
            <a:off x="-1270" y="5886450"/>
            <a:ext cx="9145270" cy="31750"/>
          </a:xfrm>
          <a:custGeom>
            <a:avLst/>
            <a:gdLst/>
            <a:ahLst/>
            <a:cxnLst/>
            <a:rect l="l" t="t" r="r" b="b"/>
            <a:pathLst>
              <a:path w="9145270" h="31750">
                <a:moveTo>
                  <a:pt x="0" y="31750"/>
                </a:moveTo>
                <a:lnTo>
                  <a:pt x="9145270" y="31750"/>
                </a:lnTo>
                <a:lnTo>
                  <a:pt x="9145270" y="0"/>
                </a:lnTo>
                <a:lnTo>
                  <a:pt x="0" y="0"/>
                </a:lnTo>
                <a:lnTo>
                  <a:pt x="0" y="31750"/>
                </a:lnTo>
                <a:close/>
              </a:path>
            </a:pathLst>
          </a:custGeom>
          <a:solidFill>
            <a:srgbClr val="7C30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1" name="object 191"/>
          <p:cNvSpPr/>
          <p:nvPr/>
        </p:nvSpPr>
        <p:spPr>
          <a:xfrm>
            <a:off x="-1270" y="5918200"/>
            <a:ext cx="9145270" cy="31750"/>
          </a:xfrm>
          <a:custGeom>
            <a:avLst/>
            <a:gdLst/>
            <a:ahLst/>
            <a:cxnLst/>
            <a:rect l="l" t="t" r="r" b="b"/>
            <a:pathLst>
              <a:path w="9145270" h="31750">
                <a:moveTo>
                  <a:pt x="0" y="31750"/>
                </a:moveTo>
                <a:lnTo>
                  <a:pt x="9145270" y="31750"/>
                </a:lnTo>
                <a:lnTo>
                  <a:pt x="9145270" y="0"/>
                </a:lnTo>
                <a:lnTo>
                  <a:pt x="0" y="0"/>
                </a:lnTo>
                <a:lnTo>
                  <a:pt x="0" y="31750"/>
                </a:lnTo>
                <a:close/>
              </a:path>
            </a:pathLst>
          </a:custGeom>
          <a:solidFill>
            <a:srgbClr val="7B2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2" name="object 192"/>
          <p:cNvSpPr/>
          <p:nvPr/>
        </p:nvSpPr>
        <p:spPr>
          <a:xfrm>
            <a:off x="-1270" y="5949950"/>
            <a:ext cx="9145270" cy="30480"/>
          </a:xfrm>
          <a:custGeom>
            <a:avLst/>
            <a:gdLst/>
            <a:ahLst/>
            <a:cxnLst/>
            <a:rect l="l" t="t" r="r" b="b"/>
            <a:pathLst>
              <a:path w="9145270" h="30479">
                <a:moveTo>
                  <a:pt x="0" y="30480"/>
                </a:moveTo>
                <a:lnTo>
                  <a:pt x="9145270" y="30480"/>
                </a:lnTo>
                <a:lnTo>
                  <a:pt x="9145270" y="0"/>
                </a:lnTo>
                <a:lnTo>
                  <a:pt x="0" y="0"/>
                </a:lnTo>
                <a:lnTo>
                  <a:pt x="0" y="30480"/>
                </a:lnTo>
                <a:close/>
              </a:path>
            </a:pathLst>
          </a:custGeom>
          <a:solidFill>
            <a:srgbClr val="7A2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3" name="object 193"/>
          <p:cNvSpPr/>
          <p:nvPr/>
        </p:nvSpPr>
        <p:spPr>
          <a:xfrm>
            <a:off x="-1270" y="5980429"/>
            <a:ext cx="9145270" cy="31750"/>
          </a:xfrm>
          <a:custGeom>
            <a:avLst/>
            <a:gdLst/>
            <a:ahLst/>
            <a:cxnLst/>
            <a:rect l="l" t="t" r="r" b="b"/>
            <a:pathLst>
              <a:path w="9145270" h="31750">
                <a:moveTo>
                  <a:pt x="0" y="31750"/>
                </a:moveTo>
                <a:lnTo>
                  <a:pt x="9145270" y="31750"/>
                </a:lnTo>
                <a:lnTo>
                  <a:pt x="9145270" y="0"/>
                </a:lnTo>
                <a:lnTo>
                  <a:pt x="0" y="0"/>
                </a:lnTo>
                <a:lnTo>
                  <a:pt x="0" y="31750"/>
                </a:lnTo>
                <a:close/>
              </a:path>
            </a:pathLst>
          </a:custGeom>
          <a:solidFill>
            <a:srgbClr val="792F1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4" name="object 194"/>
          <p:cNvSpPr/>
          <p:nvPr/>
        </p:nvSpPr>
        <p:spPr>
          <a:xfrm>
            <a:off x="-1270" y="6012179"/>
            <a:ext cx="9145270" cy="31750"/>
          </a:xfrm>
          <a:custGeom>
            <a:avLst/>
            <a:gdLst/>
            <a:ahLst/>
            <a:cxnLst/>
            <a:rect l="l" t="t" r="r" b="b"/>
            <a:pathLst>
              <a:path w="9145270" h="31750">
                <a:moveTo>
                  <a:pt x="0" y="31750"/>
                </a:moveTo>
                <a:lnTo>
                  <a:pt x="9145270" y="31750"/>
                </a:lnTo>
                <a:lnTo>
                  <a:pt x="9145270" y="0"/>
                </a:lnTo>
                <a:lnTo>
                  <a:pt x="0" y="0"/>
                </a:lnTo>
                <a:lnTo>
                  <a:pt x="0" y="31750"/>
                </a:lnTo>
                <a:close/>
              </a:path>
            </a:pathLst>
          </a:custGeom>
          <a:solidFill>
            <a:srgbClr val="782E1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5" name="object 195"/>
          <p:cNvSpPr/>
          <p:nvPr/>
        </p:nvSpPr>
        <p:spPr>
          <a:xfrm>
            <a:off x="-1270" y="6043929"/>
            <a:ext cx="9145270" cy="30480"/>
          </a:xfrm>
          <a:custGeom>
            <a:avLst/>
            <a:gdLst/>
            <a:ahLst/>
            <a:cxnLst/>
            <a:rect l="l" t="t" r="r" b="b"/>
            <a:pathLst>
              <a:path w="9145270" h="30479">
                <a:moveTo>
                  <a:pt x="0" y="30480"/>
                </a:moveTo>
                <a:lnTo>
                  <a:pt x="9145270" y="30480"/>
                </a:lnTo>
                <a:lnTo>
                  <a:pt x="9145270" y="0"/>
                </a:lnTo>
                <a:lnTo>
                  <a:pt x="0" y="0"/>
                </a:lnTo>
                <a:lnTo>
                  <a:pt x="0" y="30480"/>
                </a:lnTo>
                <a:close/>
              </a:path>
            </a:pathLst>
          </a:custGeom>
          <a:solidFill>
            <a:srgbClr val="772E1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6" name="object 196"/>
          <p:cNvSpPr/>
          <p:nvPr/>
        </p:nvSpPr>
        <p:spPr>
          <a:xfrm>
            <a:off x="-1270" y="6074409"/>
            <a:ext cx="9145270" cy="31750"/>
          </a:xfrm>
          <a:custGeom>
            <a:avLst/>
            <a:gdLst/>
            <a:ahLst/>
            <a:cxnLst/>
            <a:rect l="l" t="t" r="r" b="b"/>
            <a:pathLst>
              <a:path w="9145270" h="31750">
                <a:moveTo>
                  <a:pt x="0" y="31749"/>
                </a:moveTo>
                <a:lnTo>
                  <a:pt x="9145270" y="31749"/>
                </a:lnTo>
                <a:lnTo>
                  <a:pt x="9145270" y="0"/>
                </a:lnTo>
                <a:lnTo>
                  <a:pt x="0" y="0"/>
                </a:lnTo>
                <a:lnTo>
                  <a:pt x="0" y="31749"/>
                </a:lnTo>
                <a:close/>
              </a:path>
            </a:pathLst>
          </a:custGeom>
          <a:solidFill>
            <a:srgbClr val="762D1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7" name="object 197"/>
          <p:cNvSpPr/>
          <p:nvPr/>
        </p:nvSpPr>
        <p:spPr>
          <a:xfrm>
            <a:off x="-1270" y="6106159"/>
            <a:ext cx="9145270" cy="31750"/>
          </a:xfrm>
          <a:custGeom>
            <a:avLst/>
            <a:gdLst/>
            <a:ahLst/>
            <a:cxnLst/>
            <a:rect l="l" t="t" r="r" b="b"/>
            <a:pathLst>
              <a:path w="9145270" h="31750">
                <a:moveTo>
                  <a:pt x="0" y="31749"/>
                </a:moveTo>
                <a:lnTo>
                  <a:pt x="9145270" y="31749"/>
                </a:lnTo>
                <a:lnTo>
                  <a:pt x="9145270" y="0"/>
                </a:lnTo>
                <a:lnTo>
                  <a:pt x="0" y="0"/>
                </a:lnTo>
                <a:lnTo>
                  <a:pt x="0" y="31749"/>
                </a:lnTo>
                <a:close/>
              </a:path>
            </a:pathLst>
          </a:custGeom>
          <a:solidFill>
            <a:srgbClr val="752D1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8" name="object 198"/>
          <p:cNvSpPr/>
          <p:nvPr/>
        </p:nvSpPr>
        <p:spPr>
          <a:xfrm>
            <a:off x="-1270" y="6137909"/>
            <a:ext cx="9145270" cy="30480"/>
          </a:xfrm>
          <a:custGeom>
            <a:avLst/>
            <a:gdLst/>
            <a:ahLst/>
            <a:cxnLst/>
            <a:rect l="l" t="t" r="r" b="b"/>
            <a:pathLst>
              <a:path w="9145270" h="30479">
                <a:moveTo>
                  <a:pt x="0" y="30479"/>
                </a:moveTo>
                <a:lnTo>
                  <a:pt x="9145270" y="30479"/>
                </a:lnTo>
                <a:lnTo>
                  <a:pt x="9145270" y="0"/>
                </a:lnTo>
                <a:lnTo>
                  <a:pt x="0" y="0"/>
                </a:lnTo>
                <a:lnTo>
                  <a:pt x="0" y="30479"/>
                </a:lnTo>
                <a:close/>
              </a:path>
            </a:pathLst>
          </a:custGeom>
          <a:solidFill>
            <a:srgbClr val="742D1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9" name="object 199"/>
          <p:cNvSpPr/>
          <p:nvPr/>
        </p:nvSpPr>
        <p:spPr>
          <a:xfrm>
            <a:off x="-1270" y="6168390"/>
            <a:ext cx="9145270" cy="31750"/>
          </a:xfrm>
          <a:custGeom>
            <a:avLst/>
            <a:gdLst/>
            <a:ahLst/>
            <a:cxnLst/>
            <a:rect l="l" t="t" r="r" b="b"/>
            <a:pathLst>
              <a:path w="9145270" h="31750">
                <a:moveTo>
                  <a:pt x="0" y="31750"/>
                </a:moveTo>
                <a:lnTo>
                  <a:pt x="9145270" y="31750"/>
                </a:lnTo>
                <a:lnTo>
                  <a:pt x="9145270" y="0"/>
                </a:lnTo>
                <a:lnTo>
                  <a:pt x="0" y="0"/>
                </a:lnTo>
                <a:lnTo>
                  <a:pt x="0" y="31750"/>
                </a:lnTo>
                <a:close/>
              </a:path>
            </a:pathLst>
          </a:custGeom>
          <a:solidFill>
            <a:srgbClr val="732C1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0" name="object 200"/>
          <p:cNvSpPr/>
          <p:nvPr/>
        </p:nvSpPr>
        <p:spPr>
          <a:xfrm>
            <a:off x="-1270" y="6200140"/>
            <a:ext cx="9145270" cy="31750"/>
          </a:xfrm>
          <a:custGeom>
            <a:avLst/>
            <a:gdLst/>
            <a:ahLst/>
            <a:cxnLst/>
            <a:rect l="l" t="t" r="r" b="b"/>
            <a:pathLst>
              <a:path w="9145270" h="31750">
                <a:moveTo>
                  <a:pt x="0" y="31750"/>
                </a:moveTo>
                <a:lnTo>
                  <a:pt x="9145270" y="31750"/>
                </a:lnTo>
                <a:lnTo>
                  <a:pt x="9145270" y="0"/>
                </a:lnTo>
                <a:lnTo>
                  <a:pt x="0" y="0"/>
                </a:lnTo>
                <a:lnTo>
                  <a:pt x="0" y="31750"/>
                </a:lnTo>
                <a:close/>
              </a:path>
            </a:pathLst>
          </a:custGeom>
          <a:solidFill>
            <a:srgbClr val="722C1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1" name="object 201"/>
          <p:cNvSpPr/>
          <p:nvPr/>
        </p:nvSpPr>
        <p:spPr>
          <a:xfrm>
            <a:off x="-1270" y="6231890"/>
            <a:ext cx="9145270" cy="30480"/>
          </a:xfrm>
          <a:custGeom>
            <a:avLst/>
            <a:gdLst/>
            <a:ahLst/>
            <a:cxnLst/>
            <a:rect l="l" t="t" r="r" b="b"/>
            <a:pathLst>
              <a:path w="9145270" h="30479">
                <a:moveTo>
                  <a:pt x="0" y="30480"/>
                </a:moveTo>
                <a:lnTo>
                  <a:pt x="9145270" y="30480"/>
                </a:lnTo>
                <a:lnTo>
                  <a:pt x="9145270" y="0"/>
                </a:lnTo>
                <a:lnTo>
                  <a:pt x="0" y="0"/>
                </a:lnTo>
                <a:lnTo>
                  <a:pt x="0" y="30480"/>
                </a:lnTo>
                <a:close/>
              </a:path>
            </a:pathLst>
          </a:custGeom>
          <a:solidFill>
            <a:srgbClr val="712B1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2" name="object 202"/>
          <p:cNvSpPr/>
          <p:nvPr/>
        </p:nvSpPr>
        <p:spPr>
          <a:xfrm>
            <a:off x="-1270" y="6262370"/>
            <a:ext cx="9145270" cy="31750"/>
          </a:xfrm>
          <a:custGeom>
            <a:avLst/>
            <a:gdLst/>
            <a:ahLst/>
            <a:cxnLst/>
            <a:rect l="l" t="t" r="r" b="b"/>
            <a:pathLst>
              <a:path w="9145270" h="31750">
                <a:moveTo>
                  <a:pt x="0" y="31749"/>
                </a:moveTo>
                <a:lnTo>
                  <a:pt x="9145270" y="31749"/>
                </a:lnTo>
                <a:lnTo>
                  <a:pt x="9145270" y="0"/>
                </a:lnTo>
                <a:lnTo>
                  <a:pt x="0" y="0"/>
                </a:lnTo>
                <a:lnTo>
                  <a:pt x="0" y="31749"/>
                </a:lnTo>
                <a:close/>
              </a:path>
            </a:pathLst>
          </a:custGeom>
          <a:solidFill>
            <a:srgbClr val="702B1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3" name="object 203"/>
          <p:cNvSpPr/>
          <p:nvPr/>
        </p:nvSpPr>
        <p:spPr>
          <a:xfrm>
            <a:off x="-1270" y="6294120"/>
            <a:ext cx="9145270" cy="31750"/>
          </a:xfrm>
          <a:custGeom>
            <a:avLst/>
            <a:gdLst/>
            <a:ahLst/>
            <a:cxnLst/>
            <a:rect l="l" t="t" r="r" b="b"/>
            <a:pathLst>
              <a:path w="9145270" h="31750">
                <a:moveTo>
                  <a:pt x="0" y="31749"/>
                </a:moveTo>
                <a:lnTo>
                  <a:pt x="9145270" y="31749"/>
                </a:lnTo>
                <a:lnTo>
                  <a:pt x="9145270" y="0"/>
                </a:lnTo>
                <a:lnTo>
                  <a:pt x="0" y="0"/>
                </a:lnTo>
                <a:lnTo>
                  <a:pt x="0" y="31749"/>
                </a:lnTo>
                <a:close/>
              </a:path>
            </a:pathLst>
          </a:custGeom>
          <a:solidFill>
            <a:srgbClr val="6F2B1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4" name="object 204"/>
          <p:cNvSpPr/>
          <p:nvPr/>
        </p:nvSpPr>
        <p:spPr>
          <a:xfrm>
            <a:off x="-1270" y="6325870"/>
            <a:ext cx="9145270" cy="30480"/>
          </a:xfrm>
          <a:custGeom>
            <a:avLst/>
            <a:gdLst/>
            <a:ahLst/>
            <a:cxnLst/>
            <a:rect l="l" t="t" r="r" b="b"/>
            <a:pathLst>
              <a:path w="9145270" h="30479">
                <a:moveTo>
                  <a:pt x="0" y="30479"/>
                </a:moveTo>
                <a:lnTo>
                  <a:pt x="9145270" y="30479"/>
                </a:lnTo>
                <a:lnTo>
                  <a:pt x="9145270" y="0"/>
                </a:lnTo>
                <a:lnTo>
                  <a:pt x="0" y="0"/>
                </a:lnTo>
                <a:lnTo>
                  <a:pt x="0" y="30479"/>
                </a:lnTo>
                <a:close/>
              </a:path>
            </a:pathLst>
          </a:custGeom>
          <a:solidFill>
            <a:srgbClr val="6E2A1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5" name="object 205"/>
          <p:cNvSpPr/>
          <p:nvPr/>
        </p:nvSpPr>
        <p:spPr>
          <a:xfrm>
            <a:off x="-1270" y="6356350"/>
            <a:ext cx="9145270" cy="31750"/>
          </a:xfrm>
          <a:custGeom>
            <a:avLst/>
            <a:gdLst/>
            <a:ahLst/>
            <a:cxnLst/>
            <a:rect l="l" t="t" r="r" b="b"/>
            <a:pathLst>
              <a:path w="9145270" h="31750">
                <a:moveTo>
                  <a:pt x="0" y="31750"/>
                </a:moveTo>
                <a:lnTo>
                  <a:pt x="9145270" y="31750"/>
                </a:lnTo>
                <a:lnTo>
                  <a:pt x="9145270" y="0"/>
                </a:lnTo>
                <a:lnTo>
                  <a:pt x="0" y="0"/>
                </a:lnTo>
                <a:lnTo>
                  <a:pt x="0" y="31750"/>
                </a:lnTo>
                <a:close/>
              </a:path>
            </a:pathLst>
          </a:custGeom>
          <a:solidFill>
            <a:srgbClr val="6D2A1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6" name="object 206"/>
          <p:cNvSpPr/>
          <p:nvPr/>
        </p:nvSpPr>
        <p:spPr>
          <a:xfrm>
            <a:off x="-1270" y="6388100"/>
            <a:ext cx="9145270" cy="31750"/>
          </a:xfrm>
          <a:custGeom>
            <a:avLst/>
            <a:gdLst/>
            <a:ahLst/>
            <a:cxnLst/>
            <a:rect l="l" t="t" r="r" b="b"/>
            <a:pathLst>
              <a:path w="9145270" h="31750">
                <a:moveTo>
                  <a:pt x="0" y="31750"/>
                </a:moveTo>
                <a:lnTo>
                  <a:pt x="9145270" y="31750"/>
                </a:lnTo>
                <a:lnTo>
                  <a:pt x="9145270" y="0"/>
                </a:lnTo>
                <a:lnTo>
                  <a:pt x="0" y="0"/>
                </a:lnTo>
                <a:lnTo>
                  <a:pt x="0" y="31750"/>
                </a:lnTo>
                <a:close/>
              </a:path>
            </a:pathLst>
          </a:custGeom>
          <a:solidFill>
            <a:srgbClr val="6C2A1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7" name="object 207"/>
          <p:cNvSpPr/>
          <p:nvPr/>
        </p:nvSpPr>
        <p:spPr>
          <a:xfrm>
            <a:off x="-1270" y="6419850"/>
            <a:ext cx="9145270" cy="30480"/>
          </a:xfrm>
          <a:custGeom>
            <a:avLst/>
            <a:gdLst/>
            <a:ahLst/>
            <a:cxnLst/>
            <a:rect l="l" t="t" r="r" b="b"/>
            <a:pathLst>
              <a:path w="9145270" h="30479">
                <a:moveTo>
                  <a:pt x="0" y="30480"/>
                </a:moveTo>
                <a:lnTo>
                  <a:pt x="9145270" y="30480"/>
                </a:lnTo>
                <a:lnTo>
                  <a:pt x="9145270" y="0"/>
                </a:lnTo>
                <a:lnTo>
                  <a:pt x="0" y="0"/>
                </a:lnTo>
                <a:lnTo>
                  <a:pt x="0" y="30480"/>
                </a:lnTo>
                <a:close/>
              </a:path>
            </a:pathLst>
          </a:custGeom>
          <a:solidFill>
            <a:srgbClr val="6B291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8" name="object 208"/>
          <p:cNvSpPr/>
          <p:nvPr/>
        </p:nvSpPr>
        <p:spPr>
          <a:xfrm>
            <a:off x="-1270" y="6450329"/>
            <a:ext cx="9145270" cy="31750"/>
          </a:xfrm>
          <a:custGeom>
            <a:avLst/>
            <a:gdLst/>
            <a:ahLst/>
            <a:cxnLst/>
            <a:rect l="l" t="t" r="r" b="b"/>
            <a:pathLst>
              <a:path w="9145270" h="31750">
                <a:moveTo>
                  <a:pt x="0" y="31750"/>
                </a:moveTo>
                <a:lnTo>
                  <a:pt x="9145270" y="31750"/>
                </a:lnTo>
                <a:lnTo>
                  <a:pt x="9145270" y="0"/>
                </a:lnTo>
                <a:lnTo>
                  <a:pt x="0" y="0"/>
                </a:lnTo>
                <a:lnTo>
                  <a:pt x="0" y="31750"/>
                </a:lnTo>
                <a:close/>
              </a:path>
            </a:pathLst>
          </a:custGeom>
          <a:solidFill>
            <a:srgbClr val="6A291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9" name="object 209"/>
          <p:cNvSpPr/>
          <p:nvPr/>
        </p:nvSpPr>
        <p:spPr>
          <a:xfrm>
            <a:off x="-1270" y="6482079"/>
            <a:ext cx="9145270" cy="31750"/>
          </a:xfrm>
          <a:custGeom>
            <a:avLst/>
            <a:gdLst/>
            <a:ahLst/>
            <a:cxnLst/>
            <a:rect l="l" t="t" r="r" b="b"/>
            <a:pathLst>
              <a:path w="9145270" h="31750">
                <a:moveTo>
                  <a:pt x="0" y="31750"/>
                </a:moveTo>
                <a:lnTo>
                  <a:pt x="9145270" y="31750"/>
                </a:lnTo>
                <a:lnTo>
                  <a:pt x="9145270" y="0"/>
                </a:lnTo>
                <a:lnTo>
                  <a:pt x="0" y="0"/>
                </a:lnTo>
                <a:lnTo>
                  <a:pt x="0" y="31750"/>
                </a:lnTo>
                <a:close/>
              </a:path>
            </a:pathLst>
          </a:custGeom>
          <a:solidFill>
            <a:srgbClr val="69281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0" name="object 210"/>
          <p:cNvSpPr/>
          <p:nvPr/>
        </p:nvSpPr>
        <p:spPr>
          <a:xfrm>
            <a:off x="-1270" y="6513830"/>
            <a:ext cx="9145270" cy="30480"/>
          </a:xfrm>
          <a:custGeom>
            <a:avLst/>
            <a:gdLst/>
            <a:ahLst/>
            <a:cxnLst/>
            <a:rect l="l" t="t" r="r" b="b"/>
            <a:pathLst>
              <a:path w="9145270" h="30479">
                <a:moveTo>
                  <a:pt x="0" y="30480"/>
                </a:moveTo>
                <a:lnTo>
                  <a:pt x="9145270" y="30480"/>
                </a:lnTo>
                <a:lnTo>
                  <a:pt x="9145270" y="0"/>
                </a:lnTo>
                <a:lnTo>
                  <a:pt x="0" y="0"/>
                </a:lnTo>
                <a:lnTo>
                  <a:pt x="0" y="30480"/>
                </a:lnTo>
                <a:close/>
              </a:path>
            </a:pathLst>
          </a:custGeom>
          <a:solidFill>
            <a:srgbClr val="68281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1" name="object 211"/>
          <p:cNvSpPr/>
          <p:nvPr/>
        </p:nvSpPr>
        <p:spPr>
          <a:xfrm>
            <a:off x="-1270" y="6544309"/>
            <a:ext cx="9145270" cy="31750"/>
          </a:xfrm>
          <a:custGeom>
            <a:avLst/>
            <a:gdLst/>
            <a:ahLst/>
            <a:cxnLst/>
            <a:rect l="l" t="t" r="r" b="b"/>
            <a:pathLst>
              <a:path w="9145270" h="31750">
                <a:moveTo>
                  <a:pt x="0" y="31750"/>
                </a:moveTo>
                <a:lnTo>
                  <a:pt x="9145270" y="31750"/>
                </a:lnTo>
                <a:lnTo>
                  <a:pt x="9145270" y="0"/>
                </a:lnTo>
                <a:lnTo>
                  <a:pt x="0" y="0"/>
                </a:lnTo>
                <a:lnTo>
                  <a:pt x="0" y="31750"/>
                </a:lnTo>
                <a:close/>
              </a:path>
            </a:pathLst>
          </a:custGeom>
          <a:solidFill>
            <a:srgbClr val="67281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2" name="object 212"/>
          <p:cNvSpPr/>
          <p:nvPr/>
        </p:nvSpPr>
        <p:spPr>
          <a:xfrm>
            <a:off x="-1270" y="6576059"/>
            <a:ext cx="9145270" cy="31750"/>
          </a:xfrm>
          <a:custGeom>
            <a:avLst/>
            <a:gdLst/>
            <a:ahLst/>
            <a:cxnLst/>
            <a:rect l="l" t="t" r="r" b="b"/>
            <a:pathLst>
              <a:path w="9145270" h="31750">
                <a:moveTo>
                  <a:pt x="0" y="31750"/>
                </a:moveTo>
                <a:lnTo>
                  <a:pt x="9145270" y="31750"/>
                </a:lnTo>
                <a:lnTo>
                  <a:pt x="9145270" y="0"/>
                </a:lnTo>
                <a:lnTo>
                  <a:pt x="0" y="0"/>
                </a:lnTo>
                <a:lnTo>
                  <a:pt x="0" y="31750"/>
                </a:lnTo>
                <a:close/>
              </a:path>
            </a:pathLst>
          </a:custGeom>
          <a:solidFill>
            <a:srgbClr val="66271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3" name="object 213"/>
          <p:cNvSpPr/>
          <p:nvPr/>
        </p:nvSpPr>
        <p:spPr>
          <a:xfrm>
            <a:off x="-1270" y="6607809"/>
            <a:ext cx="9145270" cy="30480"/>
          </a:xfrm>
          <a:custGeom>
            <a:avLst/>
            <a:gdLst/>
            <a:ahLst/>
            <a:cxnLst/>
            <a:rect l="l" t="t" r="r" b="b"/>
            <a:pathLst>
              <a:path w="9145270" h="30479">
                <a:moveTo>
                  <a:pt x="0" y="30480"/>
                </a:moveTo>
                <a:lnTo>
                  <a:pt x="9145270" y="30480"/>
                </a:lnTo>
                <a:lnTo>
                  <a:pt x="9145270" y="0"/>
                </a:lnTo>
                <a:lnTo>
                  <a:pt x="0" y="0"/>
                </a:lnTo>
                <a:lnTo>
                  <a:pt x="0" y="30480"/>
                </a:lnTo>
                <a:close/>
              </a:path>
            </a:pathLst>
          </a:custGeom>
          <a:solidFill>
            <a:srgbClr val="66271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4" name="object 214"/>
          <p:cNvSpPr/>
          <p:nvPr/>
        </p:nvSpPr>
        <p:spPr>
          <a:xfrm>
            <a:off x="-1270" y="6638290"/>
            <a:ext cx="9145270" cy="31750"/>
          </a:xfrm>
          <a:custGeom>
            <a:avLst/>
            <a:gdLst/>
            <a:ahLst/>
            <a:cxnLst/>
            <a:rect l="l" t="t" r="r" b="b"/>
            <a:pathLst>
              <a:path w="9145270" h="31750">
                <a:moveTo>
                  <a:pt x="0" y="31749"/>
                </a:moveTo>
                <a:lnTo>
                  <a:pt x="9145270" y="31749"/>
                </a:lnTo>
                <a:lnTo>
                  <a:pt x="9145270" y="0"/>
                </a:lnTo>
                <a:lnTo>
                  <a:pt x="0" y="0"/>
                </a:lnTo>
                <a:lnTo>
                  <a:pt x="0" y="31749"/>
                </a:lnTo>
                <a:close/>
              </a:path>
            </a:pathLst>
          </a:custGeom>
          <a:solidFill>
            <a:srgbClr val="64261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5" name="object 215"/>
          <p:cNvSpPr/>
          <p:nvPr/>
        </p:nvSpPr>
        <p:spPr>
          <a:xfrm>
            <a:off x="-1270" y="6670040"/>
            <a:ext cx="9145270" cy="31750"/>
          </a:xfrm>
          <a:custGeom>
            <a:avLst/>
            <a:gdLst/>
            <a:ahLst/>
            <a:cxnLst/>
            <a:rect l="l" t="t" r="r" b="b"/>
            <a:pathLst>
              <a:path w="9145270" h="31750">
                <a:moveTo>
                  <a:pt x="0" y="31749"/>
                </a:moveTo>
                <a:lnTo>
                  <a:pt x="9145270" y="31749"/>
                </a:lnTo>
                <a:lnTo>
                  <a:pt x="9145270" y="0"/>
                </a:lnTo>
                <a:lnTo>
                  <a:pt x="0" y="0"/>
                </a:lnTo>
                <a:lnTo>
                  <a:pt x="0" y="31749"/>
                </a:lnTo>
                <a:close/>
              </a:path>
            </a:pathLst>
          </a:custGeom>
          <a:solidFill>
            <a:srgbClr val="63261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6" name="object 216"/>
          <p:cNvSpPr/>
          <p:nvPr/>
        </p:nvSpPr>
        <p:spPr>
          <a:xfrm>
            <a:off x="-1270" y="6701790"/>
            <a:ext cx="9145270" cy="30480"/>
          </a:xfrm>
          <a:custGeom>
            <a:avLst/>
            <a:gdLst/>
            <a:ahLst/>
            <a:cxnLst/>
            <a:rect l="l" t="t" r="r" b="b"/>
            <a:pathLst>
              <a:path w="9145270" h="30479">
                <a:moveTo>
                  <a:pt x="0" y="30479"/>
                </a:moveTo>
                <a:lnTo>
                  <a:pt x="9145270" y="30479"/>
                </a:lnTo>
                <a:lnTo>
                  <a:pt x="9145270" y="0"/>
                </a:lnTo>
                <a:lnTo>
                  <a:pt x="0" y="0"/>
                </a:lnTo>
                <a:lnTo>
                  <a:pt x="0" y="30479"/>
                </a:lnTo>
                <a:close/>
              </a:path>
            </a:pathLst>
          </a:custGeom>
          <a:solidFill>
            <a:srgbClr val="62261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7" name="object 217"/>
          <p:cNvSpPr/>
          <p:nvPr/>
        </p:nvSpPr>
        <p:spPr>
          <a:xfrm>
            <a:off x="-1270" y="6732269"/>
            <a:ext cx="9145270" cy="31750"/>
          </a:xfrm>
          <a:custGeom>
            <a:avLst/>
            <a:gdLst/>
            <a:ahLst/>
            <a:cxnLst/>
            <a:rect l="l" t="t" r="r" b="b"/>
            <a:pathLst>
              <a:path w="9145270" h="31750">
                <a:moveTo>
                  <a:pt x="0" y="31749"/>
                </a:moveTo>
                <a:lnTo>
                  <a:pt x="9145270" y="31749"/>
                </a:lnTo>
                <a:lnTo>
                  <a:pt x="9145270" y="0"/>
                </a:lnTo>
                <a:lnTo>
                  <a:pt x="0" y="0"/>
                </a:lnTo>
                <a:lnTo>
                  <a:pt x="0" y="31749"/>
                </a:lnTo>
                <a:close/>
              </a:path>
            </a:pathLst>
          </a:custGeom>
          <a:solidFill>
            <a:srgbClr val="61251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8" name="object 218"/>
          <p:cNvSpPr/>
          <p:nvPr/>
        </p:nvSpPr>
        <p:spPr>
          <a:xfrm>
            <a:off x="-1270" y="6764019"/>
            <a:ext cx="9145270" cy="31750"/>
          </a:xfrm>
          <a:custGeom>
            <a:avLst/>
            <a:gdLst/>
            <a:ahLst/>
            <a:cxnLst/>
            <a:rect l="l" t="t" r="r" b="b"/>
            <a:pathLst>
              <a:path w="9145270" h="31750">
                <a:moveTo>
                  <a:pt x="0" y="31749"/>
                </a:moveTo>
                <a:lnTo>
                  <a:pt x="9145270" y="31749"/>
                </a:lnTo>
                <a:lnTo>
                  <a:pt x="9145270" y="0"/>
                </a:lnTo>
                <a:lnTo>
                  <a:pt x="0" y="0"/>
                </a:lnTo>
                <a:lnTo>
                  <a:pt x="0" y="31749"/>
                </a:lnTo>
                <a:close/>
              </a:path>
            </a:pathLst>
          </a:custGeom>
          <a:solidFill>
            <a:srgbClr val="60251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9" name="object 219"/>
          <p:cNvSpPr/>
          <p:nvPr/>
        </p:nvSpPr>
        <p:spPr>
          <a:xfrm>
            <a:off x="-1270" y="6795769"/>
            <a:ext cx="9145270" cy="30480"/>
          </a:xfrm>
          <a:custGeom>
            <a:avLst/>
            <a:gdLst/>
            <a:ahLst/>
            <a:cxnLst/>
            <a:rect l="l" t="t" r="r" b="b"/>
            <a:pathLst>
              <a:path w="9145270" h="30479">
                <a:moveTo>
                  <a:pt x="0" y="30479"/>
                </a:moveTo>
                <a:lnTo>
                  <a:pt x="9145270" y="30479"/>
                </a:lnTo>
                <a:lnTo>
                  <a:pt x="9145270" y="0"/>
                </a:lnTo>
                <a:lnTo>
                  <a:pt x="0" y="0"/>
                </a:lnTo>
                <a:lnTo>
                  <a:pt x="0" y="30479"/>
                </a:lnTo>
                <a:close/>
              </a:path>
            </a:pathLst>
          </a:custGeom>
          <a:solidFill>
            <a:srgbClr val="5F241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0" name="object 220"/>
          <p:cNvSpPr/>
          <p:nvPr/>
        </p:nvSpPr>
        <p:spPr>
          <a:xfrm>
            <a:off x="-1270" y="6826250"/>
            <a:ext cx="9145270" cy="31750"/>
          </a:xfrm>
          <a:custGeom>
            <a:avLst/>
            <a:gdLst/>
            <a:ahLst/>
            <a:cxnLst/>
            <a:rect l="l" t="t" r="r" b="b"/>
            <a:pathLst>
              <a:path w="9145270" h="31750">
                <a:moveTo>
                  <a:pt x="0" y="31750"/>
                </a:moveTo>
                <a:lnTo>
                  <a:pt x="9145270" y="31750"/>
                </a:lnTo>
                <a:lnTo>
                  <a:pt x="9145270" y="0"/>
                </a:lnTo>
                <a:lnTo>
                  <a:pt x="0" y="0"/>
                </a:lnTo>
                <a:lnTo>
                  <a:pt x="0" y="31750"/>
                </a:lnTo>
                <a:close/>
              </a:path>
            </a:pathLst>
          </a:custGeom>
          <a:solidFill>
            <a:srgbClr val="5E241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1" name="object 221"/>
          <p:cNvSpPr/>
          <p:nvPr/>
        </p:nvSpPr>
        <p:spPr>
          <a:xfrm>
            <a:off x="-1270" y="6858000"/>
            <a:ext cx="9145270" cy="0"/>
          </a:xfrm>
          <a:custGeom>
            <a:avLst/>
            <a:gdLst/>
            <a:ahLst/>
            <a:cxnLst/>
            <a:rect l="l" t="t" r="r" b="b"/>
            <a:pathLst>
              <a:path w="9145270">
                <a:moveTo>
                  <a:pt x="0" y="0"/>
                </a:moveTo>
                <a:lnTo>
                  <a:pt x="9145270" y="0"/>
                </a:lnTo>
              </a:path>
            </a:pathLst>
          </a:custGeom>
          <a:ln w="3175">
            <a:solidFill>
              <a:srgbClr val="5C231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2" name="object 222"/>
          <p:cNvSpPr/>
          <p:nvPr/>
        </p:nvSpPr>
        <p:spPr>
          <a:xfrm>
            <a:off x="7717790" y="69850"/>
            <a:ext cx="1139190" cy="2030730"/>
          </a:xfrm>
          <a:custGeom>
            <a:avLst/>
            <a:gdLst/>
            <a:ahLst/>
            <a:cxnLst/>
            <a:rect l="l" t="t" r="r" b="b"/>
            <a:pathLst>
              <a:path w="1139190" h="2030730">
                <a:moveTo>
                  <a:pt x="115569" y="0"/>
                </a:moveTo>
                <a:lnTo>
                  <a:pt x="0" y="76200"/>
                </a:lnTo>
                <a:lnTo>
                  <a:pt x="753109" y="1715770"/>
                </a:lnTo>
                <a:lnTo>
                  <a:pt x="941069" y="1858010"/>
                </a:lnTo>
                <a:lnTo>
                  <a:pt x="1097279" y="2030729"/>
                </a:lnTo>
                <a:lnTo>
                  <a:pt x="1139189" y="2026920"/>
                </a:lnTo>
                <a:lnTo>
                  <a:pt x="1078229" y="1795779"/>
                </a:lnTo>
                <a:lnTo>
                  <a:pt x="1093469" y="1657350"/>
                </a:lnTo>
                <a:lnTo>
                  <a:pt x="355600" y="12700"/>
                </a:lnTo>
                <a:lnTo>
                  <a:pt x="115569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3" name="object 223"/>
          <p:cNvSpPr/>
          <p:nvPr/>
        </p:nvSpPr>
        <p:spPr>
          <a:xfrm>
            <a:off x="7814309" y="111760"/>
            <a:ext cx="1130300" cy="2043430"/>
          </a:xfrm>
          <a:custGeom>
            <a:avLst/>
            <a:gdLst/>
            <a:ahLst/>
            <a:cxnLst/>
            <a:rect l="l" t="t" r="r" b="b"/>
            <a:pathLst>
              <a:path w="1130300" h="2043430">
                <a:moveTo>
                  <a:pt x="114300" y="0"/>
                </a:moveTo>
                <a:lnTo>
                  <a:pt x="0" y="60960"/>
                </a:lnTo>
                <a:lnTo>
                  <a:pt x="758190" y="1720850"/>
                </a:lnTo>
                <a:lnTo>
                  <a:pt x="923290" y="1845310"/>
                </a:lnTo>
                <a:lnTo>
                  <a:pt x="1087120" y="2034540"/>
                </a:lnTo>
                <a:lnTo>
                  <a:pt x="1130300" y="2043430"/>
                </a:lnTo>
                <a:lnTo>
                  <a:pt x="1061720" y="1803400"/>
                </a:lnTo>
                <a:lnTo>
                  <a:pt x="1084580" y="1649730"/>
                </a:lnTo>
                <a:lnTo>
                  <a:pt x="341630" y="10160"/>
                </a:lnTo>
                <a:lnTo>
                  <a:pt x="114300" y="0"/>
                </a:lnTo>
                <a:close/>
              </a:path>
            </a:pathLst>
          </a:custGeom>
          <a:solidFill>
            <a:srgbClr val="6F3C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4" name="object 224"/>
          <p:cNvSpPr/>
          <p:nvPr/>
        </p:nvSpPr>
        <p:spPr>
          <a:xfrm>
            <a:off x="7866380" y="231140"/>
            <a:ext cx="972819" cy="1530350"/>
          </a:xfrm>
          <a:custGeom>
            <a:avLst/>
            <a:gdLst/>
            <a:ahLst/>
            <a:cxnLst/>
            <a:rect l="l" t="t" r="r" b="b"/>
            <a:pathLst>
              <a:path w="972820" h="1530350">
                <a:moveTo>
                  <a:pt x="340360" y="0"/>
                </a:moveTo>
                <a:lnTo>
                  <a:pt x="90170" y="33019"/>
                </a:lnTo>
                <a:lnTo>
                  <a:pt x="0" y="74929"/>
                </a:lnTo>
                <a:lnTo>
                  <a:pt x="662940" y="1530349"/>
                </a:lnTo>
                <a:lnTo>
                  <a:pt x="797560" y="1416049"/>
                </a:lnTo>
                <a:lnTo>
                  <a:pt x="972820" y="1394459"/>
                </a:lnTo>
                <a:lnTo>
                  <a:pt x="340360" y="0"/>
                </a:lnTo>
                <a:close/>
              </a:path>
            </a:pathLst>
          </a:custGeom>
          <a:solidFill>
            <a:srgbClr val="FFB7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5" name="object 225"/>
          <p:cNvSpPr/>
          <p:nvPr/>
        </p:nvSpPr>
        <p:spPr>
          <a:xfrm>
            <a:off x="38100" y="5563870"/>
            <a:ext cx="1729739" cy="1031240"/>
          </a:xfrm>
          <a:custGeom>
            <a:avLst/>
            <a:gdLst/>
            <a:ahLst/>
            <a:cxnLst/>
            <a:rect l="l" t="t" r="r" b="b"/>
            <a:pathLst>
              <a:path w="1729739" h="1031240">
                <a:moveTo>
                  <a:pt x="1255712" y="996949"/>
                </a:moveTo>
                <a:lnTo>
                  <a:pt x="1094740" y="996949"/>
                </a:lnTo>
                <a:lnTo>
                  <a:pt x="1247140" y="1031239"/>
                </a:lnTo>
                <a:lnTo>
                  <a:pt x="1259840" y="1000759"/>
                </a:lnTo>
                <a:lnTo>
                  <a:pt x="1255712" y="996949"/>
                </a:lnTo>
                <a:close/>
              </a:path>
              <a:path w="1729739" h="1031240">
                <a:moveTo>
                  <a:pt x="111759" y="372109"/>
                </a:moveTo>
                <a:lnTo>
                  <a:pt x="36830" y="403859"/>
                </a:lnTo>
                <a:lnTo>
                  <a:pt x="0" y="505459"/>
                </a:lnTo>
                <a:lnTo>
                  <a:pt x="43180" y="618489"/>
                </a:lnTo>
                <a:lnTo>
                  <a:pt x="904240" y="1022349"/>
                </a:lnTo>
                <a:lnTo>
                  <a:pt x="1094740" y="996949"/>
                </a:lnTo>
                <a:lnTo>
                  <a:pt x="1255712" y="996949"/>
                </a:lnTo>
                <a:lnTo>
                  <a:pt x="1127760" y="878839"/>
                </a:lnTo>
                <a:lnTo>
                  <a:pt x="1103210" y="706119"/>
                </a:lnTo>
                <a:lnTo>
                  <a:pt x="882650" y="706119"/>
                </a:lnTo>
                <a:lnTo>
                  <a:pt x="111759" y="372109"/>
                </a:lnTo>
                <a:close/>
              </a:path>
              <a:path w="1729739" h="1031240">
                <a:moveTo>
                  <a:pt x="861060" y="0"/>
                </a:moveTo>
                <a:lnTo>
                  <a:pt x="760730" y="22859"/>
                </a:lnTo>
                <a:lnTo>
                  <a:pt x="704850" y="83819"/>
                </a:lnTo>
                <a:lnTo>
                  <a:pt x="744220" y="226059"/>
                </a:lnTo>
                <a:lnTo>
                  <a:pt x="524510" y="350519"/>
                </a:lnTo>
                <a:lnTo>
                  <a:pt x="781050" y="375919"/>
                </a:lnTo>
                <a:lnTo>
                  <a:pt x="882650" y="706119"/>
                </a:lnTo>
                <a:lnTo>
                  <a:pt x="1103210" y="706119"/>
                </a:lnTo>
                <a:lnTo>
                  <a:pt x="1056640" y="378459"/>
                </a:lnTo>
                <a:lnTo>
                  <a:pt x="1699260" y="261619"/>
                </a:lnTo>
                <a:lnTo>
                  <a:pt x="1727810" y="167639"/>
                </a:lnTo>
                <a:lnTo>
                  <a:pt x="1013460" y="167639"/>
                </a:lnTo>
                <a:lnTo>
                  <a:pt x="967740" y="25399"/>
                </a:lnTo>
                <a:lnTo>
                  <a:pt x="861060" y="0"/>
                </a:lnTo>
                <a:close/>
              </a:path>
              <a:path w="1729739" h="1031240">
                <a:moveTo>
                  <a:pt x="1666239" y="80009"/>
                </a:moveTo>
                <a:lnTo>
                  <a:pt x="1013460" y="167639"/>
                </a:lnTo>
                <a:lnTo>
                  <a:pt x="1727810" y="167639"/>
                </a:lnTo>
                <a:lnTo>
                  <a:pt x="1729739" y="161289"/>
                </a:lnTo>
                <a:lnTo>
                  <a:pt x="1666239" y="80009"/>
                </a:lnTo>
                <a:close/>
              </a:path>
            </a:pathLst>
          </a:custGeom>
          <a:solidFill>
            <a:srgbClr val="F7F7F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6" name="object 226"/>
          <p:cNvSpPr/>
          <p:nvPr/>
        </p:nvSpPr>
        <p:spPr>
          <a:xfrm>
            <a:off x="1621789" y="5687059"/>
            <a:ext cx="113030" cy="204470"/>
          </a:xfrm>
          <a:custGeom>
            <a:avLst/>
            <a:gdLst/>
            <a:ahLst/>
            <a:cxnLst/>
            <a:rect l="l" t="t" r="r" b="b"/>
            <a:pathLst>
              <a:path w="113030" h="204470">
                <a:moveTo>
                  <a:pt x="95249" y="0"/>
                </a:moveTo>
                <a:lnTo>
                  <a:pt x="0" y="5079"/>
                </a:lnTo>
                <a:lnTo>
                  <a:pt x="6349" y="204469"/>
                </a:lnTo>
                <a:lnTo>
                  <a:pt x="113029" y="184149"/>
                </a:lnTo>
                <a:lnTo>
                  <a:pt x="95249" y="0"/>
                </a:lnTo>
                <a:close/>
              </a:path>
            </a:pathLst>
          </a:custGeom>
          <a:solidFill>
            <a:srgbClr val="FFEE6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7" name="object 227"/>
          <p:cNvSpPr/>
          <p:nvPr/>
        </p:nvSpPr>
        <p:spPr>
          <a:xfrm>
            <a:off x="31750" y="5990590"/>
            <a:ext cx="1257300" cy="651510"/>
          </a:xfrm>
          <a:custGeom>
            <a:avLst/>
            <a:gdLst/>
            <a:ahLst/>
            <a:cxnLst/>
            <a:rect l="l" t="t" r="r" b="b"/>
            <a:pathLst>
              <a:path w="1257300" h="651509">
                <a:moveTo>
                  <a:pt x="1253370" y="624840"/>
                </a:moveTo>
                <a:lnTo>
                  <a:pt x="1070610" y="624840"/>
                </a:lnTo>
                <a:lnTo>
                  <a:pt x="1240790" y="651510"/>
                </a:lnTo>
                <a:lnTo>
                  <a:pt x="1257300" y="628650"/>
                </a:lnTo>
                <a:lnTo>
                  <a:pt x="1253370" y="624840"/>
                </a:lnTo>
                <a:close/>
              </a:path>
              <a:path w="1257300" h="651509">
                <a:moveTo>
                  <a:pt x="107950" y="0"/>
                </a:moveTo>
                <a:lnTo>
                  <a:pt x="35560" y="25400"/>
                </a:lnTo>
                <a:lnTo>
                  <a:pt x="0" y="119380"/>
                </a:lnTo>
                <a:lnTo>
                  <a:pt x="33019" y="236220"/>
                </a:lnTo>
                <a:lnTo>
                  <a:pt x="908050" y="643890"/>
                </a:lnTo>
                <a:lnTo>
                  <a:pt x="1070610" y="624840"/>
                </a:lnTo>
                <a:lnTo>
                  <a:pt x="1253370" y="624840"/>
                </a:lnTo>
                <a:lnTo>
                  <a:pt x="1131570" y="506730"/>
                </a:lnTo>
                <a:lnTo>
                  <a:pt x="1055370" y="411480"/>
                </a:lnTo>
                <a:lnTo>
                  <a:pt x="107950" y="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8" name="object 228"/>
          <p:cNvSpPr/>
          <p:nvPr/>
        </p:nvSpPr>
        <p:spPr>
          <a:xfrm>
            <a:off x="204470" y="6045200"/>
            <a:ext cx="834390" cy="593090"/>
          </a:xfrm>
          <a:custGeom>
            <a:avLst/>
            <a:gdLst/>
            <a:ahLst/>
            <a:cxnLst/>
            <a:rect l="l" t="t" r="r" b="b"/>
            <a:pathLst>
              <a:path w="834390" h="593090">
                <a:moveTo>
                  <a:pt x="62229" y="0"/>
                </a:moveTo>
                <a:lnTo>
                  <a:pt x="0" y="100329"/>
                </a:lnTo>
                <a:lnTo>
                  <a:pt x="0" y="257809"/>
                </a:lnTo>
                <a:lnTo>
                  <a:pt x="732790" y="593090"/>
                </a:lnTo>
                <a:lnTo>
                  <a:pt x="746760" y="424180"/>
                </a:lnTo>
                <a:lnTo>
                  <a:pt x="834389" y="335280"/>
                </a:lnTo>
                <a:lnTo>
                  <a:pt x="62229" y="0"/>
                </a:lnTo>
                <a:close/>
              </a:path>
            </a:pathLst>
          </a:custGeom>
          <a:solidFill>
            <a:srgbClr val="FFB7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9" name="object 229"/>
          <p:cNvSpPr/>
          <p:nvPr/>
        </p:nvSpPr>
        <p:spPr>
          <a:xfrm>
            <a:off x="769619" y="5607050"/>
            <a:ext cx="214629" cy="19304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0" name="object 230"/>
          <p:cNvSpPr/>
          <p:nvPr/>
        </p:nvSpPr>
        <p:spPr>
          <a:xfrm>
            <a:off x="1017269" y="6609080"/>
            <a:ext cx="120650" cy="177800"/>
          </a:xfrm>
          <a:custGeom>
            <a:avLst/>
            <a:gdLst/>
            <a:ahLst/>
            <a:cxnLst/>
            <a:rect l="l" t="t" r="r" b="b"/>
            <a:pathLst>
              <a:path w="120650" h="177800">
                <a:moveTo>
                  <a:pt x="57150" y="0"/>
                </a:moveTo>
                <a:lnTo>
                  <a:pt x="0" y="6350"/>
                </a:lnTo>
                <a:lnTo>
                  <a:pt x="120650" y="177800"/>
                </a:lnTo>
                <a:lnTo>
                  <a:pt x="120650" y="2540"/>
                </a:lnTo>
                <a:lnTo>
                  <a:pt x="57150" y="0"/>
                </a:lnTo>
                <a:close/>
              </a:path>
            </a:pathLst>
          </a:custGeom>
          <a:solidFill>
            <a:srgbClr val="00B1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1" name="object 231"/>
          <p:cNvSpPr/>
          <p:nvPr/>
        </p:nvSpPr>
        <p:spPr>
          <a:xfrm>
            <a:off x="800100" y="5726429"/>
            <a:ext cx="306070" cy="608330"/>
          </a:xfrm>
          <a:custGeom>
            <a:avLst/>
            <a:gdLst/>
            <a:ahLst/>
            <a:cxnLst/>
            <a:rect l="l" t="t" r="r" b="b"/>
            <a:pathLst>
              <a:path w="306069" h="608329">
                <a:moveTo>
                  <a:pt x="68580" y="0"/>
                </a:moveTo>
                <a:lnTo>
                  <a:pt x="0" y="62230"/>
                </a:lnTo>
                <a:lnTo>
                  <a:pt x="120650" y="538480"/>
                </a:lnTo>
                <a:lnTo>
                  <a:pt x="220980" y="572770"/>
                </a:lnTo>
                <a:lnTo>
                  <a:pt x="306069" y="608330"/>
                </a:lnTo>
                <a:lnTo>
                  <a:pt x="184150" y="3810"/>
                </a:lnTo>
                <a:lnTo>
                  <a:pt x="68580" y="0"/>
                </a:lnTo>
                <a:close/>
              </a:path>
            </a:pathLst>
          </a:custGeom>
          <a:solidFill>
            <a:srgbClr val="FFB7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2" name="object 232"/>
          <p:cNvSpPr/>
          <p:nvPr/>
        </p:nvSpPr>
        <p:spPr>
          <a:xfrm>
            <a:off x="1060450" y="5698490"/>
            <a:ext cx="577850" cy="276860"/>
          </a:xfrm>
          <a:custGeom>
            <a:avLst/>
            <a:gdLst/>
            <a:ahLst/>
            <a:cxnLst/>
            <a:rect l="l" t="t" r="r" b="b"/>
            <a:pathLst>
              <a:path w="577850" h="276860">
                <a:moveTo>
                  <a:pt x="548640" y="0"/>
                </a:moveTo>
                <a:lnTo>
                  <a:pt x="0" y="83820"/>
                </a:lnTo>
                <a:lnTo>
                  <a:pt x="21590" y="276860"/>
                </a:lnTo>
                <a:lnTo>
                  <a:pt x="567689" y="187960"/>
                </a:lnTo>
                <a:lnTo>
                  <a:pt x="577850" y="34290"/>
                </a:lnTo>
                <a:lnTo>
                  <a:pt x="548640" y="0"/>
                </a:lnTo>
                <a:close/>
              </a:path>
            </a:pathLst>
          </a:custGeom>
          <a:solidFill>
            <a:srgbClr val="FFB7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3" name="object 233"/>
          <p:cNvSpPr/>
          <p:nvPr/>
        </p:nvSpPr>
        <p:spPr>
          <a:xfrm>
            <a:off x="551180" y="5862320"/>
            <a:ext cx="247650" cy="106680"/>
          </a:xfrm>
          <a:custGeom>
            <a:avLst/>
            <a:gdLst/>
            <a:ahLst/>
            <a:cxnLst/>
            <a:rect l="l" t="t" r="r" b="b"/>
            <a:pathLst>
              <a:path w="247650" h="106679">
                <a:moveTo>
                  <a:pt x="215900" y="0"/>
                </a:moveTo>
                <a:lnTo>
                  <a:pt x="0" y="62229"/>
                </a:lnTo>
                <a:lnTo>
                  <a:pt x="247650" y="106679"/>
                </a:lnTo>
                <a:lnTo>
                  <a:pt x="215900" y="0"/>
                </a:lnTo>
                <a:close/>
              </a:path>
            </a:pathLst>
          </a:custGeom>
          <a:solidFill>
            <a:srgbClr val="FFEE6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4" name="object 234"/>
          <p:cNvSpPr/>
          <p:nvPr/>
        </p:nvSpPr>
        <p:spPr>
          <a:xfrm>
            <a:off x="1009650" y="6567169"/>
            <a:ext cx="182880" cy="21209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5" name="object 235"/>
          <p:cNvSpPr/>
          <p:nvPr/>
        </p:nvSpPr>
        <p:spPr>
          <a:xfrm>
            <a:off x="791209" y="5694679"/>
            <a:ext cx="250190" cy="137159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6" name="object 236"/>
          <p:cNvSpPr/>
          <p:nvPr/>
        </p:nvSpPr>
        <p:spPr>
          <a:xfrm>
            <a:off x="1593850" y="5654040"/>
            <a:ext cx="68580" cy="18669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7" name="object 237"/>
          <p:cNvSpPr/>
          <p:nvPr/>
        </p:nvSpPr>
        <p:spPr>
          <a:xfrm>
            <a:off x="120650" y="5924550"/>
            <a:ext cx="944880" cy="397510"/>
          </a:xfrm>
          <a:custGeom>
            <a:avLst/>
            <a:gdLst/>
            <a:ahLst/>
            <a:cxnLst/>
            <a:rect l="l" t="t" r="r" b="b"/>
            <a:pathLst>
              <a:path w="944880" h="397510">
                <a:moveTo>
                  <a:pt x="78739" y="0"/>
                </a:moveTo>
                <a:lnTo>
                  <a:pt x="0" y="20319"/>
                </a:lnTo>
                <a:lnTo>
                  <a:pt x="854710" y="397509"/>
                </a:lnTo>
                <a:lnTo>
                  <a:pt x="944880" y="388620"/>
                </a:lnTo>
                <a:lnTo>
                  <a:pt x="7873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8" name="object 238"/>
          <p:cNvSpPr/>
          <p:nvPr/>
        </p:nvSpPr>
        <p:spPr>
          <a:xfrm>
            <a:off x="412750" y="6168390"/>
            <a:ext cx="387350" cy="236220"/>
          </a:xfrm>
          <a:custGeom>
            <a:avLst/>
            <a:gdLst/>
            <a:ahLst/>
            <a:cxnLst/>
            <a:rect l="l" t="t" r="r" b="b"/>
            <a:pathLst>
              <a:path w="387350" h="236220">
                <a:moveTo>
                  <a:pt x="39370" y="63500"/>
                </a:moveTo>
                <a:lnTo>
                  <a:pt x="85090" y="129540"/>
                </a:lnTo>
                <a:lnTo>
                  <a:pt x="215900" y="214630"/>
                </a:lnTo>
                <a:lnTo>
                  <a:pt x="369570" y="236220"/>
                </a:lnTo>
                <a:lnTo>
                  <a:pt x="382711" y="193040"/>
                </a:lnTo>
                <a:lnTo>
                  <a:pt x="349250" y="193040"/>
                </a:lnTo>
                <a:lnTo>
                  <a:pt x="259079" y="182880"/>
                </a:lnTo>
                <a:lnTo>
                  <a:pt x="110490" y="115570"/>
                </a:lnTo>
                <a:lnTo>
                  <a:pt x="39370" y="63500"/>
                </a:lnTo>
                <a:close/>
              </a:path>
              <a:path w="387350" h="236220">
                <a:moveTo>
                  <a:pt x="0" y="0"/>
                </a:moveTo>
                <a:lnTo>
                  <a:pt x="11429" y="26670"/>
                </a:lnTo>
                <a:lnTo>
                  <a:pt x="127000" y="52070"/>
                </a:lnTo>
                <a:lnTo>
                  <a:pt x="256540" y="109220"/>
                </a:lnTo>
                <a:lnTo>
                  <a:pt x="349250" y="193040"/>
                </a:lnTo>
                <a:lnTo>
                  <a:pt x="382711" y="193040"/>
                </a:lnTo>
                <a:lnTo>
                  <a:pt x="387350" y="177800"/>
                </a:lnTo>
                <a:lnTo>
                  <a:pt x="312420" y="95250"/>
                </a:lnTo>
                <a:lnTo>
                  <a:pt x="134620" y="1397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9" name="object 239"/>
          <p:cNvSpPr/>
          <p:nvPr/>
        </p:nvSpPr>
        <p:spPr>
          <a:xfrm>
            <a:off x="896619" y="5842000"/>
            <a:ext cx="170180" cy="377190"/>
          </a:xfrm>
          <a:custGeom>
            <a:avLst/>
            <a:gdLst/>
            <a:ahLst/>
            <a:cxnLst/>
            <a:rect l="l" t="t" r="r" b="b"/>
            <a:pathLst>
              <a:path w="170180" h="377189">
                <a:moveTo>
                  <a:pt x="19050" y="0"/>
                </a:moveTo>
                <a:lnTo>
                  <a:pt x="0" y="44450"/>
                </a:lnTo>
                <a:lnTo>
                  <a:pt x="24130" y="271780"/>
                </a:lnTo>
                <a:lnTo>
                  <a:pt x="77470" y="377190"/>
                </a:lnTo>
                <a:lnTo>
                  <a:pt x="170180" y="355600"/>
                </a:lnTo>
                <a:lnTo>
                  <a:pt x="85090" y="257809"/>
                </a:lnTo>
                <a:lnTo>
                  <a:pt x="63500" y="151130"/>
                </a:lnTo>
                <a:lnTo>
                  <a:pt x="72390" y="19050"/>
                </a:lnTo>
                <a:lnTo>
                  <a:pt x="190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0" name="object 240"/>
          <p:cNvSpPr/>
          <p:nvPr/>
        </p:nvSpPr>
        <p:spPr>
          <a:xfrm>
            <a:off x="1061719" y="6426200"/>
            <a:ext cx="119380" cy="137160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1" name="object 241"/>
          <p:cNvSpPr/>
          <p:nvPr/>
        </p:nvSpPr>
        <p:spPr>
          <a:xfrm>
            <a:off x="7620" y="5918200"/>
            <a:ext cx="1337310" cy="698500"/>
          </a:xfrm>
          <a:custGeom>
            <a:avLst/>
            <a:gdLst/>
            <a:ahLst/>
            <a:cxnLst/>
            <a:rect l="l" t="t" r="r" b="b"/>
            <a:pathLst>
              <a:path w="1337310" h="698500">
                <a:moveTo>
                  <a:pt x="1316679" y="662940"/>
                </a:moveTo>
                <a:lnTo>
                  <a:pt x="1129030" y="662940"/>
                </a:lnTo>
                <a:lnTo>
                  <a:pt x="1282700" y="698500"/>
                </a:lnTo>
                <a:lnTo>
                  <a:pt x="1316679" y="662940"/>
                </a:lnTo>
                <a:close/>
              </a:path>
              <a:path w="1337310" h="698500">
                <a:moveTo>
                  <a:pt x="171450" y="0"/>
                </a:moveTo>
                <a:lnTo>
                  <a:pt x="123190" y="0"/>
                </a:lnTo>
                <a:lnTo>
                  <a:pt x="49530" y="40640"/>
                </a:lnTo>
                <a:lnTo>
                  <a:pt x="0" y="165100"/>
                </a:lnTo>
                <a:lnTo>
                  <a:pt x="53340" y="284480"/>
                </a:lnTo>
                <a:lnTo>
                  <a:pt x="938530" y="688340"/>
                </a:lnTo>
                <a:lnTo>
                  <a:pt x="1129030" y="662940"/>
                </a:lnTo>
                <a:lnTo>
                  <a:pt x="1316679" y="662940"/>
                </a:lnTo>
                <a:lnTo>
                  <a:pt x="1332455" y="646430"/>
                </a:lnTo>
                <a:lnTo>
                  <a:pt x="967740" y="646430"/>
                </a:lnTo>
                <a:lnTo>
                  <a:pt x="971808" y="627380"/>
                </a:lnTo>
                <a:lnTo>
                  <a:pt x="904240" y="627380"/>
                </a:lnTo>
                <a:lnTo>
                  <a:pt x="85089" y="245109"/>
                </a:lnTo>
                <a:lnTo>
                  <a:pt x="63500" y="170179"/>
                </a:lnTo>
                <a:lnTo>
                  <a:pt x="81280" y="74930"/>
                </a:lnTo>
                <a:lnTo>
                  <a:pt x="171450" y="0"/>
                </a:lnTo>
                <a:close/>
              </a:path>
              <a:path w="1337310" h="698500">
                <a:moveTo>
                  <a:pt x="1121410" y="624840"/>
                </a:moveTo>
                <a:lnTo>
                  <a:pt x="967740" y="646430"/>
                </a:lnTo>
                <a:lnTo>
                  <a:pt x="1332455" y="646430"/>
                </a:lnTo>
                <a:lnTo>
                  <a:pt x="1336096" y="642620"/>
                </a:lnTo>
                <a:lnTo>
                  <a:pt x="1252220" y="642620"/>
                </a:lnTo>
                <a:lnTo>
                  <a:pt x="1121410" y="624840"/>
                </a:lnTo>
                <a:close/>
              </a:path>
              <a:path w="1337310" h="698500">
                <a:moveTo>
                  <a:pt x="1134110" y="406400"/>
                </a:moveTo>
                <a:lnTo>
                  <a:pt x="1087120" y="417830"/>
                </a:lnTo>
                <a:lnTo>
                  <a:pt x="1141730" y="527050"/>
                </a:lnTo>
                <a:lnTo>
                  <a:pt x="1252220" y="642620"/>
                </a:lnTo>
                <a:lnTo>
                  <a:pt x="1336096" y="642620"/>
                </a:lnTo>
                <a:lnTo>
                  <a:pt x="1337310" y="641350"/>
                </a:lnTo>
                <a:lnTo>
                  <a:pt x="1192530" y="527050"/>
                </a:lnTo>
                <a:lnTo>
                  <a:pt x="1134110" y="406400"/>
                </a:lnTo>
                <a:close/>
              </a:path>
              <a:path w="1337310" h="698500">
                <a:moveTo>
                  <a:pt x="1061720" y="426720"/>
                </a:moveTo>
                <a:lnTo>
                  <a:pt x="985520" y="438150"/>
                </a:lnTo>
                <a:lnTo>
                  <a:pt x="924560" y="521970"/>
                </a:lnTo>
                <a:lnTo>
                  <a:pt x="904240" y="627380"/>
                </a:lnTo>
                <a:lnTo>
                  <a:pt x="971808" y="627380"/>
                </a:lnTo>
                <a:lnTo>
                  <a:pt x="995680" y="515620"/>
                </a:lnTo>
                <a:lnTo>
                  <a:pt x="1061720" y="42672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2" name="object 242"/>
          <p:cNvSpPr/>
          <p:nvPr/>
        </p:nvSpPr>
        <p:spPr>
          <a:xfrm>
            <a:off x="167639" y="5985509"/>
            <a:ext cx="127000" cy="265430"/>
          </a:xfrm>
          <a:custGeom>
            <a:avLst/>
            <a:gdLst/>
            <a:ahLst/>
            <a:cxnLst/>
            <a:rect l="l" t="t" r="r" b="b"/>
            <a:pathLst>
              <a:path w="127000" h="265429">
                <a:moveTo>
                  <a:pt x="92710" y="0"/>
                </a:moveTo>
                <a:lnTo>
                  <a:pt x="15240" y="83819"/>
                </a:lnTo>
                <a:lnTo>
                  <a:pt x="0" y="181609"/>
                </a:lnTo>
                <a:lnTo>
                  <a:pt x="26670" y="247649"/>
                </a:lnTo>
                <a:lnTo>
                  <a:pt x="74930" y="265429"/>
                </a:lnTo>
                <a:lnTo>
                  <a:pt x="60960" y="120649"/>
                </a:lnTo>
                <a:lnTo>
                  <a:pt x="127000" y="12699"/>
                </a:lnTo>
                <a:lnTo>
                  <a:pt x="9271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3" name="object 243"/>
          <p:cNvSpPr/>
          <p:nvPr/>
        </p:nvSpPr>
        <p:spPr>
          <a:xfrm>
            <a:off x="712469" y="5539740"/>
            <a:ext cx="511809" cy="943610"/>
          </a:xfrm>
          <a:custGeom>
            <a:avLst/>
            <a:gdLst/>
            <a:ahLst/>
            <a:cxnLst/>
            <a:rect l="l" t="t" r="r" b="b"/>
            <a:pathLst>
              <a:path w="511809" h="943610">
                <a:moveTo>
                  <a:pt x="319316" y="48260"/>
                </a:moveTo>
                <a:lnTo>
                  <a:pt x="180339" y="48260"/>
                </a:lnTo>
                <a:lnTo>
                  <a:pt x="283210" y="77470"/>
                </a:lnTo>
                <a:lnTo>
                  <a:pt x="441960" y="866140"/>
                </a:lnTo>
                <a:lnTo>
                  <a:pt x="511810" y="943610"/>
                </a:lnTo>
                <a:lnTo>
                  <a:pt x="319316" y="48260"/>
                </a:lnTo>
                <a:close/>
              </a:path>
              <a:path w="511809" h="943610">
                <a:moveTo>
                  <a:pt x="205739" y="0"/>
                </a:moveTo>
                <a:lnTo>
                  <a:pt x="64770" y="30480"/>
                </a:lnTo>
                <a:lnTo>
                  <a:pt x="0" y="99060"/>
                </a:lnTo>
                <a:lnTo>
                  <a:pt x="173989" y="711200"/>
                </a:lnTo>
                <a:lnTo>
                  <a:pt x="243839" y="734060"/>
                </a:lnTo>
                <a:lnTo>
                  <a:pt x="60959" y="111760"/>
                </a:lnTo>
                <a:lnTo>
                  <a:pt x="95250" y="58420"/>
                </a:lnTo>
                <a:lnTo>
                  <a:pt x="180339" y="48260"/>
                </a:lnTo>
                <a:lnTo>
                  <a:pt x="319316" y="48260"/>
                </a:lnTo>
                <a:lnTo>
                  <a:pt x="318770" y="45720"/>
                </a:lnTo>
                <a:lnTo>
                  <a:pt x="20573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4" name="object 244"/>
          <p:cNvSpPr/>
          <p:nvPr/>
        </p:nvSpPr>
        <p:spPr>
          <a:xfrm>
            <a:off x="916939" y="5793740"/>
            <a:ext cx="152400" cy="401320"/>
          </a:xfrm>
          <a:custGeom>
            <a:avLst/>
            <a:gdLst/>
            <a:ahLst/>
            <a:cxnLst/>
            <a:rect l="l" t="t" r="r" b="b"/>
            <a:pathLst>
              <a:path w="152400" h="401320">
                <a:moveTo>
                  <a:pt x="50800" y="0"/>
                </a:moveTo>
                <a:lnTo>
                  <a:pt x="0" y="21590"/>
                </a:lnTo>
                <a:lnTo>
                  <a:pt x="60959" y="154940"/>
                </a:lnTo>
                <a:lnTo>
                  <a:pt x="90169" y="252730"/>
                </a:lnTo>
                <a:lnTo>
                  <a:pt x="92709" y="401320"/>
                </a:lnTo>
                <a:lnTo>
                  <a:pt x="152400" y="401320"/>
                </a:lnTo>
                <a:lnTo>
                  <a:pt x="148590" y="287020"/>
                </a:lnTo>
                <a:lnTo>
                  <a:pt x="128269" y="165100"/>
                </a:lnTo>
                <a:lnTo>
                  <a:pt x="78740" y="46990"/>
                </a:lnTo>
                <a:lnTo>
                  <a:pt x="508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5" name="object 245"/>
          <p:cNvSpPr/>
          <p:nvPr/>
        </p:nvSpPr>
        <p:spPr>
          <a:xfrm>
            <a:off x="520700" y="5761990"/>
            <a:ext cx="309880" cy="215900"/>
          </a:xfrm>
          <a:custGeom>
            <a:avLst/>
            <a:gdLst/>
            <a:ahLst/>
            <a:cxnLst/>
            <a:rect l="l" t="t" r="r" b="b"/>
            <a:pathLst>
              <a:path w="309880" h="215900">
                <a:moveTo>
                  <a:pt x="236220" y="0"/>
                </a:moveTo>
                <a:lnTo>
                  <a:pt x="204470" y="13970"/>
                </a:lnTo>
                <a:lnTo>
                  <a:pt x="200659" y="53340"/>
                </a:lnTo>
                <a:lnTo>
                  <a:pt x="0" y="135890"/>
                </a:lnTo>
                <a:lnTo>
                  <a:pt x="0" y="177800"/>
                </a:lnTo>
                <a:lnTo>
                  <a:pt x="224790" y="180340"/>
                </a:lnTo>
                <a:lnTo>
                  <a:pt x="254000" y="215900"/>
                </a:lnTo>
                <a:lnTo>
                  <a:pt x="309880" y="213360"/>
                </a:lnTo>
                <a:lnTo>
                  <a:pt x="303530" y="152400"/>
                </a:lnTo>
                <a:lnTo>
                  <a:pt x="91440" y="140970"/>
                </a:lnTo>
                <a:lnTo>
                  <a:pt x="264159" y="71120"/>
                </a:lnTo>
                <a:lnTo>
                  <a:pt x="23622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6" name="object 246"/>
          <p:cNvSpPr/>
          <p:nvPr/>
        </p:nvSpPr>
        <p:spPr>
          <a:xfrm>
            <a:off x="1043939" y="5617209"/>
            <a:ext cx="748030" cy="335280"/>
          </a:xfrm>
          <a:custGeom>
            <a:avLst/>
            <a:gdLst/>
            <a:ahLst/>
            <a:cxnLst/>
            <a:rect l="l" t="t" r="r" b="b"/>
            <a:pathLst>
              <a:path w="748030" h="335279">
                <a:moveTo>
                  <a:pt x="722841" y="44449"/>
                </a:moveTo>
                <a:lnTo>
                  <a:pt x="668020" y="44449"/>
                </a:lnTo>
                <a:lnTo>
                  <a:pt x="709929" y="114299"/>
                </a:lnTo>
                <a:lnTo>
                  <a:pt x="685799" y="191769"/>
                </a:lnTo>
                <a:lnTo>
                  <a:pt x="41909" y="303529"/>
                </a:lnTo>
                <a:lnTo>
                  <a:pt x="45719" y="335279"/>
                </a:lnTo>
                <a:lnTo>
                  <a:pt x="718820" y="223519"/>
                </a:lnTo>
                <a:lnTo>
                  <a:pt x="748029" y="143509"/>
                </a:lnTo>
                <a:lnTo>
                  <a:pt x="736599" y="60959"/>
                </a:lnTo>
                <a:lnTo>
                  <a:pt x="722841" y="44449"/>
                </a:lnTo>
                <a:close/>
              </a:path>
              <a:path w="748030" h="335279">
                <a:moveTo>
                  <a:pt x="685799" y="0"/>
                </a:moveTo>
                <a:lnTo>
                  <a:pt x="0" y="102869"/>
                </a:lnTo>
                <a:lnTo>
                  <a:pt x="0" y="146049"/>
                </a:lnTo>
                <a:lnTo>
                  <a:pt x="668020" y="44449"/>
                </a:lnTo>
                <a:lnTo>
                  <a:pt x="722841" y="44449"/>
                </a:lnTo>
                <a:lnTo>
                  <a:pt x="68579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7" name="object 247"/>
          <p:cNvSpPr/>
          <p:nvPr/>
        </p:nvSpPr>
        <p:spPr>
          <a:xfrm>
            <a:off x="1137919" y="5723890"/>
            <a:ext cx="389890" cy="137160"/>
          </a:xfrm>
          <a:custGeom>
            <a:avLst/>
            <a:gdLst/>
            <a:ahLst/>
            <a:cxnLst/>
            <a:rect l="l" t="t" r="r" b="b"/>
            <a:pathLst>
              <a:path w="389890" h="137160">
                <a:moveTo>
                  <a:pt x="381567" y="41910"/>
                </a:moveTo>
                <a:lnTo>
                  <a:pt x="331470" y="41910"/>
                </a:lnTo>
                <a:lnTo>
                  <a:pt x="213360" y="87630"/>
                </a:lnTo>
                <a:lnTo>
                  <a:pt x="113030" y="100330"/>
                </a:lnTo>
                <a:lnTo>
                  <a:pt x="0" y="100330"/>
                </a:lnTo>
                <a:lnTo>
                  <a:pt x="53340" y="137160"/>
                </a:lnTo>
                <a:lnTo>
                  <a:pt x="176530" y="132080"/>
                </a:lnTo>
                <a:lnTo>
                  <a:pt x="334010" y="92710"/>
                </a:lnTo>
                <a:lnTo>
                  <a:pt x="381567" y="41910"/>
                </a:lnTo>
                <a:close/>
              </a:path>
              <a:path w="389890" h="137160">
                <a:moveTo>
                  <a:pt x="201930" y="0"/>
                </a:moveTo>
                <a:lnTo>
                  <a:pt x="87630" y="10160"/>
                </a:lnTo>
                <a:lnTo>
                  <a:pt x="12700" y="60960"/>
                </a:lnTo>
                <a:lnTo>
                  <a:pt x="90170" y="76200"/>
                </a:lnTo>
                <a:lnTo>
                  <a:pt x="219710" y="41910"/>
                </a:lnTo>
                <a:lnTo>
                  <a:pt x="381567" y="41910"/>
                </a:lnTo>
                <a:lnTo>
                  <a:pt x="389890" y="33020"/>
                </a:lnTo>
                <a:lnTo>
                  <a:pt x="353060" y="2540"/>
                </a:lnTo>
                <a:lnTo>
                  <a:pt x="20193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8" name="object 248"/>
          <p:cNvSpPr/>
          <p:nvPr/>
        </p:nvSpPr>
        <p:spPr>
          <a:xfrm>
            <a:off x="8680450" y="4159250"/>
            <a:ext cx="325120" cy="2265680"/>
          </a:xfrm>
          <a:custGeom>
            <a:avLst/>
            <a:gdLst/>
            <a:ahLst/>
            <a:cxnLst/>
            <a:rect l="l" t="t" r="r" b="b"/>
            <a:pathLst>
              <a:path w="325120" h="2265679">
                <a:moveTo>
                  <a:pt x="325120" y="0"/>
                </a:moveTo>
                <a:lnTo>
                  <a:pt x="241300" y="292100"/>
                </a:lnTo>
                <a:lnTo>
                  <a:pt x="143509" y="417830"/>
                </a:lnTo>
                <a:lnTo>
                  <a:pt x="33020" y="494030"/>
                </a:lnTo>
                <a:lnTo>
                  <a:pt x="0" y="655319"/>
                </a:lnTo>
                <a:lnTo>
                  <a:pt x="12700" y="801369"/>
                </a:lnTo>
                <a:lnTo>
                  <a:pt x="143509" y="1099820"/>
                </a:lnTo>
                <a:lnTo>
                  <a:pt x="172720" y="1211580"/>
                </a:lnTo>
                <a:lnTo>
                  <a:pt x="156209" y="1289050"/>
                </a:lnTo>
                <a:lnTo>
                  <a:pt x="76200" y="1351280"/>
                </a:lnTo>
                <a:lnTo>
                  <a:pt x="54609" y="1435100"/>
                </a:lnTo>
                <a:lnTo>
                  <a:pt x="76200" y="1560830"/>
                </a:lnTo>
                <a:lnTo>
                  <a:pt x="168909" y="1762760"/>
                </a:lnTo>
                <a:lnTo>
                  <a:pt x="190500" y="1930400"/>
                </a:lnTo>
                <a:lnTo>
                  <a:pt x="165100" y="2042160"/>
                </a:lnTo>
                <a:lnTo>
                  <a:pt x="33020" y="2189480"/>
                </a:lnTo>
                <a:lnTo>
                  <a:pt x="41909" y="2265680"/>
                </a:lnTo>
                <a:lnTo>
                  <a:pt x="143509" y="2180590"/>
                </a:lnTo>
                <a:lnTo>
                  <a:pt x="223520" y="2076450"/>
                </a:lnTo>
                <a:lnTo>
                  <a:pt x="257809" y="1882139"/>
                </a:lnTo>
                <a:lnTo>
                  <a:pt x="220979" y="1700530"/>
                </a:lnTo>
                <a:lnTo>
                  <a:pt x="130809" y="1511300"/>
                </a:lnTo>
                <a:lnTo>
                  <a:pt x="127000" y="1421130"/>
                </a:lnTo>
                <a:lnTo>
                  <a:pt x="228600" y="1323340"/>
                </a:lnTo>
                <a:lnTo>
                  <a:pt x="223520" y="1149350"/>
                </a:lnTo>
                <a:lnTo>
                  <a:pt x="114300" y="877569"/>
                </a:lnTo>
                <a:lnTo>
                  <a:pt x="67309" y="723900"/>
                </a:lnTo>
                <a:lnTo>
                  <a:pt x="72390" y="577850"/>
                </a:lnTo>
                <a:lnTo>
                  <a:pt x="165100" y="521969"/>
                </a:lnTo>
                <a:lnTo>
                  <a:pt x="250190" y="424180"/>
                </a:lnTo>
                <a:lnTo>
                  <a:pt x="313690" y="264160"/>
                </a:lnTo>
                <a:lnTo>
                  <a:pt x="325120" y="0"/>
                </a:lnTo>
                <a:close/>
              </a:path>
            </a:pathLst>
          </a:custGeom>
          <a:solidFill>
            <a:srgbClr val="6F3C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9" name="object 249"/>
          <p:cNvSpPr/>
          <p:nvPr/>
        </p:nvSpPr>
        <p:spPr>
          <a:xfrm>
            <a:off x="8740140" y="2115820"/>
            <a:ext cx="326390" cy="2592070"/>
          </a:xfrm>
          <a:custGeom>
            <a:avLst/>
            <a:gdLst/>
            <a:ahLst/>
            <a:cxnLst/>
            <a:rect l="l" t="t" r="r" b="b"/>
            <a:pathLst>
              <a:path w="326390" h="2592070">
                <a:moveTo>
                  <a:pt x="326389" y="0"/>
                </a:moveTo>
                <a:lnTo>
                  <a:pt x="241300" y="335279"/>
                </a:lnTo>
                <a:lnTo>
                  <a:pt x="144779" y="478789"/>
                </a:lnTo>
                <a:lnTo>
                  <a:pt x="34289" y="566419"/>
                </a:lnTo>
                <a:lnTo>
                  <a:pt x="0" y="749300"/>
                </a:lnTo>
                <a:lnTo>
                  <a:pt x="13969" y="916939"/>
                </a:lnTo>
                <a:lnTo>
                  <a:pt x="144779" y="1259839"/>
                </a:lnTo>
                <a:lnTo>
                  <a:pt x="173989" y="1386839"/>
                </a:lnTo>
                <a:lnTo>
                  <a:pt x="157479" y="1475739"/>
                </a:lnTo>
                <a:lnTo>
                  <a:pt x="77469" y="1545589"/>
                </a:lnTo>
                <a:lnTo>
                  <a:pt x="55879" y="1643379"/>
                </a:lnTo>
                <a:lnTo>
                  <a:pt x="77469" y="1786889"/>
                </a:lnTo>
                <a:lnTo>
                  <a:pt x="170179" y="2018029"/>
                </a:lnTo>
                <a:lnTo>
                  <a:pt x="191769" y="2208529"/>
                </a:lnTo>
                <a:lnTo>
                  <a:pt x="166369" y="2338069"/>
                </a:lnTo>
                <a:lnTo>
                  <a:pt x="34289" y="2505710"/>
                </a:lnTo>
                <a:lnTo>
                  <a:pt x="43179" y="2592069"/>
                </a:lnTo>
                <a:lnTo>
                  <a:pt x="144779" y="2495549"/>
                </a:lnTo>
                <a:lnTo>
                  <a:pt x="224789" y="2376169"/>
                </a:lnTo>
                <a:lnTo>
                  <a:pt x="259079" y="2153919"/>
                </a:lnTo>
                <a:lnTo>
                  <a:pt x="220979" y="1946909"/>
                </a:lnTo>
                <a:lnTo>
                  <a:pt x="132079" y="1731009"/>
                </a:lnTo>
                <a:lnTo>
                  <a:pt x="127000" y="1626869"/>
                </a:lnTo>
                <a:lnTo>
                  <a:pt x="229869" y="1515109"/>
                </a:lnTo>
                <a:lnTo>
                  <a:pt x="224789" y="1315719"/>
                </a:lnTo>
                <a:lnTo>
                  <a:pt x="115569" y="1004569"/>
                </a:lnTo>
                <a:lnTo>
                  <a:pt x="68579" y="828039"/>
                </a:lnTo>
                <a:lnTo>
                  <a:pt x="72389" y="660400"/>
                </a:lnTo>
                <a:lnTo>
                  <a:pt x="166369" y="596900"/>
                </a:lnTo>
                <a:lnTo>
                  <a:pt x="251459" y="485139"/>
                </a:lnTo>
                <a:lnTo>
                  <a:pt x="313689" y="303529"/>
                </a:lnTo>
                <a:lnTo>
                  <a:pt x="326389" y="0"/>
                </a:lnTo>
                <a:close/>
              </a:path>
            </a:pathLst>
          </a:custGeom>
          <a:solidFill>
            <a:srgbClr val="6F3C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0" name="object 250"/>
          <p:cNvSpPr/>
          <p:nvPr/>
        </p:nvSpPr>
        <p:spPr>
          <a:xfrm>
            <a:off x="8491219" y="1775460"/>
            <a:ext cx="341630" cy="354330"/>
          </a:xfrm>
          <a:custGeom>
            <a:avLst/>
            <a:gdLst/>
            <a:ahLst/>
            <a:cxnLst/>
            <a:rect l="l" t="t" r="r" b="b"/>
            <a:pathLst>
              <a:path w="341629" h="354330">
                <a:moveTo>
                  <a:pt x="25400" y="0"/>
                </a:moveTo>
                <a:lnTo>
                  <a:pt x="0" y="41910"/>
                </a:lnTo>
                <a:lnTo>
                  <a:pt x="152400" y="153669"/>
                </a:lnTo>
                <a:lnTo>
                  <a:pt x="330200" y="354329"/>
                </a:lnTo>
                <a:lnTo>
                  <a:pt x="341629" y="323850"/>
                </a:lnTo>
                <a:lnTo>
                  <a:pt x="189229" y="137160"/>
                </a:lnTo>
                <a:lnTo>
                  <a:pt x="254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1" name="object 251"/>
          <p:cNvSpPr/>
          <p:nvPr/>
        </p:nvSpPr>
        <p:spPr>
          <a:xfrm>
            <a:off x="7852409" y="102870"/>
            <a:ext cx="280670" cy="146050"/>
          </a:xfrm>
          <a:custGeom>
            <a:avLst/>
            <a:gdLst/>
            <a:ahLst/>
            <a:cxnLst/>
            <a:rect l="l" t="t" r="r" b="b"/>
            <a:pathLst>
              <a:path w="280670" h="146050">
                <a:moveTo>
                  <a:pt x="210820" y="0"/>
                </a:moveTo>
                <a:lnTo>
                  <a:pt x="91440" y="33020"/>
                </a:lnTo>
                <a:lnTo>
                  <a:pt x="196850" y="59689"/>
                </a:lnTo>
                <a:lnTo>
                  <a:pt x="39370" y="109220"/>
                </a:lnTo>
                <a:lnTo>
                  <a:pt x="0" y="146050"/>
                </a:lnTo>
                <a:lnTo>
                  <a:pt x="156210" y="113029"/>
                </a:lnTo>
                <a:lnTo>
                  <a:pt x="280670" y="105409"/>
                </a:lnTo>
                <a:lnTo>
                  <a:pt x="21082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2" name="object 252"/>
          <p:cNvSpPr/>
          <p:nvPr/>
        </p:nvSpPr>
        <p:spPr>
          <a:xfrm>
            <a:off x="8054340" y="520700"/>
            <a:ext cx="372110" cy="715010"/>
          </a:xfrm>
          <a:custGeom>
            <a:avLst/>
            <a:gdLst/>
            <a:ahLst/>
            <a:cxnLst/>
            <a:rect l="l" t="t" r="r" b="b"/>
            <a:pathLst>
              <a:path w="372109" h="715010">
                <a:moveTo>
                  <a:pt x="21589" y="87629"/>
                </a:moveTo>
                <a:lnTo>
                  <a:pt x="43179" y="278129"/>
                </a:lnTo>
                <a:lnTo>
                  <a:pt x="149859" y="520700"/>
                </a:lnTo>
                <a:lnTo>
                  <a:pt x="264159" y="688339"/>
                </a:lnTo>
                <a:lnTo>
                  <a:pt x="336550" y="715010"/>
                </a:lnTo>
                <a:lnTo>
                  <a:pt x="363812" y="656589"/>
                </a:lnTo>
                <a:lnTo>
                  <a:pt x="297179" y="656589"/>
                </a:lnTo>
                <a:lnTo>
                  <a:pt x="224789" y="591820"/>
                </a:lnTo>
                <a:lnTo>
                  <a:pt x="100329" y="345439"/>
                </a:lnTo>
                <a:lnTo>
                  <a:pt x="21589" y="87629"/>
                </a:lnTo>
                <a:close/>
              </a:path>
              <a:path w="372109" h="715010">
                <a:moveTo>
                  <a:pt x="104227" y="39370"/>
                </a:moveTo>
                <a:lnTo>
                  <a:pt x="50800" y="39370"/>
                </a:lnTo>
                <a:lnTo>
                  <a:pt x="138429" y="152400"/>
                </a:lnTo>
                <a:lnTo>
                  <a:pt x="229869" y="316229"/>
                </a:lnTo>
                <a:lnTo>
                  <a:pt x="306069" y="544829"/>
                </a:lnTo>
                <a:lnTo>
                  <a:pt x="297179" y="656589"/>
                </a:lnTo>
                <a:lnTo>
                  <a:pt x="363812" y="656589"/>
                </a:lnTo>
                <a:lnTo>
                  <a:pt x="372109" y="638810"/>
                </a:lnTo>
                <a:lnTo>
                  <a:pt x="320039" y="439420"/>
                </a:lnTo>
                <a:lnTo>
                  <a:pt x="220979" y="214629"/>
                </a:lnTo>
                <a:lnTo>
                  <a:pt x="139700" y="73660"/>
                </a:lnTo>
                <a:lnTo>
                  <a:pt x="104227" y="39370"/>
                </a:lnTo>
                <a:close/>
              </a:path>
              <a:path w="372109" h="715010">
                <a:moveTo>
                  <a:pt x="63500" y="0"/>
                </a:moveTo>
                <a:lnTo>
                  <a:pt x="3809" y="0"/>
                </a:lnTo>
                <a:lnTo>
                  <a:pt x="0" y="67310"/>
                </a:lnTo>
                <a:lnTo>
                  <a:pt x="50800" y="39370"/>
                </a:lnTo>
                <a:lnTo>
                  <a:pt x="104227" y="39370"/>
                </a:lnTo>
                <a:lnTo>
                  <a:pt x="635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3" name="object 253"/>
          <p:cNvSpPr/>
          <p:nvPr/>
        </p:nvSpPr>
        <p:spPr>
          <a:xfrm>
            <a:off x="7772400" y="270509"/>
            <a:ext cx="681990" cy="1480820"/>
          </a:xfrm>
          <a:custGeom>
            <a:avLst/>
            <a:gdLst/>
            <a:ahLst/>
            <a:cxnLst/>
            <a:rect l="l" t="t" r="r" b="b"/>
            <a:pathLst>
              <a:path w="681990" h="1480820">
                <a:moveTo>
                  <a:pt x="0" y="0"/>
                </a:moveTo>
                <a:lnTo>
                  <a:pt x="668020" y="1480820"/>
                </a:lnTo>
                <a:lnTo>
                  <a:pt x="681990" y="1394460"/>
                </a:lnTo>
                <a:lnTo>
                  <a:pt x="41909" y="127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4" name="object 254"/>
          <p:cNvSpPr/>
          <p:nvPr/>
        </p:nvSpPr>
        <p:spPr>
          <a:xfrm>
            <a:off x="7729219" y="39369"/>
            <a:ext cx="1168400" cy="2086610"/>
          </a:xfrm>
          <a:custGeom>
            <a:avLst/>
            <a:gdLst/>
            <a:ahLst/>
            <a:cxnLst/>
            <a:rect l="l" t="t" r="r" b="b"/>
            <a:pathLst>
              <a:path w="1168400" h="2086610">
                <a:moveTo>
                  <a:pt x="1104354" y="1868169"/>
                </a:moveTo>
                <a:lnTo>
                  <a:pt x="1060450" y="1868169"/>
                </a:lnTo>
                <a:lnTo>
                  <a:pt x="1111250" y="2030729"/>
                </a:lnTo>
                <a:lnTo>
                  <a:pt x="1096009" y="2085339"/>
                </a:lnTo>
                <a:lnTo>
                  <a:pt x="1168400" y="2086609"/>
                </a:lnTo>
                <a:lnTo>
                  <a:pt x="1104354" y="1868169"/>
                </a:lnTo>
                <a:close/>
              </a:path>
              <a:path w="1168400" h="2086610">
                <a:moveTo>
                  <a:pt x="1112276" y="1739900"/>
                </a:moveTo>
                <a:lnTo>
                  <a:pt x="1040129" y="1739900"/>
                </a:lnTo>
                <a:lnTo>
                  <a:pt x="979170" y="1789429"/>
                </a:lnTo>
                <a:lnTo>
                  <a:pt x="1028700" y="1827529"/>
                </a:lnTo>
                <a:lnTo>
                  <a:pt x="914400" y="1864359"/>
                </a:lnTo>
                <a:lnTo>
                  <a:pt x="958850" y="1897379"/>
                </a:lnTo>
                <a:lnTo>
                  <a:pt x="1060450" y="1868169"/>
                </a:lnTo>
                <a:lnTo>
                  <a:pt x="1104354" y="1868169"/>
                </a:lnTo>
                <a:lnTo>
                  <a:pt x="1097279" y="1844039"/>
                </a:lnTo>
                <a:lnTo>
                  <a:pt x="1112276" y="1739900"/>
                </a:lnTo>
                <a:close/>
              </a:path>
              <a:path w="1168400" h="2086610">
                <a:moveTo>
                  <a:pt x="1071019" y="1577339"/>
                </a:moveTo>
                <a:lnTo>
                  <a:pt x="877570" y="1577339"/>
                </a:lnTo>
                <a:lnTo>
                  <a:pt x="998220" y="1597659"/>
                </a:lnTo>
                <a:lnTo>
                  <a:pt x="815339" y="1675129"/>
                </a:lnTo>
                <a:lnTo>
                  <a:pt x="748029" y="1774189"/>
                </a:lnTo>
                <a:lnTo>
                  <a:pt x="975359" y="1677669"/>
                </a:lnTo>
                <a:lnTo>
                  <a:pt x="1116672" y="1677669"/>
                </a:lnTo>
                <a:lnTo>
                  <a:pt x="1071019" y="1577339"/>
                </a:lnTo>
                <a:close/>
              </a:path>
              <a:path w="1168400" h="2086610">
                <a:moveTo>
                  <a:pt x="1116672" y="1677669"/>
                </a:moveTo>
                <a:lnTo>
                  <a:pt x="975359" y="1677669"/>
                </a:lnTo>
                <a:lnTo>
                  <a:pt x="934720" y="1747519"/>
                </a:lnTo>
                <a:lnTo>
                  <a:pt x="1040129" y="1739900"/>
                </a:lnTo>
                <a:lnTo>
                  <a:pt x="1112276" y="1739900"/>
                </a:lnTo>
                <a:lnTo>
                  <a:pt x="1120139" y="1685289"/>
                </a:lnTo>
                <a:lnTo>
                  <a:pt x="1116672" y="1677669"/>
                </a:lnTo>
                <a:close/>
              </a:path>
              <a:path w="1168400" h="2086610">
                <a:moveTo>
                  <a:pt x="381020" y="60959"/>
                </a:moveTo>
                <a:lnTo>
                  <a:pt x="130809" y="60959"/>
                </a:lnTo>
                <a:lnTo>
                  <a:pt x="322579" y="63500"/>
                </a:lnTo>
                <a:lnTo>
                  <a:pt x="972820" y="1499869"/>
                </a:lnTo>
                <a:lnTo>
                  <a:pt x="822959" y="1558289"/>
                </a:lnTo>
                <a:lnTo>
                  <a:pt x="750570" y="1638300"/>
                </a:lnTo>
                <a:lnTo>
                  <a:pt x="877570" y="1577339"/>
                </a:lnTo>
                <a:lnTo>
                  <a:pt x="1071019" y="1577339"/>
                </a:lnTo>
                <a:lnTo>
                  <a:pt x="381020" y="60959"/>
                </a:lnTo>
                <a:close/>
              </a:path>
              <a:path w="1168400" h="2086610">
                <a:moveTo>
                  <a:pt x="127000" y="0"/>
                </a:moveTo>
                <a:lnTo>
                  <a:pt x="0" y="96520"/>
                </a:lnTo>
                <a:lnTo>
                  <a:pt x="130809" y="60959"/>
                </a:lnTo>
                <a:lnTo>
                  <a:pt x="381020" y="60959"/>
                </a:lnTo>
                <a:lnTo>
                  <a:pt x="361950" y="19050"/>
                </a:lnTo>
                <a:lnTo>
                  <a:pt x="1270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5" name="object 255"/>
          <p:cNvSpPr/>
          <p:nvPr/>
        </p:nvSpPr>
        <p:spPr>
          <a:xfrm>
            <a:off x="8392159" y="1452880"/>
            <a:ext cx="302260" cy="142240"/>
          </a:xfrm>
          <a:custGeom>
            <a:avLst/>
            <a:gdLst/>
            <a:ahLst/>
            <a:cxnLst/>
            <a:rect l="l" t="t" r="r" b="b"/>
            <a:pathLst>
              <a:path w="302259" h="142240">
                <a:moveTo>
                  <a:pt x="285750" y="0"/>
                </a:moveTo>
                <a:lnTo>
                  <a:pt x="152400" y="11430"/>
                </a:lnTo>
                <a:lnTo>
                  <a:pt x="0" y="107950"/>
                </a:lnTo>
                <a:lnTo>
                  <a:pt x="29210" y="142240"/>
                </a:lnTo>
                <a:lnTo>
                  <a:pt x="102870" y="71120"/>
                </a:lnTo>
                <a:lnTo>
                  <a:pt x="302260" y="29210"/>
                </a:lnTo>
                <a:lnTo>
                  <a:pt x="2857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6" name="object 256"/>
          <p:cNvSpPr/>
          <p:nvPr/>
        </p:nvSpPr>
        <p:spPr>
          <a:xfrm>
            <a:off x="8322309" y="1310639"/>
            <a:ext cx="320040" cy="154940"/>
          </a:xfrm>
          <a:custGeom>
            <a:avLst/>
            <a:gdLst/>
            <a:ahLst/>
            <a:cxnLst/>
            <a:rect l="l" t="t" r="r" b="b"/>
            <a:pathLst>
              <a:path w="320040" h="154940">
                <a:moveTo>
                  <a:pt x="290830" y="0"/>
                </a:moveTo>
                <a:lnTo>
                  <a:pt x="135890" y="31750"/>
                </a:lnTo>
                <a:lnTo>
                  <a:pt x="0" y="105410"/>
                </a:lnTo>
                <a:lnTo>
                  <a:pt x="17780" y="154939"/>
                </a:lnTo>
                <a:lnTo>
                  <a:pt x="132080" y="69850"/>
                </a:lnTo>
                <a:lnTo>
                  <a:pt x="320040" y="62230"/>
                </a:lnTo>
                <a:lnTo>
                  <a:pt x="29083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7" name="object 257"/>
          <p:cNvSpPr/>
          <p:nvPr/>
        </p:nvSpPr>
        <p:spPr>
          <a:xfrm>
            <a:off x="7890509" y="372109"/>
            <a:ext cx="330200" cy="148590"/>
          </a:xfrm>
          <a:custGeom>
            <a:avLst/>
            <a:gdLst/>
            <a:ahLst/>
            <a:cxnLst/>
            <a:rect l="l" t="t" r="r" b="b"/>
            <a:pathLst>
              <a:path w="330200" h="148590">
                <a:moveTo>
                  <a:pt x="302260" y="0"/>
                </a:moveTo>
                <a:lnTo>
                  <a:pt x="121920" y="26669"/>
                </a:lnTo>
                <a:lnTo>
                  <a:pt x="0" y="105410"/>
                </a:lnTo>
                <a:lnTo>
                  <a:pt x="21590" y="148589"/>
                </a:lnTo>
                <a:lnTo>
                  <a:pt x="125730" y="68579"/>
                </a:lnTo>
                <a:lnTo>
                  <a:pt x="330200" y="55879"/>
                </a:lnTo>
                <a:lnTo>
                  <a:pt x="30226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8" name="object 258"/>
          <p:cNvSpPr/>
          <p:nvPr/>
        </p:nvSpPr>
        <p:spPr>
          <a:xfrm>
            <a:off x="7834630" y="260350"/>
            <a:ext cx="325120" cy="151130"/>
          </a:xfrm>
          <a:custGeom>
            <a:avLst/>
            <a:gdLst/>
            <a:ahLst/>
            <a:cxnLst/>
            <a:rect l="l" t="t" r="r" b="b"/>
            <a:pathLst>
              <a:path w="325120" h="151129">
                <a:moveTo>
                  <a:pt x="300990" y="0"/>
                </a:moveTo>
                <a:lnTo>
                  <a:pt x="87629" y="41909"/>
                </a:lnTo>
                <a:lnTo>
                  <a:pt x="0" y="107950"/>
                </a:lnTo>
                <a:lnTo>
                  <a:pt x="29210" y="151129"/>
                </a:lnTo>
                <a:lnTo>
                  <a:pt x="114300" y="78740"/>
                </a:lnTo>
                <a:lnTo>
                  <a:pt x="325120" y="40640"/>
                </a:lnTo>
                <a:lnTo>
                  <a:pt x="30099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9" name="object 259"/>
          <p:cNvSpPr/>
          <p:nvPr/>
        </p:nvSpPr>
        <p:spPr>
          <a:xfrm>
            <a:off x="7730490" y="133350"/>
            <a:ext cx="67310" cy="152400"/>
          </a:xfrm>
          <a:custGeom>
            <a:avLst/>
            <a:gdLst/>
            <a:ahLst/>
            <a:cxnLst/>
            <a:rect l="l" t="t" r="r" b="b"/>
            <a:pathLst>
              <a:path w="67309" h="152400">
                <a:moveTo>
                  <a:pt x="0" y="0"/>
                </a:moveTo>
                <a:lnTo>
                  <a:pt x="67309" y="152400"/>
                </a:lnTo>
              </a:path>
            </a:pathLst>
          </a:custGeom>
          <a:ln w="3809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0" name="object 260"/>
          <p:cNvSpPr txBox="1">
            <a:spLocks noGrp="1"/>
          </p:cNvSpPr>
          <p:nvPr>
            <p:ph type="title"/>
          </p:nvPr>
        </p:nvSpPr>
        <p:spPr>
          <a:xfrm>
            <a:off x="1431289" y="351790"/>
            <a:ext cx="5380355" cy="50526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200" b="1" spc="-5" dirty="0" smtClean="0">
                <a:solidFill>
                  <a:srgbClr val="339866"/>
                </a:solidFill>
              </a:rPr>
              <a:t>Present Perfect Tense</a:t>
            </a:r>
            <a:endParaRPr sz="3200" b="1" spc="-5" dirty="0">
              <a:solidFill>
                <a:srgbClr val="339866"/>
              </a:solidFill>
              <a:latin typeface="Comic Sans MS"/>
              <a:cs typeface="Comic Sans MS"/>
            </a:endParaRPr>
          </a:p>
        </p:txBody>
      </p:sp>
      <p:sp>
        <p:nvSpPr>
          <p:cNvPr id="261" name="object 261"/>
          <p:cNvSpPr txBox="1"/>
          <p:nvPr/>
        </p:nvSpPr>
        <p:spPr>
          <a:xfrm>
            <a:off x="167639" y="1073150"/>
            <a:ext cx="8976361" cy="51834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199640">
              <a:lnSpc>
                <a:spcPct val="100000"/>
              </a:lnSpc>
              <a:spcBef>
                <a:spcPts val="100"/>
              </a:spcBef>
            </a:pPr>
            <a:r>
              <a:rPr lang="en-US" sz="2400" dirty="0"/>
              <a:t>'Where is my dictionary? It was on my desk.' `Perhaps somebody ... it.'</a:t>
            </a:r>
            <a:br>
              <a:rPr lang="en-US" sz="2400" dirty="0"/>
            </a:br>
            <a:r>
              <a:rPr lang="en-US" sz="2400" dirty="0"/>
              <a:t>A. would take</a:t>
            </a:r>
            <a:br>
              <a:rPr lang="en-US" sz="2400" dirty="0"/>
            </a:br>
            <a:r>
              <a:rPr lang="en-US" sz="2400" dirty="0"/>
              <a:t>B. takes                            </a:t>
            </a:r>
            <a:br>
              <a:rPr lang="en-US" sz="2400" dirty="0"/>
            </a:br>
            <a:r>
              <a:rPr lang="en-US" sz="2400" dirty="0"/>
              <a:t>C. is taking</a:t>
            </a:r>
            <a:br>
              <a:rPr lang="en-US" sz="2400" dirty="0"/>
            </a:br>
            <a:r>
              <a:rPr lang="en-US" sz="2400" dirty="0"/>
              <a:t>D. has taken                    </a:t>
            </a:r>
            <a:br>
              <a:rPr lang="en-US" sz="2400" dirty="0"/>
            </a:br>
            <a:r>
              <a:rPr lang="en-US" sz="2400" dirty="0"/>
              <a:t>E. had taken</a:t>
            </a:r>
            <a:br>
              <a:rPr lang="en-US" sz="2400" dirty="0"/>
            </a:br>
            <a:r>
              <a:rPr lang="en-US" sz="2400" dirty="0" err="1"/>
              <a:t>Jawaban</a:t>
            </a:r>
            <a:r>
              <a:rPr lang="en-US" sz="2400" dirty="0"/>
              <a:t> : D</a:t>
            </a:r>
            <a:br>
              <a:rPr lang="en-US" sz="2400" dirty="0"/>
            </a:br>
            <a:r>
              <a:rPr lang="en-US" sz="2400" dirty="0" err="1"/>
              <a:t>Pembahasan</a:t>
            </a:r>
            <a:r>
              <a:rPr lang="en-US" sz="2400" dirty="0"/>
              <a:t>:</a:t>
            </a:r>
            <a:br>
              <a:rPr lang="en-US" sz="2400" dirty="0"/>
            </a:br>
            <a:r>
              <a:rPr lang="en-US" sz="2400" dirty="0" err="1"/>
              <a:t>Bila</a:t>
            </a:r>
            <a:r>
              <a:rPr lang="en-US" sz="2400" dirty="0"/>
              <a:t> </a:t>
            </a:r>
            <a:r>
              <a:rPr lang="en-US" sz="2400" dirty="0" err="1"/>
              <a:t>kita</a:t>
            </a:r>
            <a:r>
              <a:rPr lang="en-US" sz="2400" dirty="0"/>
              <a:t> </a:t>
            </a:r>
            <a:r>
              <a:rPr lang="en-US" sz="2400" dirty="0" err="1"/>
              <a:t>hubungkan</a:t>
            </a:r>
            <a:r>
              <a:rPr lang="en-US" sz="2400" dirty="0"/>
              <a:t> </a:t>
            </a:r>
            <a:r>
              <a:rPr lang="en-US" sz="2400" dirty="0" err="1"/>
              <a:t>kalimat</a:t>
            </a:r>
            <a:r>
              <a:rPr lang="en-US" sz="2400" dirty="0"/>
              <a:t> </a:t>
            </a:r>
            <a:r>
              <a:rPr lang="en-US" sz="2400" dirty="0" err="1"/>
              <a:t>soal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pilihan</a:t>
            </a:r>
            <a:r>
              <a:rPr lang="en-US" sz="2400" dirty="0"/>
              <a:t> yang </a:t>
            </a:r>
            <a:r>
              <a:rPr lang="en-US" sz="2400" dirty="0" err="1"/>
              <a:t>ada</a:t>
            </a:r>
            <a:r>
              <a:rPr lang="en-US" sz="2400" dirty="0"/>
              <a:t> </a:t>
            </a:r>
            <a:r>
              <a:rPr lang="en-US" sz="2400" dirty="0" err="1"/>
              <a:t>kalimat</a:t>
            </a:r>
            <a:r>
              <a:rPr lang="en-US" sz="2400" dirty="0"/>
              <a:t> </a:t>
            </a:r>
            <a:r>
              <a:rPr lang="en-US" sz="2400" dirty="0" err="1"/>
              <a:t>soal</a:t>
            </a:r>
            <a:r>
              <a:rPr lang="en-US" sz="2400" dirty="0"/>
              <a:t> </a:t>
            </a:r>
            <a:r>
              <a:rPr lang="en-US" sz="2400" dirty="0" err="1"/>
              <a:t>mengehandaki</a:t>
            </a:r>
            <a:r>
              <a:rPr lang="en-US" sz="2400" dirty="0"/>
              <a:t> </a:t>
            </a:r>
            <a:r>
              <a:rPr lang="en-US" sz="2400" dirty="0" err="1"/>
              <a:t>makna</a:t>
            </a:r>
            <a:r>
              <a:rPr lang="en-US" sz="2400" dirty="0"/>
              <a:t> :"</a:t>
            </a:r>
            <a:r>
              <a:rPr lang="en-US" sz="2400" dirty="0" err="1"/>
              <a:t>Mungkin</a:t>
            </a:r>
            <a:r>
              <a:rPr lang="en-US" sz="2400" dirty="0"/>
              <a:t> </a:t>
            </a:r>
            <a:r>
              <a:rPr lang="en-US" sz="2400" dirty="0" err="1"/>
              <a:t>seseorang</a:t>
            </a:r>
            <a:r>
              <a:rPr lang="en-US" sz="2400" dirty="0"/>
              <a:t> </a:t>
            </a:r>
            <a:r>
              <a:rPr lang="en-US" sz="2400" dirty="0" err="1"/>
              <a:t>telah</a:t>
            </a:r>
            <a:r>
              <a:rPr lang="en-US" sz="2400" dirty="0"/>
              <a:t> </a:t>
            </a:r>
            <a:r>
              <a:rPr lang="en-US" sz="2400" dirty="0" err="1"/>
              <a:t>mengambilnya</a:t>
            </a:r>
            <a:r>
              <a:rPr lang="en-US" sz="2400" dirty="0"/>
              <a:t>. </a:t>
            </a:r>
            <a:r>
              <a:rPr lang="en-US" sz="2400" dirty="0" err="1"/>
              <a:t>Sesuatu</a:t>
            </a:r>
            <a:r>
              <a:rPr lang="en-US" sz="2400" dirty="0"/>
              <a:t> yang </a:t>
            </a:r>
            <a:r>
              <a:rPr lang="en-US" sz="2400" dirty="0" err="1"/>
              <a:t>telah</a:t>
            </a:r>
            <a:r>
              <a:rPr lang="en-US" sz="2400" dirty="0"/>
              <a:t> </a:t>
            </a:r>
            <a:r>
              <a:rPr lang="en-US" sz="2400" dirty="0" err="1"/>
              <a:t>terjadi</a:t>
            </a:r>
            <a:r>
              <a:rPr lang="en-US" sz="2400" dirty="0"/>
              <a:t> (</a:t>
            </a:r>
            <a:r>
              <a:rPr lang="en-US" sz="2400" dirty="0" err="1"/>
              <a:t>sekarang</a:t>
            </a:r>
            <a:r>
              <a:rPr lang="en-US" sz="2400" dirty="0"/>
              <a:t>) </a:t>
            </a:r>
            <a:r>
              <a:rPr lang="en-US" sz="2400" dirty="0" err="1"/>
              <a:t>diungkapkan</a:t>
            </a:r>
            <a:r>
              <a:rPr lang="en-US" sz="2400" dirty="0"/>
              <a:t> </a:t>
            </a:r>
            <a:r>
              <a:rPr lang="en-US" sz="2400" dirty="0" err="1"/>
              <a:t>dalam</a:t>
            </a:r>
            <a:r>
              <a:rPr lang="en-US" sz="2400" dirty="0"/>
              <a:t> present perfect (S + have/has + V3/been).</a:t>
            </a:r>
            <a:endParaRPr sz="2400" b="1" spc="-5" dirty="0" smtClean="0">
              <a:solidFill>
                <a:srgbClr val="339866"/>
              </a:solidFill>
              <a:latin typeface="Comic Sans MS"/>
              <a:cs typeface="Comic Sans MS"/>
            </a:endParaRPr>
          </a:p>
        </p:txBody>
      </p:sp>
    </p:spTree>
  </p:cSld>
  <p:clrMapOvr>
    <a:masterClrMapping/>
  </p:clrMapOvr>
  <p:transition>
    <p:wipe dir="u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-1270" y="0"/>
            <a:ext cx="9145270" cy="34290"/>
          </a:xfrm>
          <a:custGeom>
            <a:avLst/>
            <a:gdLst/>
            <a:ahLst/>
            <a:cxnLst/>
            <a:rect l="l" t="t" r="r" b="b"/>
            <a:pathLst>
              <a:path w="9145270" h="34290">
                <a:moveTo>
                  <a:pt x="0" y="34290"/>
                </a:moveTo>
                <a:lnTo>
                  <a:pt x="9145270" y="34290"/>
                </a:lnTo>
                <a:lnTo>
                  <a:pt x="9145270" y="0"/>
                </a:lnTo>
                <a:lnTo>
                  <a:pt x="0" y="0"/>
                </a:lnTo>
                <a:lnTo>
                  <a:pt x="0" y="34290"/>
                </a:lnTo>
                <a:close/>
              </a:path>
            </a:pathLst>
          </a:custGeom>
          <a:solidFill>
            <a:srgbClr val="22465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-1270" y="33019"/>
            <a:ext cx="9145270" cy="35560"/>
          </a:xfrm>
          <a:custGeom>
            <a:avLst/>
            <a:gdLst/>
            <a:ahLst/>
            <a:cxnLst/>
            <a:rect l="l" t="t" r="r" b="b"/>
            <a:pathLst>
              <a:path w="9145270" h="35560">
                <a:moveTo>
                  <a:pt x="0" y="35559"/>
                </a:moveTo>
                <a:lnTo>
                  <a:pt x="9145270" y="35559"/>
                </a:lnTo>
                <a:lnTo>
                  <a:pt x="9145270" y="0"/>
                </a:lnTo>
                <a:lnTo>
                  <a:pt x="0" y="0"/>
                </a:lnTo>
                <a:lnTo>
                  <a:pt x="0" y="35559"/>
                </a:lnTo>
                <a:close/>
              </a:path>
            </a:pathLst>
          </a:custGeom>
          <a:solidFill>
            <a:srgbClr val="22465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-1270" y="68580"/>
            <a:ext cx="9145270" cy="34290"/>
          </a:xfrm>
          <a:custGeom>
            <a:avLst/>
            <a:gdLst/>
            <a:ahLst/>
            <a:cxnLst/>
            <a:rect l="l" t="t" r="r" b="b"/>
            <a:pathLst>
              <a:path w="9145270" h="34289">
                <a:moveTo>
                  <a:pt x="0" y="34290"/>
                </a:moveTo>
                <a:lnTo>
                  <a:pt x="9145270" y="34290"/>
                </a:lnTo>
                <a:lnTo>
                  <a:pt x="9145270" y="0"/>
                </a:lnTo>
                <a:lnTo>
                  <a:pt x="0" y="0"/>
                </a:lnTo>
                <a:lnTo>
                  <a:pt x="0" y="34290"/>
                </a:lnTo>
                <a:close/>
              </a:path>
            </a:pathLst>
          </a:custGeom>
          <a:solidFill>
            <a:srgbClr val="22475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-1270" y="102870"/>
            <a:ext cx="9145270" cy="35560"/>
          </a:xfrm>
          <a:custGeom>
            <a:avLst/>
            <a:gdLst/>
            <a:ahLst/>
            <a:cxnLst/>
            <a:rect l="l" t="t" r="r" b="b"/>
            <a:pathLst>
              <a:path w="9145270" h="35560">
                <a:moveTo>
                  <a:pt x="0" y="35559"/>
                </a:moveTo>
                <a:lnTo>
                  <a:pt x="9145270" y="35559"/>
                </a:lnTo>
                <a:lnTo>
                  <a:pt x="9145270" y="0"/>
                </a:lnTo>
                <a:lnTo>
                  <a:pt x="0" y="0"/>
                </a:lnTo>
                <a:lnTo>
                  <a:pt x="0" y="35559"/>
                </a:lnTo>
                <a:close/>
              </a:path>
            </a:pathLst>
          </a:custGeom>
          <a:solidFill>
            <a:srgbClr val="2348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-1270" y="138429"/>
            <a:ext cx="9145270" cy="34290"/>
          </a:xfrm>
          <a:custGeom>
            <a:avLst/>
            <a:gdLst/>
            <a:ahLst/>
            <a:cxnLst/>
            <a:rect l="l" t="t" r="r" b="b"/>
            <a:pathLst>
              <a:path w="9145270" h="34289">
                <a:moveTo>
                  <a:pt x="0" y="34290"/>
                </a:moveTo>
                <a:lnTo>
                  <a:pt x="9145270" y="34290"/>
                </a:lnTo>
                <a:lnTo>
                  <a:pt x="9145270" y="0"/>
                </a:lnTo>
                <a:lnTo>
                  <a:pt x="0" y="0"/>
                </a:lnTo>
                <a:lnTo>
                  <a:pt x="0" y="34290"/>
                </a:lnTo>
                <a:close/>
              </a:path>
            </a:pathLst>
          </a:custGeom>
          <a:solidFill>
            <a:srgbClr val="23495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-1270" y="172720"/>
            <a:ext cx="9145270" cy="35560"/>
          </a:xfrm>
          <a:custGeom>
            <a:avLst/>
            <a:gdLst/>
            <a:ahLst/>
            <a:cxnLst/>
            <a:rect l="l" t="t" r="r" b="b"/>
            <a:pathLst>
              <a:path w="9145270" h="35560">
                <a:moveTo>
                  <a:pt x="0" y="35559"/>
                </a:moveTo>
                <a:lnTo>
                  <a:pt x="9145270" y="35559"/>
                </a:lnTo>
                <a:lnTo>
                  <a:pt x="9145270" y="0"/>
                </a:lnTo>
                <a:lnTo>
                  <a:pt x="0" y="0"/>
                </a:lnTo>
                <a:lnTo>
                  <a:pt x="0" y="35559"/>
                </a:lnTo>
                <a:close/>
              </a:path>
            </a:pathLst>
          </a:custGeom>
          <a:solidFill>
            <a:srgbClr val="244A5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-1270" y="208279"/>
            <a:ext cx="9145270" cy="34290"/>
          </a:xfrm>
          <a:custGeom>
            <a:avLst/>
            <a:gdLst/>
            <a:ahLst/>
            <a:cxnLst/>
            <a:rect l="l" t="t" r="r" b="b"/>
            <a:pathLst>
              <a:path w="9145270" h="34289">
                <a:moveTo>
                  <a:pt x="0" y="34290"/>
                </a:moveTo>
                <a:lnTo>
                  <a:pt x="9145270" y="34290"/>
                </a:lnTo>
                <a:lnTo>
                  <a:pt x="9145270" y="0"/>
                </a:lnTo>
                <a:lnTo>
                  <a:pt x="0" y="0"/>
                </a:lnTo>
                <a:lnTo>
                  <a:pt x="0" y="34290"/>
                </a:lnTo>
                <a:close/>
              </a:path>
            </a:pathLst>
          </a:custGeom>
          <a:solidFill>
            <a:srgbClr val="244B5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-1270" y="242570"/>
            <a:ext cx="9145270" cy="34290"/>
          </a:xfrm>
          <a:custGeom>
            <a:avLst/>
            <a:gdLst/>
            <a:ahLst/>
            <a:cxnLst/>
            <a:rect l="l" t="t" r="r" b="b"/>
            <a:pathLst>
              <a:path w="9145270" h="34289">
                <a:moveTo>
                  <a:pt x="0" y="34289"/>
                </a:moveTo>
                <a:lnTo>
                  <a:pt x="9145270" y="34289"/>
                </a:lnTo>
                <a:lnTo>
                  <a:pt x="9145270" y="0"/>
                </a:lnTo>
                <a:lnTo>
                  <a:pt x="0" y="0"/>
                </a:lnTo>
                <a:lnTo>
                  <a:pt x="0" y="34289"/>
                </a:lnTo>
                <a:close/>
              </a:path>
            </a:pathLst>
          </a:custGeom>
          <a:solidFill>
            <a:srgbClr val="244B5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-1270" y="276859"/>
            <a:ext cx="9145270" cy="35560"/>
          </a:xfrm>
          <a:custGeom>
            <a:avLst/>
            <a:gdLst/>
            <a:ahLst/>
            <a:cxnLst/>
            <a:rect l="l" t="t" r="r" b="b"/>
            <a:pathLst>
              <a:path w="9145270" h="35560">
                <a:moveTo>
                  <a:pt x="0" y="35560"/>
                </a:moveTo>
                <a:lnTo>
                  <a:pt x="9145270" y="35560"/>
                </a:lnTo>
                <a:lnTo>
                  <a:pt x="9145270" y="0"/>
                </a:lnTo>
                <a:lnTo>
                  <a:pt x="0" y="0"/>
                </a:lnTo>
                <a:lnTo>
                  <a:pt x="0" y="35560"/>
                </a:lnTo>
                <a:close/>
              </a:path>
            </a:pathLst>
          </a:custGeom>
          <a:solidFill>
            <a:srgbClr val="254C5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-1270" y="312420"/>
            <a:ext cx="9145270" cy="34290"/>
          </a:xfrm>
          <a:custGeom>
            <a:avLst/>
            <a:gdLst/>
            <a:ahLst/>
            <a:cxnLst/>
            <a:rect l="l" t="t" r="r" b="b"/>
            <a:pathLst>
              <a:path w="9145270" h="34289">
                <a:moveTo>
                  <a:pt x="0" y="34289"/>
                </a:moveTo>
                <a:lnTo>
                  <a:pt x="9145270" y="34289"/>
                </a:lnTo>
                <a:lnTo>
                  <a:pt x="9145270" y="0"/>
                </a:lnTo>
                <a:lnTo>
                  <a:pt x="0" y="0"/>
                </a:lnTo>
                <a:lnTo>
                  <a:pt x="0" y="34289"/>
                </a:lnTo>
                <a:close/>
              </a:path>
            </a:pathLst>
          </a:custGeom>
          <a:solidFill>
            <a:srgbClr val="254D5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-1270" y="346709"/>
            <a:ext cx="9145270" cy="34290"/>
          </a:xfrm>
          <a:custGeom>
            <a:avLst/>
            <a:gdLst/>
            <a:ahLst/>
            <a:cxnLst/>
            <a:rect l="l" t="t" r="r" b="b"/>
            <a:pathLst>
              <a:path w="9145270" h="34289">
                <a:moveTo>
                  <a:pt x="0" y="34290"/>
                </a:moveTo>
                <a:lnTo>
                  <a:pt x="9145270" y="34290"/>
                </a:lnTo>
                <a:lnTo>
                  <a:pt x="9145270" y="0"/>
                </a:lnTo>
                <a:lnTo>
                  <a:pt x="0" y="0"/>
                </a:lnTo>
                <a:lnTo>
                  <a:pt x="0" y="34290"/>
                </a:lnTo>
                <a:close/>
              </a:path>
            </a:pathLst>
          </a:custGeom>
          <a:solidFill>
            <a:srgbClr val="264E5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-1270" y="381000"/>
            <a:ext cx="9145270" cy="35560"/>
          </a:xfrm>
          <a:custGeom>
            <a:avLst/>
            <a:gdLst/>
            <a:ahLst/>
            <a:cxnLst/>
            <a:rect l="l" t="t" r="r" b="b"/>
            <a:pathLst>
              <a:path w="9145270" h="35559">
                <a:moveTo>
                  <a:pt x="0" y="35559"/>
                </a:moveTo>
                <a:lnTo>
                  <a:pt x="9145270" y="35559"/>
                </a:lnTo>
                <a:lnTo>
                  <a:pt x="9145270" y="0"/>
                </a:lnTo>
                <a:lnTo>
                  <a:pt x="0" y="0"/>
                </a:lnTo>
                <a:lnTo>
                  <a:pt x="0" y="35559"/>
                </a:lnTo>
                <a:close/>
              </a:path>
            </a:pathLst>
          </a:custGeom>
          <a:solidFill>
            <a:srgbClr val="264F5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-1270" y="416559"/>
            <a:ext cx="9145270" cy="34290"/>
          </a:xfrm>
          <a:custGeom>
            <a:avLst/>
            <a:gdLst/>
            <a:ahLst/>
            <a:cxnLst/>
            <a:rect l="l" t="t" r="r" b="b"/>
            <a:pathLst>
              <a:path w="9145270" h="34290">
                <a:moveTo>
                  <a:pt x="0" y="34290"/>
                </a:moveTo>
                <a:lnTo>
                  <a:pt x="9145270" y="34290"/>
                </a:lnTo>
                <a:lnTo>
                  <a:pt x="9145270" y="0"/>
                </a:lnTo>
                <a:lnTo>
                  <a:pt x="0" y="0"/>
                </a:lnTo>
                <a:lnTo>
                  <a:pt x="0" y="34290"/>
                </a:lnTo>
                <a:close/>
              </a:path>
            </a:pathLst>
          </a:custGeom>
          <a:solidFill>
            <a:srgbClr val="26505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-1270" y="450850"/>
            <a:ext cx="9145270" cy="35560"/>
          </a:xfrm>
          <a:custGeom>
            <a:avLst/>
            <a:gdLst/>
            <a:ahLst/>
            <a:cxnLst/>
            <a:rect l="l" t="t" r="r" b="b"/>
            <a:pathLst>
              <a:path w="9145270" h="35559">
                <a:moveTo>
                  <a:pt x="0" y="35559"/>
                </a:moveTo>
                <a:lnTo>
                  <a:pt x="9145270" y="35559"/>
                </a:lnTo>
                <a:lnTo>
                  <a:pt x="9145270" y="0"/>
                </a:lnTo>
                <a:lnTo>
                  <a:pt x="0" y="0"/>
                </a:lnTo>
                <a:lnTo>
                  <a:pt x="0" y="35559"/>
                </a:lnTo>
                <a:close/>
              </a:path>
            </a:pathLst>
          </a:custGeom>
          <a:solidFill>
            <a:srgbClr val="27505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-1270" y="486409"/>
            <a:ext cx="9145270" cy="34290"/>
          </a:xfrm>
          <a:custGeom>
            <a:avLst/>
            <a:gdLst/>
            <a:ahLst/>
            <a:cxnLst/>
            <a:rect l="l" t="t" r="r" b="b"/>
            <a:pathLst>
              <a:path w="9145270" h="34290">
                <a:moveTo>
                  <a:pt x="0" y="34290"/>
                </a:moveTo>
                <a:lnTo>
                  <a:pt x="9145270" y="34290"/>
                </a:lnTo>
                <a:lnTo>
                  <a:pt x="9145270" y="0"/>
                </a:lnTo>
                <a:lnTo>
                  <a:pt x="0" y="0"/>
                </a:lnTo>
                <a:lnTo>
                  <a:pt x="0" y="34290"/>
                </a:lnTo>
                <a:close/>
              </a:path>
            </a:pathLst>
          </a:custGeom>
          <a:solidFill>
            <a:srgbClr val="27515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-1270" y="520700"/>
            <a:ext cx="9145270" cy="35560"/>
          </a:xfrm>
          <a:custGeom>
            <a:avLst/>
            <a:gdLst/>
            <a:ahLst/>
            <a:cxnLst/>
            <a:rect l="l" t="t" r="r" b="b"/>
            <a:pathLst>
              <a:path w="9145270" h="35559">
                <a:moveTo>
                  <a:pt x="0" y="35559"/>
                </a:moveTo>
                <a:lnTo>
                  <a:pt x="9145270" y="35559"/>
                </a:lnTo>
                <a:lnTo>
                  <a:pt x="9145270" y="0"/>
                </a:lnTo>
                <a:lnTo>
                  <a:pt x="0" y="0"/>
                </a:lnTo>
                <a:lnTo>
                  <a:pt x="0" y="35559"/>
                </a:lnTo>
                <a:close/>
              </a:path>
            </a:pathLst>
          </a:custGeom>
          <a:solidFill>
            <a:srgbClr val="2852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-1270" y="556259"/>
            <a:ext cx="9145270" cy="34290"/>
          </a:xfrm>
          <a:custGeom>
            <a:avLst/>
            <a:gdLst/>
            <a:ahLst/>
            <a:cxnLst/>
            <a:rect l="l" t="t" r="r" b="b"/>
            <a:pathLst>
              <a:path w="9145270" h="34290">
                <a:moveTo>
                  <a:pt x="0" y="34290"/>
                </a:moveTo>
                <a:lnTo>
                  <a:pt x="9145270" y="34290"/>
                </a:lnTo>
                <a:lnTo>
                  <a:pt x="9145270" y="0"/>
                </a:lnTo>
                <a:lnTo>
                  <a:pt x="0" y="0"/>
                </a:lnTo>
                <a:lnTo>
                  <a:pt x="0" y="34290"/>
                </a:lnTo>
                <a:close/>
              </a:path>
            </a:pathLst>
          </a:custGeom>
          <a:solidFill>
            <a:srgbClr val="28536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-1270" y="590550"/>
            <a:ext cx="9145270" cy="34290"/>
          </a:xfrm>
          <a:custGeom>
            <a:avLst/>
            <a:gdLst/>
            <a:ahLst/>
            <a:cxnLst/>
            <a:rect l="l" t="t" r="r" b="b"/>
            <a:pathLst>
              <a:path w="9145270" h="34290">
                <a:moveTo>
                  <a:pt x="0" y="34290"/>
                </a:moveTo>
                <a:lnTo>
                  <a:pt x="9145270" y="34290"/>
                </a:lnTo>
                <a:lnTo>
                  <a:pt x="9145270" y="0"/>
                </a:lnTo>
                <a:lnTo>
                  <a:pt x="0" y="0"/>
                </a:lnTo>
                <a:lnTo>
                  <a:pt x="0" y="34290"/>
                </a:lnTo>
                <a:close/>
              </a:path>
            </a:pathLst>
          </a:custGeom>
          <a:solidFill>
            <a:srgbClr val="29546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-1270" y="624840"/>
            <a:ext cx="9145270" cy="35560"/>
          </a:xfrm>
          <a:custGeom>
            <a:avLst/>
            <a:gdLst/>
            <a:ahLst/>
            <a:cxnLst/>
            <a:rect l="l" t="t" r="r" b="b"/>
            <a:pathLst>
              <a:path w="9145270" h="35559">
                <a:moveTo>
                  <a:pt x="0" y="35559"/>
                </a:moveTo>
                <a:lnTo>
                  <a:pt x="9145270" y="35559"/>
                </a:lnTo>
                <a:lnTo>
                  <a:pt x="9145270" y="0"/>
                </a:lnTo>
                <a:lnTo>
                  <a:pt x="0" y="0"/>
                </a:lnTo>
                <a:lnTo>
                  <a:pt x="0" y="35559"/>
                </a:lnTo>
                <a:close/>
              </a:path>
            </a:pathLst>
          </a:custGeom>
          <a:solidFill>
            <a:srgbClr val="29556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-1270" y="660400"/>
            <a:ext cx="9145270" cy="34290"/>
          </a:xfrm>
          <a:custGeom>
            <a:avLst/>
            <a:gdLst/>
            <a:ahLst/>
            <a:cxnLst/>
            <a:rect l="l" t="t" r="r" b="b"/>
            <a:pathLst>
              <a:path w="9145270" h="34290">
                <a:moveTo>
                  <a:pt x="0" y="34290"/>
                </a:moveTo>
                <a:lnTo>
                  <a:pt x="9145270" y="34290"/>
                </a:lnTo>
                <a:lnTo>
                  <a:pt x="9145270" y="0"/>
                </a:lnTo>
                <a:lnTo>
                  <a:pt x="0" y="0"/>
                </a:lnTo>
                <a:lnTo>
                  <a:pt x="0" y="34290"/>
                </a:lnTo>
                <a:close/>
              </a:path>
            </a:pathLst>
          </a:custGeom>
          <a:solidFill>
            <a:srgbClr val="29566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-1270" y="694690"/>
            <a:ext cx="9145270" cy="35560"/>
          </a:xfrm>
          <a:custGeom>
            <a:avLst/>
            <a:gdLst/>
            <a:ahLst/>
            <a:cxnLst/>
            <a:rect l="l" t="t" r="r" b="b"/>
            <a:pathLst>
              <a:path w="9145270" h="35559">
                <a:moveTo>
                  <a:pt x="0" y="35559"/>
                </a:moveTo>
                <a:lnTo>
                  <a:pt x="9145270" y="35559"/>
                </a:lnTo>
                <a:lnTo>
                  <a:pt x="9145270" y="0"/>
                </a:lnTo>
                <a:lnTo>
                  <a:pt x="0" y="0"/>
                </a:lnTo>
                <a:lnTo>
                  <a:pt x="0" y="35559"/>
                </a:lnTo>
                <a:close/>
              </a:path>
            </a:pathLst>
          </a:custGeom>
          <a:solidFill>
            <a:srgbClr val="2A566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-1270" y="730250"/>
            <a:ext cx="9145270" cy="34290"/>
          </a:xfrm>
          <a:custGeom>
            <a:avLst/>
            <a:gdLst/>
            <a:ahLst/>
            <a:cxnLst/>
            <a:rect l="l" t="t" r="r" b="b"/>
            <a:pathLst>
              <a:path w="9145270" h="34290">
                <a:moveTo>
                  <a:pt x="0" y="34290"/>
                </a:moveTo>
                <a:lnTo>
                  <a:pt x="9145270" y="34290"/>
                </a:lnTo>
                <a:lnTo>
                  <a:pt x="9145270" y="0"/>
                </a:lnTo>
                <a:lnTo>
                  <a:pt x="0" y="0"/>
                </a:lnTo>
                <a:lnTo>
                  <a:pt x="0" y="34290"/>
                </a:lnTo>
                <a:close/>
              </a:path>
            </a:pathLst>
          </a:custGeom>
          <a:solidFill>
            <a:srgbClr val="2A576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-1270" y="764540"/>
            <a:ext cx="9145270" cy="35560"/>
          </a:xfrm>
          <a:custGeom>
            <a:avLst/>
            <a:gdLst/>
            <a:ahLst/>
            <a:cxnLst/>
            <a:rect l="l" t="t" r="r" b="b"/>
            <a:pathLst>
              <a:path w="9145270" h="35559">
                <a:moveTo>
                  <a:pt x="0" y="35559"/>
                </a:moveTo>
                <a:lnTo>
                  <a:pt x="9145270" y="35559"/>
                </a:lnTo>
                <a:lnTo>
                  <a:pt x="9145270" y="0"/>
                </a:lnTo>
                <a:lnTo>
                  <a:pt x="0" y="0"/>
                </a:lnTo>
                <a:lnTo>
                  <a:pt x="0" y="35559"/>
                </a:lnTo>
                <a:close/>
              </a:path>
            </a:pathLst>
          </a:custGeom>
          <a:solidFill>
            <a:srgbClr val="2B586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-1270" y="800100"/>
            <a:ext cx="9145270" cy="34290"/>
          </a:xfrm>
          <a:custGeom>
            <a:avLst/>
            <a:gdLst/>
            <a:ahLst/>
            <a:cxnLst/>
            <a:rect l="l" t="t" r="r" b="b"/>
            <a:pathLst>
              <a:path w="9145270" h="34290">
                <a:moveTo>
                  <a:pt x="0" y="34290"/>
                </a:moveTo>
                <a:lnTo>
                  <a:pt x="9145270" y="34290"/>
                </a:lnTo>
                <a:lnTo>
                  <a:pt x="9145270" y="0"/>
                </a:lnTo>
                <a:lnTo>
                  <a:pt x="0" y="0"/>
                </a:lnTo>
                <a:lnTo>
                  <a:pt x="0" y="34290"/>
                </a:lnTo>
                <a:close/>
              </a:path>
            </a:pathLst>
          </a:custGeom>
          <a:solidFill>
            <a:srgbClr val="2B596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-1270" y="834389"/>
            <a:ext cx="9145270" cy="35560"/>
          </a:xfrm>
          <a:custGeom>
            <a:avLst/>
            <a:gdLst/>
            <a:ahLst/>
            <a:cxnLst/>
            <a:rect l="l" t="t" r="r" b="b"/>
            <a:pathLst>
              <a:path w="9145270" h="35559">
                <a:moveTo>
                  <a:pt x="0" y="35559"/>
                </a:moveTo>
                <a:lnTo>
                  <a:pt x="9145270" y="35559"/>
                </a:lnTo>
                <a:lnTo>
                  <a:pt x="9145270" y="0"/>
                </a:lnTo>
                <a:lnTo>
                  <a:pt x="0" y="0"/>
                </a:lnTo>
                <a:lnTo>
                  <a:pt x="0" y="35559"/>
                </a:lnTo>
                <a:close/>
              </a:path>
            </a:pathLst>
          </a:custGeom>
          <a:solidFill>
            <a:srgbClr val="2B5A6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-1270" y="869950"/>
            <a:ext cx="9145270" cy="34290"/>
          </a:xfrm>
          <a:custGeom>
            <a:avLst/>
            <a:gdLst/>
            <a:ahLst/>
            <a:cxnLst/>
            <a:rect l="l" t="t" r="r" b="b"/>
            <a:pathLst>
              <a:path w="9145270" h="34290">
                <a:moveTo>
                  <a:pt x="0" y="34290"/>
                </a:moveTo>
                <a:lnTo>
                  <a:pt x="9145270" y="34290"/>
                </a:lnTo>
                <a:lnTo>
                  <a:pt x="9145270" y="0"/>
                </a:lnTo>
                <a:lnTo>
                  <a:pt x="0" y="0"/>
                </a:lnTo>
                <a:lnTo>
                  <a:pt x="0" y="34290"/>
                </a:lnTo>
                <a:close/>
              </a:path>
            </a:pathLst>
          </a:custGeom>
          <a:solidFill>
            <a:srgbClr val="2C5B6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-1270" y="904239"/>
            <a:ext cx="9145270" cy="34290"/>
          </a:xfrm>
          <a:custGeom>
            <a:avLst/>
            <a:gdLst/>
            <a:ahLst/>
            <a:cxnLst/>
            <a:rect l="l" t="t" r="r" b="b"/>
            <a:pathLst>
              <a:path w="9145270" h="34290">
                <a:moveTo>
                  <a:pt x="0" y="34290"/>
                </a:moveTo>
                <a:lnTo>
                  <a:pt x="9145270" y="34290"/>
                </a:lnTo>
                <a:lnTo>
                  <a:pt x="9145270" y="0"/>
                </a:lnTo>
                <a:lnTo>
                  <a:pt x="0" y="0"/>
                </a:lnTo>
                <a:lnTo>
                  <a:pt x="0" y="34290"/>
                </a:lnTo>
                <a:close/>
              </a:path>
            </a:pathLst>
          </a:custGeom>
          <a:solidFill>
            <a:srgbClr val="2C5B6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-1270" y="938530"/>
            <a:ext cx="9145270" cy="35560"/>
          </a:xfrm>
          <a:custGeom>
            <a:avLst/>
            <a:gdLst/>
            <a:ahLst/>
            <a:cxnLst/>
            <a:rect l="l" t="t" r="r" b="b"/>
            <a:pathLst>
              <a:path w="9145270" h="35559">
                <a:moveTo>
                  <a:pt x="0" y="35559"/>
                </a:moveTo>
                <a:lnTo>
                  <a:pt x="9145270" y="35559"/>
                </a:lnTo>
                <a:lnTo>
                  <a:pt x="9145270" y="0"/>
                </a:lnTo>
                <a:lnTo>
                  <a:pt x="0" y="0"/>
                </a:lnTo>
                <a:lnTo>
                  <a:pt x="0" y="35559"/>
                </a:lnTo>
                <a:close/>
              </a:path>
            </a:pathLst>
          </a:custGeom>
          <a:solidFill>
            <a:srgbClr val="2D5C6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-1270" y="974089"/>
            <a:ext cx="9145270" cy="34290"/>
          </a:xfrm>
          <a:custGeom>
            <a:avLst/>
            <a:gdLst/>
            <a:ahLst/>
            <a:cxnLst/>
            <a:rect l="l" t="t" r="r" b="b"/>
            <a:pathLst>
              <a:path w="9145270" h="34290">
                <a:moveTo>
                  <a:pt x="0" y="34290"/>
                </a:moveTo>
                <a:lnTo>
                  <a:pt x="9145270" y="34290"/>
                </a:lnTo>
                <a:lnTo>
                  <a:pt x="9145270" y="0"/>
                </a:lnTo>
                <a:lnTo>
                  <a:pt x="0" y="0"/>
                </a:lnTo>
                <a:lnTo>
                  <a:pt x="0" y="34290"/>
                </a:lnTo>
                <a:close/>
              </a:path>
            </a:pathLst>
          </a:custGeom>
          <a:solidFill>
            <a:srgbClr val="2D5D6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-1270" y="1008380"/>
            <a:ext cx="9145270" cy="34290"/>
          </a:xfrm>
          <a:custGeom>
            <a:avLst/>
            <a:gdLst/>
            <a:ahLst/>
            <a:cxnLst/>
            <a:rect l="l" t="t" r="r" b="b"/>
            <a:pathLst>
              <a:path w="9145270" h="34290">
                <a:moveTo>
                  <a:pt x="0" y="34290"/>
                </a:moveTo>
                <a:lnTo>
                  <a:pt x="9145270" y="34290"/>
                </a:lnTo>
                <a:lnTo>
                  <a:pt x="9145270" y="0"/>
                </a:lnTo>
                <a:lnTo>
                  <a:pt x="0" y="0"/>
                </a:lnTo>
                <a:lnTo>
                  <a:pt x="0" y="34290"/>
                </a:lnTo>
                <a:close/>
              </a:path>
            </a:pathLst>
          </a:custGeom>
          <a:solidFill>
            <a:srgbClr val="2D5E6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-1270" y="1042669"/>
            <a:ext cx="9145270" cy="35560"/>
          </a:xfrm>
          <a:custGeom>
            <a:avLst/>
            <a:gdLst/>
            <a:ahLst/>
            <a:cxnLst/>
            <a:rect l="l" t="t" r="r" b="b"/>
            <a:pathLst>
              <a:path w="9145270" h="35559">
                <a:moveTo>
                  <a:pt x="0" y="35559"/>
                </a:moveTo>
                <a:lnTo>
                  <a:pt x="9145270" y="35559"/>
                </a:lnTo>
                <a:lnTo>
                  <a:pt x="9145270" y="0"/>
                </a:lnTo>
                <a:lnTo>
                  <a:pt x="0" y="0"/>
                </a:lnTo>
                <a:lnTo>
                  <a:pt x="0" y="35559"/>
                </a:lnTo>
                <a:close/>
              </a:path>
            </a:pathLst>
          </a:custGeom>
          <a:solidFill>
            <a:srgbClr val="2E5F6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-1270" y="1078230"/>
            <a:ext cx="9145270" cy="34290"/>
          </a:xfrm>
          <a:custGeom>
            <a:avLst/>
            <a:gdLst/>
            <a:ahLst/>
            <a:cxnLst/>
            <a:rect l="l" t="t" r="r" b="b"/>
            <a:pathLst>
              <a:path w="9145270" h="34290">
                <a:moveTo>
                  <a:pt x="0" y="34290"/>
                </a:moveTo>
                <a:lnTo>
                  <a:pt x="9145270" y="34290"/>
                </a:lnTo>
                <a:lnTo>
                  <a:pt x="9145270" y="0"/>
                </a:lnTo>
                <a:lnTo>
                  <a:pt x="0" y="0"/>
                </a:lnTo>
                <a:lnTo>
                  <a:pt x="0" y="34290"/>
                </a:lnTo>
                <a:close/>
              </a:path>
            </a:pathLst>
          </a:custGeom>
          <a:solidFill>
            <a:srgbClr val="2E606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-1270" y="1112519"/>
            <a:ext cx="9145270" cy="35560"/>
          </a:xfrm>
          <a:custGeom>
            <a:avLst/>
            <a:gdLst/>
            <a:ahLst/>
            <a:cxnLst/>
            <a:rect l="l" t="t" r="r" b="b"/>
            <a:pathLst>
              <a:path w="9145270" h="35559">
                <a:moveTo>
                  <a:pt x="0" y="35559"/>
                </a:moveTo>
                <a:lnTo>
                  <a:pt x="9145270" y="35559"/>
                </a:lnTo>
                <a:lnTo>
                  <a:pt x="9145270" y="0"/>
                </a:lnTo>
                <a:lnTo>
                  <a:pt x="0" y="0"/>
                </a:lnTo>
                <a:lnTo>
                  <a:pt x="0" y="35559"/>
                </a:lnTo>
                <a:close/>
              </a:path>
            </a:pathLst>
          </a:custGeom>
          <a:solidFill>
            <a:srgbClr val="2F617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-1270" y="1148080"/>
            <a:ext cx="9145270" cy="34290"/>
          </a:xfrm>
          <a:custGeom>
            <a:avLst/>
            <a:gdLst/>
            <a:ahLst/>
            <a:cxnLst/>
            <a:rect l="l" t="t" r="r" b="b"/>
            <a:pathLst>
              <a:path w="9145270" h="34290">
                <a:moveTo>
                  <a:pt x="0" y="34290"/>
                </a:moveTo>
                <a:lnTo>
                  <a:pt x="9145270" y="34290"/>
                </a:lnTo>
                <a:lnTo>
                  <a:pt x="9145270" y="0"/>
                </a:lnTo>
                <a:lnTo>
                  <a:pt x="0" y="0"/>
                </a:lnTo>
                <a:lnTo>
                  <a:pt x="0" y="34290"/>
                </a:lnTo>
                <a:close/>
              </a:path>
            </a:pathLst>
          </a:custGeom>
          <a:solidFill>
            <a:srgbClr val="2F617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-1270" y="1182369"/>
            <a:ext cx="9145270" cy="35560"/>
          </a:xfrm>
          <a:custGeom>
            <a:avLst/>
            <a:gdLst/>
            <a:ahLst/>
            <a:cxnLst/>
            <a:rect l="l" t="t" r="r" b="b"/>
            <a:pathLst>
              <a:path w="9145270" h="35559">
                <a:moveTo>
                  <a:pt x="0" y="35559"/>
                </a:moveTo>
                <a:lnTo>
                  <a:pt x="9145270" y="35559"/>
                </a:lnTo>
                <a:lnTo>
                  <a:pt x="9145270" y="0"/>
                </a:lnTo>
                <a:lnTo>
                  <a:pt x="0" y="0"/>
                </a:lnTo>
                <a:lnTo>
                  <a:pt x="0" y="35559"/>
                </a:lnTo>
                <a:close/>
              </a:path>
            </a:pathLst>
          </a:custGeom>
          <a:solidFill>
            <a:srgbClr val="30627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-1270" y="1217930"/>
            <a:ext cx="9145270" cy="34290"/>
          </a:xfrm>
          <a:custGeom>
            <a:avLst/>
            <a:gdLst/>
            <a:ahLst/>
            <a:cxnLst/>
            <a:rect l="l" t="t" r="r" b="b"/>
            <a:pathLst>
              <a:path w="9145270" h="34290">
                <a:moveTo>
                  <a:pt x="0" y="34290"/>
                </a:moveTo>
                <a:lnTo>
                  <a:pt x="9145270" y="34290"/>
                </a:lnTo>
                <a:lnTo>
                  <a:pt x="9145270" y="0"/>
                </a:lnTo>
                <a:lnTo>
                  <a:pt x="0" y="0"/>
                </a:lnTo>
                <a:lnTo>
                  <a:pt x="0" y="34290"/>
                </a:lnTo>
                <a:close/>
              </a:path>
            </a:pathLst>
          </a:custGeom>
          <a:solidFill>
            <a:srgbClr val="30637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-1270" y="1252219"/>
            <a:ext cx="9145270" cy="34290"/>
          </a:xfrm>
          <a:custGeom>
            <a:avLst/>
            <a:gdLst/>
            <a:ahLst/>
            <a:cxnLst/>
            <a:rect l="l" t="t" r="r" b="b"/>
            <a:pathLst>
              <a:path w="9145270" h="34290">
                <a:moveTo>
                  <a:pt x="0" y="34290"/>
                </a:moveTo>
                <a:lnTo>
                  <a:pt x="9145270" y="34290"/>
                </a:lnTo>
                <a:lnTo>
                  <a:pt x="9145270" y="0"/>
                </a:lnTo>
                <a:lnTo>
                  <a:pt x="0" y="0"/>
                </a:lnTo>
                <a:lnTo>
                  <a:pt x="0" y="34290"/>
                </a:lnTo>
                <a:close/>
              </a:path>
            </a:pathLst>
          </a:custGeom>
          <a:solidFill>
            <a:srgbClr val="30647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-1270" y="1286510"/>
            <a:ext cx="9145270" cy="35560"/>
          </a:xfrm>
          <a:custGeom>
            <a:avLst/>
            <a:gdLst/>
            <a:ahLst/>
            <a:cxnLst/>
            <a:rect l="l" t="t" r="r" b="b"/>
            <a:pathLst>
              <a:path w="9145270" h="35559">
                <a:moveTo>
                  <a:pt x="0" y="35559"/>
                </a:moveTo>
                <a:lnTo>
                  <a:pt x="9145270" y="35559"/>
                </a:lnTo>
                <a:lnTo>
                  <a:pt x="9145270" y="0"/>
                </a:lnTo>
                <a:lnTo>
                  <a:pt x="0" y="0"/>
                </a:lnTo>
                <a:lnTo>
                  <a:pt x="0" y="35559"/>
                </a:lnTo>
                <a:close/>
              </a:path>
            </a:pathLst>
          </a:custGeom>
          <a:solidFill>
            <a:srgbClr val="31667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-1270" y="1322069"/>
            <a:ext cx="9145270" cy="34290"/>
          </a:xfrm>
          <a:custGeom>
            <a:avLst/>
            <a:gdLst/>
            <a:ahLst/>
            <a:cxnLst/>
            <a:rect l="l" t="t" r="r" b="b"/>
            <a:pathLst>
              <a:path w="9145270" h="34290">
                <a:moveTo>
                  <a:pt x="0" y="34290"/>
                </a:moveTo>
                <a:lnTo>
                  <a:pt x="9145270" y="34290"/>
                </a:lnTo>
                <a:lnTo>
                  <a:pt x="9145270" y="0"/>
                </a:lnTo>
                <a:lnTo>
                  <a:pt x="0" y="0"/>
                </a:lnTo>
                <a:lnTo>
                  <a:pt x="0" y="34290"/>
                </a:lnTo>
                <a:close/>
              </a:path>
            </a:pathLst>
          </a:custGeom>
          <a:solidFill>
            <a:srgbClr val="31667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-1270" y="1356360"/>
            <a:ext cx="9145270" cy="35560"/>
          </a:xfrm>
          <a:custGeom>
            <a:avLst/>
            <a:gdLst/>
            <a:ahLst/>
            <a:cxnLst/>
            <a:rect l="l" t="t" r="r" b="b"/>
            <a:pathLst>
              <a:path w="9145270" h="35559">
                <a:moveTo>
                  <a:pt x="0" y="35559"/>
                </a:moveTo>
                <a:lnTo>
                  <a:pt x="9145270" y="35559"/>
                </a:lnTo>
                <a:lnTo>
                  <a:pt x="9145270" y="0"/>
                </a:lnTo>
                <a:lnTo>
                  <a:pt x="0" y="0"/>
                </a:lnTo>
                <a:lnTo>
                  <a:pt x="0" y="35559"/>
                </a:lnTo>
                <a:close/>
              </a:path>
            </a:pathLst>
          </a:custGeom>
          <a:solidFill>
            <a:srgbClr val="33667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-1270" y="1391919"/>
            <a:ext cx="9145270" cy="34290"/>
          </a:xfrm>
          <a:custGeom>
            <a:avLst/>
            <a:gdLst/>
            <a:ahLst/>
            <a:cxnLst/>
            <a:rect l="l" t="t" r="r" b="b"/>
            <a:pathLst>
              <a:path w="9145270" h="34290">
                <a:moveTo>
                  <a:pt x="0" y="34290"/>
                </a:moveTo>
                <a:lnTo>
                  <a:pt x="9145270" y="34290"/>
                </a:lnTo>
                <a:lnTo>
                  <a:pt x="9145270" y="0"/>
                </a:lnTo>
                <a:lnTo>
                  <a:pt x="0" y="0"/>
                </a:lnTo>
                <a:lnTo>
                  <a:pt x="0" y="34290"/>
                </a:lnTo>
                <a:close/>
              </a:path>
            </a:pathLst>
          </a:custGeom>
          <a:solidFill>
            <a:srgbClr val="33677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-1270" y="1426210"/>
            <a:ext cx="9145270" cy="35560"/>
          </a:xfrm>
          <a:custGeom>
            <a:avLst/>
            <a:gdLst/>
            <a:ahLst/>
            <a:cxnLst/>
            <a:rect l="l" t="t" r="r" b="b"/>
            <a:pathLst>
              <a:path w="9145270" h="35559">
                <a:moveTo>
                  <a:pt x="0" y="35559"/>
                </a:moveTo>
                <a:lnTo>
                  <a:pt x="9145270" y="35559"/>
                </a:lnTo>
                <a:lnTo>
                  <a:pt x="9145270" y="0"/>
                </a:lnTo>
                <a:lnTo>
                  <a:pt x="0" y="0"/>
                </a:lnTo>
                <a:lnTo>
                  <a:pt x="0" y="35559"/>
                </a:lnTo>
                <a:close/>
              </a:path>
            </a:pathLst>
          </a:custGeom>
          <a:solidFill>
            <a:srgbClr val="33687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-1270" y="1461769"/>
            <a:ext cx="9145270" cy="34290"/>
          </a:xfrm>
          <a:custGeom>
            <a:avLst/>
            <a:gdLst/>
            <a:ahLst/>
            <a:cxnLst/>
            <a:rect l="l" t="t" r="r" b="b"/>
            <a:pathLst>
              <a:path w="9145270" h="34290">
                <a:moveTo>
                  <a:pt x="0" y="34290"/>
                </a:moveTo>
                <a:lnTo>
                  <a:pt x="9145270" y="34290"/>
                </a:lnTo>
                <a:lnTo>
                  <a:pt x="9145270" y="0"/>
                </a:lnTo>
                <a:lnTo>
                  <a:pt x="0" y="0"/>
                </a:lnTo>
                <a:lnTo>
                  <a:pt x="0" y="34290"/>
                </a:lnTo>
                <a:close/>
              </a:path>
            </a:pathLst>
          </a:custGeom>
          <a:solidFill>
            <a:srgbClr val="33697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-1270" y="1496060"/>
            <a:ext cx="9145270" cy="34290"/>
          </a:xfrm>
          <a:custGeom>
            <a:avLst/>
            <a:gdLst/>
            <a:ahLst/>
            <a:cxnLst/>
            <a:rect l="l" t="t" r="r" b="b"/>
            <a:pathLst>
              <a:path w="9145270" h="34290">
                <a:moveTo>
                  <a:pt x="0" y="34290"/>
                </a:moveTo>
                <a:lnTo>
                  <a:pt x="9145270" y="34290"/>
                </a:lnTo>
                <a:lnTo>
                  <a:pt x="9145270" y="0"/>
                </a:lnTo>
                <a:lnTo>
                  <a:pt x="0" y="0"/>
                </a:lnTo>
                <a:lnTo>
                  <a:pt x="0" y="34290"/>
                </a:lnTo>
                <a:close/>
              </a:path>
            </a:pathLst>
          </a:custGeom>
          <a:solidFill>
            <a:srgbClr val="336A7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-1270" y="1530350"/>
            <a:ext cx="9145270" cy="35560"/>
          </a:xfrm>
          <a:custGeom>
            <a:avLst/>
            <a:gdLst/>
            <a:ahLst/>
            <a:cxnLst/>
            <a:rect l="l" t="t" r="r" b="b"/>
            <a:pathLst>
              <a:path w="9145270" h="35559">
                <a:moveTo>
                  <a:pt x="0" y="35559"/>
                </a:moveTo>
                <a:lnTo>
                  <a:pt x="9145270" y="35559"/>
                </a:lnTo>
                <a:lnTo>
                  <a:pt x="9145270" y="0"/>
                </a:lnTo>
                <a:lnTo>
                  <a:pt x="0" y="0"/>
                </a:lnTo>
                <a:lnTo>
                  <a:pt x="0" y="35559"/>
                </a:lnTo>
                <a:close/>
              </a:path>
            </a:pathLst>
          </a:custGeom>
          <a:solidFill>
            <a:srgbClr val="346B7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-1270" y="1565910"/>
            <a:ext cx="9145270" cy="34290"/>
          </a:xfrm>
          <a:custGeom>
            <a:avLst/>
            <a:gdLst/>
            <a:ahLst/>
            <a:cxnLst/>
            <a:rect l="l" t="t" r="r" b="b"/>
            <a:pathLst>
              <a:path w="9145270" h="34290">
                <a:moveTo>
                  <a:pt x="0" y="34290"/>
                </a:moveTo>
                <a:lnTo>
                  <a:pt x="9145270" y="34290"/>
                </a:lnTo>
                <a:lnTo>
                  <a:pt x="9145270" y="0"/>
                </a:lnTo>
                <a:lnTo>
                  <a:pt x="0" y="0"/>
                </a:lnTo>
                <a:lnTo>
                  <a:pt x="0" y="34290"/>
                </a:lnTo>
                <a:close/>
              </a:path>
            </a:pathLst>
          </a:custGeom>
          <a:solidFill>
            <a:srgbClr val="346B7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-1270" y="1600200"/>
            <a:ext cx="9145270" cy="34290"/>
          </a:xfrm>
          <a:custGeom>
            <a:avLst/>
            <a:gdLst/>
            <a:ahLst/>
            <a:cxnLst/>
            <a:rect l="l" t="t" r="r" b="b"/>
            <a:pathLst>
              <a:path w="9145270" h="34289">
                <a:moveTo>
                  <a:pt x="0" y="34290"/>
                </a:moveTo>
                <a:lnTo>
                  <a:pt x="9145270" y="34290"/>
                </a:lnTo>
                <a:lnTo>
                  <a:pt x="9145270" y="0"/>
                </a:lnTo>
                <a:lnTo>
                  <a:pt x="0" y="0"/>
                </a:lnTo>
                <a:lnTo>
                  <a:pt x="0" y="34290"/>
                </a:lnTo>
                <a:close/>
              </a:path>
            </a:pathLst>
          </a:custGeom>
          <a:solidFill>
            <a:srgbClr val="346C7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-1270" y="1634489"/>
            <a:ext cx="9145270" cy="35560"/>
          </a:xfrm>
          <a:custGeom>
            <a:avLst/>
            <a:gdLst/>
            <a:ahLst/>
            <a:cxnLst/>
            <a:rect l="l" t="t" r="r" b="b"/>
            <a:pathLst>
              <a:path w="9145270" h="35560">
                <a:moveTo>
                  <a:pt x="0" y="35559"/>
                </a:moveTo>
                <a:lnTo>
                  <a:pt x="9145270" y="35559"/>
                </a:lnTo>
                <a:lnTo>
                  <a:pt x="9145270" y="0"/>
                </a:lnTo>
                <a:lnTo>
                  <a:pt x="0" y="0"/>
                </a:lnTo>
                <a:lnTo>
                  <a:pt x="0" y="35559"/>
                </a:lnTo>
                <a:close/>
              </a:path>
            </a:pathLst>
          </a:custGeom>
          <a:solidFill>
            <a:srgbClr val="356D7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object 50"/>
          <p:cNvSpPr/>
          <p:nvPr/>
        </p:nvSpPr>
        <p:spPr>
          <a:xfrm>
            <a:off x="-1270" y="1670050"/>
            <a:ext cx="9145270" cy="34290"/>
          </a:xfrm>
          <a:custGeom>
            <a:avLst/>
            <a:gdLst/>
            <a:ahLst/>
            <a:cxnLst/>
            <a:rect l="l" t="t" r="r" b="b"/>
            <a:pathLst>
              <a:path w="9145270" h="34289">
                <a:moveTo>
                  <a:pt x="0" y="34290"/>
                </a:moveTo>
                <a:lnTo>
                  <a:pt x="9145270" y="34290"/>
                </a:lnTo>
                <a:lnTo>
                  <a:pt x="9145270" y="0"/>
                </a:lnTo>
                <a:lnTo>
                  <a:pt x="0" y="0"/>
                </a:lnTo>
                <a:lnTo>
                  <a:pt x="0" y="34290"/>
                </a:lnTo>
                <a:close/>
              </a:path>
            </a:pathLst>
          </a:custGeom>
          <a:solidFill>
            <a:srgbClr val="356E8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object 51"/>
          <p:cNvSpPr/>
          <p:nvPr/>
        </p:nvSpPr>
        <p:spPr>
          <a:xfrm>
            <a:off x="-1270" y="1704339"/>
            <a:ext cx="9145270" cy="35560"/>
          </a:xfrm>
          <a:custGeom>
            <a:avLst/>
            <a:gdLst/>
            <a:ahLst/>
            <a:cxnLst/>
            <a:rect l="l" t="t" r="r" b="b"/>
            <a:pathLst>
              <a:path w="9145270" h="35560">
                <a:moveTo>
                  <a:pt x="0" y="35559"/>
                </a:moveTo>
                <a:lnTo>
                  <a:pt x="9145270" y="35559"/>
                </a:lnTo>
                <a:lnTo>
                  <a:pt x="9145270" y="0"/>
                </a:lnTo>
                <a:lnTo>
                  <a:pt x="0" y="0"/>
                </a:lnTo>
                <a:lnTo>
                  <a:pt x="0" y="35559"/>
                </a:lnTo>
                <a:close/>
              </a:path>
            </a:pathLst>
          </a:custGeom>
          <a:solidFill>
            <a:srgbClr val="366F8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object 52"/>
          <p:cNvSpPr/>
          <p:nvPr/>
        </p:nvSpPr>
        <p:spPr>
          <a:xfrm>
            <a:off x="-1270" y="1739900"/>
            <a:ext cx="9145270" cy="34290"/>
          </a:xfrm>
          <a:custGeom>
            <a:avLst/>
            <a:gdLst/>
            <a:ahLst/>
            <a:cxnLst/>
            <a:rect l="l" t="t" r="r" b="b"/>
            <a:pathLst>
              <a:path w="9145270" h="34289">
                <a:moveTo>
                  <a:pt x="0" y="34290"/>
                </a:moveTo>
                <a:lnTo>
                  <a:pt x="9145270" y="34290"/>
                </a:lnTo>
                <a:lnTo>
                  <a:pt x="9145270" y="0"/>
                </a:lnTo>
                <a:lnTo>
                  <a:pt x="0" y="0"/>
                </a:lnTo>
                <a:lnTo>
                  <a:pt x="0" y="34290"/>
                </a:lnTo>
                <a:close/>
              </a:path>
            </a:pathLst>
          </a:custGeom>
          <a:solidFill>
            <a:srgbClr val="36708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" name="object 53"/>
          <p:cNvSpPr/>
          <p:nvPr/>
        </p:nvSpPr>
        <p:spPr>
          <a:xfrm>
            <a:off x="-1270" y="1774189"/>
            <a:ext cx="9145270" cy="35560"/>
          </a:xfrm>
          <a:custGeom>
            <a:avLst/>
            <a:gdLst/>
            <a:ahLst/>
            <a:cxnLst/>
            <a:rect l="l" t="t" r="r" b="b"/>
            <a:pathLst>
              <a:path w="9145270" h="35560">
                <a:moveTo>
                  <a:pt x="0" y="35559"/>
                </a:moveTo>
                <a:lnTo>
                  <a:pt x="9145270" y="35559"/>
                </a:lnTo>
                <a:lnTo>
                  <a:pt x="9145270" y="0"/>
                </a:lnTo>
                <a:lnTo>
                  <a:pt x="0" y="0"/>
                </a:lnTo>
                <a:lnTo>
                  <a:pt x="0" y="35559"/>
                </a:lnTo>
                <a:close/>
              </a:path>
            </a:pathLst>
          </a:custGeom>
          <a:solidFill>
            <a:srgbClr val="37718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object 54"/>
          <p:cNvSpPr/>
          <p:nvPr/>
        </p:nvSpPr>
        <p:spPr>
          <a:xfrm>
            <a:off x="-1270" y="1809750"/>
            <a:ext cx="9145270" cy="34290"/>
          </a:xfrm>
          <a:custGeom>
            <a:avLst/>
            <a:gdLst/>
            <a:ahLst/>
            <a:cxnLst/>
            <a:rect l="l" t="t" r="r" b="b"/>
            <a:pathLst>
              <a:path w="9145270" h="34289">
                <a:moveTo>
                  <a:pt x="0" y="34290"/>
                </a:moveTo>
                <a:lnTo>
                  <a:pt x="9145270" y="34290"/>
                </a:lnTo>
                <a:lnTo>
                  <a:pt x="9145270" y="0"/>
                </a:lnTo>
                <a:lnTo>
                  <a:pt x="0" y="0"/>
                </a:lnTo>
                <a:lnTo>
                  <a:pt x="0" y="34290"/>
                </a:lnTo>
                <a:close/>
              </a:path>
            </a:pathLst>
          </a:custGeom>
          <a:solidFill>
            <a:srgbClr val="37718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" name="object 55"/>
          <p:cNvSpPr/>
          <p:nvPr/>
        </p:nvSpPr>
        <p:spPr>
          <a:xfrm>
            <a:off x="-1270" y="1844039"/>
            <a:ext cx="9145270" cy="34290"/>
          </a:xfrm>
          <a:custGeom>
            <a:avLst/>
            <a:gdLst/>
            <a:ahLst/>
            <a:cxnLst/>
            <a:rect l="l" t="t" r="r" b="b"/>
            <a:pathLst>
              <a:path w="9145270" h="34289">
                <a:moveTo>
                  <a:pt x="0" y="34290"/>
                </a:moveTo>
                <a:lnTo>
                  <a:pt x="9145270" y="34290"/>
                </a:lnTo>
                <a:lnTo>
                  <a:pt x="9145270" y="0"/>
                </a:lnTo>
                <a:lnTo>
                  <a:pt x="0" y="0"/>
                </a:lnTo>
                <a:lnTo>
                  <a:pt x="0" y="34290"/>
                </a:lnTo>
                <a:close/>
              </a:path>
            </a:pathLst>
          </a:custGeom>
          <a:solidFill>
            <a:srgbClr val="37728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" name="object 56"/>
          <p:cNvSpPr/>
          <p:nvPr/>
        </p:nvSpPr>
        <p:spPr>
          <a:xfrm>
            <a:off x="-1270" y="1878329"/>
            <a:ext cx="9145270" cy="35560"/>
          </a:xfrm>
          <a:custGeom>
            <a:avLst/>
            <a:gdLst/>
            <a:ahLst/>
            <a:cxnLst/>
            <a:rect l="l" t="t" r="r" b="b"/>
            <a:pathLst>
              <a:path w="9145270" h="35560">
                <a:moveTo>
                  <a:pt x="0" y="35559"/>
                </a:moveTo>
                <a:lnTo>
                  <a:pt x="9145270" y="35559"/>
                </a:lnTo>
                <a:lnTo>
                  <a:pt x="9145270" y="0"/>
                </a:lnTo>
                <a:lnTo>
                  <a:pt x="0" y="0"/>
                </a:lnTo>
                <a:lnTo>
                  <a:pt x="0" y="35559"/>
                </a:lnTo>
                <a:close/>
              </a:path>
            </a:pathLst>
          </a:custGeom>
          <a:solidFill>
            <a:srgbClr val="38738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" name="object 57"/>
          <p:cNvSpPr/>
          <p:nvPr/>
        </p:nvSpPr>
        <p:spPr>
          <a:xfrm>
            <a:off x="-1270" y="1913889"/>
            <a:ext cx="9145270" cy="34290"/>
          </a:xfrm>
          <a:custGeom>
            <a:avLst/>
            <a:gdLst/>
            <a:ahLst/>
            <a:cxnLst/>
            <a:rect l="l" t="t" r="r" b="b"/>
            <a:pathLst>
              <a:path w="9145270" h="34289">
                <a:moveTo>
                  <a:pt x="0" y="34290"/>
                </a:moveTo>
                <a:lnTo>
                  <a:pt x="9145270" y="34290"/>
                </a:lnTo>
                <a:lnTo>
                  <a:pt x="9145270" y="0"/>
                </a:lnTo>
                <a:lnTo>
                  <a:pt x="0" y="0"/>
                </a:lnTo>
                <a:lnTo>
                  <a:pt x="0" y="34290"/>
                </a:lnTo>
                <a:close/>
              </a:path>
            </a:pathLst>
          </a:custGeom>
          <a:solidFill>
            <a:srgbClr val="38748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" name="object 58"/>
          <p:cNvSpPr/>
          <p:nvPr/>
        </p:nvSpPr>
        <p:spPr>
          <a:xfrm>
            <a:off x="-1270" y="1948179"/>
            <a:ext cx="9145270" cy="35560"/>
          </a:xfrm>
          <a:custGeom>
            <a:avLst/>
            <a:gdLst/>
            <a:ahLst/>
            <a:cxnLst/>
            <a:rect l="l" t="t" r="r" b="b"/>
            <a:pathLst>
              <a:path w="9145270" h="35560">
                <a:moveTo>
                  <a:pt x="0" y="35559"/>
                </a:moveTo>
                <a:lnTo>
                  <a:pt x="9145270" y="35559"/>
                </a:lnTo>
                <a:lnTo>
                  <a:pt x="9145270" y="0"/>
                </a:lnTo>
                <a:lnTo>
                  <a:pt x="0" y="0"/>
                </a:lnTo>
                <a:lnTo>
                  <a:pt x="0" y="35559"/>
                </a:lnTo>
                <a:close/>
              </a:path>
            </a:pathLst>
          </a:custGeom>
          <a:solidFill>
            <a:srgbClr val="39758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" name="object 59"/>
          <p:cNvSpPr/>
          <p:nvPr/>
        </p:nvSpPr>
        <p:spPr>
          <a:xfrm>
            <a:off x="-1270" y="1983739"/>
            <a:ext cx="9145270" cy="34290"/>
          </a:xfrm>
          <a:custGeom>
            <a:avLst/>
            <a:gdLst/>
            <a:ahLst/>
            <a:cxnLst/>
            <a:rect l="l" t="t" r="r" b="b"/>
            <a:pathLst>
              <a:path w="9145270" h="34289">
                <a:moveTo>
                  <a:pt x="0" y="34290"/>
                </a:moveTo>
                <a:lnTo>
                  <a:pt x="9145270" y="34290"/>
                </a:lnTo>
                <a:lnTo>
                  <a:pt x="9145270" y="0"/>
                </a:lnTo>
                <a:lnTo>
                  <a:pt x="0" y="0"/>
                </a:lnTo>
                <a:lnTo>
                  <a:pt x="0" y="34290"/>
                </a:lnTo>
                <a:close/>
              </a:path>
            </a:pathLst>
          </a:custGeom>
          <a:solidFill>
            <a:srgbClr val="39768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" name="object 60"/>
          <p:cNvSpPr/>
          <p:nvPr/>
        </p:nvSpPr>
        <p:spPr>
          <a:xfrm>
            <a:off x="-1270" y="2018029"/>
            <a:ext cx="9145270" cy="35560"/>
          </a:xfrm>
          <a:custGeom>
            <a:avLst/>
            <a:gdLst/>
            <a:ahLst/>
            <a:cxnLst/>
            <a:rect l="l" t="t" r="r" b="b"/>
            <a:pathLst>
              <a:path w="9145270" h="35560">
                <a:moveTo>
                  <a:pt x="0" y="35559"/>
                </a:moveTo>
                <a:lnTo>
                  <a:pt x="9145270" y="35559"/>
                </a:lnTo>
                <a:lnTo>
                  <a:pt x="9145270" y="0"/>
                </a:lnTo>
                <a:lnTo>
                  <a:pt x="0" y="0"/>
                </a:lnTo>
                <a:lnTo>
                  <a:pt x="0" y="35559"/>
                </a:lnTo>
                <a:close/>
              </a:path>
            </a:pathLst>
          </a:custGeom>
          <a:solidFill>
            <a:srgbClr val="39768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" name="object 61"/>
          <p:cNvSpPr/>
          <p:nvPr/>
        </p:nvSpPr>
        <p:spPr>
          <a:xfrm>
            <a:off x="-1270" y="2053589"/>
            <a:ext cx="9145270" cy="34290"/>
          </a:xfrm>
          <a:custGeom>
            <a:avLst/>
            <a:gdLst/>
            <a:ahLst/>
            <a:cxnLst/>
            <a:rect l="l" t="t" r="r" b="b"/>
            <a:pathLst>
              <a:path w="9145270" h="34289">
                <a:moveTo>
                  <a:pt x="0" y="34290"/>
                </a:moveTo>
                <a:lnTo>
                  <a:pt x="9145270" y="34290"/>
                </a:lnTo>
                <a:lnTo>
                  <a:pt x="9145270" y="0"/>
                </a:lnTo>
                <a:lnTo>
                  <a:pt x="0" y="0"/>
                </a:lnTo>
                <a:lnTo>
                  <a:pt x="0" y="34290"/>
                </a:lnTo>
                <a:close/>
              </a:path>
            </a:pathLst>
          </a:custGeom>
          <a:solidFill>
            <a:srgbClr val="3A778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" name="object 62"/>
          <p:cNvSpPr/>
          <p:nvPr/>
        </p:nvSpPr>
        <p:spPr>
          <a:xfrm>
            <a:off x="-1270" y="2087879"/>
            <a:ext cx="9145270" cy="34290"/>
          </a:xfrm>
          <a:custGeom>
            <a:avLst/>
            <a:gdLst/>
            <a:ahLst/>
            <a:cxnLst/>
            <a:rect l="l" t="t" r="r" b="b"/>
            <a:pathLst>
              <a:path w="9145270" h="34289">
                <a:moveTo>
                  <a:pt x="0" y="34290"/>
                </a:moveTo>
                <a:lnTo>
                  <a:pt x="9145270" y="34290"/>
                </a:lnTo>
                <a:lnTo>
                  <a:pt x="9145270" y="0"/>
                </a:lnTo>
                <a:lnTo>
                  <a:pt x="0" y="0"/>
                </a:lnTo>
                <a:lnTo>
                  <a:pt x="0" y="34290"/>
                </a:lnTo>
                <a:close/>
              </a:path>
            </a:pathLst>
          </a:custGeom>
          <a:solidFill>
            <a:srgbClr val="3A788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" name="object 63"/>
          <p:cNvSpPr/>
          <p:nvPr/>
        </p:nvSpPr>
        <p:spPr>
          <a:xfrm>
            <a:off x="-1270" y="2122170"/>
            <a:ext cx="9145270" cy="35560"/>
          </a:xfrm>
          <a:custGeom>
            <a:avLst/>
            <a:gdLst/>
            <a:ahLst/>
            <a:cxnLst/>
            <a:rect l="l" t="t" r="r" b="b"/>
            <a:pathLst>
              <a:path w="9145270" h="35560">
                <a:moveTo>
                  <a:pt x="0" y="35559"/>
                </a:moveTo>
                <a:lnTo>
                  <a:pt x="9145270" y="35559"/>
                </a:lnTo>
                <a:lnTo>
                  <a:pt x="9145270" y="0"/>
                </a:lnTo>
                <a:lnTo>
                  <a:pt x="0" y="0"/>
                </a:lnTo>
                <a:lnTo>
                  <a:pt x="0" y="35559"/>
                </a:lnTo>
                <a:close/>
              </a:path>
            </a:pathLst>
          </a:custGeom>
          <a:solidFill>
            <a:srgbClr val="3B798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" name="object 64"/>
          <p:cNvSpPr/>
          <p:nvPr/>
        </p:nvSpPr>
        <p:spPr>
          <a:xfrm>
            <a:off x="-1270" y="2157729"/>
            <a:ext cx="9145270" cy="34290"/>
          </a:xfrm>
          <a:custGeom>
            <a:avLst/>
            <a:gdLst/>
            <a:ahLst/>
            <a:cxnLst/>
            <a:rect l="l" t="t" r="r" b="b"/>
            <a:pathLst>
              <a:path w="9145270" h="34289">
                <a:moveTo>
                  <a:pt x="0" y="34290"/>
                </a:moveTo>
                <a:lnTo>
                  <a:pt x="9145270" y="34290"/>
                </a:lnTo>
                <a:lnTo>
                  <a:pt x="9145270" y="0"/>
                </a:lnTo>
                <a:lnTo>
                  <a:pt x="0" y="0"/>
                </a:lnTo>
                <a:lnTo>
                  <a:pt x="0" y="34290"/>
                </a:lnTo>
                <a:close/>
              </a:path>
            </a:pathLst>
          </a:custGeom>
          <a:solidFill>
            <a:srgbClr val="3B7A8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" name="object 65"/>
          <p:cNvSpPr/>
          <p:nvPr/>
        </p:nvSpPr>
        <p:spPr>
          <a:xfrm>
            <a:off x="-1270" y="2192020"/>
            <a:ext cx="9145270" cy="35560"/>
          </a:xfrm>
          <a:custGeom>
            <a:avLst/>
            <a:gdLst/>
            <a:ahLst/>
            <a:cxnLst/>
            <a:rect l="l" t="t" r="r" b="b"/>
            <a:pathLst>
              <a:path w="9145270" h="35560">
                <a:moveTo>
                  <a:pt x="0" y="35559"/>
                </a:moveTo>
                <a:lnTo>
                  <a:pt x="9145270" y="35559"/>
                </a:lnTo>
                <a:lnTo>
                  <a:pt x="9145270" y="0"/>
                </a:lnTo>
                <a:lnTo>
                  <a:pt x="0" y="0"/>
                </a:lnTo>
                <a:lnTo>
                  <a:pt x="0" y="35559"/>
                </a:lnTo>
                <a:close/>
              </a:path>
            </a:pathLst>
          </a:custGeom>
          <a:solidFill>
            <a:srgbClr val="3B7B8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" name="object 66"/>
          <p:cNvSpPr/>
          <p:nvPr/>
        </p:nvSpPr>
        <p:spPr>
          <a:xfrm>
            <a:off x="-1270" y="2227579"/>
            <a:ext cx="9145270" cy="34290"/>
          </a:xfrm>
          <a:custGeom>
            <a:avLst/>
            <a:gdLst/>
            <a:ahLst/>
            <a:cxnLst/>
            <a:rect l="l" t="t" r="r" b="b"/>
            <a:pathLst>
              <a:path w="9145270" h="34289">
                <a:moveTo>
                  <a:pt x="0" y="34290"/>
                </a:moveTo>
                <a:lnTo>
                  <a:pt x="9145270" y="34290"/>
                </a:lnTo>
                <a:lnTo>
                  <a:pt x="9145270" y="0"/>
                </a:lnTo>
                <a:lnTo>
                  <a:pt x="0" y="0"/>
                </a:lnTo>
                <a:lnTo>
                  <a:pt x="0" y="34290"/>
                </a:lnTo>
                <a:close/>
              </a:path>
            </a:pathLst>
          </a:custGeom>
          <a:solidFill>
            <a:srgbClr val="3C7C9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7" name="object 67"/>
          <p:cNvSpPr/>
          <p:nvPr/>
        </p:nvSpPr>
        <p:spPr>
          <a:xfrm>
            <a:off x="-1270" y="2261870"/>
            <a:ext cx="9145270" cy="35560"/>
          </a:xfrm>
          <a:custGeom>
            <a:avLst/>
            <a:gdLst/>
            <a:ahLst/>
            <a:cxnLst/>
            <a:rect l="l" t="t" r="r" b="b"/>
            <a:pathLst>
              <a:path w="9145270" h="35560">
                <a:moveTo>
                  <a:pt x="0" y="35559"/>
                </a:moveTo>
                <a:lnTo>
                  <a:pt x="9145270" y="35559"/>
                </a:lnTo>
                <a:lnTo>
                  <a:pt x="9145270" y="0"/>
                </a:lnTo>
                <a:lnTo>
                  <a:pt x="0" y="0"/>
                </a:lnTo>
                <a:lnTo>
                  <a:pt x="0" y="35559"/>
                </a:lnTo>
                <a:close/>
              </a:path>
            </a:pathLst>
          </a:custGeom>
          <a:solidFill>
            <a:srgbClr val="3C7C9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8" name="object 68"/>
          <p:cNvSpPr/>
          <p:nvPr/>
        </p:nvSpPr>
        <p:spPr>
          <a:xfrm>
            <a:off x="-1270" y="2297429"/>
            <a:ext cx="9145270" cy="34290"/>
          </a:xfrm>
          <a:custGeom>
            <a:avLst/>
            <a:gdLst/>
            <a:ahLst/>
            <a:cxnLst/>
            <a:rect l="l" t="t" r="r" b="b"/>
            <a:pathLst>
              <a:path w="9145270" h="34289">
                <a:moveTo>
                  <a:pt x="0" y="34290"/>
                </a:moveTo>
                <a:lnTo>
                  <a:pt x="9145270" y="34290"/>
                </a:lnTo>
                <a:lnTo>
                  <a:pt x="9145270" y="0"/>
                </a:lnTo>
                <a:lnTo>
                  <a:pt x="0" y="0"/>
                </a:lnTo>
                <a:lnTo>
                  <a:pt x="0" y="34290"/>
                </a:lnTo>
                <a:close/>
              </a:path>
            </a:pathLst>
          </a:custGeom>
          <a:solidFill>
            <a:srgbClr val="3D7D9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9" name="object 69"/>
          <p:cNvSpPr/>
          <p:nvPr/>
        </p:nvSpPr>
        <p:spPr>
          <a:xfrm>
            <a:off x="-1270" y="2331720"/>
            <a:ext cx="9145270" cy="34290"/>
          </a:xfrm>
          <a:custGeom>
            <a:avLst/>
            <a:gdLst/>
            <a:ahLst/>
            <a:cxnLst/>
            <a:rect l="l" t="t" r="r" b="b"/>
            <a:pathLst>
              <a:path w="9145270" h="34289">
                <a:moveTo>
                  <a:pt x="0" y="34290"/>
                </a:moveTo>
                <a:lnTo>
                  <a:pt x="9145270" y="34290"/>
                </a:lnTo>
                <a:lnTo>
                  <a:pt x="9145270" y="0"/>
                </a:lnTo>
                <a:lnTo>
                  <a:pt x="0" y="0"/>
                </a:lnTo>
                <a:lnTo>
                  <a:pt x="0" y="34290"/>
                </a:lnTo>
                <a:close/>
              </a:path>
            </a:pathLst>
          </a:custGeom>
          <a:solidFill>
            <a:srgbClr val="3D7E9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0" name="object 70"/>
          <p:cNvSpPr/>
          <p:nvPr/>
        </p:nvSpPr>
        <p:spPr>
          <a:xfrm>
            <a:off x="-1270" y="2366010"/>
            <a:ext cx="9145270" cy="35560"/>
          </a:xfrm>
          <a:custGeom>
            <a:avLst/>
            <a:gdLst/>
            <a:ahLst/>
            <a:cxnLst/>
            <a:rect l="l" t="t" r="r" b="b"/>
            <a:pathLst>
              <a:path w="9145270" h="35560">
                <a:moveTo>
                  <a:pt x="0" y="35559"/>
                </a:moveTo>
                <a:lnTo>
                  <a:pt x="9145270" y="35559"/>
                </a:lnTo>
                <a:lnTo>
                  <a:pt x="9145270" y="0"/>
                </a:lnTo>
                <a:lnTo>
                  <a:pt x="0" y="0"/>
                </a:lnTo>
                <a:lnTo>
                  <a:pt x="0" y="35559"/>
                </a:lnTo>
                <a:close/>
              </a:path>
            </a:pathLst>
          </a:custGeom>
          <a:solidFill>
            <a:srgbClr val="3E7F9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1" name="object 71"/>
          <p:cNvSpPr/>
          <p:nvPr/>
        </p:nvSpPr>
        <p:spPr>
          <a:xfrm>
            <a:off x="-1270" y="2401570"/>
            <a:ext cx="9145270" cy="34290"/>
          </a:xfrm>
          <a:custGeom>
            <a:avLst/>
            <a:gdLst/>
            <a:ahLst/>
            <a:cxnLst/>
            <a:rect l="l" t="t" r="r" b="b"/>
            <a:pathLst>
              <a:path w="9145270" h="34289">
                <a:moveTo>
                  <a:pt x="0" y="34290"/>
                </a:moveTo>
                <a:lnTo>
                  <a:pt x="9145270" y="34290"/>
                </a:lnTo>
                <a:lnTo>
                  <a:pt x="9145270" y="0"/>
                </a:lnTo>
                <a:lnTo>
                  <a:pt x="0" y="0"/>
                </a:lnTo>
                <a:lnTo>
                  <a:pt x="0" y="34290"/>
                </a:lnTo>
                <a:close/>
              </a:path>
            </a:pathLst>
          </a:custGeom>
          <a:solidFill>
            <a:srgbClr val="3E809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2" name="object 72"/>
          <p:cNvSpPr/>
          <p:nvPr/>
        </p:nvSpPr>
        <p:spPr>
          <a:xfrm>
            <a:off x="-1270" y="2435860"/>
            <a:ext cx="9145270" cy="35560"/>
          </a:xfrm>
          <a:custGeom>
            <a:avLst/>
            <a:gdLst/>
            <a:ahLst/>
            <a:cxnLst/>
            <a:rect l="l" t="t" r="r" b="b"/>
            <a:pathLst>
              <a:path w="9145270" h="35560">
                <a:moveTo>
                  <a:pt x="0" y="35559"/>
                </a:moveTo>
                <a:lnTo>
                  <a:pt x="9145270" y="35559"/>
                </a:lnTo>
                <a:lnTo>
                  <a:pt x="9145270" y="0"/>
                </a:lnTo>
                <a:lnTo>
                  <a:pt x="0" y="0"/>
                </a:lnTo>
                <a:lnTo>
                  <a:pt x="0" y="35559"/>
                </a:lnTo>
                <a:close/>
              </a:path>
            </a:pathLst>
          </a:custGeom>
          <a:solidFill>
            <a:srgbClr val="3E819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3" name="object 73"/>
          <p:cNvSpPr/>
          <p:nvPr/>
        </p:nvSpPr>
        <p:spPr>
          <a:xfrm>
            <a:off x="-1270" y="2471420"/>
            <a:ext cx="9145270" cy="34290"/>
          </a:xfrm>
          <a:custGeom>
            <a:avLst/>
            <a:gdLst/>
            <a:ahLst/>
            <a:cxnLst/>
            <a:rect l="l" t="t" r="r" b="b"/>
            <a:pathLst>
              <a:path w="9145270" h="34289">
                <a:moveTo>
                  <a:pt x="0" y="34290"/>
                </a:moveTo>
                <a:lnTo>
                  <a:pt x="9145270" y="34290"/>
                </a:lnTo>
                <a:lnTo>
                  <a:pt x="9145270" y="0"/>
                </a:lnTo>
                <a:lnTo>
                  <a:pt x="0" y="0"/>
                </a:lnTo>
                <a:lnTo>
                  <a:pt x="0" y="34290"/>
                </a:lnTo>
                <a:close/>
              </a:path>
            </a:pathLst>
          </a:custGeom>
          <a:solidFill>
            <a:srgbClr val="3F819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4" name="object 74"/>
          <p:cNvSpPr/>
          <p:nvPr/>
        </p:nvSpPr>
        <p:spPr>
          <a:xfrm>
            <a:off x="-1270" y="2505710"/>
            <a:ext cx="9145270" cy="34290"/>
          </a:xfrm>
          <a:custGeom>
            <a:avLst/>
            <a:gdLst/>
            <a:ahLst/>
            <a:cxnLst/>
            <a:rect l="l" t="t" r="r" b="b"/>
            <a:pathLst>
              <a:path w="9145270" h="34289">
                <a:moveTo>
                  <a:pt x="0" y="34290"/>
                </a:moveTo>
                <a:lnTo>
                  <a:pt x="9145270" y="34290"/>
                </a:lnTo>
                <a:lnTo>
                  <a:pt x="9145270" y="0"/>
                </a:lnTo>
                <a:lnTo>
                  <a:pt x="0" y="0"/>
                </a:lnTo>
                <a:lnTo>
                  <a:pt x="0" y="34290"/>
                </a:lnTo>
                <a:close/>
              </a:path>
            </a:pathLst>
          </a:custGeom>
          <a:solidFill>
            <a:srgbClr val="3F829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5" name="object 75"/>
          <p:cNvSpPr/>
          <p:nvPr/>
        </p:nvSpPr>
        <p:spPr>
          <a:xfrm>
            <a:off x="-1270" y="2540000"/>
            <a:ext cx="9145270" cy="35560"/>
          </a:xfrm>
          <a:custGeom>
            <a:avLst/>
            <a:gdLst/>
            <a:ahLst/>
            <a:cxnLst/>
            <a:rect l="l" t="t" r="r" b="b"/>
            <a:pathLst>
              <a:path w="9145270" h="35560">
                <a:moveTo>
                  <a:pt x="0" y="35559"/>
                </a:moveTo>
                <a:lnTo>
                  <a:pt x="9145270" y="35559"/>
                </a:lnTo>
                <a:lnTo>
                  <a:pt x="9145270" y="0"/>
                </a:lnTo>
                <a:lnTo>
                  <a:pt x="0" y="0"/>
                </a:lnTo>
                <a:lnTo>
                  <a:pt x="0" y="35559"/>
                </a:lnTo>
                <a:close/>
              </a:path>
            </a:pathLst>
          </a:custGeom>
          <a:solidFill>
            <a:srgbClr val="40839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6" name="object 76"/>
          <p:cNvSpPr/>
          <p:nvPr/>
        </p:nvSpPr>
        <p:spPr>
          <a:xfrm>
            <a:off x="-1270" y="2575560"/>
            <a:ext cx="9145270" cy="34290"/>
          </a:xfrm>
          <a:custGeom>
            <a:avLst/>
            <a:gdLst/>
            <a:ahLst/>
            <a:cxnLst/>
            <a:rect l="l" t="t" r="r" b="b"/>
            <a:pathLst>
              <a:path w="9145270" h="34289">
                <a:moveTo>
                  <a:pt x="0" y="34290"/>
                </a:moveTo>
                <a:lnTo>
                  <a:pt x="9145270" y="34290"/>
                </a:lnTo>
                <a:lnTo>
                  <a:pt x="9145270" y="0"/>
                </a:lnTo>
                <a:lnTo>
                  <a:pt x="0" y="0"/>
                </a:lnTo>
                <a:lnTo>
                  <a:pt x="0" y="34290"/>
                </a:lnTo>
                <a:close/>
              </a:path>
            </a:pathLst>
          </a:custGeom>
          <a:solidFill>
            <a:srgbClr val="40849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7" name="object 77"/>
          <p:cNvSpPr/>
          <p:nvPr/>
        </p:nvSpPr>
        <p:spPr>
          <a:xfrm>
            <a:off x="-1270" y="2609850"/>
            <a:ext cx="9145270" cy="35560"/>
          </a:xfrm>
          <a:custGeom>
            <a:avLst/>
            <a:gdLst/>
            <a:ahLst/>
            <a:cxnLst/>
            <a:rect l="l" t="t" r="r" b="b"/>
            <a:pathLst>
              <a:path w="9145270" h="35560">
                <a:moveTo>
                  <a:pt x="0" y="35559"/>
                </a:moveTo>
                <a:lnTo>
                  <a:pt x="9145270" y="35559"/>
                </a:lnTo>
                <a:lnTo>
                  <a:pt x="9145270" y="0"/>
                </a:lnTo>
                <a:lnTo>
                  <a:pt x="0" y="0"/>
                </a:lnTo>
                <a:lnTo>
                  <a:pt x="0" y="35559"/>
                </a:lnTo>
                <a:close/>
              </a:path>
            </a:pathLst>
          </a:custGeom>
          <a:solidFill>
            <a:srgbClr val="40859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8" name="object 78"/>
          <p:cNvSpPr/>
          <p:nvPr/>
        </p:nvSpPr>
        <p:spPr>
          <a:xfrm>
            <a:off x="-1270" y="2645410"/>
            <a:ext cx="9145270" cy="34290"/>
          </a:xfrm>
          <a:custGeom>
            <a:avLst/>
            <a:gdLst/>
            <a:ahLst/>
            <a:cxnLst/>
            <a:rect l="l" t="t" r="r" b="b"/>
            <a:pathLst>
              <a:path w="9145270" h="34289">
                <a:moveTo>
                  <a:pt x="0" y="34290"/>
                </a:moveTo>
                <a:lnTo>
                  <a:pt x="9145270" y="34290"/>
                </a:lnTo>
                <a:lnTo>
                  <a:pt x="9145270" y="0"/>
                </a:lnTo>
                <a:lnTo>
                  <a:pt x="0" y="0"/>
                </a:lnTo>
                <a:lnTo>
                  <a:pt x="0" y="34290"/>
                </a:lnTo>
                <a:close/>
              </a:path>
            </a:pathLst>
          </a:custGeom>
          <a:solidFill>
            <a:srgbClr val="41869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9" name="object 79"/>
          <p:cNvSpPr/>
          <p:nvPr/>
        </p:nvSpPr>
        <p:spPr>
          <a:xfrm>
            <a:off x="-1270" y="2679700"/>
            <a:ext cx="9145270" cy="35560"/>
          </a:xfrm>
          <a:custGeom>
            <a:avLst/>
            <a:gdLst/>
            <a:ahLst/>
            <a:cxnLst/>
            <a:rect l="l" t="t" r="r" b="b"/>
            <a:pathLst>
              <a:path w="9145270" h="35560">
                <a:moveTo>
                  <a:pt x="0" y="35559"/>
                </a:moveTo>
                <a:lnTo>
                  <a:pt x="9145270" y="35559"/>
                </a:lnTo>
                <a:lnTo>
                  <a:pt x="9145270" y="0"/>
                </a:lnTo>
                <a:lnTo>
                  <a:pt x="0" y="0"/>
                </a:lnTo>
                <a:lnTo>
                  <a:pt x="0" y="35559"/>
                </a:lnTo>
                <a:close/>
              </a:path>
            </a:pathLst>
          </a:custGeom>
          <a:solidFill>
            <a:srgbClr val="41879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0" name="object 80"/>
          <p:cNvSpPr/>
          <p:nvPr/>
        </p:nvSpPr>
        <p:spPr>
          <a:xfrm>
            <a:off x="-1270" y="2715260"/>
            <a:ext cx="9145270" cy="34290"/>
          </a:xfrm>
          <a:custGeom>
            <a:avLst/>
            <a:gdLst/>
            <a:ahLst/>
            <a:cxnLst/>
            <a:rect l="l" t="t" r="r" b="b"/>
            <a:pathLst>
              <a:path w="9145270" h="34289">
                <a:moveTo>
                  <a:pt x="0" y="34290"/>
                </a:moveTo>
                <a:lnTo>
                  <a:pt x="9145270" y="34290"/>
                </a:lnTo>
                <a:lnTo>
                  <a:pt x="9145270" y="0"/>
                </a:lnTo>
                <a:lnTo>
                  <a:pt x="0" y="0"/>
                </a:lnTo>
                <a:lnTo>
                  <a:pt x="0" y="34290"/>
                </a:lnTo>
                <a:close/>
              </a:path>
            </a:pathLst>
          </a:custGeom>
          <a:solidFill>
            <a:srgbClr val="42879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1" name="object 81"/>
          <p:cNvSpPr/>
          <p:nvPr/>
        </p:nvSpPr>
        <p:spPr>
          <a:xfrm>
            <a:off x="-1270" y="2749550"/>
            <a:ext cx="9145270" cy="34290"/>
          </a:xfrm>
          <a:custGeom>
            <a:avLst/>
            <a:gdLst/>
            <a:ahLst/>
            <a:cxnLst/>
            <a:rect l="l" t="t" r="r" b="b"/>
            <a:pathLst>
              <a:path w="9145270" h="34289">
                <a:moveTo>
                  <a:pt x="0" y="34290"/>
                </a:moveTo>
                <a:lnTo>
                  <a:pt x="9145270" y="34290"/>
                </a:lnTo>
                <a:lnTo>
                  <a:pt x="9145270" y="0"/>
                </a:lnTo>
                <a:lnTo>
                  <a:pt x="0" y="0"/>
                </a:lnTo>
                <a:lnTo>
                  <a:pt x="0" y="34290"/>
                </a:lnTo>
                <a:close/>
              </a:path>
            </a:pathLst>
          </a:custGeom>
          <a:solidFill>
            <a:srgbClr val="42889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2" name="object 82"/>
          <p:cNvSpPr/>
          <p:nvPr/>
        </p:nvSpPr>
        <p:spPr>
          <a:xfrm>
            <a:off x="-1270" y="2783839"/>
            <a:ext cx="9145270" cy="35560"/>
          </a:xfrm>
          <a:custGeom>
            <a:avLst/>
            <a:gdLst/>
            <a:ahLst/>
            <a:cxnLst/>
            <a:rect l="l" t="t" r="r" b="b"/>
            <a:pathLst>
              <a:path w="9145270" h="35560">
                <a:moveTo>
                  <a:pt x="0" y="35559"/>
                </a:moveTo>
                <a:lnTo>
                  <a:pt x="9145270" y="35559"/>
                </a:lnTo>
                <a:lnTo>
                  <a:pt x="9145270" y="0"/>
                </a:lnTo>
                <a:lnTo>
                  <a:pt x="0" y="0"/>
                </a:lnTo>
                <a:lnTo>
                  <a:pt x="0" y="35559"/>
                </a:lnTo>
                <a:close/>
              </a:path>
            </a:pathLst>
          </a:custGeom>
          <a:solidFill>
            <a:srgbClr val="42899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3" name="object 83"/>
          <p:cNvSpPr/>
          <p:nvPr/>
        </p:nvSpPr>
        <p:spPr>
          <a:xfrm>
            <a:off x="-1270" y="2819400"/>
            <a:ext cx="9145270" cy="34290"/>
          </a:xfrm>
          <a:custGeom>
            <a:avLst/>
            <a:gdLst/>
            <a:ahLst/>
            <a:cxnLst/>
            <a:rect l="l" t="t" r="r" b="b"/>
            <a:pathLst>
              <a:path w="9145270" h="34289">
                <a:moveTo>
                  <a:pt x="0" y="34290"/>
                </a:moveTo>
                <a:lnTo>
                  <a:pt x="9145270" y="34290"/>
                </a:lnTo>
                <a:lnTo>
                  <a:pt x="9145270" y="0"/>
                </a:lnTo>
                <a:lnTo>
                  <a:pt x="0" y="0"/>
                </a:lnTo>
                <a:lnTo>
                  <a:pt x="0" y="34290"/>
                </a:lnTo>
                <a:close/>
              </a:path>
            </a:pathLst>
          </a:custGeom>
          <a:solidFill>
            <a:srgbClr val="438AA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4" name="object 84"/>
          <p:cNvSpPr/>
          <p:nvPr/>
        </p:nvSpPr>
        <p:spPr>
          <a:xfrm>
            <a:off x="-1270" y="2853689"/>
            <a:ext cx="9145270" cy="35560"/>
          </a:xfrm>
          <a:custGeom>
            <a:avLst/>
            <a:gdLst/>
            <a:ahLst/>
            <a:cxnLst/>
            <a:rect l="l" t="t" r="r" b="b"/>
            <a:pathLst>
              <a:path w="9145270" h="35560">
                <a:moveTo>
                  <a:pt x="0" y="35559"/>
                </a:moveTo>
                <a:lnTo>
                  <a:pt x="9145270" y="35559"/>
                </a:lnTo>
                <a:lnTo>
                  <a:pt x="9145270" y="0"/>
                </a:lnTo>
                <a:lnTo>
                  <a:pt x="0" y="0"/>
                </a:lnTo>
                <a:lnTo>
                  <a:pt x="0" y="35559"/>
                </a:lnTo>
                <a:close/>
              </a:path>
            </a:pathLst>
          </a:custGeom>
          <a:solidFill>
            <a:srgbClr val="438BA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5" name="object 85"/>
          <p:cNvSpPr/>
          <p:nvPr/>
        </p:nvSpPr>
        <p:spPr>
          <a:xfrm>
            <a:off x="-1270" y="2889250"/>
            <a:ext cx="9145270" cy="34290"/>
          </a:xfrm>
          <a:custGeom>
            <a:avLst/>
            <a:gdLst/>
            <a:ahLst/>
            <a:cxnLst/>
            <a:rect l="l" t="t" r="r" b="b"/>
            <a:pathLst>
              <a:path w="9145270" h="34289">
                <a:moveTo>
                  <a:pt x="0" y="34290"/>
                </a:moveTo>
                <a:lnTo>
                  <a:pt x="9145270" y="34290"/>
                </a:lnTo>
                <a:lnTo>
                  <a:pt x="9145270" y="0"/>
                </a:lnTo>
                <a:lnTo>
                  <a:pt x="0" y="0"/>
                </a:lnTo>
                <a:lnTo>
                  <a:pt x="0" y="34290"/>
                </a:lnTo>
                <a:close/>
              </a:path>
            </a:pathLst>
          </a:custGeom>
          <a:solidFill>
            <a:srgbClr val="448CA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6" name="object 86"/>
          <p:cNvSpPr/>
          <p:nvPr/>
        </p:nvSpPr>
        <p:spPr>
          <a:xfrm>
            <a:off x="-1270" y="2923539"/>
            <a:ext cx="9145270" cy="35560"/>
          </a:xfrm>
          <a:custGeom>
            <a:avLst/>
            <a:gdLst/>
            <a:ahLst/>
            <a:cxnLst/>
            <a:rect l="l" t="t" r="r" b="b"/>
            <a:pathLst>
              <a:path w="9145270" h="35560">
                <a:moveTo>
                  <a:pt x="0" y="35559"/>
                </a:moveTo>
                <a:lnTo>
                  <a:pt x="9145270" y="35559"/>
                </a:lnTo>
                <a:lnTo>
                  <a:pt x="9145270" y="0"/>
                </a:lnTo>
                <a:lnTo>
                  <a:pt x="0" y="0"/>
                </a:lnTo>
                <a:lnTo>
                  <a:pt x="0" y="35559"/>
                </a:lnTo>
                <a:close/>
              </a:path>
            </a:pathLst>
          </a:custGeom>
          <a:solidFill>
            <a:srgbClr val="448CA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7" name="object 87"/>
          <p:cNvSpPr/>
          <p:nvPr/>
        </p:nvSpPr>
        <p:spPr>
          <a:xfrm>
            <a:off x="-1270" y="2959100"/>
            <a:ext cx="9145270" cy="34290"/>
          </a:xfrm>
          <a:custGeom>
            <a:avLst/>
            <a:gdLst/>
            <a:ahLst/>
            <a:cxnLst/>
            <a:rect l="l" t="t" r="r" b="b"/>
            <a:pathLst>
              <a:path w="9145270" h="34289">
                <a:moveTo>
                  <a:pt x="0" y="34290"/>
                </a:moveTo>
                <a:lnTo>
                  <a:pt x="9145270" y="34290"/>
                </a:lnTo>
                <a:lnTo>
                  <a:pt x="9145270" y="0"/>
                </a:lnTo>
                <a:lnTo>
                  <a:pt x="0" y="0"/>
                </a:lnTo>
                <a:lnTo>
                  <a:pt x="0" y="34290"/>
                </a:lnTo>
                <a:close/>
              </a:path>
            </a:pathLst>
          </a:custGeom>
          <a:solidFill>
            <a:srgbClr val="458DA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8" name="object 88"/>
          <p:cNvSpPr/>
          <p:nvPr/>
        </p:nvSpPr>
        <p:spPr>
          <a:xfrm>
            <a:off x="-1270" y="2993389"/>
            <a:ext cx="9145270" cy="34290"/>
          </a:xfrm>
          <a:custGeom>
            <a:avLst/>
            <a:gdLst/>
            <a:ahLst/>
            <a:cxnLst/>
            <a:rect l="l" t="t" r="r" b="b"/>
            <a:pathLst>
              <a:path w="9145270" h="34289">
                <a:moveTo>
                  <a:pt x="0" y="34290"/>
                </a:moveTo>
                <a:lnTo>
                  <a:pt x="9145270" y="34290"/>
                </a:lnTo>
                <a:lnTo>
                  <a:pt x="9145270" y="0"/>
                </a:lnTo>
                <a:lnTo>
                  <a:pt x="0" y="0"/>
                </a:lnTo>
                <a:lnTo>
                  <a:pt x="0" y="34290"/>
                </a:lnTo>
                <a:close/>
              </a:path>
            </a:pathLst>
          </a:custGeom>
          <a:solidFill>
            <a:srgbClr val="458EA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9" name="object 89"/>
          <p:cNvSpPr/>
          <p:nvPr/>
        </p:nvSpPr>
        <p:spPr>
          <a:xfrm>
            <a:off x="-1270" y="3027679"/>
            <a:ext cx="9145270" cy="35560"/>
          </a:xfrm>
          <a:custGeom>
            <a:avLst/>
            <a:gdLst/>
            <a:ahLst/>
            <a:cxnLst/>
            <a:rect l="l" t="t" r="r" b="b"/>
            <a:pathLst>
              <a:path w="9145270" h="35560">
                <a:moveTo>
                  <a:pt x="0" y="35559"/>
                </a:moveTo>
                <a:lnTo>
                  <a:pt x="9145270" y="35559"/>
                </a:lnTo>
                <a:lnTo>
                  <a:pt x="9145270" y="0"/>
                </a:lnTo>
                <a:lnTo>
                  <a:pt x="0" y="0"/>
                </a:lnTo>
                <a:lnTo>
                  <a:pt x="0" y="35559"/>
                </a:lnTo>
                <a:close/>
              </a:path>
            </a:pathLst>
          </a:custGeom>
          <a:solidFill>
            <a:srgbClr val="458FA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0" name="object 90"/>
          <p:cNvSpPr/>
          <p:nvPr/>
        </p:nvSpPr>
        <p:spPr>
          <a:xfrm>
            <a:off x="-1270" y="3063239"/>
            <a:ext cx="9145270" cy="34290"/>
          </a:xfrm>
          <a:custGeom>
            <a:avLst/>
            <a:gdLst/>
            <a:ahLst/>
            <a:cxnLst/>
            <a:rect l="l" t="t" r="r" b="b"/>
            <a:pathLst>
              <a:path w="9145270" h="34289">
                <a:moveTo>
                  <a:pt x="0" y="34290"/>
                </a:moveTo>
                <a:lnTo>
                  <a:pt x="9145270" y="34290"/>
                </a:lnTo>
                <a:lnTo>
                  <a:pt x="9145270" y="0"/>
                </a:lnTo>
                <a:lnTo>
                  <a:pt x="0" y="0"/>
                </a:lnTo>
                <a:lnTo>
                  <a:pt x="0" y="34290"/>
                </a:lnTo>
                <a:close/>
              </a:path>
            </a:pathLst>
          </a:custGeom>
          <a:solidFill>
            <a:srgbClr val="4690A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1" name="object 91"/>
          <p:cNvSpPr/>
          <p:nvPr/>
        </p:nvSpPr>
        <p:spPr>
          <a:xfrm>
            <a:off x="-1270" y="3097529"/>
            <a:ext cx="9145270" cy="34290"/>
          </a:xfrm>
          <a:custGeom>
            <a:avLst/>
            <a:gdLst/>
            <a:ahLst/>
            <a:cxnLst/>
            <a:rect l="l" t="t" r="r" b="b"/>
            <a:pathLst>
              <a:path w="9145270" h="34289">
                <a:moveTo>
                  <a:pt x="0" y="34290"/>
                </a:moveTo>
                <a:lnTo>
                  <a:pt x="9145270" y="34290"/>
                </a:lnTo>
                <a:lnTo>
                  <a:pt x="9145270" y="0"/>
                </a:lnTo>
                <a:lnTo>
                  <a:pt x="0" y="0"/>
                </a:lnTo>
                <a:lnTo>
                  <a:pt x="0" y="34290"/>
                </a:lnTo>
                <a:close/>
              </a:path>
            </a:pathLst>
          </a:custGeom>
          <a:solidFill>
            <a:srgbClr val="4691A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2" name="object 92"/>
          <p:cNvSpPr/>
          <p:nvPr/>
        </p:nvSpPr>
        <p:spPr>
          <a:xfrm>
            <a:off x="-1270" y="3131820"/>
            <a:ext cx="9145270" cy="35560"/>
          </a:xfrm>
          <a:custGeom>
            <a:avLst/>
            <a:gdLst/>
            <a:ahLst/>
            <a:cxnLst/>
            <a:rect l="l" t="t" r="r" b="b"/>
            <a:pathLst>
              <a:path w="9145270" h="35560">
                <a:moveTo>
                  <a:pt x="0" y="35559"/>
                </a:moveTo>
                <a:lnTo>
                  <a:pt x="9145270" y="35559"/>
                </a:lnTo>
                <a:lnTo>
                  <a:pt x="9145270" y="0"/>
                </a:lnTo>
                <a:lnTo>
                  <a:pt x="0" y="0"/>
                </a:lnTo>
                <a:lnTo>
                  <a:pt x="0" y="35559"/>
                </a:lnTo>
                <a:close/>
              </a:path>
            </a:pathLst>
          </a:custGeom>
          <a:solidFill>
            <a:srgbClr val="4791A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3" name="object 93"/>
          <p:cNvSpPr/>
          <p:nvPr/>
        </p:nvSpPr>
        <p:spPr>
          <a:xfrm>
            <a:off x="-1270" y="3167379"/>
            <a:ext cx="9145270" cy="34290"/>
          </a:xfrm>
          <a:custGeom>
            <a:avLst/>
            <a:gdLst/>
            <a:ahLst/>
            <a:cxnLst/>
            <a:rect l="l" t="t" r="r" b="b"/>
            <a:pathLst>
              <a:path w="9145270" h="34289">
                <a:moveTo>
                  <a:pt x="0" y="34290"/>
                </a:moveTo>
                <a:lnTo>
                  <a:pt x="9145270" y="34290"/>
                </a:lnTo>
                <a:lnTo>
                  <a:pt x="9145270" y="0"/>
                </a:lnTo>
                <a:lnTo>
                  <a:pt x="0" y="0"/>
                </a:lnTo>
                <a:lnTo>
                  <a:pt x="0" y="34290"/>
                </a:lnTo>
                <a:close/>
              </a:path>
            </a:pathLst>
          </a:custGeom>
          <a:solidFill>
            <a:srgbClr val="4792A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4" name="object 94"/>
          <p:cNvSpPr/>
          <p:nvPr/>
        </p:nvSpPr>
        <p:spPr>
          <a:xfrm>
            <a:off x="-1270" y="3201670"/>
            <a:ext cx="9145270" cy="35560"/>
          </a:xfrm>
          <a:custGeom>
            <a:avLst/>
            <a:gdLst/>
            <a:ahLst/>
            <a:cxnLst/>
            <a:rect l="l" t="t" r="r" b="b"/>
            <a:pathLst>
              <a:path w="9145270" h="35560">
                <a:moveTo>
                  <a:pt x="0" y="35559"/>
                </a:moveTo>
                <a:lnTo>
                  <a:pt x="9145270" y="35559"/>
                </a:lnTo>
                <a:lnTo>
                  <a:pt x="9145270" y="0"/>
                </a:lnTo>
                <a:lnTo>
                  <a:pt x="0" y="0"/>
                </a:lnTo>
                <a:lnTo>
                  <a:pt x="0" y="35559"/>
                </a:lnTo>
                <a:close/>
              </a:path>
            </a:pathLst>
          </a:custGeom>
          <a:solidFill>
            <a:srgbClr val="4793A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5" name="object 95"/>
          <p:cNvSpPr/>
          <p:nvPr/>
        </p:nvSpPr>
        <p:spPr>
          <a:xfrm>
            <a:off x="-1270" y="3237229"/>
            <a:ext cx="9145270" cy="34290"/>
          </a:xfrm>
          <a:custGeom>
            <a:avLst/>
            <a:gdLst/>
            <a:ahLst/>
            <a:cxnLst/>
            <a:rect l="l" t="t" r="r" b="b"/>
            <a:pathLst>
              <a:path w="9145270" h="34289">
                <a:moveTo>
                  <a:pt x="0" y="34290"/>
                </a:moveTo>
                <a:lnTo>
                  <a:pt x="9145270" y="34290"/>
                </a:lnTo>
                <a:lnTo>
                  <a:pt x="9145270" y="0"/>
                </a:lnTo>
                <a:lnTo>
                  <a:pt x="0" y="0"/>
                </a:lnTo>
                <a:lnTo>
                  <a:pt x="0" y="34290"/>
                </a:lnTo>
                <a:close/>
              </a:path>
            </a:pathLst>
          </a:custGeom>
          <a:solidFill>
            <a:srgbClr val="4894A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6" name="object 96"/>
          <p:cNvSpPr/>
          <p:nvPr/>
        </p:nvSpPr>
        <p:spPr>
          <a:xfrm>
            <a:off x="-1270" y="3271520"/>
            <a:ext cx="9145270" cy="35560"/>
          </a:xfrm>
          <a:custGeom>
            <a:avLst/>
            <a:gdLst/>
            <a:ahLst/>
            <a:cxnLst/>
            <a:rect l="l" t="t" r="r" b="b"/>
            <a:pathLst>
              <a:path w="9145270" h="35560">
                <a:moveTo>
                  <a:pt x="0" y="35559"/>
                </a:moveTo>
                <a:lnTo>
                  <a:pt x="9145270" y="35559"/>
                </a:lnTo>
                <a:lnTo>
                  <a:pt x="9145270" y="0"/>
                </a:lnTo>
                <a:lnTo>
                  <a:pt x="0" y="0"/>
                </a:lnTo>
                <a:lnTo>
                  <a:pt x="0" y="35559"/>
                </a:lnTo>
                <a:close/>
              </a:path>
            </a:pathLst>
          </a:custGeom>
          <a:solidFill>
            <a:srgbClr val="4895A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7" name="object 97"/>
          <p:cNvSpPr/>
          <p:nvPr/>
        </p:nvSpPr>
        <p:spPr>
          <a:xfrm>
            <a:off x="-1270" y="3307079"/>
            <a:ext cx="9145270" cy="34290"/>
          </a:xfrm>
          <a:custGeom>
            <a:avLst/>
            <a:gdLst/>
            <a:ahLst/>
            <a:cxnLst/>
            <a:rect l="l" t="t" r="r" b="b"/>
            <a:pathLst>
              <a:path w="9145270" h="34289">
                <a:moveTo>
                  <a:pt x="0" y="34290"/>
                </a:moveTo>
                <a:lnTo>
                  <a:pt x="9145270" y="34290"/>
                </a:lnTo>
                <a:lnTo>
                  <a:pt x="9145270" y="0"/>
                </a:lnTo>
                <a:lnTo>
                  <a:pt x="0" y="0"/>
                </a:lnTo>
                <a:lnTo>
                  <a:pt x="0" y="34290"/>
                </a:lnTo>
                <a:close/>
              </a:path>
            </a:pathLst>
          </a:custGeom>
          <a:solidFill>
            <a:srgbClr val="4996A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8" name="object 98"/>
          <p:cNvSpPr/>
          <p:nvPr/>
        </p:nvSpPr>
        <p:spPr>
          <a:xfrm>
            <a:off x="-1270" y="3341370"/>
            <a:ext cx="9145270" cy="34290"/>
          </a:xfrm>
          <a:custGeom>
            <a:avLst/>
            <a:gdLst/>
            <a:ahLst/>
            <a:cxnLst/>
            <a:rect l="l" t="t" r="r" b="b"/>
            <a:pathLst>
              <a:path w="9145270" h="34289">
                <a:moveTo>
                  <a:pt x="0" y="34290"/>
                </a:moveTo>
                <a:lnTo>
                  <a:pt x="9145270" y="34290"/>
                </a:lnTo>
                <a:lnTo>
                  <a:pt x="9145270" y="0"/>
                </a:lnTo>
                <a:lnTo>
                  <a:pt x="0" y="0"/>
                </a:lnTo>
                <a:lnTo>
                  <a:pt x="0" y="34290"/>
                </a:lnTo>
                <a:close/>
              </a:path>
            </a:pathLst>
          </a:custGeom>
          <a:solidFill>
            <a:srgbClr val="4997A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9" name="object 99"/>
          <p:cNvSpPr/>
          <p:nvPr/>
        </p:nvSpPr>
        <p:spPr>
          <a:xfrm>
            <a:off x="-1270" y="3375659"/>
            <a:ext cx="9145270" cy="35560"/>
          </a:xfrm>
          <a:custGeom>
            <a:avLst/>
            <a:gdLst/>
            <a:ahLst/>
            <a:cxnLst/>
            <a:rect l="l" t="t" r="r" b="b"/>
            <a:pathLst>
              <a:path w="9145270" h="35560">
                <a:moveTo>
                  <a:pt x="0" y="35559"/>
                </a:moveTo>
                <a:lnTo>
                  <a:pt x="9145270" y="35559"/>
                </a:lnTo>
                <a:lnTo>
                  <a:pt x="9145270" y="0"/>
                </a:lnTo>
                <a:lnTo>
                  <a:pt x="0" y="0"/>
                </a:lnTo>
                <a:lnTo>
                  <a:pt x="0" y="35559"/>
                </a:lnTo>
                <a:close/>
              </a:path>
            </a:pathLst>
          </a:custGeom>
          <a:solidFill>
            <a:srgbClr val="4997B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0" name="object 100"/>
          <p:cNvSpPr/>
          <p:nvPr/>
        </p:nvSpPr>
        <p:spPr>
          <a:xfrm>
            <a:off x="-1270" y="3411220"/>
            <a:ext cx="9145270" cy="34290"/>
          </a:xfrm>
          <a:custGeom>
            <a:avLst/>
            <a:gdLst/>
            <a:ahLst/>
            <a:cxnLst/>
            <a:rect l="l" t="t" r="r" b="b"/>
            <a:pathLst>
              <a:path w="9145270" h="34289">
                <a:moveTo>
                  <a:pt x="0" y="34290"/>
                </a:moveTo>
                <a:lnTo>
                  <a:pt x="9145270" y="34290"/>
                </a:lnTo>
                <a:lnTo>
                  <a:pt x="9145270" y="0"/>
                </a:lnTo>
                <a:lnTo>
                  <a:pt x="0" y="0"/>
                </a:lnTo>
                <a:lnTo>
                  <a:pt x="0" y="34290"/>
                </a:lnTo>
                <a:close/>
              </a:path>
            </a:pathLst>
          </a:custGeom>
          <a:solidFill>
            <a:srgbClr val="4A98B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1" name="object 101"/>
          <p:cNvSpPr/>
          <p:nvPr/>
        </p:nvSpPr>
        <p:spPr>
          <a:xfrm>
            <a:off x="-1270" y="3445509"/>
            <a:ext cx="9145270" cy="35560"/>
          </a:xfrm>
          <a:custGeom>
            <a:avLst/>
            <a:gdLst/>
            <a:ahLst/>
            <a:cxnLst/>
            <a:rect l="l" t="t" r="r" b="b"/>
            <a:pathLst>
              <a:path w="9145270" h="35560">
                <a:moveTo>
                  <a:pt x="0" y="35559"/>
                </a:moveTo>
                <a:lnTo>
                  <a:pt x="9145270" y="35559"/>
                </a:lnTo>
                <a:lnTo>
                  <a:pt x="9145270" y="0"/>
                </a:lnTo>
                <a:lnTo>
                  <a:pt x="0" y="0"/>
                </a:lnTo>
                <a:lnTo>
                  <a:pt x="0" y="35559"/>
                </a:lnTo>
                <a:close/>
              </a:path>
            </a:pathLst>
          </a:custGeom>
          <a:solidFill>
            <a:srgbClr val="4B9AB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2" name="object 102"/>
          <p:cNvSpPr/>
          <p:nvPr/>
        </p:nvSpPr>
        <p:spPr>
          <a:xfrm>
            <a:off x="-1270" y="3481070"/>
            <a:ext cx="9145270" cy="34290"/>
          </a:xfrm>
          <a:custGeom>
            <a:avLst/>
            <a:gdLst/>
            <a:ahLst/>
            <a:cxnLst/>
            <a:rect l="l" t="t" r="r" b="b"/>
            <a:pathLst>
              <a:path w="9145270" h="34289">
                <a:moveTo>
                  <a:pt x="0" y="34290"/>
                </a:moveTo>
                <a:lnTo>
                  <a:pt x="9145270" y="34290"/>
                </a:lnTo>
                <a:lnTo>
                  <a:pt x="9145270" y="0"/>
                </a:lnTo>
                <a:lnTo>
                  <a:pt x="0" y="0"/>
                </a:lnTo>
                <a:lnTo>
                  <a:pt x="0" y="34290"/>
                </a:lnTo>
                <a:close/>
              </a:path>
            </a:pathLst>
          </a:custGeom>
          <a:solidFill>
            <a:srgbClr val="4B99B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3" name="object 103"/>
          <p:cNvSpPr/>
          <p:nvPr/>
        </p:nvSpPr>
        <p:spPr>
          <a:xfrm>
            <a:off x="-1270" y="3515359"/>
            <a:ext cx="9145270" cy="35560"/>
          </a:xfrm>
          <a:custGeom>
            <a:avLst/>
            <a:gdLst/>
            <a:ahLst/>
            <a:cxnLst/>
            <a:rect l="l" t="t" r="r" b="b"/>
            <a:pathLst>
              <a:path w="9145270" h="35560">
                <a:moveTo>
                  <a:pt x="0" y="35559"/>
                </a:moveTo>
                <a:lnTo>
                  <a:pt x="9145270" y="35559"/>
                </a:lnTo>
                <a:lnTo>
                  <a:pt x="9145270" y="0"/>
                </a:lnTo>
                <a:lnTo>
                  <a:pt x="0" y="0"/>
                </a:lnTo>
                <a:lnTo>
                  <a:pt x="0" y="35559"/>
                </a:lnTo>
                <a:close/>
              </a:path>
            </a:pathLst>
          </a:custGeom>
          <a:solidFill>
            <a:srgbClr val="4A98B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4" name="object 104"/>
          <p:cNvSpPr/>
          <p:nvPr/>
        </p:nvSpPr>
        <p:spPr>
          <a:xfrm>
            <a:off x="-1270" y="3550920"/>
            <a:ext cx="9145270" cy="34290"/>
          </a:xfrm>
          <a:custGeom>
            <a:avLst/>
            <a:gdLst/>
            <a:ahLst/>
            <a:cxnLst/>
            <a:rect l="l" t="t" r="r" b="b"/>
            <a:pathLst>
              <a:path w="9145270" h="34289">
                <a:moveTo>
                  <a:pt x="0" y="34290"/>
                </a:moveTo>
                <a:lnTo>
                  <a:pt x="9145270" y="34290"/>
                </a:lnTo>
                <a:lnTo>
                  <a:pt x="9145270" y="0"/>
                </a:lnTo>
                <a:lnTo>
                  <a:pt x="0" y="0"/>
                </a:lnTo>
                <a:lnTo>
                  <a:pt x="0" y="34290"/>
                </a:lnTo>
                <a:close/>
              </a:path>
            </a:pathLst>
          </a:custGeom>
          <a:solidFill>
            <a:srgbClr val="4A97B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5" name="object 105"/>
          <p:cNvSpPr/>
          <p:nvPr/>
        </p:nvSpPr>
        <p:spPr>
          <a:xfrm>
            <a:off x="-1270" y="3585209"/>
            <a:ext cx="9145270" cy="34290"/>
          </a:xfrm>
          <a:custGeom>
            <a:avLst/>
            <a:gdLst/>
            <a:ahLst/>
            <a:cxnLst/>
            <a:rect l="l" t="t" r="r" b="b"/>
            <a:pathLst>
              <a:path w="9145270" h="34289">
                <a:moveTo>
                  <a:pt x="0" y="34290"/>
                </a:moveTo>
                <a:lnTo>
                  <a:pt x="9145270" y="34290"/>
                </a:lnTo>
                <a:lnTo>
                  <a:pt x="9145270" y="0"/>
                </a:lnTo>
                <a:lnTo>
                  <a:pt x="0" y="0"/>
                </a:lnTo>
                <a:lnTo>
                  <a:pt x="0" y="34290"/>
                </a:lnTo>
                <a:close/>
              </a:path>
            </a:pathLst>
          </a:custGeom>
          <a:solidFill>
            <a:srgbClr val="4996A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6" name="object 106"/>
          <p:cNvSpPr/>
          <p:nvPr/>
        </p:nvSpPr>
        <p:spPr>
          <a:xfrm>
            <a:off x="-1270" y="3619500"/>
            <a:ext cx="9145270" cy="35560"/>
          </a:xfrm>
          <a:custGeom>
            <a:avLst/>
            <a:gdLst/>
            <a:ahLst/>
            <a:cxnLst/>
            <a:rect l="l" t="t" r="r" b="b"/>
            <a:pathLst>
              <a:path w="9145270" h="35560">
                <a:moveTo>
                  <a:pt x="0" y="35560"/>
                </a:moveTo>
                <a:lnTo>
                  <a:pt x="9145270" y="35560"/>
                </a:lnTo>
                <a:lnTo>
                  <a:pt x="9145270" y="0"/>
                </a:lnTo>
                <a:lnTo>
                  <a:pt x="0" y="0"/>
                </a:lnTo>
                <a:lnTo>
                  <a:pt x="0" y="35560"/>
                </a:lnTo>
                <a:close/>
              </a:path>
            </a:pathLst>
          </a:custGeom>
          <a:solidFill>
            <a:srgbClr val="4995A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7" name="object 107"/>
          <p:cNvSpPr/>
          <p:nvPr/>
        </p:nvSpPr>
        <p:spPr>
          <a:xfrm>
            <a:off x="-1270" y="3655059"/>
            <a:ext cx="9145270" cy="34290"/>
          </a:xfrm>
          <a:custGeom>
            <a:avLst/>
            <a:gdLst/>
            <a:ahLst/>
            <a:cxnLst/>
            <a:rect l="l" t="t" r="r" b="b"/>
            <a:pathLst>
              <a:path w="9145270" h="34289">
                <a:moveTo>
                  <a:pt x="0" y="34289"/>
                </a:moveTo>
                <a:lnTo>
                  <a:pt x="9145270" y="34289"/>
                </a:lnTo>
                <a:lnTo>
                  <a:pt x="9145270" y="0"/>
                </a:lnTo>
                <a:lnTo>
                  <a:pt x="0" y="0"/>
                </a:lnTo>
                <a:lnTo>
                  <a:pt x="0" y="34289"/>
                </a:lnTo>
                <a:close/>
              </a:path>
            </a:pathLst>
          </a:custGeom>
          <a:solidFill>
            <a:srgbClr val="4995A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8" name="object 108"/>
          <p:cNvSpPr/>
          <p:nvPr/>
        </p:nvSpPr>
        <p:spPr>
          <a:xfrm>
            <a:off x="-1270" y="3689350"/>
            <a:ext cx="9145270" cy="35560"/>
          </a:xfrm>
          <a:custGeom>
            <a:avLst/>
            <a:gdLst/>
            <a:ahLst/>
            <a:cxnLst/>
            <a:rect l="l" t="t" r="r" b="b"/>
            <a:pathLst>
              <a:path w="9145270" h="35560">
                <a:moveTo>
                  <a:pt x="0" y="35560"/>
                </a:moveTo>
                <a:lnTo>
                  <a:pt x="9145270" y="35560"/>
                </a:lnTo>
                <a:lnTo>
                  <a:pt x="9145270" y="0"/>
                </a:lnTo>
                <a:lnTo>
                  <a:pt x="0" y="0"/>
                </a:lnTo>
                <a:lnTo>
                  <a:pt x="0" y="35560"/>
                </a:lnTo>
                <a:close/>
              </a:path>
            </a:pathLst>
          </a:custGeom>
          <a:solidFill>
            <a:srgbClr val="4894A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9" name="object 109"/>
          <p:cNvSpPr/>
          <p:nvPr/>
        </p:nvSpPr>
        <p:spPr>
          <a:xfrm>
            <a:off x="-1270" y="3724909"/>
            <a:ext cx="9145270" cy="34290"/>
          </a:xfrm>
          <a:custGeom>
            <a:avLst/>
            <a:gdLst/>
            <a:ahLst/>
            <a:cxnLst/>
            <a:rect l="l" t="t" r="r" b="b"/>
            <a:pathLst>
              <a:path w="9145270" h="34289">
                <a:moveTo>
                  <a:pt x="0" y="34289"/>
                </a:moveTo>
                <a:lnTo>
                  <a:pt x="9145270" y="34289"/>
                </a:lnTo>
                <a:lnTo>
                  <a:pt x="9145270" y="0"/>
                </a:lnTo>
                <a:lnTo>
                  <a:pt x="0" y="0"/>
                </a:lnTo>
                <a:lnTo>
                  <a:pt x="0" y="34289"/>
                </a:lnTo>
                <a:close/>
              </a:path>
            </a:pathLst>
          </a:custGeom>
          <a:solidFill>
            <a:srgbClr val="4893A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0" name="object 110"/>
          <p:cNvSpPr/>
          <p:nvPr/>
        </p:nvSpPr>
        <p:spPr>
          <a:xfrm>
            <a:off x="-1270" y="3759200"/>
            <a:ext cx="9145270" cy="34290"/>
          </a:xfrm>
          <a:custGeom>
            <a:avLst/>
            <a:gdLst/>
            <a:ahLst/>
            <a:cxnLst/>
            <a:rect l="l" t="t" r="r" b="b"/>
            <a:pathLst>
              <a:path w="9145270" h="34289">
                <a:moveTo>
                  <a:pt x="0" y="34289"/>
                </a:moveTo>
                <a:lnTo>
                  <a:pt x="9145270" y="34289"/>
                </a:lnTo>
                <a:lnTo>
                  <a:pt x="9145270" y="0"/>
                </a:lnTo>
                <a:lnTo>
                  <a:pt x="0" y="0"/>
                </a:lnTo>
                <a:lnTo>
                  <a:pt x="0" y="34289"/>
                </a:lnTo>
                <a:close/>
              </a:path>
            </a:pathLst>
          </a:custGeom>
          <a:solidFill>
            <a:srgbClr val="4792A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1" name="object 111"/>
          <p:cNvSpPr/>
          <p:nvPr/>
        </p:nvSpPr>
        <p:spPr>
          <a:xfrm>
            <a:off x="-1270" y="3793490"/>
            <a:ext cx="9145270" cy="35560"/>
          </a:xfrm>
          <a:custGeom>
            <a:avLst/>
            <a:gdLst/>
            <a:ahLst/>
            <a:cxnLst/>
            <a:rect l="l" t="t" r="r" b="b"/>
            <a:pathLst>
              <a:path w="9145270" h="35560">
                <a:moveTo>
                  <a:pt x="0" y="35560"/>
                </a:moveTo>
                <a:lnTo>
                  <a:pt x="9145270" y="35560"/>
                </a:lnTo>
                <a:lnTo>
                  <a:pt x="9145270" y="0"/>
                </a:lnTo>
                <a:lnTo>
                  <a:pt x="0" y="0"/>
                </a:lnTo>
                <a:lnTo>
                  <a:pt x="0" y="35560"/>
                </a:lnTo>
                <a:close/>
              </a:path>
            </a:pathLst>
          </a:custGeom>
          <a:solidFill>
            <a:srgbClr val="4791A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2" name="object 112"/>
          <p:cNvSpPr/>
          <p:nvPr/>
        </p:nvSpPr>
        <p:spPr>
          <a:xfrm>
            <a:off x="-1270" y="3829050"/>
            <a:ext cx="9145270" cy="34290"/>
          </a:xfrm>
          <a:custGeom>
            <a:avLst/>
            <a:gdLst/>
            <a:ahLst/>
            <a:cxnLst/>
            <a:rect l="l" t="t" r="r" b="b"/>
            <a:pathLst>
              <a:path w="9145270" h="34289">
                <a:moveTo>
                  <a:pt x="0" y="34289"/>
                </a:moveTo>
                <a:lnTo>
                  <a:pt x="9145270" y="34289"/>
                </a:lnTo>
                <a:lnTo>
                  <a:pt x="9145270" y="0"/>
                </a:lnTo>
                <a:lnTo>
                  <a:pt x="0" y="0"/>
                </a:lnTo>
                <a:lnTo>
                  <a:pt x="0" y="34289"/>
                </a:lnTo>
                <a:close/>
              </a:path>
            </a:pathLst>
          </a:custGeom>
          <a:solidFill>
            <a:srgbClr val="4790A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3" name="object 113"/>
          <p:cNvSpPr/>
          <p:nvPr/>
        </p:nvSpPr>
        <p:spPr>
          <a:xfrm>
            <a:off x="-1270" y="3863340"/>
            <a:ext cx="9145270" cy="35560"/>
          </a:xfrm>
          <a:custGeom>
            <a:avLst/>
            <a:gdLst/>
            <a:ahLst/>
            <a:cxnLst/>
            <a:rect l="l" t="t" r="r" b="b"/>
            <a:pathLst>
              <a:path w="9145270" h="35560">
                <a:moveTo>
                  <a:pt x="0" y="35560"/>
                </a:moveTo>
                <a:lnTo>
                  <a:pt x="9145270" y="35560"/>
                </a:lnTo>
                <a:lnTo>
                  <a:pt x="9145270" y="0"/>
                </a:lnTo>
                <a:lnTo>
                  <a:pt x="0" y="0"/>
                </a:lnTo>
                <a:lnTo>
                  <a:pt x="0" y="35560"/>
                </a:lnTo>
                <a:close/>
              </a:path>
            </a:pathLst>
          </a:custGeom>
          <a:solidFill>
            <a:srgbClr val="4690A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4" name="object 114"/>
          <p:cNvSpPr/>
          <p:nvPr/>
        </p:nvSpPr>
        <p:spPr>
          <a:xfrm>
            <a:off x="-1270" y="3898900"/>
            <a:ext cx="9145270" cy="34290"/>
          </a:xfrm>
          <a:custGeom>
            <a:avLst/>
            <a:gdLst/>
            <a:ahLst/>
            <a:cxnLst/>
            <a:rect l="l" t="t" r="r" b="b"/>
            <a:pathLst>
              <a:path w="9145270" h="34289">
                <a:moveTo>
                  <a:pt x="0" y="34289"/>
                </a:moveTo>
                <a:lnTo>
                  <a:pt x="9145270" y="34289"/>
                </a:lnTo>
                <a:lnTo>
                  <a:pt x="9145270" y="0"/>
                </a:lnTo>
                <a:lnTo>
                  <a:pt x="0" y="0"/>
                </a:lnTo>
                <a:lnTo>
                  <a:pt x="0" y="34289"/>
                </a:lnTo>
                <a:close/>
              </a:path>
            </a:pathLst>
          </a:custGeom>
          <a:solidFill>
            <a:srgbClr val="468FA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5" name="object 115"/>
          <p:cNvSpPr/>
          <p:nvPr/>
        </p:nvSpPr>
        <p:spPr>
          <a:xfrm>
            <a:off x="-1270" y="3933190"/>
            <a:ext cx="9145270" cy="35560"/>
          </a:xfrm>
          <a:custGeom>
            <a:avLst/>
            <a:gdLst/>
            <a:ahLst/>
            <a:cxnLst/>
            <a:rect l="l" t="t" r="r" b="b"/>
            <a:pathLst>
              <a:path w="9145270" h="35560">
                <a:moveTo>
                  <a:pt x="0" y="35560"/>
                </a:moveTo>
                <a:lnTo>
                  <a:pt x="9145270" y="35560"/>
                </a:lnTo>
                <a:lnTo>
                  <a:pt x="9145270" y="0"/>
                </a:lnTo>
                <a:lnTo>
                  <a:pt x="0" y="0"/>
                </a:lnTo>
                <a:lnTo>
                  <a:pt x="0" y="35560"/>
                </a:lnTo>
                <a:close/>
              </a:path>
            </a:pathLst>
          </a:custGeom>
          <a:solidFill>
            <a:srgbClr val="458EA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6" name="object 116"/>
          <p:cNvSpPr/>
          <p:nvPr/>
        </p:nvSpPr>
        <p:spPr>
          <a:xfrm>
            <a:off x="-1270" y="3968750"/>
            <a:ext cx="9145270" cy="34290"/>
          </a:xfrm>
          <a:custGeom>
            <a:avLst/>
            <a:gdLst/>
            <a:ahLst/>
            <a:cxnLst/>
            <a:rect l="l" t="t" r="r" b="b"/>
            <a:pathLst>
              <a:path w="9145270" h="34289">
                <a:moveTo>
                  <a:pt x="0" y="34289"/>
                </a:moveTo>
                <a:lnTo>
                  <a:pt x="9145270" y="34289"/>
                </a:lnTo>
                <a:lnTo>
                  <a:pt x="9145270" y="0"/>
                </a:lnTo>
                <a:lnTo>
                  <a:pt x="0" y="0"/>
                </a:lnTo>
                <a:lnTo>
                  <a:pt x="0" y="34289"/>
                </a:lnTo>
                <a:close/>
              </a:path>
            </a:pathLst>
          </a:custGeom>
          <a:solidFill>
            <a:srgbClr val="458DA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7" name="object 117"/>
          <p:cNvSpPr/>
          <p:nvPr/>
        </p:nvSpPr>
        <p:spPr>
          <a:xfrm>
            <a:off x="-1270" y="4003040"/>
            <a:ext cx="9145270" cy="34290"/>
          </a:xfrm>
          <a:custGeom>
            <a:avLst/>
            <a:gdLst/>
            <a:ahLst/>
            <a:cxnLst/>
            <a:rect l="l" t="t" r="r" b="b"/>
            <a:pathLst>
              <a:path w="9145270" h="34289">
                <a:moveTo>
                  <a:pt x="0" y="34290"/>
                </a:moveTo>
                <a:lnTo>
                  <a:pt x="9145270" y="34290"/>
                </a:lnTo>
                <a:lnTo>
                  <a:pt x="9145270" y="0"/>
                </a:lnTo>
                <a:lnTo>
                  <a:pt x="0" y="0"/>
                </a:lnTo>
                <a:lnTo>
                  <a:pt x="0" y="34290"/>
                </a:lnTo>
                <a:close/>
              </a:path>
            </a:pathLst>
          </a:custGeom>
          <a:solidFill>
            <a:srgbClr val="448CA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8" name="object 118"/>
          <p:cNvSpPr/>
          <p:nvPr/>
        </p:nvSpPr>
        <p:spPr>
          <a:xfrm>
            <a:off x="-1270" y="4037329"/>
            <a:ext cx="9145270" cy="35560"/>
          </a:xfrm>
          <a:custGeom>
            <a:avLst/>
            <a:gdLst/>
            <a:ahLst/>
            <a:cxnLst/>
            <a:rect l="l" t="t" r="r" b="b"/>
            <a:pathLst>
              <a:path w="9145270" h="35560">
                <a:moveTo>
                  <a:pt x="0" y="35559"/>
                </a:moveTo>
                <a:lnTo>
                  <a:pt x="9145270" y="35559"/>
                </a:lnTo>
                <a:lnTo>
                  <a:pt x="9145270" y="0"/>
                </a:lnTo>
                <a:lnTo>
                  <a:pt x="0" y="0"/>
                </a:lnTo>
                <a:lnTo>
                  <a:pt x="0" y="35559"/>
                </a:lnTo>
                <a:close/>
              </a:path>
            </a:pathLst>
          </a:custGeom>
          <a:solidFill>
            <a:srgbClr val="448BA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9" name="object 119"/>
          <p:cNvSpPr/>
          <p:nvPr/>
        </p:nvSpPr>
        <p:spPr>
          <a:xfrm>
            <a:off x="-1270" y="4072890"/>
            <a:ext cx="9145270" cy="34290"/>
          </a:xfrm>
          <a:custGeom>
            <a:avLst/>
            <a:gdLst/>
            <a:ahLst/>
            <a:cxnLst/>
            <a:rect l="l" t="t" r="r" b="b"/>
            <a:pathLst>
              <a:path w="9145270" h="34289">
                <a:moveTo>
                  <a:pt x="0" y="34290"/>
                </a:moveTo>
                <a:lnTo>
                  <a:pt x="9145270" y="34290"/>
                </a:lnTo>
                <a:lnTo>
                  <a:pt x="9145270" y="0"/>
                </a:lnTo>
                <a:lnTo>
                  <a:pt x="0" y="0"/>
                </a:lnTo>
                <a:lnTo>
                  <a:pt x="0" y="34290"/>
                </a:lnTo>
                <a:close/>
              </a:path>
            </a:pathLst>
          </a:custGeom>
          <a:solidFill>
            <a:srgbClr val="448AA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0" name="object 120"/>
          <p:cNvSpPr/>
          <p:nvPr/>
        </p:nvSpPr>
        <p:spPr>
          <a:xfrm>
            <a:off x="-1270" y="4107179"/>
            <a:ext cx="9145270" cy="35560"/>
          </a:xfrm>
          <a:custGeom>
            <a:avLst/>
            <a:gdLst/>
            <a:ahLst/>
            <a:cxnLst/>
            <a:rect l="l" t="t" r="r" b="b"/>
            <a:pathLst>
              <a:path w="9145270" h="35560">
                <a:moveTo>
                  <a:pt x="0" y="35559"/>
                </a:moveTo>
                <a:lnTo>
                  <a:pt x="9145270" y="35559"/>
                </a:lnTo>
                <a:lnTo>
                  <a:pt x="9145270" y="0"/>
                </a:lnTo>
                <a:lnTo>
                  <a:pt x="0" y="0"/>
                </a:lnTo>
                <a:lnTo>
                  <a:pt x="0" y="35559"/>
                </a:lnTo>
                <a:close/>
              </a:path>
            </a:pathLst>
          </a:custGeom>
          <a:solidFill>
            <a:srgbClr val="438AA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1" name="object 121"/>
          <p:cNvSpPr/>
          <p:nvPr/>
        </p:nvSpPr>
        <p:spPr>
          <a:xfrm>
            <a:off x="-1270" y="4142740"/>
            <a:ext cx="9145270" cy="34290"/>
          </a:xfrm>
          <a:custGeom>
            <a:avLst/>
            <a:gdLst/>
            <a:ahLst/>
            <a:cxnLst/>
            <a:rect l="l" t="t" r="r" b="b"/>
            <a:pathLst>
              <a:path w="9145270" h="34289">
                <a:moveTo>
                  <a:pt x="0" y="34290"/>
                </a:moveTo>
                <a:lnTo>
                  <a:pt x="9145270" y="34290"/>
                </a:lnTo>
                <a:lnTo>
                  <a:pt x="9145270" y="0"/>
                </a:lnTo>
                <a:lnTo>
                  <a:pt x="0" y="0"/>
                </a:lnTo>
                <a:lnTo>
                  <a:pt x="0" y="34290"/>
                </a:lnTo>
                <a:close/>
              </a:path>
            </a:pathLst>
          </a:custGeom>
          <a:solidFill>
            <a:srgbClr val="43899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2" name="object 122"/>
          <p:cNvSpPr/>
          <p:nvPr/>
        </p:nvSpPr>
        <p:spPr>
          <a:xfrm>
            <a:off x="-1270" y="4177029"/>
            <a:ext cx="9145270" cy="35560"/>
          </a:xfrm>
          <a:custGeom>
            <a:avLst/>
            <a:gdLst/>
            <a:ahLst/>
            <a:cxnLst/>
            <a:rect l="l" t="t" r="r" b="b"/>
            <a:pathLst>
              <a:path w="9145270" h="35560">
                <a:moveTo>
                  <a:pt x="0" y="35559"/>
                </a:moveTo>
                <a:lnTo>
                  <a:pt x="9145270" y="35559"/>
                </a:lnTo>
                <a:lnTo>
                  <a:pt x="9145270" y="0"/>
                </a:lnTo>
                <a:lnTo>
                  <a:pt x="0" y="0"/>
                </a:lnTo>
                <a:lnTo>
                  <a:pt x="0" y="35559"/>
                </a:lnTo>
                <a:close/>
              </a:path>
            </a:pathLst>
          </a:custGeom>
          <a:solidFill>
            <a:srgbClr val="42889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3" name="object 123"/>
          <p:cNvSpPr/>
          <p:nvPr/>
        </p:nvSpPr>
        <p:spPr>
          <a:xfrm>
            <a:off x="-1270" y="4212590"/>
            <a:ext cx="9145270" cy="34290"/>
          </a:xfrm>
          <a:custGeom>
            <a:avLst/>
            <a:gdLst/>
            <a:ahLst/>
            <a:cxnLst/>
            <a:rect l="l" t="t" r="r" b="b"/>
            <a:pathLst>
              <a:path w="9145270" h="34289">
                <a:moveTo>
                  <a:pt x="0" y="34290"/>
                </a:moveTo>
                <a:lnTo>
                  <a:pt x="9145270" y="34290"/>
                </a:lnTo>
                <a:lnTo>
                  <a:pt x="9145270" y="0"/>
                </a:lnTo>
                <a:lnTo>
                  <a:pt x="0" y="0"/>
                </a:lnTo>
                <a:lnTo>
                  <a:pt x="0" y="34290"/>
                </a:lnTo>
                <a:close/>
              </a:path>
            </a:pathLst>
          </a:custGeom>
          <a:solidFill>
            <a:srgbClr val="42879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4" name="object 124"/>
          <p:cNvSpPr/>
          <p:nvPr/>
        </p:nvSpPr>
        <p:spPr>
          <a:xfrm>
            <a:off x="-1270" y="4246879"/>
            <a:ext cx="9145270" cy="34290"/>
          </a:xfrm>
          <a:custGeom>
            <a:avLst/>
            <a:gdLst/>
            <a:ahLst/>
            <a:cxnLst/>
            <a:rect l="l" t="t" r="r" b="b"/>
            <a:pathLst>
              <a:path w="9145270" h="34289">
                <a:moveTo>
                  <a:pt x="0" y="34290"/>
                </a:moveTo>
                <a:lnTo>
                  <a:pt x="9145270" y="34290"/>
                </a:lnTo>
                <a:lnTo>
                  <a:pt x="9145270" y="0"/>
                </a:lnTo>
                <a:lnTo>
                  <a:pt x="0" y="0"/>
                </a:lnTo>
                <a:lnTo>
                  <a:pt x="0" y="34290"/>
                </a:lnTo>
                <a:close/>
              </a:path>
            </a:pathLst>
          </a:custGeom>
          <a:solidFill>
            <a:srgbClr val="42869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5" name="object 125"/>
          <p:cNvSpPr/>
          <p:nvPr/>
        </p:nvSpPr>
        <p:spPr>
          <a:xfrm>
            <a:off x="-1270" y="4281170"/>
            <a:ext cx="9145270" cy="35560"/>
          </a:xfrm>
          <a:custGeom>
            <a:avLst/>
            <a:gdLst/>
            <a:ahLst/>
            <a:cxnLst/>
            <a:rect l="l" t="t" r="r" b="b"/>
            <a:pathLst>
              <a:path w="9145270" h="35560">
                <a:moveTo>
                  <a:pt x="0" y="35559"/>
                </a:moveTo>
                <a:lnTo>
                  <a:pt x="9145270" y="35559"/>
                </a:lnTo>
                <a:lnTo>
                  <a:pt x="9145270" y="0"/>
                </a:lnTo>
                <a:lnTo>
                  <a:pt x="0" y="0"/>
                </a:lnTo>
                <a:lnTo>
                  <a:pt x="0" y="35559"/>
                </a:lnTo>
                <a:close/>
              </a:path>
            </a:pathLst>
          </a:custGeom>
          <a:solidFill>
            <a:srgbClr val="41859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6" name="object 126"/>
          <p:cNvSpPr/>
          <p:nvPr/>
        </p:nvSpPr>
        <p:spPr>
          <a:xfrm>
            <a:off x="-1270" y="4316729"/>
            <a:ext cx="9145270" cy="34290"/>
          </a:xfrm>
          <a:custGeom>
            <a:avLst/>
            <a:gdLst/>
            <a:ahLst/>
            <a:cxnLst/>
            <a:rect l="l" t="t" r="r" b="b"/>
            <a:pathLst>
              <a:path w="9145270" h="34289">
                <a:moveTo>
                  <a:pt x="0" y="34290"/>
                </a:moveTo>
                <a:lnTo>
                  <a:pt x="9145270" y="34290"/>
                </a:lnTo>
                <a:lnTo>
                  <a:pt x="9145270" y="0"/>
                </a:lnTo>
                <a:lnTo>
                  <a:pt x="0" y="0"/>
                </a:lnTo>
                <a:lnTo>
                  <a:pt x="0" y="34290"/>
                </a:lnTo>
                <a:close/>
              </a:path>
            </a:pathLst>
          </a:custGeom>
          <a:solidFill>
            <a:srgbClr val="41859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7" name="object 127"/>
          <p:cNvSpPr/>
          <p:nvPr/>
        </p:nvSpPr>
        <p:spPr>
          <a:xfrm>
            <a:off x="-1270" y="4351020"/>
            <a:ext cx="9145270" cy="34290"/>
          </a:xfrm>
          <a:custGeom>
            <a:avLst/>
            <a:gdLst/>
            <a:ahLst/>
            <a:cxnLst/>
            <a:rect l="l" t="t" r="r" b="b"/>
            <a:pathLst>
              <a:path w="9145270" h="34289">
                <a:moveTo>
                  <a:pt x="0" y="34290"/>
                </a:moveTo>
                <a:lnTo>
                  <a:pt x="9145270" y="34290"/>
                </a:lnTo>
                <a:lnTo>
                  <a:pt x="9145270" y="0"/>
                </a:lnTo>
                <a:lnTo>
                  <a:pt x="0" y="0"/>
                </a:lnTo>
                <a:lnTo>
                  <a:pt x="0" y="34290"/>
                </a:lnTo>
                <a:close/>
              </a:path>
            </a:pathLst>
          </a:custGeom>
          <a:solidFill>
            <a:srgbClr val="40849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8" name="object 128"/>
          <p:cNvSpPr/>
          <p:nvPr/>
        </p:nvSpPr>
        <p:spPr>
          <a:xfrm>
            <a:off x="-1270" y="4385309"/>
            <a:ext cx="9145270" cy="35560"/>
          </a:xfrm>
          <a:custGeom>
            <a:avLst/>
            <a:gdLst/>
            <a:ahLst/>
            <a:cxnLst/>
            <a:rect l="l" t="t" r="r" b="b"/>
            <a:pathLst>
              <a:path w="9145270" h="35560">
                <a:moveTo>
                  <a:pt x="0" y="35559"/>
                </a:moveTo>
                <a:lnTo>
                  <a:pt x="9145270" y="35559"/>
                </a:lnTo>
                <a:lnTo>
                  <a:pt x="9145270" y="0"/>
                </a:lnTo>
                <a:lnTo>
                  <a:pt x="0" y="0"/>
                </a:lnTo>
                <a:lnTo>
                  <a:pt x="0" y="35559"/>
                </a:lnTo>
                <a:close/>
              </a:path>
            </a:pathLst>
          </a:custGeom>
          <a:solidFill>
            <a:srgbClr val="40839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9" name="object 129"/>
          <p:cNvSpPr/>
          <p:nvPr/>
        </p:nvSpPr>
        <p:spPr>
          <a:xfrm>
            <a:off x="-1270" y="4420870"/>
            <a:ext cx="9145270" cy="34290"/>
          </a:xfrm>
          <a:custGeom>
            <a:avLst/>
            <a:gdLst/>
            <a:ahLst/>
            <a:cxnLst/>
            <a:rect l="l" t="t" r="r" b="b"/>
            <a:pathLst>
              <a:path w="9145270" h="34289">
                <a:moveTo>
                  <a:pt x="0" y="34290"/>
                </a:moveTo>
                <a:lnTo>
                  <a:pt x="9145270" y="34290"/>
                </a:lnTo>
                <a:lnTo>
                  <a:pt x="9145270" y="0"/>
                </a:lnTo>
                <a:lnTo>
                  <a:pt x="0" y="0"/>
                </a:lnTo>
                <a:lnTo>
                  <a:pt x="0" y="34290"/>
                </a:lnTo>
                <a:close/>
              </a:path>
            </a:pathLst>
          </a:custGeom>
          <a:solidFill>
            <a:srgbClr val="40829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0" name="object 130"/>
          <p:cNvSpPr/>
          <p:nvPr/>
        </p:nvSpPr>
        <p:spPr>
          <a:xfrm>
            <a:off x="-1270" y="4455159"/>
            <a:ext cx="9145270" cy="35560"/>
          </a:xfrm>
          <a:custGeom>
            <a:avLst/>
            <a:gdLst/>
            <a:ahLst/>
            <a:cxnLst/>
            <a:rect l="l" t="t" r="r" b="b"/>
            <a:pathLst>
              <a:path w="9145270" h="35560">
                <a:moveTo>
                  <a:pt x="0" y="35559"/>
                </a:moveTo>
                <a:lnTo>
                  <a:pt x="9145270" y="35559"/>
                </a:lnTo>
                <a:lnTo>
                  <a:pt x="9145270" y="0"/>
                </a:lnTo>
                <a:lnTo>
                  <a:pt x="0" y="0"/>
                </a:lnTo>
                <a:lnTo>
                  <a:pt x="0" y="35559"/>
                </a:lnTo>
                <a:close/>
              </a:path>
            </a:pathLst>
          </a:custGeom>
          <a:solidFill>
            <a:srgbClr val="3F819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1" name="object 131"/>
          <p:cNvSpPr/>
          <p:nvPr/>
        </p:nvSpPr>
        <p:spPr>
          <a:xfrm>
            <a:off x="-1270" y="4490720"/>
            <a:ext cx="9145270" cy="34290"/>
          </a:xfrm>
          <a:custGeom>
            <a:avLst/>
            <a:gdLst/>
            <a:ahLst/>
            <a:cxnLst/>
            <a:rect l="l" t="t" r="r" b="b"/>
            <a:pathLst>
              <a:path w="9145270" h="34289">
                <a:moveTo>
                  <a:pt x="0" y="34290"/>
                </a:moveTo>
                <a:lnTo>
                  <a:pt x="9145270" y="34290"/>
                </a:lnTo>
                <a:lnTo>
                  <a:pt x="9145270" y="0"/>
                </a:lnTo>
                <a:lnTo>
                  <a:pt x="0" y="0"/>
                </a:lnTo>
                <a:lnTo>
                  <a:pt x="0" y="34290"/>
                </a:lnTo>
                <a:close/>
              </a:path>
            </a:pathLst>
          </a:custGeom>
          <a:solidFill>
            <a:srgbClr val="3F809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2" name="object 132"/>
          <p:cNvSpPr/>
          <p:nvPr/>
        </p:nvSpPr>
        <p:spPr>
          <a:xfrm>
            <a:off x="-1270" y="4525009"/>
            <a:ext cx="9145270" cy="35560"/>
          </a:xfrm>
          <a:custGeom>
            <a:avLst/>
            <a:gdLst/>
            <a:ahLst/>
            <a:cxnLst/>
            <a:rect l="l" t="t" r="r" b="b"/>
            <a:pathLst>
              <a:path w="9145270" h="35560">
                <a:moveTo>
                  <a:pt x="0" y="35559"/>
                </a:moveTo>
                <a:lnTo>
                  <a:pt x="9145270" y="35559"/>
                </a:lnTo>
                <a:lnTo>
                  <a:pt x="9145270" y="0"/>
                </a:lnTo>
                <a:lnTo>
                  <a:pt x="0" y="0"/>
                </a:lnTo>
                <a:lnTo>
                  <a:pt x="0" y="35559"/>
                </a:lnTo>
                <a:close/>
              </a:path>
            </a:pathLst>
          </a:custGeom>
          <a:solidFill>
            <a:srgbClr val="3E7F9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3" name="object 133"/>
          <p:cNvSpPr/>
          <p:nvPr/>
        </p:nvSpPr>
        <p:spPr>
          <a:xfrm>
            <a:off x="-1270" y="4560570"/>
            <a:ext cx="9145270" cy="34290"/>
          </a:xfrm>
          <a:custGeom>
            <a:avLst/>
            <a:gdLst/>
            <a:ahLst/>
            <a:cxnLst/>
            <a:rect l="l" t="t" r="r" b="b"/>
            <a:pathLst>
              <a:path w="9145270" h="34289">
                <a:moveTo>
                  <a:pt x="0" y="34290"/>
                </a:moveTo>
                <a:lnTo>
                  <a:pt x="9145270" y="34290"/>
                </a:lnTo>
                <a:lnTo>
                  <a:pt x="9145270" y="0"/>
                </a:lnTo>
                <a:lnTo>
                  <a:pt x="0" y="0"/>
                </a:lnTo>
                <a:lnTo>
                  <a:pt x="0" y="34290"/>
                </a:lnTo>
                <a:close/>
              </a:path>
            </a:pathLst>
          </a:custGeom>
          <a:solidFill>
            <a:srgbClr val="3E7F9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4" name="object 134"/>
          <p:cNvSpPr/>
          <p:nvPr/>
        </p:nvSpPr>
        <p:spPr>
          <a:xfrm>
            <a:off x="-1270" y="4594859"/>
            <a:ext cx="9145270" cy="34290"/>
          </a:xfrm>
          <a:custGeom>
            <a:avLst/>
            <a:gdLst/>
            <a:ahLst/>
            <a:cxnLst/>
            <a:rect l="l" t="t" r="r" b="b"/>
            <a:pathLst>
              <a:path w="9145270" h="34289">
                <a:moveTo>
                  <a:pt x="0" y="34289"/>
                </a:moveTo>
                <a:lnTo>
                  <a:pt x="9145270" y="34289"/>
                </a:lnTo>
                <a:lnTo>
                  <a:pt x="9145270" y="0"/>
                </a:lnTo>
                <a:lnTo>
                  <a:pt x="0" y="0"/>
                </a:lnTo>
                <a:lnTo>
                  <a:pt x="0" y="34289"/>
                </a:lnTo>
                <a:close/>
              </a:path>
            </a:pathLst>
          </a:custGeom>
          <a:solidFill>
            <a:srgbClr val="3D7E9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5" name="object 135"/>
          <p:cNvSpPr/>
          <p:nvPr/>
        </p:nvSpPr>
        <p:spPr>
          <a:xfrm>
            <a:off x="-1270" y="4629150"/>
            <a:ext cx="9145270" cy="35560"/>
          </a:xfrm>
          <a:custGeom>
            <a:avLst/>
            <a:gdLst/>
            <a:ahLst/>
            <a:cxnLst/>
            <a:rect l="l" t="t" r="r" b="b"/>
            <a:pathLst>
              <a:path w="9145270" h="35560">
                <a:moveTo>
                  <a:pt x="0" y="35560"/>
                </a:moveTo>
                <a:lnTo>
                  <a:pt x="9145270" y="35560"/>
                </a:lnTo>
                <a:lnTo>
                  <a:pt x="9145270" y="0"/>
                </a:lnTo>
                <a:lnTo>
                  <a:pt x="0" y="0"/>
                </a:lnTo>
                <a:lnTo>
                  <a:pt x="0" y="35560"/>
                </a:lnTo>
                <a:close/>
              </a:path>
            </a:pathLst>
          </a:custGeom>
          <a:solidFill>
            <a:srgbClr val="3D7D9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6" name="object 136"/>
          <p:cNvSpPr/>
          <p:nvPr/>
        </p:nvSpPr>
        <p:spPr>
          <a:xfrm>
            <a:off x="-1270" y="4664709"/>
            <a:ext cx="9145270" cy="34290"/>
          </a:xfrm>
          <a:custGeom>
            <a:avLst/>
            <a:gdLst/>
            <a:ahLst/>
            <a:cxnLst/>
            <a:rect l="l" t="t" r="r" b="b"/>
            <a:pathLst>
              <a:path w="9145270" h="34289">
                <a:moveTo>
                  <a:pt x="0" y="34289"/>
                </a:moveTo>
                <a:lnTo>
                  <a:pt x="9145270" y="34289"/>
                </a:lnTo>
                <a:lnTo>
                  <a:pt x="9145270" y="0"/>
                </a:lnTo>
                <a:lnTo>
                  <a:pt x="0" y="0"/>
                </a:lnTo>
                <a:lnTo>
                  <a:pt x="0" y="34289"/>
                </a:lnTo>
                <a:close/>
              </a:path>
            </a:pathLst>
          </a:custGeom>
          <a:solidFill>
            <a:srgbClr val="3D7C9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7" name="object 137"/>
          <p:cNvSpPr/>
          <p:nvPr/>
        </p:nvSpPr>
        <p:spPr>
          <a:xfrm>
            <a:off x="-1270" y="4699000"/>
            <a:ext cx="9145270" cy="35560"/>
          </a:xfrm>
          <a:custGeom>
            <a:avLst/>
            <a:gdLst/>
            <a:ahLst/>
            <a:cxnLst/>
            <a:rect l="l" t="t" r="r" b="b"/>
            <a:pathLst>
              <a:path w="9145270" h="35560">
                <a:moveTo>
                  <a:pt x="0" y="35560"/>
                </a:moveTo>
                <a:lnTo>
                  <a:pt x="9145270" y="35560"/>
                </a:lnTo>
                <a:lnTo>
                  <a:pt x="9145270" y="0"/>
                </a:lnTo>
                <a:lnTo>
                  <a:pt x="0" y="0"/>
                </a:lnTo>
                <a:lnTo>
                  <a:pt x="0" y="35560"/>
                </a:lnTo>
                <a:close/>
              </a:path>
            </a:pathLst>
          </a:custGeom>
          <a:solidFill>
            <a:srgbClr val="3C7B8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8" name="object 138"/>
          <p:cNvSpPr/>
          <p:nvPr/>
        </p:nvSpPr>
        <p:spPr>
          <a:xfrm>
            <a:off x="-1270" y="4734559"/>
            <a:ext cx="9145270" cy="34290"/>
          </a:xfrm>
          <a:custGeom>
            <a:avLst/>
            <a:gdLst/>
            <a:ahLst/>
            <a:cxnLst/>
            <a:rect l="l" t="t" r="r" b="b"/>
            <a:pathLst>
              <a:path w="9145270" h="34289">
                <a:moveTo>
                  <a:pt x="0" y="34289"/>
                </a:moveTo>
                <a:lnTo>
                  <a:pt x="9145270" y="34289"/>
                </a:lnTo>
                <a:lnTo>
                  <a:pt x="9145270" y="0"/>
                </a:lnTo>
                <a:lnTo>
                  <a:pt x="0" y="0"/>
                </a:lnTo>
                <a:lnTo>
                  <a:pt x="0" y="34289"/>
                </a:lnTo>
                <a:close/>
              </a:path>
            </a:pathLst>
          </a:custGeom>
          <a:solidFill>
            <a:srgbClr val="3C7A8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9" name="object 139"/>
          <p:cNvSpPr/>
          <p:nvPr/>
        </p:nvSpPr>
        <p:spPr>
          <a:xfrm>
            <a:off x="-1270" y="4768850"/>
            <a:ext cx="9145270" cy="35560"/>
          </a:xfrm>
          <a:custGeom>
            <a:avLst/>
            <a:gdLst/>
            <a:ahLst/>
            <a:cxnLst/>
            <a:rect l="l" t="t" r="r" b="b"/>
            <a:pathLst>
              <a:path w="9145270" h="35560">
                <a:moveTo>
                  <a:pt x="0" y="35560"/>
                </a:moveTo>
                <a:lnTo>
                  <a:pt x="9145270" y="35560"/>
                </a:lnTo>
                <a:lnTo>
                  <a:pt x="9145270" y="0"/>
                </a:lnTo>
                <a:lnTo>
                  <a:pt x="0" y="0"/>
                </a:lnTo>
                <a:lnTo>
                  <a:pt x="0" y="35560"/>
                </a:lnTo>
                <a:close/>
              </a:path>
            </a:pathLst>
          </a:custGeom>
          <a:solidFill>
            <a:srgbClr val="3B7A8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0" name="object 140"/>
          <p:cNvSpPr/>
          <p:nvPr/>
        </p:nvSpPr>
        <p:spPr>
          <a:xfrm>
            <a:off x="-1270" y="4804409"/>
            <a:ext cx="9145270" cy="34290"/>
          </a:xfrm>
          <a:custGeom>
            <a:avLst/>
            <a:gdLst/>
            <a:ahLst/>
            <a:cxnLst/>
            <a:rect l="l" t="t" r="r" b="b"/>
            <a:pathLst>
              <a:path w="9145270" h="34289">
                <a:moveTo>
                  <a:pt x="0" y="34289"/>
                </a:moveTo>
                <a:lnTo>
                  <a:pt x="9145270" y="34289"/>
                </a:lnTo>
                <a:lnTo>
                  <a:pt x="9145270" y="0"/>
                </a:lnTo>
                <a:lnTo>
                  <a:pt x="0" y="0"/>
                </a:lnTo>
                <a:lnTo>
                  <a:pt x="0" y="34289"/>
                </a:lnTo>
                <a:close/>
              </a:path>
            </a:pathLst>
          </a:custGeom>
          <a:solidFill>
            <a:srgbClr val="3B798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1" name="object 141"/>
          <p:cNvSpPr/>
          <p:nvPr/>
        </p:nvSpPr>
        <p:spPr>
          <a:xfrm>
            <a:off x="-1270" y="4838700"/>
            <a:ext cx="9145270" cy="34290"/>
          </a:xfrm>
          <a:custGeom>
            <a:avLst/>
            <a:gdLst/>
            <a:ahLst/>
            <a:cxnLst/>
            <a:rect l="l" t="t" r="r" b="b"/>
            <a:pathLst>
              <a:path w="9145270" h="34289">
                <a:moveTo>
                  <a:pt x="0" y="34289"/>
                </a:moveTo>
                <a:lnTo>
                  <a:pt x="9145270" y="34289"/>
                </a:lnTo>
                <a:lnTo>
                  <a:pt x="9145270" y="0"/>
                </a:lnTo>
                <a:lnTo>
                  <a:pt x="0" y="0"/>
                </a:lnTo>
                <a:lnTo>
                  <a:pt x="0" y="34289"/>
                </a:lnTo>
                <a:close/>
              </a:path>
            </a:pathLst>
          </a:custGeom>
          <a:solidFill>
            <a:srgbClr val="3B788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2" name="object 142"/>
          <p:cNvSpPr/>
          <p:nvPr/>
        </p:nvSpPr>
        <p:spPr>
          <a:xfrm>
            <a:off x="-1270" y="4872990"/>
            <a:ext cx="9145270" cy="35560"/>
          </a:xfrm>
          <a:custGeom>
            <a:avLst/>
            <a:gdLst/>
            <a:ahLst/>
            <a:cxnLst/>
            <a:rect l="l" t="t" r="r" b="b"/>
            <a:pathLst>
              <a:path w="9145270" h="35560">
                <a:moveTo>
                  <a:pt x="0" y="35560"/>
                </a:moveTo>
                <a:lnTo>
                  <a:pt x="9145270" y="35560"/>
                </a:lnTo>
                <a:lnTo>
                  <a:pt x="9145270" y="0"/>
                </a:lnTo>
                <a:lnTo>
                  <a:pt x="0" y="0"/>
                </a:lnTo>
                <a:lnTo>
                  <a:pt x="0" y="35560"/>
                </a:lnTo>
                <a:close/>
              </a:path>
            </a:pathLst>
          </a:custGeom>
          <a:solidFill>
            <a:srgbClr val="3A778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3" name="object 143"/>
          <p:cNvSpPr/>
          <p:nvPr/>
        </p:nvSpPr>
        <p:spPr>
          <a:xfrm>
            <a:off x="-1270" y="4908550"/>
            <a:ext cx="9145270" cy="34290"/>
          </a:xfrm>
          <a:custGeom>
            <a:avLst/>
            <a:gdLst/>
            <a:ahLst/>
            <a:cxnLst/>
            <a:rect l="l" t="t" r="r" b="b"/>
            <a:pathLst>
              <a:path w="9145270" h="34289">
                <a:moveTo>
                  <a:pt x="0" y="34289"/>
                </a:moveTo>
                <a:lnTo>
                  <a:pt x="9145270" y="34289"/>
                </a:lnTo>
                <a:lnTo>
                  <a:pt x="9145270" y="0"/>
                </a:lnTo>
                <a:lnTo>
                  <a:pt x="0" y="0"/>
                </a:lnTo>
                <a:lnTo>
                  <a:pt x="0" y="34289"/>
                </a:lnTo>
                <a:close/>
              </a:path>
            </a:pathLst>
          </a:custGeom>
          <a:solidFill>
            <a:srgbClr val="3A768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4" name="object 144"/>
          <p:cNvSpPr/>
          <p:nvPr/>
        </p:nvSpPr>
        <p:spPr>
          <a:xfrm>
            <a:off x="-1270" y="4942840"/>
            <a:ext cx="9145270" cy="35560"/>
          </a:xfrm>
          <a:custGeom>
            <a:avLst/>
            <a:gdLst/>
            <a:ahLst/>
            <a:cxnLst/>
            <a:rect l="l" t="t" r="r" b="b"/>
            <a:pathLst>
              <a:path w="9145270" h="35560">
                <a:moveTo>
                  <a:pt x="0" y="35560"/>
                </a:moveTo>
                <a:lnTo>
                  <a:pt x="9145270" y="35560"/>
                </a:lnTo>
                <a:lnTo>
                  <a:pt x="9145270" y="0"/>
                </a:lnTo>
                <a:lnTo>
                  <a:pt x="0" y="0"/>
                </a:lnTo>
                <a:lnTo>
                  <a:pt x="0" y="35560"/>
                </a:lnTo>
                <a:close/>
              </a:path>
            </a:pathLst>
          </a:custGeom>
          <a:solidFill>
            <a:srgbClr val="39758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5" name="object 145"/>
          <p:cNvSpPr/>
          <p:nvPr/>
        </p:nvSpPr>
        <p:spPr>
          <a:xfrm>
            <a:off x="-1270" y="4978400"/>
            <a:ext cx="9145270" cy="34290"/>
          </a:xfrm>
          <a:custGeom>
            <a:avLst/>
            <a:gdLst/>
            <a:ahLst/>
            <a:cxnLst/>
            <a:rect l="l" t="t" r="r" b="b"/>
            <a:pathLst>
              <a:path w="9145270" h="34289">
                <a:moveTo>
                  <a:pt x="0" y="34289"/>
                </a:moveTo>
                <a:lnTo>
                  <a:pt x="9145270" y="34289"/>
                </a:lnTo>
                <a:lnTo>
                  <a:pt x="9145270" y="0"/>
                </a:lnTo>
                <a:lnTo>
                  <a:pt x="0" y="0"/>
                </a:lnTo>
                <a:lnTo>
                  <a:pt x="0" y="34289"/>
                </a:lnTo>
                <a:close/>
              </a:path>
            </a:pathLst>
          </a:custGeom>
          <a:solidFill>
            <a:srgbClr val="39758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6" name="object 146"/>
          <p:cNvSpPr/>
          <p:nvPr/>
        </p:nvSpPr>
        <p:spPr>
          <a:xfrm>
            <a:off x="-1270" y="5012690"/>
            <a:ext cx="9145270" cy="34290"/>
          </a:xfrm>
          <a:custGeom>
            <a:avLst/>
            <a:gdLst/>
            <a:ahLst/>
            <a:cxnLst/>
            <a:rect l="l" t="t" r="r" b="b"/>
            <a:pathLst>
              <a:path w="9145270" h="34289">
                <a:moveTo>
                  <a:pt x="0" y="34290"/>
                </a:moveTo>
                <a:lnTo>
                  <a:pt x="9145270" y="34290"/>
                </a:lnTo>
                <a:lnTo>
                  <a:pt x="9145270" y="0"/>
                </a:lnTo>
                <a:lnTo>
                  <a:pt x="0" y="0"/>
                </a:lnTo>
                <a:lnTo>
                  <a:pt x="0" y="34290"/>
                </a:lnTo>
                <a:close/>
              </a:path>
            </a:pathLst>
          </a:custGeom>
          <a:solidFill>
            <a:srgbClr val="39748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7" name="object 147"/>
          <p:cNvSpPr/>
          <p:nvPr/>
        </p:nvSpPr>
        <p:spPr>
          <a:xfrm>
            <a:off x="-1270" y="5046979"/>
            <a:ext cx="9145270" cy="35560"/>
          </a:xfrm>
          <a:custGeom>
            <a:avLst/>
            <a:gdLst/>
            <a:ahLst/>
            <a:cxnLst/>
            <a:rect l="l" t="t" r="r" b="b"/>
            <a:pathLst>
              <a:path w="9145270" h="35560">
                <a:moveTo>
                  <a:pt x="0" y="35559"/>
                </a:moveTo>
                <a:lnTo>
                  <a:pt x="9145270" y="35559"/>
                </a:lnTo>
                <a:lnTo>
                  <a:pt x="9145270" y="0"/>
                </a:lnTo>
                <a:lnTo>
                  <a:pt x="0" y="0"/>
                </a:lnTo>
                <a:lnTo>
                  <a:pt x="0" y="35559"/>
                </a:lnTo>
                <a:close/>
              </a:path>
            </a:pathLst>
          </a:custGeom>
          <a:solidFill>
            <a:srgbClr val="38738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8" name="object 148"/>
          <p:cNvSpPr/>
          <p:nvPr/>
        </p:nvSpPr>
        <p:spPr>
          <a:xfrm>
            <a:off x="-1270" y="5082540"/>
            <a:ext cx="9145270" cy="34290"/>
          </a:xfrm>
          <a:custGeom>
            <a:avLst/>
            <a:gdLst/>
            <a:ahLst/>
            <a:cxnLst/>
            <a:rect l="l" t="t" r="r" b="b"/>
            <a:pathLst>
              <a:path w="9145270" h="34289">
                <a:moveTo>
                  <a:pt x="0" y="34290"/>
                </a:moveTo>
                <a:lnTo>
                  <a:pt x="9145270" y="34290"/>
                </a:lnTo>
                <a:lnTo>
                  <a:pt x="9145270" y="0"/>
                </a:lnTo>
                <a:lnTo>
                  <a:pt x="0" y="0"/>
                </a:lnTo>
                <a:lnTo>
                  <a:pt x="0" y="34290"/>
                </a:lnTo>
                <a:close/>
              </a:path>
            </a:pathLst>
          </a:custGeom>
          <a:solidFill>
            <a:srgbClr val="38728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9" name="object 149"/>
          <p:cNvSpPr/>
          <p:nvPr/>
        </p:nvSpPr>
        <p:spPr>
          <a:xfrm>
            <a:off x="-1270" y="5116829"/>
            <a:ext cx="9145270" cy="35560"/>
          </a:xfrm>
          <a:custGeom>
            <a:avLst/>
            <a:gdLst/>
            <a:ahLst/>
            <a:cxnLst/>
            <a:rect l="l" t="t" r="r" b="b"/>
            <a:pathLst>
              <a:path w="9145270" h="35560">
                <a:moveTo>
                  <a:pt x="0" y="35559"/>
                </a:moveTo>
                <a:lnTo>
                  <a:pt x="9145270" y="35559"/>
                </a:lnTo>
                <a:lnTo>
                  <a:pt x="9145270" y="0"/>
                </a:lnTo>
                <a:lnTo>
                  <a:pt x="0" y="0"/>
                </a:lnTo>
                <a:lnTo>
                  <a:pt x="0" y="35559"/>
                </a:lnTo>
                <a:close/>
              </a:path>
            </a:pathLst>
          </a:custGeom>
          <a:solidFill>
            <a:srgbClr val="37718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0" name="object 150"/>
          <p:cNvSpPr/>
          <p:nvPr/>
        </p:nvSpPr>
        <p:spPr>
          <a:xfrm>
            <a:off x="-1270" y="5152390"/>
            <a:ext cx="9145270" cy="34290"/>
          </a:xfrm>
          <a:custGeom>
            <a:avLst/>
            <a:gdLst/>
            <a:ahLst/>
            <a:cxnLst/>
            <a:rect l="l" t="t" r="r" b="b"/>
            <a:pathLst>
              <a:path w="9145270" h="34289">
                <a:moveTo>
                  <a:pt x="0" y="34290"/>
                </a:moveTo>
                <a:lnTo>
                  <a:pt x="9145270" y="34290"/>
                </a:lnTo>
                <a:lnTo>
                  <a:pt x="9145270" y="0"/>
                </a:lnTo>
                <a:lnTo>
                  <a:pt x="0" y="0"/>
                </a:lnTo>
                <a:lnTo>
                  <a:pt x="0" y="34290"/>
                </a:lnTo>
                <a:close/>
              </a:path>
            </a:pathLst>
          </a:custGeom>
          <a:solidFill>
            <a:srgbClr val="37708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1" name="object 151"/>
          <p:cNvSpPr/>
          <p:nvPr/>
        </p:nvSpPr>
        <p:spPr>
          <a:xfrm>
            <a:off x="-1270" y="5186679"/>
            <a:ext cx="9145270" cy="35560"/>
          </a:xfrm>
          <a:custGeom>
            <a:avLst/>
            <a:gdLst/>
            <a:ahLst/>
            <a:cxnLst/>
            <a:rect l="l" t="t" r="r" b="b"/>
            <a:pathLst>
              <a:path w="9145270" h="35560">
                <a:moveTo>
                  <a:pt x="0" y="35559"/>
                </a:moveTo>
                <a:lnTo>
                  <a:pt x="9145270" y="35559"/>
                </a:lnTo>
                <a:lnTo>
                  <a:pt x="9145270" y="0"/>
                </a:lnTo>
                <a:lnTo>
                  <a:pt x="0" y="0"/>
                </a:lnTo>
                <a:lnTo>
                  <a:pt x="0" y="35559"/>
                </a:lnTo>
                <a:close/>
              </a:path>
            </a:pathLst>
          </a:custGeom>
          <a:solidFill>
            <a:srgbClr val="366F8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2" name="object 152"/>
          <p:cNvSpPr/>
          <p:nvPr/>
        </p:nvSpPr>
        <p:spPr>
          <a:xfrm>
            <a:off x="-1270" y="5222240"/>
            <a:ext cx="9145270" cy="34290"/>
          </a:xfrm>
          <a:custGeom>
            <a:avLst/>
            <a:gdLst/>
            <a:ahLst/>
            <a:cxnLst/>
            <a:rect l="l" t="t" r="r" b="b"/>
            <a:pathLst>
              <a:path w="9145270" h="34289">
                <a:moveTo>
                  <a:pt x="0" y="34290"/>
                </a:moveTo>
                <a:lnTo>
                  <a:pt x="9145270" y="34290"/>
                </a:lnTo>
                <a:lnTo>
                  <a:pt x="9145270" y="0"/>
                </a:lnTo>
                <a:lnTo>
                  <a:pt x="0" y="0"/>
                </a:lnTo>
                <a:lnTo>
                  <a:pt x="0" y="34290"/>
                </a:lnTo>
                <a:close/>
              </a:path>
            </a:pathLst>
          </a:custGeom>
          <a:solidFill>
            <a:srgbClr val="366F8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3" name="object 153"/>
          <p:cNvSpPr/>
          <p:nvPr/>
        </p:nvSpPr>
        <p:spPr>
          <a:xfrm>
            <a:off x="-1270" y="5256529"/>
            <a:ext cx="9145270" cy="34290"/>
          </a:xfrm>
          <a:custGeom>
            <a:avLst/>
            <a:gdLst/>
            <a:ahLst/>
            <a:cxnLst/>
            <a:rect l="l" t="t" r="r" b="b"/>
            <a:pathLst>
              <a:path w="9145270" h="34289">
                <a:moveTo>
                  <a:pt x="0" y="34290"/>
                </a:moveTo>
                <a:lnTo>
                  <a:pt x="9145270" y="34290"/>
                </a:lnTo>
                <a:lnTo>
                  <a:pt x="9145270" y="0"/>
                </a:lnTo>
                <a:lnTo>
                  <a:pt x="0" y="0"/>
                </a:lnTo>
                <a:lnTo>
                  <a:pt x="0" y="34290"/>
                </a:lnTo>
                <a:close/>
              </a:path>
            </a:pathLst>
          </a:custGeom>
          <a:solidFill>
            <a:srgbClr val="366E7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4" name="object 154"/>
          <p:cNvSpPr/>
          <p:nvPr/>
        </p:nvSpPr>
        <p:spPr>
          <a:xfrm>
            <a:off x="-1270" y="5290820"/>
            <a:ext cx="9145270" cy="35560"/>
          </a:xfrm>
          <a:custGeom>
            <a:avLst/>
            <a:gdLst/>
            <a:ahLst/>
            <a:cxnLst/>
            <a:rect l="l" t="t" r="r" b="b"/>
            <a:pathLst>
              <a:path w="9145270" h="35560">
                <a:moveTo>
                  <a:pt x="0" y="35559"/>
                </a:moveTo>
                <a:lnTo>
                  <a:pt x="9145270" y="35559"/>
                </a:lnTo>
                <a:lnTo>
                  <a:pt x="9145270" y="0"/>
                </a:lnTo>
                <a:lnTo>
                  <a:pt x="0" y="0"/>
                </a:lnTo>
                <a:lnTo>
                  <a:pt x="0" y="35559"/>
                </a:lnTo>
                <a:close/>
              </a:path>
            </a:pathLst>
          </a:custGeom>
          <a:solidFill>
            <a:srgbClr val="356D7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5" name="object 155"/>
          <p:cNvSpPr/>
          <p:nvPr/>
        </p:nvSpPr>
        <p:spPr>
          <a:xfrm>
            <a:off x="-1270" y="5326379"/>
            <a:ext cx="9145270" cy="34290"/>
          </a:xfrm>
          <a:custGeom>
            <a:avLst/>
            <a:gdLst/>
            <a:ahLst/>
            <a:cxnLst/>
            <a:rect l="l" t="t" r="r" b="b"/>
            <a:pathLst>
              <a:path w="9145270" h="34289">
                <a:moveTo>
                  <a:pt x="0" y="34290"/>
                </a:moveTo>
                <a:lnTo>
                  <a:pt x="9145270" y="34290"/>
                </a:lnTo>
                <a:lnTo>
                  <a:pt x="9145270" y="0"/>
                </a:lnTo>
                <a:lnTo>
                  <a:pt x="0" y="0"/>
                </a:lnTo>
                <a:lnTo>
                  <a:pt x="0" y="34290"/>
                </a:lnTo>
                <a:close/>
              </a:path>
            </a:pathLst>
          </a:custGeom>
          <a:solidFill>
            <a:srgbClr val="356C7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6" name="object 156"/>
          <p:cNvSpPr/>
          <p:nvPr/>
        </p:nvSpPr>
        <p:spPr>
          <a:xfrm>
            <a:off x="-1270" y="5360670"/>
            <a:ext cx="9145270" cy="35560"/>
          </a:xfrm>
          <a:custGeom>
            <a:avLst/>
            <a:gdLst/>
            <a:ahLst/>
            <a:cxnLst/>
            <a:rect l="l" t="t" r="r" b="b"/>
            <a:pathLst>
              <a:path w="9145270" h="35560">
                <a:moveTo>
                  <a:pt x="0" y="35559"/>
                </a:moveTo>
                <a:lnTo>
                  <a:pt x="9145270" y="35559"/>
                </a:lnTo>
                <a:lnTo>
                  <a:pt x="9145270" y="0"/>
                </a:lnTo>
                <a:lnTo>
                  <a:pt x="0" y="0"/>
                </a:lnTo>
                <a:lnTo>
                  <a:pt x="0" y="35559"/>
                </a:lnTo>
                <a:close/>
              </a:path>
            </a:pathLst>
          </a:custGeom>
          <a:solidFill>
            <a:srgbClr val="346B7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7" name="object 157"/>
          <p:cNvSpPr/>
          <p:nvPr/>
        </p:nvSpPr>
        <p:spPr>
          <a:xfrm>
            <a:off x="-1270" y="5396229"/>
            <a:ext cx="9145270" cy="34290"/>
          </a:xfrm>
          <a:custGeom>
            <a:avLst/>
            <a:gdLst/>
            <a:ahLst/>
            <a:cxnLst/>
            <a:rect l="l" t="t" r="r" b="b"/>
            <a:pathLst>
              <a:path w="9145270" h="34289">
                <a:moveTo>
                  <a:pt x="0" y="34290"/>
                </a:moveTo>
                <a:lnTo>
                  <a:pt x="9145270" y="34290"/>
                </a:lnTo>
                <a:lnTo>
                  <a:pt x="9145270" y="0"/>
                </a:lnTo>
                <a:lnTo>
                  <a:pt x="0" y="0"/>
                </a:lnTo>
                <a:lnTo>
                  <a:pt x="0" y="34290"/>
                </a:lnTo>
                <a:close/>
              </a:path>
            </a:pathLst>
          </a:custGeom>
          <a:solidFill>
            <a:srgbClr val="346A7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8" name="object 158"/>
          <p:cNvSpPr/>
          <p:nvPr/>
        </p:nvSpPr>
        <p:spPr>
          <a:xfrm>
            <a:off x="-1270" y="5430520"/>
            <a:ext cx="9145270" cy="35560"/>
          </a:xfrm>
          <a:custGeom>
            <a:avLst/>
            <a:gdLst/>
            <a:ahLst/>
            <a:cxnLst/>
            <a:rect l="l" t="t" r="r" b="b"/>
            <a:pathLst>
              <a:path w="9145270" h="35560">
                <a:moveTo>
                  <a:pt x="0" y="35559"/>
                </a:moveTo>
                <a:lnTo>
                  <a:pt x="9145270" y="35559"/>
                </a:lnTo>
                <a:lnTo>
                  <a:pt x="9145270" y="0"/>
                </a:lnTo>
                <a:lnTo>
                  <a:pt x="0" y="0"/>
                </a:lnTo>
                <a:lnTo>
                  <a:pt x="0" y="35559"/>
                </a:lnTo>
                <a:close/>
              </a:path>
            </a:pathLst>
          </a:custGeom>
          <a:solidFill>
            <a:srgbClr val="346A7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9" name="object 159"/>
          <p:cNvSpPr/>
          <p:nvPr/>
        </p:nvSpPr>
        <p:spPr>
          <a:xfrm>
            <a:off x="-1270" y="5466079"/>
            <a:ext cx="9145270" cy="34290"/>
          </a:xfrm>
          <a:custGeom>
            <a:avLst/>
            <a:gdLst/>
            <a:ahLst/>
            <a:cxnLst/>
            <a:rect l="l" t="t" r="r" b="b"/>
            <a:pathLst>
              <a:path w="9145270" h="34289">
                <a:moveTo>
                  <a:pt x="0" y="34290"/>
                </a:moveTo>
                <a:lnTo>
                  <a:pt x="9145270" y="34290"/>
                </a:lnTo>
                <a:lnTo>
                  <a:pt x="9145270" y="0"/>
                </a:lnTo>
                <a:lnTo>
                  <a:pt x="0" y="0"/>
                </a:lnTo>
                <a:lnTo>
                  <a:pt x="0" y="34290"/>
                </a:lnTo>
                <a:close/>
              </a:path>
            </a:pathLst>
          </a:custGeom>
          <a:solidFill>
            <a:srgbClr val="33697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0" name="object 160"/>
          <p:cNvSpPr/>
          <p:nvPr/>
        </p:nvSpPr>
        <p:spPr>
          <a:xfrm>
            <a:off x="-1270" y="5500370"/>
            <a:ext cx="9145270" cy="34290"/>
          </a:xfrm>
          <a:custGeom>
            <a:avLst/>
            <a:gdLst/>
            <a:ahLst/>
            <a:cxnLst/>
            <a:rect l="l" t="t" r="r" b="b"/>
            <a:pathLst>
              <a:path w="9145270" h="34289">
                <a:moveTo>
                  <a:pt x="0" y="34289"/>
                </a:moveTo>
                <a:lnTo>
                  <a:pt x="9145270" y="34289"/>
                </a:lnTo>
                <a:lnTo>
                  <a:pt x="9145270" y="0"/>
                </a:lnTo>
                <a:lnTo>
                  <a:pt x="0" y="0"/>
                </a:lnTo>
                <a:lnTo>
                  <a:pt x="0" y="34289"/>
                </a:lnTo>
                <a:close/>
              </a:path>
            </a:pathLst>
          </a:custGeom>
          <a:solidFill>
            <a:srgbClr val="33687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1" name="object 161"/>
          <p:cNvSpPr/>
          <p:nvPr/>
        </p:nvSpPr>
        <p:spPr>
          <a:xfrm>
            <a:off x="-1270" y="5534659"/>
            <a:ext cx="9145270" cy="35560"/>
          </a:xfrm>
          <a:custGeom>
            <a:avLst/>
            <a:gdLst/>
            <a:ahLst/>
            <a:cxnLst/>
            <a:rect l="l" t="t" r="r" b="b"/>
            <a:pathLst>
              <a:path w="9145270" h="35560">
                <a:moveTo>
                  <a:pt x="0" y="35560"/>
                </a:moveTo>
                <a:lnTo>
                  <a:pt x="9145270" y="35560"/>
                </a:lnTo>
                <a:lnTo>
                  <a:pt x="9145270" y="0"/>
                </a:lnTo>
                <a:lnTo>
                  <a:pt x="0" y="0"/>
                </a:lnTo>
                <a:lnTo>
                  <a:pt x="0" y="35560"/>
                </a:lnTo>
                <a:close/>
              </a:path>
            </a:pathLst>
          </a:custGeom>
          <a:solidFill>
            <a:srgbClr val="33677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2" name="object 162"/>
          <p:cNvSpPr/>
          <p:nvPr/>
        </p:nvSpPr>
        <p:spPr>
          <a:xfrm>
            <a:off x="-1270" y="5570220"/>
            <a:ext cx="9145270" cy="34290"/>
          </a:xfrm>
          <a:custGeom>
            <a:avLst/>
            <a:gdLst/>
            <a:ahLst/>
            <a:cxnLst/>
            <a:rect l="l" t="t" r="r" b="b"/>
            <a:pathLst>
              <a:path w="9145270" h="34289">
                <a:moveTo>
                  <a:pt x="0" y="34289"/>
                </a:moveTo>
                <a:lnTo>
                  <a:pt x="9145270" y="34289"/>
                </a:lnTo>
                <a:lnTo>
                  <a:pt x="9145270" y="0"/>
                </a:lnTo>
                <a:lnTo>
                  <a:pt x="0" y="0"/>
                </a:lnTo>
                <a:lnTo>
                  <a:pt x="0" y="34289"/>
                </a:lnTo>
                <a:close/>
              </a:path>
            </a:pathLst>
          </a:custGeom>
          <a:solidFill>
            <a:srgbClr val="33667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3" name="object 163"/>
          <p:cNvSpPr/>
          <p:nvPr/>
        </p:nvSpPr>
        <p:spPr>
          <a:xfrm>
            <a:off x="-1270" y="5604509"/>
            <a:ext cx="9145270" cy="34290"/>
          </a:xfrm>
          <a:custGeom>
            <a:avLst/>
            <a:gdLst/>
            <a:ahLst/>
            <a:cxnLst/>
            <a:rect l="l" t="t" r="r" b="b"/>
            <a:pathLst>
              <a:path w="9145270" h="34289">
                <a:moveTo>
                  <a:pt x="0" y="34289"/>
                </a:moveTo>
                <a:lnTo>
                  <a:pt x="9145270" y="34289"/>
                </a:lnTo>
                <a:lnTo>
                  <a:pt x="9145270" y="0"/>
                </a:lnTo>
                <a:lnTo>
                  <a:pt x="0" y="0"/>
                </a:lnTo>
                <a:lnTo>
                  <a:pt x="0" y="34289"/>
                </a:lnTo>
                <a:close/>
              </a:path>
            </a:pathLst>
          </a:custGeom>
          <a:solidFill>
            <a:srgbClr val="33667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4" name="object 164"/>
          <p:cNvSpPr/>
          <p:nvPr/>
        </p:nvSpPr>
        <p:spPr>
          <a:xfrm>
            <a:off x="-1270" y="5638800"/>
            <a:ext cx="9145270" cy="35560"/>
          </a:xfrm>
          <a:custGeom>
            <a:avLst/>
            <a:gdLst/>
            <a:ahLst/>
            <a:cxnLst/>
            <a:rect l="l" t="t" r="r" b="b"/>
            <a:pathLst>
              <a:path w="9145270" h="35560">
                <a:moveTo>
                  <a:pt x="0" y="35560"/>
                </a:moveTo>
                <a:lnTo>
                  <a:pt x="9145270" y="35560"/>
                </a:lnTo>
                <a:lnTo>
                  <a:pt x="9145270" y="0"/>
                </a:lnTo>
                <a:lnTo>
                  <a:pt x="0" y="0"/>
                </a:lnTo>
                <a:lnTo>
                  <a:pt x="0" y="35560"/>
                </a:lnTo>
                <a:close/>
              </a:path>
            </a:pathLst>
          </a:custGeom>
          <a:solidFill>
            <a:srgbClr val="31647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5" name="object 165"/>
          <p:cNvSpPr/>
          <p:nvPr/>
        </p:nvSpPr>
        <p:spPr>
          <a:xfrm>
            <a:off x="-1270" y="5674359"/>
            <a:ext cx="9145270" cy="34290"/>
          </a:xfrm>
          <a:custGeom>
            <a:avLst/>
            <a:gdLst/>
            <a:ahLst/>
            <a:cxnLst/>
            <a:rect l="l" t="t" r="r" b="b"/>
            <a:pathLst>
              <a:path w="9145270" h="34289">
                <a:moveTo>
                  <a:pt x="0" y="34289"/>
                </a:moveTo>
                <a:lnTo>
                  <a:pt x="9145270" y="34289"/>
                </a:lnTo>
                <a:lnTo>
                  <a:pt x="9145270" y="0"/>
                </a:lnTo>
                <a:lnTo>
                  <a:pt x="0" y="0"/>
                </a:lnTo>
                <a:lnTo>
                  <a:pt x="0" y="34289"/>
                </a:lnTo>
                <a:close/>
              </a:path>
            </a:pathLst>
          </a:custGeom>
          <a:solidFill>
            <a:srgbClr val="31647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6" name="object 166"/>
          <p:cNvSpPr/>
          <p:nvPr/>
        </p:nvSpPr>
        <p:spPr>
          <a:xfrm>
            <a:off x="-1270" y="5708650"/>
            <a:ext cx="9145270" cy="35560"/>
          </a:xfrm>
          <a:custGeom>
            <a:avLst/>
            <a:gdLst/>
            <a:ahLst/>
            <a:cxnLst/>
            <a:rect l="l" t="t" r="r" b="b"/>
            <a:pathLst>
              <a:path w="9145270" h="35560">
                <a:moveTo>
                  <a:pt x="0" y="35560"/>
                </a:moveTo>
                <a:lnTo>
                  <a:pt x="9145270" y="35560"/>
                </a:lnTo>
                <a:lnTo>
                  <a:pt x="9145270" y="0"/>
                </a:lnTo>
                <a:lnTo>
                  <a:pt x="0" y="0"/>
                </a:lnTo>
                <a:lnTo>
                  <a:pt x="0" y="35560"/>
                </a:lnTo>
                <a:close/>
              </a:path>
            </a:pathLst>
          </a:custGeom>
          <a:solidFill>
            <a:srgbClr val="30637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7" name="object 167"/>
          <p:cNvSpPr/>
          <p:nvPr/>
        </p:nvSpPr>
        <p:spPr>
          <a:xfrm>
            <a:off x="-1270" y="5744209"/>
            <a:ext cx="9145270" cy="34290"/>
          </a:xfrm>
          <a:custGeom>
            <a:avLst/>
            <a:gdLst/>
            <a:ahLst/>
            <a:cxnLst/>
            <a:rect l="l" t="t" r="r" b="b"/>
            <a:pathLst>
              <a:path w="9145270" h="34289">
                <a:moveTo>
                  <a:pt x="0" y="34289"/>
                </a:moveTo>
                <a:lnTo>
                  <a:pt x="9145270" y="34289"/>
                </a:lnTo>
                <a:lnTo>
                  <a:pt x="9145270" y="0"/>
                </a:lnTo>
                <a:lnTo>
                  <a:pt x="0" y="0"/>
                </a:lnTo>
                <a:lnTo>
                  <a:pt x="0" y="34289"/>
                </a:lnTo>
                <a:close/>
              </a:path>
            </a:pathLst>
          </a:custGeom>
          <a:solidFill>
            <a:srgbClr val="30627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8" name="object 168"/>
          <p:cNvSpPr/>
          <p:nvPr/>
        </p:nvSpPr>
        <p:spPr>
          <a:xfrm>
            <a:off x="-1270" y="5778500"/>
            <a:ext cx="9145270" cy="35560"/>
          </a:xfrm>
          <a:custGeom>
            <a:avLst/>
            <a:gdLst/>
            <a:ahLst/>
            <a:cxnLst/>
            <a:rect l="l" t="t" r="r" b="b"/>
            <a:pathLst>
              <a:path w="9145270" h="35560">
                <a:moveTo>
                  <a:pt x="0" y="35560"/>
                </a:moveTo>
                <a:lnTo>
                  <a:pt x="9145270" y="35560"/>
                </a:lnTo>
                <a:lnTo>
                  <a:pt x="9145270" y="0"/>
                </a:lnTo>
                <a:lnTo>
                  <a:pt x="0" y="0"/>
                </a:lnTo>
                <a:lnTo>
                  <a:pt x="0" y="35560"/>
                </a:lnTo>
                <a:close/>
              </a:path>
            </a:pathLst>
          </a:custGeom>
          <a:solidFill>
            <a:srgbClr val="2F617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9" name="object 169"/>
          <p:cNvSpPr/>
          <p:nvPr/>
        </p:nvSpPr>
        <p:spPr>
          <a:xfrm>
            <a:off x="-1270" y="5814059"/>
            <a:ext cx="9145270" cy="34290"/>
          </a:xfrm>
          <a:custGeom>
            <a:avLst/>
            <a:gdLst/>
            <a:ahLst/>
            <a:cxnLst/>
            <a:rect l="l" t="t" r="r" b="b"/>
            <a:pathLst>
              <a:path w="9145270" h="34289">
                <a:moveTo>
                  <a:pt x="0" y="34289"/>
                </a:moveTo>
                <a:lnTo>
                  <a:pt x="9145270" y="34289"/>
                </a:lnTo>
                <a:lnTo>
                  <a:pt x="9145270" y="0"/>
                </a:lnTo>
                <a:lnTo>
                  <a:pt x="0" y="0"/>
                </a:lnTo>
                <a:lnTo>
                  <a:pt x="0" y="34289"/>
                </a:lnTo>
                <a:close/>
              </a:path>
            </a:pathLst>
          </a:custGeom>
          <a:solidFill>
            <a:srgbClr val="2F607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0" name="object 170"/>
          <p:cNvSpPr/>
          <p:nvPr/>
        </p:nvSpPr>
        <p:spPr>
          <a:xfrm>
            <a:off x="-1270" y="5848350"/>
            <a:ext cx="9145270" cy="34290"/>
          </a:xfrm>
          <a:custGeom>
            <a:avLst/>
            <a:gdLst/>
            <a:ahLst/>
            <a:cxnLst/>
            <a:rect l="l" t="t" r="r" b="b"/>
            <a:pathLst>
              <a:path w="9145270" h="34289">
                <a:moveTo>
                  <a:pt x="0" y="34289"/>
                </a:moveTo>
                <a:lnTo>
                  <a:pt x="9145270" y="34289"/>
                </a:lnTo>
                <a:lnTo>
                  <a:pt x="9145270" y="0"/>
                </a:lnTo>
                <a:lnTo>
                  <a:pt x="0" y="0"/>
                </a:lnTo>
                <a:lnTo>
                  <a:pt x="0" y="34289"/>
                </a:lnTo>
                <a:close/>
              </a:path>
            </a:pathLst>
          </a:custGeom>
          <a:solidFill>
            <a:srgbClr val="2F5F6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1" name="object 171"/>
          <p:cNvSpPr/>
          <p:nvPr/>
        </p:nvSpPr>
        <p:spPr>
          <a:xfrm>
            <a:off x="-1270" y="5882640"/>
            <a:ext cx="9145270" cy="35560"/>
          </a:xfrm>
          <a:custGeom>
            <a:avLst/>
            <a:gdLst/>
            <a:ahLst/>
            <a:cxnLst/>
            <a:rect l="l" t="t" r="r" b="b"/>
            <a:pathLst>
              <a:path w="9145270" h="35560">
                <a:moveTo>
                  <a:pt x="0" y="35560"/>
                </a:moveTo>
                <a:lnTo>
                  <a:pt x="9145270" y="35560"/>
                </a:lnTo>
                <a:lnTo>
                  <a:pt x="9145270" y="0"/>
                </a:lnTo>
                <a:lnTo>
                  <a:pt x="0" y="0"/>
                </a:lnTo>
                <a:lnTo>
                  <a:pt x="0" y="35560"/>
                </a:lnTo>
                <a:close/>
              </a:path>
            </a:pathLst>
          </a:custGeom>
          <a:solidFill>
            <a:srgbClr val="2E5F6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2" name="object 172"/>
          <p:cNvSpPr/>
          <p:nvPr/>
        </p:nvSpPr>
        <p:spPr>
          <a:xfrm>
            <a:off x="-1270" y="5918200"/>
            <a:ext cx="9145270" cy="34290"/>
          </a:xfrm>
          <a:custGeom>
            <a:avLst/>
            <a:gdLst/>
            <a:ahLst/>
            <a:cxnLst/>
            <a:rect l="l" t="t" r="r" b="b"/>
            <a:pathLst>
              <a:path w="9145270" h="34289">
                <a:moveTo>
                  <a:pt x="0" y="34289"/>
                </a:moveTo>
                <a:lnTo>
                  <a:pt x="9145270" y="34289"/>
                </a:lnTo>
                <a:lnTo>
                  <a:pt x="9145270" y="0"/>
                </a:lnTo>
                <a:lnTo>
                  <a:pt x="0" y="0"/>
                </a:lnTo>
                <a:lnTo>
                  <a:pt x="0" y="34289"/>
                </a:lnTo>
                <a:close/>
              </a:path>
            </a:pathLst>
          </a:custGeom>
          <a:solidFill>
            <a:srgbClr val="2E5E6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3" name="object 173"/>
          <p:cNvSpPr/>
          <p:nvPr/>
        </p:nvSpPr>
        <p:spPr>
          <a:xfrm>
            <a:off x="-1270" y="5952490"/>
            <a:ext cx="9145270" cy="35560"/>
          </a:xfrm>
          <a:custGeom>
            <a:avLst/>
            <a:gdLst/>
            <a:ahLst/>
            <a:cxnLst/>
            <a:rect l="l" t="t" r="r" b="b"/>
            <a:pathLst>
              <a:path w="9145270" h="35560">
                <a:moveTo>
                  <a:pt x="0" y="35560"/>
                </a:moveTo>
                <a:lnTo>
                  <a:pt x="9145270" y="35560"/>
                </a:lnTo>
                <a:lnTo>
                  <a:pt x="9145270" y="0"/>
                </a:lnTo>
                <a:lnTo>
                  <a:pt x="0" y="0"/>
                </a:lnTo>
                <a:lnTo>
                  <a:pt x="0" y="35560"/>
                </a:lnTo>
                <a:close/>
              </a:path>
            </a:pathLst>
          </a:custGeom>
          <a:solidFill>
            <a:srgbClr val="2D5D6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4" name="object 174"/>
          <p:cNvSpPr/>
          <p:nvPr/>
        </p:nvSpPr>
        <p:spPr>
          <a:xfrm>
            <a:off x="-1270" y="5988050"/>
            <a:ext cx="9145270" cy="34290"/>
          </a:xfrm>
          <a:custGeom>
            <a:avLst/>
            <a:gdLst/>
            <a:ahLst/>
            <a:cxnLst/>
            <a:rect l="l" t="t" r="r" b="b"/>
            <a:pathLst>
              <a:path w="9145270" h="34289">
                <a:moveTo>
                  <a:pt x="0" y="34289"/>
                </a:moveTo>
                <a:lnTo>
                  <a:pt x="9145270" y="34289"/>
                </a:lnTo>
                <a:lnTo>
                  <a:pt x="9145270" y="0"/>
                </a:lnTo>
                <a:lnTo>
                  <a:pt x="0" y="0"/>
                </a:lnTo>
                <a:lnTo>
                  <a:pt x="0" y="34289"/>
                </a:lnTo>
                <a:close/>
              </a:path>
            </a:pathLst>
          </a:custGeom>
          <a:solidFill>
            <a:srgbClr val="2D5C6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5" name="object 175"/>
          <p:cNvSpPr/>
          <p:nvPr/>
        </p:nvSpPr>
        <p:spPr>
          <a:xfrm>
            <a:off x="-1270" y="6022340"/>
            <a:ext cx="9145270" cy="35560"/>
          </a:xfrm>
          <a:custGeom>
            <a:avLst/>
            <a:gdLst/>
            <a:ahLst/>
            <a:cxnLst/>
            <a:rect l="l" t="t" r="r" b="b"/>
            <a:pathLst>
              <a:path w="9145270" h="35560">
                <a:moveTo>
                  <a:pt x="0" y="35560"/>
                </a:moveTo>
                <a:lnTo>
                  <a:pt x="9145270" y="35560"/>
                </a:lnTo>
                <a:lnTo>
                  <a:pt x="9145270" y="0"/>
                </a:lnTo>
                <a:lnTo>
                  <a:pt x="0" y="0"/>
                </a:lnTo>
                <a:lnTo>
                  <a:pt x="0" y="35560"/>
                </a:lnTo>
                <a:close/>
              </a:path>
            </a:pathLst>
          </a:custGeom>
          <a:solidFill>
            <a:srgbClr val="2D5B6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6" name="object 176"/>
          <p:cNvSpPr/>
          <p:nvPr/>
        </p:nvSpPr>
        <p:spPr>
          <a:xfrm>
            <a:off x="-1270" y="6057900"/>
            <a:ext cx="9145270" cy="34290"/>
          </a:xfrm>
          <a:custGeom>
            <a:avLst/>
            <a:gdLst/>
            <a:ahLst/>
            <a:cxnLst/>
            <a:rect l="l" t="t" r="r" b="b"/>
            <a:pathLst>
              <a:path w="9145270" h="34289">
                <a:moveTo>
                  <a:pt x="0" y="34290"/>
                </a:moveTo>
                <a:lnTo>
                  <a:pt x="9145270" y="34290"/>
                </a:lnTo>
                <a:lnTo>
                  <a:pt x="9145270" y="0"/>
                </a:lnTo>
                <a:lnTo>
                  <a:pt x="0" y="0"/>
                </a:lnTo>
                <a:lnTo>
                  <a:pt x="0" y="34290"/>
                </a:lnTo>
                <a:close/>
              </a:path>
            </a:pathLst>
          </a:custGeom>
          <a:solidFill>
            <a:srgbClr val="2C5A6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7" name="object 177"/>
          <p:cNvSpPr/>
          <p:nvPr/>
        </p:nvSpPr>
        <p:spPr>
          <a:xfrm>
            <a:off x="-1270" y="6092190"/>
            <a:ext cx="9145270" cy="34290"/>
          </a:xfrm>
          <a:custGeom>
            <a:avLst/>
            <a:gdLst/>
            <a:ahLst/>
            <a:cxnLst/>
            <a:rect l="l" t="t" r="r" b="b"/>
            <a:pathLst>
              <a:path w="9145270" h="34289">
                <a:moveTo>
                  <a:pt x="0" y="34290"/>
                </a:moveTo>
                <a:lnTo>
                  <a:pt x="9145270" y="34290"/>
                </a:lnTo>
                <a:lnTo>
                  <a:pt x="9145270" y="0"/>
                </a:lnTo>
                <a:lnTo>
                  <a:pt x="0" y="0"/>
                </a:lnTo>
                <a:lnTo>
                  <a:pt x="0" y="34290"/>
                </a:lnTo>
                <a:close/>
              </a:path>
            </a:pathLst>
          </a:custGeom>
          <a:solidFill>
            <a:srgbClr val="2C596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8" name="object 178"/>
          <p:cNvSpPr/>
          <p:nvPr/>
        </p:nvSpPr>
        <p:spPr>
          <a:xfrm>
            <a:off x="-1270" y="6126479"/>
            <a:ext cx="9145270" cy="35560"/>
          </a:xfrm>
          <a:custGeom>
            <a:avLst/>
            <a:gdLst/>
            <a:ahLst/>
            <a:cxnLst/>
            <a:rect l="l" t="t" r="r" b="b"/>
            <a:pathLst>
              <a:path w="9145270" h="35560">
                <a:moveTo>
                  <a:pt x="0" y="35560"/>
                </a:moveTo>
                <a:lnTo>
                  <a:pt x="9145270" y="35560"/>
                </a:lnTo>
                <a:lnTo>
                  <a:pt x="9145270" y="0"/>
                </a:lnTo>
                <a:lnTo>
                  <a:pt x="0" y="0"/>
                </a:lnTo>
                <a:lnTo>
                  <a:pt x="0" y="35560"/>
                </a:lnTo>
                <a:close/>
              </a:path>
            </a:pathLst>
          </a:custGeom>
          <a:solidFill>
            <a:srgbClr val="2B596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9" name="object 179"/>
          <p:cNvSpPr/>
          <p:nvPr/>
        </p:nvSpPr>
        <p:spPr>
          <a:xfrm>
            <a:off x="-1270" y="6162040"/>
            <a:ext cx="9145270" cy="34290"/>
          </a:xfrm>
          <a:custGeom>
            <a:avLst/>
            <a:gdLst/>
            <a:ahLst/>
            <a:cxnLst/>
            <a:rect l="l" t="t" r="r" b="b"/>
            <a:pathLst>
              <a:path w="9145270" h="34289">
                <a:moveTo>
                  <a:pt x="0" y="34290"/>
                </a:moveTo>
                <a:lnTo>
                  <a:pt x="9145270" y="34290"/>
                </a:lnTo>
                <a:lnTo>
                  <a:pt x="9145270" y="0"/>
                </a:lnTo>
                <a:lnTo>
                  <a:pt x="0" y="0"/>
                </a:lnTo>
                <a:lnTo>
                  <a:pt x="0" y="34290"/>
                </a:lnTo>
                <a:close/>
              </a:path>
            </a:pathLst>
          </a:custGeom>
          <a:solidFill>
            <a:srgbClr val="2B586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0" name="object 180"/>
          <p:cNvSpPr/>
          <p:nvPr/>
        </p:nvSpPr>
        <p:spPr>
          <a:xfrm>
            <a:off x="-1270" y="6196329"/>
            <a:ext cx="9145270" cy="35560"/>
          </a:xfrm>
          <a:custGeom>
            <a:avLst/>
            <a:gdLst/>
            <a:ahLst/>
            <a:cxnLst/>
            <a:rect l="l" t="t" r="r" b="b"/>
            <a:pathLst>
              <a:path w="9145270" h="35560">
                <a:moveTo>
                  <a:pt x="0" y="35560"/>
                </a:moveTo>
                <a:lnTo>
                  <a:pt x="9145270" y="35560"/>
                </a:lnTo>
                <a:lnTo>
                  <a:pt x="9145270" y="0"/>
                </a:lnTo>
                <a:lnTo>
                  <a:pt x="0" y="0"/>
                </a:lnTo>
                <a:lnTo>
                  <a:pt x="0" y="35560"/>
                </a:lnTo>
                <a:close/>
              </a:path>
            </a:pathLst>
          </a:custGeom>
          <a:solidFill>
            <a:srgbClr val="2B576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1" name="object 181"/>
          <p:cNvSpPr/>
          <p:nvPr/>
        </p:nvSpPr>
        <p:spPr>
          <a:xfrm>
            <a:off x="-1270" y="6231890"/>
            <a:ext cx="9145270" cy="34290"/>
          </a:xfrm>
          <a:custGeom>
            <a:avLst/>
            <a:gdLst/>
            <a:ahLst/>
            <a:cxnLst/>
            <a:rect l="l" t="t" r="r" b="b"/>
            <a:pathLst>
              <a:path w="9145270" h="34289">
                <a:moveTo>
                  <a:pt x="0" y="34290"/>
                </a:moveTo>
                <a:lnTo>
                  <a:pt x="9145270" y="34290"/>
                </a:lnTo>
                <a:lnTo>
                  <a:pt x="9145270" y="0"/>
                </a:lnTo>
                <a:lnTo>
                  <a:pt x="0" y="0"/>
                </a:lnTo>
                <a:lnTo>
                  <a:pt x="0" y="34290"/>
                </a:lnTo>
                <a:close/>
              </a:path>
            </a:pathLst>
          </a:custGeom>
          <a:solidFill>
            <a:srgbClr val="2A566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2" name="object 182"/>
          <p:cNvSpPr/>
          <p:nvPr/>
        </p:nvSpPr>
        <p:spPr>
          <a:xfrm>
            <a:off x="-1270" y="6266179"/>
            <a:ext cx="9145270" cy="34290"/>
          </a:xfrm>
          <a:custGeom>
            <a:avLst/>
            <a:gdLst/>
            <a:ahLst/>
            <a:cxnLst/>
            <a:rect l="l" t="t" r="r" b="b"/>
            <a:pathLst>
              <a:path w="9145270" h="34289">
                <a:moveTo>
                  <a:pt x="0" y="34290"/>
                </a:moveTo>
                <a:lnTo>
                  <a:pt x="9145270" y="34290"/>
                </a:lnTo>
                <a:lnTo>
                  <a:pt x="9145270" y="0"/>
                </a:lnTo>
                <a:lnTo>
                  <a:pt x="0" y="0"/>
                </a:lnTo>
                <a:lnTo>
                  <a:pt x="0" y="34290"/>
                </a:lnTo>
                <a:close/>
              </a:path>
            </a:pathLst>
          </a:custGeom>
          <a:solidFill>
            <a:srgbClr val="2A556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3" name="object 183"/>
          <p:cNvSpPr/>
          <p:nvPr/>
        </p:nvSpPr>
        <p:spPr>
          <a:xfrm>
            <a:off x="-1270" y="6300470"/>
            <a:ext cx="9145270" cy="35560"/>
          </a:xfrm>
          <a:custGeom>
            <a:avLst/>
            <a:gdLst/>
            <a:ahLst/>
            <a:cxnLst/>
            <a:rect l="l" t="t" r="r" b="b"/>
            <a:pathLst>
              <a:path w="9145270" h="35560">
                <a:moveTo>
                  <a:pt x="0" y="35559"/>
                </a:moveTo>
                <a:lnTo>
                  <a:pt x="9145270" y="35559"/>
                </a:lnTo>
                <a:lnTo>
                  <a:pt x="9145270" y="0"/>
                </a:lnTo>
                <a:lnTo>
                  <a:pt x="0" y="0"/>
                </a:lnTo>
                <a:lnTo>
                  <a:pt x="0" y="35559"/>
                </a:lnTo>
                <a:close/>
              </a:path>
            </a:pathLst>
          </a:custGeom>
          <a:solidFill>
            <a:srgbClr val="29546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4" name="object 184"/>
          <p:cNvSpPr/>
          <p:nvPr/>
        </p:nvSpPr>
        <p:spPr>
          <a:xfrm>
            <a:off x="-1270" y="6336029"/>
            <a:ext cx="9145270" cy="34290"/>
          </a:xfrm>
          <a:custGeom>
            <a:avLst/>
            <a:gdLst/>
            <a:ahLst/>
            <a:cxnLst/>
            <a:rect l="l" t="t" r="r" b="b"/>
            <a:pathLst>
              <a:path w="9145270" h="34289">
                <a:moveTo>
                  <a:pt x="0" y="34290"/>
                </a:moveTo>
                <a:lnTo>
                  <a:pt x="9145270" y="34290"/>
                </a:lnTo>
                <a:lnTo>
                  <a:pt x="9145270" y="0"/>
                </a:lnTo>
                <a:lnTo>
                  <a:pt x="0" y="0"/>
                </a:lnTo>
                <a:lnTo>
                  <a:pt x="0" y="34290"/>
                </a:lnTo>
                <a:close/>
              </a:path>
            </a:pathLst>
          </a:custGeom>
          <a:solidFill>
            <a:srgbClr val="29546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5" name="object 185"/>
          <p:cNvSpPr/>
          <p:nvPr/>
        </p:nvSpPr>
        <p:spPr>
          <a:xfrm>
            <a:off x="-1270" y="6370320"/>
            <a:ext cx="9145270" cy="35560"/>
          </a:xfrm>
          <a:custGeom>
            <a:avLst/>
            <a:gdLst/>
            <a:ahLst/>
            <a:cxnLst/>
            <a:rect l="l" t="t" r="r" b="b"/>
            <a:pathLst>
              <a:path w="9145270" h="35560">
                <a:moveTo>
                  <a:pt x="0" y="35559"/>
                </a:moveTo>
                <a:lnTo>
                  <a:pt x="9145270" y="35559"/>
                </a:lnTo>
                <a:lnTo>
                  <a:pt x="9145270" y="0"/>
                </a:lnTo>
                <a:lnTo>
                  <a:pt x="0" y="0"/>
                </a:lnTo>
                <a:lnTo>
                  <a:pt x="0" y="35559"/>
                </a:lnTo>
                <a:close/>
              </a:path>
            </a:pathLst>
          </a:custGeom>
          <a:solidFill>
            <a:srgbClr val="28536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6" name="object 186"/>
          <p:cNvSpPr/>
          <p:nvPr/>
        </p:nvSpPr>
        <p:spPr>
          <a:xfrm>
            <a:off x="-1270" y="6405879"/>
            <a:ext cx="9145270" cy="34290"/>
          </a:xfrm>
          <a:custGeom>
            <a:avLst/>
            <a:gdLst/>
            <a:ahLst/>
            <a:cxnLst/>
            <a:rect l="l" t="t" r="r" b="b"/>
            <a:pathLst>
              <a:path w="9145270" h="34289">
                <a:moveTo>
                  <a:pt x="0" y="34290"/>
                </a:moveTo>
                <a:lnTo>
                  <a:pt x="9145270" y="34290"/>
                </a:lnTo>
                <a:lnTo>
                  <a:pt x="9145270" y="0"/>
                </a:lnTo>
                <a:lnTo>
                  <a:pt x="0" y="0"/>
                </a:lnTo>
                <a:lnTo>
                  <a:pt x="0" y="34290"/>
                </a:lnTo>
                <a:close/>
              </a:path>
            </a:pathLst>
          </a:custGeom>
          <a:solidFill>
            <a:srgbClr val="2852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7" name="object 187"/>
          <p:cNvSpPr/>
          <p:nvPr/>
        </p:nvSpPr>
        <p:spPr>
          <a:xfrm>
            <a:off x="-1270" y="6440170"/>
            <a:ext cx="9145270" cy="35560"/>
          </a:xfrm>
          <a:custGeom>
            <a:avLst/>
            <a:gdLst/>
            <a:ahLst/>
            <a:cxnLst/>
            <a:rect l="l" t="t" r="r" b="b"/>
            <a:pathLst>
              <a:path w="9145270" h="35560">
                <a:moveTo>
                  <a:pt x="0" y="35559"/>
                </a:moveTo>
                <a:lnTo>
                  <a:pt x="9145270" y="35559"/>
                </a:lnTo>
                <a:lnTo>
                  <a:pt x="9145270" y="0"/>
                </a:lnTo>
                <a:lnTo>
                  <a:pt x="0" y="0"/>
                </a:lnTo>
                <a:lnTo>
                  <a:pt x="0" y="35559"/>
                </a:lnTo>
                <a:close/>
              </a:path>
            </a:pathLst>
          </a:custGeom>
          <a:solidFill>
            <a:srgbClr val="28515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8" name="object 188"/>
          <p:cNvSpPr/>
          <p:nvPr/>
        </p:nvSpPr>
        <p:spPr>
          <a:xfrm>
            <a:off x="-1270" y="6475729"/>
            <a:ext cx="9145270" cy="34290"/>
          </a:xfrm>
          <a:custGeom>
            <a:avLst/>
            <a:gdLst/>
            <a:ahLst/>
            <a:cxnLst/>
            <a:rect l="l" t="t" r="r" b="b"/>
            <a:pathLst>
              <a:path w="9145270" h="34290">
                <a:moveTo>
                  <a:pt x="0" y="34290"/>
                </a:moveTo>
                <a:lnTo>
                  <a:pt x="9145270" y="34290"/>
                </a:lnTo>
                <a:lnTo>
                  <a:pt x="9145270" y="0"/>
                </a:lnTo>
                <a:lnTo>
                  <a:pt x="0" y="0"/>
                </a:lnTo>
                <a:lnTo>
                  <a:pt x="0" y="34290"/>
                </a:lnTo>
                <a:close/>
              </a:path>
            </a:pathLst>
          </a:custGeom>
          <a:solidFill>
            <a:srgbClr val="27505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9" name="object 189"/>
          <p:cNvSpPr/>
          <p:nvPr/>
        </p:nvSpPr>
        <p:spPr>
          <a:xfrm>
            <a:off x="-1270" y="6510019"/>
            <a:ext cx="9145270" cy="34290"/>
          </a:xfrm>
          <a:custGeom>
            <a:avLst/>
            <a:gdLst/>
            <a:ahLst/>
            <a:cxnLst/>
            <a:rect l="l" t="t" r="r" b="b"/>
            <a:pathLst>
              <a:path w="9145270" h="34290">
                <a:moveTo>
                  <a:pt x="0" y="34289"/>
                </a:moveTo>
                <a:lnTo>
                  <a:pt x="9145270" y="34289"/>
                </a:lnTo>
                <a:lnTo>
                  <a:pt x="9145270" y="0"/>
                </a:lnTo>
                <a:lnTo>
                  <a:pt x="0" y="0"/>
                </a:lnTo>
                <a:lnTo>
                  <a:pt x="0" y="34289"/>
                </a:lnTo>
                <a:close/>
              </a:path>
            </a:pathLst>
          </a:custGeom>
          <a:solidFill>
            <a:srgbClr val="274F5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0" name="object 190"/>
          <p:cNvSpPr/>
          <p:nvPr/>
        </p:nvSpPr>
        <p:spPr>
          <a:xfrm>
            <a:off x="-1270" y="6544309"/>
            <a:ext cx="9145270" cy="35560"/>
          </a:xfrm>
          <a:custGeom>
            <a:avLst/>
            <a:gdLst/>
            <a:ahLst/>
            <a:cxnLst/>
            <a:rect l="l" t="t" r="r" b="b"/>
            <a:pathLst>
              <a:path w="9145270" h="35559">
                <a:moveTo>
                  <a:pt x="0" y="35560"/>
                </a:moveTo>
                <a:lnTo>
                  <a:pt x="9145270" y="35560"/>
                </a:lnTo>
                <a:lnTo>
                  <a:pt x="9145270" y="0"/>
                </a:lnTo>
                <a:lnTo>
                  <a:pt x="0" y="0"/>
                </a:lnTo>
                <a:lnTo>
                  <a:pt x="0" y="35560"/>
                </a:lnTo>
                <a:close/>
              </a:path>
            </a:pathLst>
          </a:custGeom>
          <a:solidFill>
            <a:srgbClr val="264F5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1" name="object 191"/>
          <p:cNvSpPr/>
          <p:nvPr/>
        </p:nvSpPr>
        <p:spPr>
          <a:xfrm>
            <a:off x="-1270" y="6579869"/>
            <a:ext cx="9145270" cy="34290"/>
          </a:xfrm>
          <a:custGeom>
            <a:avLst/>
            <a:gdLst/>
            <a:ahLst/>
            <a:cxnLst/>
            <a:rect l="l" t="t" r="r" b="b"/>
            <a:pathLst>
              <a:path w="9145270" h="34290">
                <a:moveTo>
                  <a:pt x="0" y="34289"/>
                </a:moveTo>
                <a:lnTo>
                  <a:pt x="9145270" y="34289"/>
                </a:lnTo>
                <a:lnTo>
                  <a:pt x="9145270" y="0"/>
                </a:lnTo>
                <a:lnTo>
                  <a:pt x="0" y="0"/>
                </a:lnTo>
                <a:lnTo>
                  <a:pt x="0" y="34289"/>
                </a:lnTo>
                <a:close/>
              </a:path>
            </a:pathLst>
          </a:custGeom>
          <a:solidFill>
            <a:srgbClr val="264E5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2" name="object 192"/>
          <p:cNvSpPr/>
          <p:nvPr/>
        </p:nvSpPr>
        <p:spPr>
          <a:xfrm>
            <a:off x="-1270" y="6614159"/>
            <a:ext cx="9145270" cy="35560"/>
          </a:xfrm>
          <a:custGeom>
            <a:avLst/>
            <a:gdLst/>
            <a:ahLst/>
            <a:cxnLst/>
            <a:rect l="l" t="t" r="r" b="b"/>
            <a:pathLst>
              <a:path w="9145270" h="35559">
                <a:moveTo>
                  <a:pt x="0" y="35560"/>
                </a:moveTo>
                <a:lnTo>
                  <a:pt x="9145270" y="35560"/>
                </a:lnTo>
                <a:lnTo>
                  <a:pt x="9145270" y="0"/>
                </a:lnTo>
                <a:lnTo>
                  <a:pt x="0" y="0"/>
                </a:lnTo>
                <a:lnTo>
                  <a:pt x="0" y="35560"/>
                </a:lnTo>
                <a:close/>
              </a:path>
            </a:pathLst>
          </a:custGeom>
          <a:solidFill>
            <a:srgbClr val="264D5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3" name="object 193"/>
          <p:cNvSpPr/>
          <p:nvPr/>
        </p:nvSpPr>
        <p:spPr>
          <a:xfrm>
            <a:off x="-1270" y="6649719"/>
            <a:ext cx="9145270" cy="34290"/>
          </a:xfrm>
          <a:custGeom>
            <a:avLst/>
            <a:gdLst/>
            <a:ahLst/>
            <a:cxnLst/>
            <a:rect l="l" t="t" r="r" b="b"/>
            <a:pathLst>
              <a:path w="9145270" h="34290">
                <a:moveTo>
                  <a:pt x="0" y="34289"/>
                </a:moveTo>
                <a:lnTo>
                  <a:pt x="9145270" y="34289"/>
                </a:lnTo>
                <a:lnTo>
                  <a:pt x="9145270" y="0"/>
                </a:lnTo>
                <a:lnTo>
                  <a:pt x="0" y="0"/>
                </a:lnTo>
                <a:lnTo>
                  <a:pt x="0" y="34289"/>
                </a:lnTo>
                <a:close/>
              </a:path>
            </a:pathLst>
          </a:custGeom>
          <a:solidFill>
            <a:srgbClr val="254C5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4" name="object 194"/>
          <p:cNvSpPr/>
          <p:nvPr/>
        </p:nvSpPr>
        <p:spPr>
          <a:xfrm>
            <a:off x="-1270" y="6684009"/>
            <a:ext cx="9145270" cy="35560"/>
          </a:xfrm>
          <a:custGeom>
            <a:avLst/>
            <a:gdLst/>
            <a:ahLst/>
            <a:cxnLst/>
            <a:rect l="l" t="t" r="r" b="b"/>
            <a:pathLst>
              <a:path w="9145270" h="35559">
                <a:moveTo>
                  <a:pt x="0" y="35560"/>
                </a:moveTo>
                <a:lnTo>
                  <a:pt x="9145270" y="35560"/>
                </a:lnTo>
                <a:lnTo>
                  <a:pt x="9145270" y="0"/>
                </a:lnTo>
                <a:lnTo>
                  <a:pt x="0" y="0"/>
                </a:lnTo>
                <a:lnTo>
                  <a:pt x="0" y="35560"/>
                </a:lnTo>
                <a:close/>
              </a:path>
            </a:pathLst>
          </a:custGeom>
          <a:solidFill>
            <a:srgbClr val="254B5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5" name="object 195"/>
          <p:cNvSpPr/>
          <p:nvPr/>
        </p:nvSpPr>
        <p:spPr>
          <a:xfrm>
            <a:off x="-1270" y="6719569"/>
            <a:ext cx="9145270" cy="34290"/>
          </a:xfrm>
          <a:custGeom>
            <a:avLst/>
            <a:gdLst/>
            <a:ahLst/>
            <a:cxnLst/>
            <a:rect l="l" t="t" r="r" b="b"/>
            <a:pathLst>
              <a:path w="9145270" h="34290">
                <a:moveTo>
                  <a:pt x="0" y="34289"/>
                </a:moveTo>
                <a:lnTo>
                  <a:pt x="9145270" y="34289"/>
                </a:lnTo>
                <a:lnTo>
                  <a:pt x="9145270" y="0"/>
                </a:lnTo>
                <a:lnTo>
                  <a:pt x="0" y="0"/>
                </a:lnTo>
                <a:lnTo>
                  <a:pt x="0" y="34289"/>
                </a:lnTo>
                <a:close/>
              </a:path>
            </a:pathLst>
          </a:custGeom>
          <a:solidFill>
            <a:srgbClr val="244A5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6" name="object 196"/>
          <p:cNvSpPr/>
          <p:nvPr/>
        </p:nvSpPr>
        <p:spPr>
          <a:xfrm>
            <a:off x="-1270" y="6753859"/>
            <a:ext cx="9145270" cy="34290"/>
          </a:xfrm>
          <a:custGeom>
            <a:avLst/>
            <a:gdLst/>
            <a:ahLst/>
            <a:cxnLst/>
            <a:rect l="l" t="t" r="r" b="b"/>
            <a:pathLst>
              <a:path w="9145270" h="34290">
                <a:moveTo>
                  <a:pt x="0" y="34290"/>
                </a:moveTo>
                <a:lnTo>
                  <a:pt x="9145270" y="34290"/>
                </a:lnTo>
                <a:lnTo>
                  <a:pt x="9145270" y="0"/>
                </a:lnTo>
                <a:lnTo>
                  <a:pt x="0" y="0"/>
                </a:lnTo>
                <a:lnTo>
                  <a:pt x="0" y="34290"/>
                </a:lnTo>
                <a:close/>
              </a:path>
            </a:pathLst>
          </a:custGeom>
          <a:solidFill>
            <a:srgbClr val="24495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7" name="object 197"/>
          <p:cNvSpPr/>
          <p:nvPr/>
        </p:nvSpPr>
        <p:spPr>
          <a:xfrm>
            <a:off x="-1270" y="6788150"/>
            <a:ext cx="9145270" cy="35560"/>
          </a:xfrm>
          <a:custGeom>
            <a:avLst/>
            <a:gdLst/>
            <a:ahLst/>
            <a:cxnLst/>
            <a:rect l="l" t="t" r="r" b="b"/>
            <a:pathLst>
              <a:path w="9145270" h="35559">
                <a:moveTo>
                  <a:pt x="0" y="35560"/>
                </a:moveTo>
                <a:lnTo>
                  <a:pt x="9145270" y="35560"/>
                </a:lnTo>
                <a:lnTo>
                  <a:pt x="9145270" y="0"/>
                </a:lnTo>
                <a:lnTo>
                  <a:pt x="0" y="0"/>
                </a:lnTo>
                <a:lnTo>
                  <a:pt x="0" y="35560"/>
                </a:lnTo>
                <a:close/>
              </a:path>
            </a:pathLst>
          </a:custGeom>
          <a:solidFill>
            <a:srgbClr val="24495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8" name="object 198"/>
          <p:cNvSpPr/>
          <p:nvPr/>
        </p:nvSpPr>
        <p:spPr>
          <a:xfrm>
            <a:off x="-1270" y="6823709"/>
            <a:ext cx="9145270" cy="34290"/>
          </a:xfrm>
          <a:custGeom>
            <a:avLst/>
            <a:gdLst/>
            <a:ahLst/>
            <a:cxnLst/>
            <a:rect l="l" t="t" r="r" b="b"/>
            <a:pathLst>
              <a:path w="9145270" h="34290">
                <a:moveTo>
                  <a:pt x="0" y="34290"/>
                </a:moveTo>
                <a:lnTo>
                  <a:pt x="9145270" y="34290"/>
                </a:lnTo>
                <a:lnTo>
                  <a:pt x="9145270" y="0"/>
                </a:lnTo>
                <a:lnTo>
                  <a:pt x="0" y="0"/>
                </a:lnTo>
                <a:lnTo>
                  <a:pt x="0" y="34290"/>
                </a:lnTo>
                <a:close/>
              </a:path>
            </a:pathLst>
          </a:custGeom>
          <a:solidFill>
            <a:srgbClr val="2348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9" name="object 199"/>
          <p:cNvSpPr/>
          <p:nvPr/>
        </p:nvSpPr>
        <p:spPr>
          <a:xfrm>
            <a:off x="-1270" y="6858000"/>
            <a:ext cx="9145270" cy="0"/>
          </a:xfrm>
          <a:custGeom>
            <a:avLst/>
            <a:gdLst/>
            <a:ahLst/>
            <a:cxnLst/>
            <a:rect l="l" t="t" r="r" b="b"/>
            <a:pathLst>
              <a:path w="9145270">
                <a:moveTo>
                  <a:pt x="0" y="0"/>
                </a:moveTo>
                <a:lnTo>
                  <a:pt x="9145270" y="0"/>
                </a:lnTo>
              </a:path>
            </a:pathLst>
          </a:custGeom>
          <a:ln w="3175">
            <a:solidFill>
              <a:srgbClr val="22465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0" name="object 200"/>
          <p:cNvSpPr/>
          <p:nvPr/>
        </p:nvSpPr>
        <p:spPr>
          <a:xfrm>
            <a:off x="7717790" y="69850"/>
            <a:ext cx="1139190" cy="2030730"/>
          </a:xfrm>
          <a:custGeom>
            <a:avLst/>
            <a:gdLst/>
            <a:ahLst/>
            <a:cxnLst/>
            <a:rect l="l" t="t" r="r" b="b"/>
            <a:pathLst>
              <a:path w="1139190" h="2030730">
                <a:moveTo>
                  <a:pt x="115569" y="0"/>
                </a:moveTo>
                <a:lnTo>
                  <a:pt x="0" y="76200"/>
                </a:lnTo>
                <a:lnTo>
                  <a:pt x="753109" y="1715770"/>
                </a:lnTo>
                <a:lnTo>
                  <a:pt x="941069" y="1858010"/>
                </a:lnTo>
                <a:lnTo>
                  <a:pt x="1097279" y="2030729"/>
                </a:lnTo>
                <a:lnTo>
                  <a:pt x="1139189" y="2026920"/>
                </a:lnTo>
                <a:lnTo>
                  <a:pt x="1078229" y="1795779"/>
                </a:lnTo>
                <a:lnTo>
                  <a:pt x="1093469" y="1657350"/>
                </a:lnTo>
                <a:lnTo>
                  <a:pt x="355600" y="12700"/>
                </a:lnTo>
                <a:lnTo>
                  <a:pt x="115569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1" name="object 201"/>
          <p:cNvSpPr/>
          <p:nvPr/>
        </p:nvSpPr>
        <p:spPr>
          <a:xfrm>
            <a:off x="7814309" y="111760"/>
            <a:ext cx="1130300" cy="2043430"/>
          </a:xfrm>
          <a:custGeom>
            <a:avLst/>
            <a:gdLst/>
            <a:ahLst/>
            <a:cxnLst/>
            <a:rect l="l" t="t" r="r" b="b"/>
            <a:pathLst>
              <a:path w="1130300" h="2043430">
                <a:moveTo>
                  <a:pt x="114300" y="0"/>
                </a:moveTo>
                <a:lnTo>
                  <a:pt x="0" y="60960"/>
                </a:lnTo>
                <a:lnTo>
                  <a:pt x="758190" y="1720850"/>
                </a:lnTo>
                <a:lnTo>
                  <a:pt x="923290" y="1845310"/>
                </a:lnTo>
                <a:lnTo>
                  <a:pt x="1087120" y="2034540"/>
                </a:lnTo>
                <a:lnTo>
                  <a:pt x="1130300" y="2043430"/>
                </a:lnTo>
                <a:lnTo>
                  <a:pt x="1061720" y="1803400"/>
                </a:lnTo>
                <a:lnTo>
                  <a:pt x="1084580" y="1649730"/>
                </a:lnTo>
                <a:lnTo>
                  <a:pt x="341630" y="10160"/>
                </a:lnTo>
                <a:lnTo>
                  <a:pt x="114300" y="0"/>
                </a:lnTo>
                <a:close/>
              </a:path>
            </a:pathLst>
          </a:custGeom>
          <a:solidFill>
            <a:srgbClr val="6F3C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2" name="object 202"/>
          <p:cNvSpPr/>
          <p:nvPr/>
        </p:nvSpPr>
        <p:spPr>
          <a:xfrm>
            <a:off x="7866380" y="231140"/>
            <a:ext cx="972819" cy="1530350"/>
          </a:xfrm>
          <a:custGeom>
            <a:avLst/>
            <a:gdLst/>
            <a:ahLst/>
            <a:cxnLst/>
            <a:rect l="l" t="t" r="r" b="b"/>
            <a:pathLst>
              <a:path w="972820" h="1530350">
                <a:moveTo>
                  <a:pt x="340360" y="0"/>
                </a:moveTo>
                <a:lnTo>
                  <a:pt x="90170" y="33019"/>
                </a:lnTo>
                <a:lnTo>
                  <a:pt x="0" y="74929"/>
                </a:lnTo>
                <a:lnTo>
                  <a:pt x="662940" y="1530349"/>
                </a:lnTo>
                <a:lnTo>
                  <a:pt x="797560" y="1416049"/>
                </a:lnTo>
                <a:lnTo>
                  <a:pt x="972820" y="1394459"/>
                </a:lnTo>
                <a:lnTo>
                  <a:pt x="340360" y="0"/>
                </a:lnTo>
                <a:close/>
              </a:path>
            </a:pathLst>
          </a:custGeom>
          <a:solidFill>
            <a:srgbClr val="FFB7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3" name="object 203"/>
          <p:cNvSpPr/>
          <p:nvPr/>
        </p:nvSpPr>
        <p:spPr>
          <a:xfrm>
            <a:off x="38100" y="5563870"/>
            <a:ext cx="1729739" cy="1031240"/>
          </a:xfrm>
          <a:custGeom>
            <a:avLst/>
            <a:gdLst/>
            <a:ahLst/>
            <a:cxnLst/>
            <a:rect l="l" t="t" r="r" b="b"/>
            <a:pathLst>
              <a:path w="1729739" h="1031240">
                <a:moveTo>
                  <a:pt x="1255712" y="996949"/>
                </a:moveTo>
                <a:lnTo>
                  <a:pt x="1094740" y="996949"/>
                </a:lnTo>
                <a:lnTo>
                  <a:pt x="1247140" y="1031239"/>
                </a:lnTo>
                <a:lnTo>
                  <a:pt x="1259840" y="1000759"/>
                </a:lnTo>
                <a:lnTo>
                  <a:pt x="1255712" y="996949"/>
                </a:lnTo>
                <a:close/>
              </a:path>
              <a:path w="1729739" h="1031240">
                <a:moveTo>
                  <a:pt x="111759" y="372109"/>
                </a:moveTo>
                <a:lnTo>
                  <a:pt x="36830" y="403859"/>
                </a:lnTo>
                <a:lnTo>
                  <a:pt x="0" y="505459"/>
                </a:lnTo>
                <a:lnTo>
                  <a:pt x="43180" y="618489"/>
                </a:lnTo>
                <a:lnTo>
                  <a:pt x="904240" y="1022349"/>
                </a:lnTo>
                <a:lnTo>
                  <a:pt x="1094740" y="996949"/>
                </a:lnTo>
                <a:lnTo>
                  <a:pt x="1255712" y="996949"/>
                </a:lnTo>
                <a:lnTo>
                  <a:pt x="1127760" y="878839"/>
                </a:lnTo>
                <a:lnTo>
                  <a:pt x="1103210" y="706119"/>
                </a:lnTo>
                <a:lnTo>
                  <a:pt x="882650" y="706119"/>
                </a:lnTo>
                <a:lnTo>
                  <a:pt x="111759" y="372109"/>
                </a:lnTo>
                <a:close/>
              </a:path>
              <a:path w="1729739" h="1031240">
                <a:moveTo>
                  <a:pt x="861060" y="0"/>
                </a:moveTo>
                <a:lnTo>
                  <a:pt x="760730" y="22859"/>
                </a:lnTo>
                <a:lnTo>
                  <a:pt x="704850" y="83819"/>
                </a:lnTo>
                <a:lnTo>
                  <a:pt x="744220" y="226059"/>
                </a:lnTo>
                <a:lnTo>
                  <a:pt x="524510" y="350519"/>
                </a:lnTo>
                <a:lnTo>
                  <a:pt x="781050" y="375919"/>
                </a:lnTo>
                <a:lnTo>
                  <a:pt x="882650" y="706119"/>
                </a:lnTo>
                <a:lnTo>
                  <a:pt x="1103210" y="706119"/>
                </a:lnTo>
                <a:lnTo>
                  <a:pt x="1056640" y="378459"/>
                </a:lnTo>
                <a:lnTo>
                  <a:pt x="1699260" y="261619"/>
                </a:lnTo>
                <a:lnTo>
                  <a:pt x="1727810" y="167639"/>
                </a:lnTo>
                <a:lnTo>
                  <a:pt x="1013460" y="167639"/>
                </a:lnTo>
                <a:lnTo>
                  <a:pt x="967740" y="25399"/>
                </a:lnTo>
                <a:lnTo>
                  <a:pt x="861060" y="0"/>
                </a:lnTo>
                <a:close/>
              </a:path>
              <a:path w="1729739" h="1031240">
                <a:moveTo>
                  <a:pt x="1666239" y="80009"/>
                </a:moveTo>
                <a:lnTo>
                  <a:pt x="1013460" y="167639"/>
                </a:lnTo>
                <a:lnTo>
                  <a:pt x="1727810" y="167639"/>
                </a:lnTo>
                <a:lnTo>
                  <a:pt x="1729739" y="161289"/>
                </a:lnTo>
                <a:lnTo>
                  <a:pt x="1666239" y="80009"/>
                </a:lnTo>
                <a:close/>
              </a:path>
            </a:pathLst>
          </a:custGeom>
          <a:solidFill>
            <a:srgbClr val="F7F7F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4" name="object 204"/>
          <p:cNvSpPr/>
          <p:nvPr/>
        </p:nvSpPr>
        <p:spPr>
          <a:xfrm>
            <a:off x="1621789" y="5687059"/>
            <a:ext cx="113030" cy="204470"/>
          </a:xfrm>
          <a:custGeom>
            <a:avLst/>
            <a:gdLst/>
            <a:ahLst/>
            <a:cxnLst/>
            <a:rect l="l" t="t" r="r" b="b"/>
            <a:pathLst>
              <a:path w="113030" h="204470">
                <a:moveTo>
                  <a:pt x="95249" y="0"/>
                </a:moveTo>
                <a:lnTo>
                  <a:pt x="0" y="5079"/>
                </a:lnTo>
                <a:lnTo>
                  <a:pt x="6349" y="204469"/>
                </a:lnTo>
                <a:lnTo>
                  <a:pt x="113029" y="184149"/>
                </a:lnTo>
                <a:lnTo>
                  <a:pt x="95249" y="0"/>
                </a:lnTo>
                <a:close/>
              </a:path>
            </a:pathLst>
          </a:custGeom>
          <a:solidFill>
            <a:srgbClr val="FFEE6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5" name="object 205"/>
          <p:cNvSpPr/>
          <p:nvPr/>
        </p:nvSpPr>
        <p:spPr>
          <a:xfrm>
            <a:off x="31750" y="5990590"/>
            <a:ext cx="1257300" cy="651510"/>
          </a:xfrm>
          <a:custGeom>
            <a:avLst/>
            <a:gdLst/>
            <a:ahLst/>
            <a:cxnLst/>
            <a:rect l="l" t="t" r="r" b="b"/>
            <a:pathLst>
              <a:path w="1257300" h="651509">
                <a:moveTo>
                  <a:pt x="1253370" y="624840"/>
                </a:moveTo>
                <a:lnTo>
                  <a:pt x="1070610" y="624840"/>
                </a:lnTo>
                <a:lnTo>
                  <a:pt x="1240790" y="651510"/>
                </a:lnTo>
                <a:lnTo>
                  <a:pt x="1257300" y="628650"/>
                </a:lnTo>
                <a:lnTo>
                  <a:pt x="1253370" y="624840"/>
                </a:lnTo>
                <a:close/>
              </a:path>
              <a:path w="1257300" h="651509">
                <a:moveTo>
                  <a:pt x="107950" y="0"/>
                </a:moveTo>
                <a:lnTo>
                  <a:pt x="35560" y="25400"/>
                </a:lnTo>
                <a:lnTo>
                  <a:pt x="0" y="119380"/>
                </a:lnTo>
                <a:lnTo>
                  <a:pt x="33019" y="236220"/>
                </a:lnTo>
                <a:lnTo>
                  <a:pt x="908050" y="643890"/>
                </a:lnTo>
                <a:lnTo>
                  <a:pt x="1070610" y="624840"/>
                </a:lnTo>
                <a:lnTo>
                  <a:pt x="1253370" y="624840"/>
                </a:lnTo>
                <a:lnTo>
                  <a:pt x="1131570" y="506730"/>
                </a:lnTo>
                <a:lnTo>
                  <a:pt x="1055370" y="411480"/>
                </a:lnTo>
                <a:lnTo>
                  <a:pt x="107950" y="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6" name="object 206"/>
          <p:cNvSpPr/>
          <p:nvPr/>
        </p:nvSpPr>
        <p:spPr>
          <a:xfrm>
            <a:off x="204470" y="6045200"/>
            <a:ext cx="834390" cy="593090"/>
          </a:xfrm>
          <a:custGeom>
            <a:avLst/>
            <a:gdLst/>
            <a:ahLst/>
            <a:cxnLst/>
            <a:rect l="l" t="t" r="r" b="b"/>
            <a:pathLst>
              <a:path w="834390" h="593090">
                <a:moveTo>
                  <a:pt x="62229" y="0"/>
                </a:moveTo>
                <a:lnTo>
                  <a:pt x="0" y="100329"/>
                </a:lnTo>
                <a:lnTo>
                  <a:pt x="0" y="257809"/>
                </a:lnTo>
                <a:lnTo>
                  <a:pt x="732790" y="593090"/>
                </a:lnTo>
                <a:lnTo>
                  <a:pt x="746760" y="424180"/>
                </a:lnTo>
                <a:lnTo>
                  <a:pt x="834389" y="335280"/>
                </a:lnTo>
                <a:lnTo>
                  <a:pt x="62229" y="0"/>
                </a:lnTo>
                <a:close/>
              </a:path>
            </a:pathLst>
          </a:custGeom>
          <a:solidFill>
            <a:srgbClr val="FFB7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7" name="object 207"/>
          <p:cNvSpPr/>
          <p:nvPr/>
        </p:nvSpPr>
        <p:spPr>
          <a:xfrm>
            <a:off x="769619" y="5607050"/>
            <a:ext cx="214629" cy="19304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8" name="object 208"/>
          <p:cNvSpPr/>
          <p:nvPr/>
        </p:nvSpPr>
        <p:spPr>
          <a:xfrm>
            <a:off x="1017269" y="6609080"/>
            <a:ext cx="120650" cy="177800"/>
          </a:xfrm>
          <a:custGeom>
            <a:avLst/>
            <a:gdLst/>
            <a:ahLst/>
            <a:cxnLst/>
            <a:rect l="l" t="t" r="r" b="b"/>
            <a:pathLst>
              <a:path w="120650" h="177800">
                <a:moveTo>
                  <a:pt x="57150" y="0"/>
                </a:moveTo>
                <a:lnTo>
                  <a:pt x="0" y="6350"/>
                </a:lnTo>
                <a:lnTo>
                  <a:pt x="120650" y="177800"/>
                </a:lnTo>
                <a:lnTo>
                  <a:pt x="120650" y="2540"/>
                </a:lnTo>
                <a:lnTo>
                  <a:pt x="57150" y="0"/>
                </a:lnTo>
                <a:close/>
              </a:path>
            </a:pathLst>
          </a:custGeom>
          <a:solidFill>
            <a:srgbClr val="00B1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9" name="object 209"/>
          <p:cNvSpPr/>
          <p:nvPr/>
        </p:nvSpPr>
        <p:spPr>
          <a:xfrm>
            <a:off x="800100" y="5726429"/>
            <a:ext cx="306070" cy="608330"/>
          </a:xfrm>
          <a:custGeom>
            <a:avLst/>
            <a:gdLst/>
            <a:ahLst/>
            <a:cxnLst/>
            <a:rect l="l" t="t" r="r" b="b"/>
            <a:pathLst>
              <a:path w="306069" h="608329">
                <a:moveTo>
                  <a:pt x="68580" y="0"/>
                </a:moveTo>
                <a:lnTo>
                  <a:pt x="0" y="62230"/>
                </a:lnTo>
                <a:lnTo>
                  <a:pt x="120650" y="538480"/>
                </a:lnTo>
                <a:lnTo>
                  <a:pt x="220980" y="572770"/>
                </a:lnTo>
                <a:lnTo>
                  <a:pt x="306069" y="608330"/>
                </a:lnTo>
                <a:lnTo>
                  <a:pt x="184150" y="3810"/>
                </a:lnTo>
                <a:lnTo>
                  <a:pt x="68580" y="0"/>
                </a:lnTo>
                <a:close/>
              </a:path>
            </a:pathLst>
          </a:custGeom>
          <a:solidFill>
            <a:srgbClr val="FFB7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0" name="object 210"/>
          <p:cNvSpPr/>
          <p:nvPr/>
        </p:nvSpPr>
        <p:spPr>
          <a:xfrm>
            <a:off x="1060450" y="5698490"/>
            <a:ext cx="577850" cy="276860"/>
          </a:xfrm>
          <a:custGeom>
            <a:avLst/>
            <a:gdLst/>
            <a:ahLst/>
            <a:cxnLst/>
            <a:rect l="l" t="t" r="r" b="b"/>
            <a:pathLst>
              <a:path w="577850" h="276860">
                <a:moveTo>
                  <a:pt x="548640" y="0"/>
                </a:moveTo>
                <a:lnTo>
                  <a:pt x="0" y="83820"/>
                </a:lnTo>
                <a:lnTo>
                  <a:pt x="21590" y="276860"/>
                </a:lnTo>
                <a:lnTo>
                  <a:pt x="567689" y="187960"/>
                </a:lnTo>
                <a:lnTo>
                  <a:pt x="577850" y="34290"/>
                </a:lnTo>
                <a:lnTo>
                  <a:pt x="548640" y="0"/>
                </a:lnTo>
                <a:close/>
              </a:path>
            </a:pathLst>
          </a:custGeom>
          <a:solidFill>
            <a:srgbClr val="FFB7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1" name="object 211"/>
          <p:cNvSpPr/>
          <p:nvPr/>
        </p:nvSpPr>
        <p:spPr>
          <a:xfrm>
            <a:off x="551180" y="5862320"/>
            <a:ext cx="247650" cy="106680"/>
          </a:xfrm>
          <a:custGeom>
            <a:avLst/>
            <a:gdLst/>
            <a:ahLst/>
            <a:cxnLst/>
            <a:rect l="l" t="t" r="r" b="b"/>
            <a:pathLst>
              <a:path w="247650" h="106679">
                <a:moveTo>
                  <a:pt x="215900" y="0"/>
                </a:moveTo>
                <a:lnTo>
                  <a:pt x="0" y="62229"/>
                </a:lnTo>
                <a:lnTo>
                  <a:pt x="247650" y="106679"/>
                </a:lnTo>
                <a:lnTo>
                  <a:pt x="215900" y="0"/>
                </a:lnTo>
                <a:close/>
              </a:path>
            </a:pathLst>
          </a:custGeom>
          <a:solidFill>
            <a:srgbClr val="FFEE6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2" name="object 212"/>
          <p:cNvSpPr/>
          <p:nvPr/>
        </p:nvSpPr>
        <p:spPr>
          <a:xfrm>
            <a:off x="791209" y="5694679"/>
            <a:ext cx="250190" cy="13715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3" name="object 213"/>
          <p:cNvSpPr/>
          <p:nvPr/>
        </p:nvSpPr>
        <p:spPr>
          <a:xfrm>
            <a:off x="1009650" y="6567169"/>
            <a:ext cx="182880" cy="21209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4" name="object 214"/>
          <p:cNvSpPr/>
          <p:nvPr/>
        </p:nvSpPr>
        <p:spPr>
          <a:xfrm>
            <a:off x="1593850" y="5654040"/>
            <a:ext cx="68580" cy="18669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5" name="object 215"/>
          <p:cNvSpPr/>
          <p:nvPr/>
        </p:nvSpPr>
        <p:spPr>
          <a:xfrm>
            <a:off x="120650" y="5924550"/>
            <a:ext cx="944880" cy="397510"/>
          </a:xfrm>
          <a:custGeom>
            <a:avLst/>
            <a:gdLst/>
            <a:ahLst/>
            <a:cxnLst/>
            <a:rect l="l" t="t" r="r" b="b"/>
            <a:pathLst>
              <a:path w="944880" h="397510">
                <a:moveTo>
                  <a:pt x="78739" y="0"/>
                </a:moveTo>
                <a:lnTo>
                  <a:pt x="0" y="20319"/>
                </a:lnTo>
                <a:lnTo>
                  <a:pt x="854710" y="397509"/>
                </a:lnTo>
                <a:lnTo>
                  <a:pt x="944880" y="388620"/>
                </a:lnTo>
                <a:lnTo>
                  <a:pt x="7873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6" name="object 216"/>
          <p:cNvSpPr/>
          <p:nvPr/>
        </p:nvSpPr>
        <p:spPr>
          <a:xfrm>
            <a:off x="412750" y="6168390"/>
            <a:ext cx="387350" cy="236220"/>
          </a:xfrm>
          <a:custGeom>
            <a:avLst/>
            <a:gdLst/>
            <a:ahLst/>
            <a:cxnLst/>
            <a:rect l="l" t="t" r="r" b="b"/>
            <a:pathLst>
              <a:path w="387350" h="236220">
                <a:moveTo>
                  <a:pt x="39370" y="63500"/>
                </a:moveTo>
                <a:lnTo>
                  <a:pt x="85090" y="129540"/>
                </a:lnTo>
                <a:lnTo>
                  <a:pt x="215900" y="214630"/>
                </a:lnTo>
                <a:lnTo>
                  <a:pt x="369570" y="236220"/>
                </a:lnTo>
                <a:lnTo>
                  <a:pt x="382711" y="193040"/>
                </a:lnTo>
                <a:lnTo>
                  <a:pt x="349250" y="193040"/>
                </a:lnTo>
                <a:lnTo>
                  <a:pt x="259079" y="182880"/>
                </a:lnTo>
                <a:lnTo>
                  <a:pt x="110490" y="115570"/>
                </a:lnTo>
                <a:lnTo>
                  <a:pt x="39370" y="63500"/>
                </a:lnTo>
                <a:close/>
              </a:path>
              <a:path w="387350" h="236220">
                <a:moveTo>
                  <a:pt x="0" y="0"/>
                </a:moveTo>
                <a:lnTo>
                  <a:pt x="11429" y="26670"/>
                </a:lnTo>
                <a:lnTo>
                  <a:pt x="127000" y="52070"/>
                </a:lnTo>
                <a:lnTo>
                  <a:pt x="256540" y="109220"/>
                </a:lnTo>
                <a:lnTo>
                  <a:pt x="349250" y="193040"/>
                </a:lnTo>
                <a:lnTo>
                  <a:pt x="382711" y="193040"/>
                </a:lnTo>
                <a:lnTo>
                  <a:pt x="387350" y="177800"/>
                </a:lnTo>
                <a:lnTo>
                  <a:pt x="312420" y="95250"/>
                </a:lnTo>
                <a:lnTo>
                  <a:pt x="134620" y="1397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7" name="object 217"/>
          <p:cNvSpPr/>
          <p:nvPr/>
        </p:nvSpPr>
        <p:spPr>
          <a:xfrm>
            <a:off x="896619" y="5842000"/>
            <a:ext cx="170180" cy="377190"/>
          </a:xfrm>
          <a:custGeom>
            <a:avLst/>
            <a:gdLst/>
            <a:ahLst/>
            <a:cxnLst/>
            <a:rect l="l" t="t" r="r" b="b"/>
            <a:pathLst>
              <a:path w="170180" h="377189">
                <a:moveTo>
                  <a:pt x="19050" y="0"/>
                </a:moveTo>
                <a:lnTo>
                  <a:pt x="0" y="44450"/>
                </a:lnTo>
                <a:lnTo>
                  <a:pt x="24130" y="271780"/>
                </a:lnTo>
                <a:lnTo>
                  <a:pt x="77470" y="377190"/>
                </a:lnTo>
                <a:lnTo>
                  <a:pt x="170180" y="355600"/>
                </a:lnTo>
                <a:lnTo>
                  <a:pt x="85090" y="257809"/>
                </a:lnTo>
                <a:lnTo>
                  <a:pt x="63500" y="151130"/>
                </a:lnTo>
                <a:lnTo>
                  <a:pt x="72390" y="19050"/>
                </a:lnTo>
                <a:lnTo>
                  <a:pt x="190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8" name="object 218"/>
          <p:cNvSpPr/>
          <p:nvPr/>
        </p:nvSpPr>
        <p:spPr>
          <a:xfrm>
            <a:off x="1061719" y="6426200"/>
            <a:ext cx="119380" cy="137160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9" name="object 219"/>
          <p:cNvSpPr/>
          <p:nvPr/>
        </p:nvSpPr>
        <p:spPr>
          <a:xfrm>
            <a:off x="7620" y="5918200"/>
            <a:ext cx="1337310" cy="698500"/>
          </a:xfrm>
          <a:custGeom>
            <a:avLst/>
            <a:gdLst/>
            <a:ahLst/>
            <a:cxnLst/>
            <a:rect l="l" t="t" r="r" b="b"/>
            <a:pathLst>
              <a:path w="1337310" h="698500">
                <a:moveTo>
                  <a:pt x="1316679" y="662940"/>
                </a:moveTo>
                <a:lnTo>
                  <a:pt x="1129030" y="662940"/>
                </a:lnTo>
                <a:lnTo>
                  <a:pt x="1282700" y="698500"/>
                </a:lnTo>
                <a:lnTo>
                  <a:pt x="1316679" y="662940"/>
                </a:lnTo>
                <a:close/>
              </a:path>
              <a:path w="1337310" h="698500">
                <a:moveTo>
                  <a:pt x="171450" y="0"/>
                </a:moveTo>
                <a:lnTo>
                  <a:pt x="123190" y="0"/>
                </a:lnTo>
                <a:lnTo>
                  <a:pt x="49530" y="40640"/>
                </a:lnTo>
                <a:lnTo>
                  <a:pt x="0" y="165100"/>
                </a:lnTo>
                <a:lnTo>
                  <a:pt x="53340" y="284480"/>
                </a:lnTo>
                <a:lnTo>
                  <a:pt x="938530" y="688340"/>
                </a:lnTo>
                <a:lnTo>
                  <a:pt x="1129030" y="662940"/>
                </a:lnTo>
                <a:lnTo>
                  <a:pt x="1316679" y="662940"/>
                </a:lnTo>
                <a:lnTo>
                  <a:pt x="1332455" y="646430"/>
                </a:lnTo>
                <a:lnTo>
                  <a:pt x="967740" y="646430"/>
                </a:lnTo>
                <a:lnTo>
                  <a:pt x="971808" y="627380"/>
                </a:lnTo>
                <a:lnTo>
                  <a:pt x="904240" y="627380"/>
                </a:lnTo>
                <a:lnTo>
                  <a:pt x="85089" y="245109"/>
                </a:lnTo>
                <a:lnTo>
                  <a:pt x="63500" y="170179"/>
                </a:lnTo>
                <a:lnTo>
                  <a:pt x="81280" y="74930"/>
                </a:lnTo>
                <a:lnTo>
                  <a:pt x="171450" y="0"/>
                </a:lnTo>
                <a:close/>
              </a:path>
              <a:path w="1337310" h="698500">
                <a:moveTo>
                  <a:pt x="1121410" y="624840"/>
                </a:moveTo>
                <a:lnTo>
                  <a:pt x="967740" y="646430"/>
                </a:lnTo>
                <a:lnTo>
                  <a:pt x="1332455" y="646430"/>
                </a:lnTo>
                <a:lnTo>
                  <a:pt x="1336096" y="642620"/>
                </a:lnTo>
                <a:lnTo>
                  <a:pt x="1252220" y="642620"/>
                </a:lnTo>
                <a:lnTo>
                  <a:pt x="1121410" y="624840"/>
                </a:lnTo>
                <a:close/>
              </a:path>
              <a:path w="1337310" h="698500">
                <a:moveTo>
                  <a:pt x="1134110" y="406400"/>
                </a:moveTo>
                <a:lnTo>
                  <a:pt x="1087120" y="417830"/>
                </a:lnTo>
                <a:lnTo>
                  <a:pt x="1141730" y="527050"/>
                </a:lnTo>
                <a:lnTo>
                  <a:pt x="1252220" y="642620"/>
                </a:lnTo>
                <a:lnTo>
                  <a:pt x="1336096" y="642620"/>
                </a:lnTo>
                <a:lnTo>
                  <a:pt x="1337310" y="641350"/>
                </a:lnTo>
                <a:lnTo>
                  <a:pt x="1192530" y="527050"/>
                </a:lnTo>
                <a:lnTo>
                  <a:pt x="1134110" y="406400"/>
                </a:lnTo>
                <a:close/>
              </a:path>
              <a:path w="1337310" h="698500">
                <a:moveTo>
                  <a:pt x="1061720" y="426720"/>
                </a:moveTo>
                <a:lnTo>
                  <a:pt x="985520" y="438150"/>
                </a:lnTo>
                <a:lnTo>
                  <a:pt x="924560" y="521970"/>
                </a:lnTo>
                <a:lnTo>
                  <a:pt x="904240" y="627380"/>
                </a:lnTo>
                <a:lnTo>
                  <a:pt x="971808" y="627380"/>
                </a:lnTo>
                <a:lnTo>
                  <a:pt x="995680" y="515620"/>
                </a:lnTo>
                <a:lnTo>
                  <a:pt x="1061720" y="42672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0" name="object 220"/>
          <p:cNvSpPr/>
          <p:nvPr/>
        </p:nvSpPr>
        <p:spPr>
          <a:xfrm>
            <a:off x="167639" y="5985509"/>
            <a:ext cx="127000" cy="265430"/>
          </a:xfrm>
          <a:custGeom>
            <a:avLst/>
            <a:gdLst/>
            <a:ahLst/>
            <a:cxnLst/>
            <a:rect l="l" t="t" r="r" b="b"/>
            <a:pathLst>
              <a:path w="127000" h="265429">
                <a:moveTo>
                  <a:pt x="92710" y="0"/>
                </a:moveTo>
                <a:lnTo>
                  <a:pt x="15240" y="83819"/>
                </a:lnTo>
                <a:lnTo>
                  <a:pt x="0" y="181609"/>
                </a:lnTo>
                <a:lnTo>
                  <a:pt x="26670" y="247649"/>
                </a:lnTo>
                <a:lnTo>
                  <a:pt x="74930" y="265429"/>
                </a:lnTo>
                <a:lnTo>
                  <a:pt x="60960" y="120649"/>
                </a:lnTo>
                <a:lnTo>
                  <a:pt x="127000" y="12699"/>
                </a:lnTo>
                <a:lnTo>
                  <a:pt x="9271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1" name="object 221"/>
          <p:cNvSpPr/>
          <p:nvPr/>
        </p:nvSpPr>
        <p:spPr>
          <a:xfrm>
            <a:off x="712469" y="5539740"/>
            <a:ext cx="511809" cy="943610"/>
          </a:xfrm>
          <a:custGeom>
            <a:avLst/>
            <a:gdLst/>
            <a:ahLst/>
            <a:cxnLst/>
            <a:rect l="l" t="t" r="r" b="b"/>
            <a:pathLst>
              <a:path w="511809" h="943610">
                <a:moveTo>
                  <a:pt x="319316" y="48260"/>
                </a:moveTo>
                <a:lnTo>
                  <a:pt x="180339" y="48260"/>
                </a:lnTo>
                <a:lnTo>
                  <a:pt x="283210" y="77470"/>
                </a:lnTo>
                <a:lnTo>
                  <a:pt x="441960" y="866140"/>
                </a:lnTo>
                <a:lnTo>
                  <a:pt x="511810" y="943610"/>
                </a:lnTo>
                <a:lnTo>
                  <a:pt x="319316" y="48260"/>
                </a:lnTo>
                <a:close/>
              </a:path>
              <a:path w="511809" h="943610">
                <a:moveTo>
                  <a:pt x="205739" y="0"/>
                </a:moveTo>
                <a:lnTo>
                  <a:pt x="64770" y="30480"/>
                </a:lnTo>
                <a:lnTo>
                  <a:pt x="0" y="99060"/>
                </a:lnTo>
                <a:lnTo>
                  <a:pt x="173989" y="711200"/>
                </a:lnTo>
                <a:lnTo>
                  <a:pt x="243839" y="734060"/>
                </a:lnTo>
                <a:lnTo>
                  <a:pt x="60959" y="111760"/>
                </a:lnTo>
                <a:lnTo>
                  <a:pt x="95250" y="58420"/>
                </a:lnTo>
                <a:lnTo>
                  <a:pt x="180339" y="48260"/>
                </a:lnTo>
                <a:lnTo>
                  <a:pt x="319316" y="48260"/>
                </a:lnTo>
                <a:lnTo>
                  <a:pt x="318770" y="45720"/>
                </a:lnTo>
                <a:lnTo>
                  <a:pt x="20573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2" name="object 222"/>
          <p:cNvSpPr/>
          <p:nvPr/>
        </p:nvSpPr>
        <p:spPr>
          <a:xfrm>
            <a:off x="916939" y="5793740"/>
            <a:ext cx="152400" cy="401320"/>
          </a:xfrm>
          <a:custGeom>
            <a:avLst/>
            <a:gdLst/>
            <a:ahLst/>
            <a:cxnLst/>
            <a:rect l="l" t="t" r="r" b="b"/>
            <a:pathLst>
              <a:path w="152400" h="401320">
                <a:moveTo>
                  <a:pt x="50800" y="0"/>
                </a:moveTo>
                <a:lnTo>
                  <a:pt x="0" y="21590"/>
                </a:lnTo>
                <a:lnTo>
                  <a:pt x="60959" y="154940"/>
                </a:lnTo>
                <a:lnTo>
                  <a:pt x="90169" y="252730"/>
                </a:lnTo>
                <a:lnTo>
                  <a:pt x="92709" y="401320"/>
                </a:lnTo>
                <a:lnTo>
                  <a:pt x="152400" y="401320"/>
                </a:lnTo>
                <a:lnTo>
                  <a:pt x="148590" y="287020"/>
                </a:lnTo>
                <a:lnTo>
                  <a:pt x="128269" y="165100"/>
                </a:lnTo>
                <a:lnTo>
                  <a:pt x="78740" y="46990"/>
                </a:lnTo>
                <a:lnTo>
                  <a:pt x="508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3" name="object 223"/>
          <p:cNvSpPr/>
          <p:nvPr/>
        </p:nvSpPr>
        <p:spPr>
          <a:xfrm>
            <a:off x="520700" y="5761990"/>
            <a:ext cx="309880" cy="215900"/>
          </a:xfrm>
          <a:custGeom>
            <a:avLst/>
            <a:gdLst/>
            <a:ahLst/>
            <a:cxnLst/>
            <a:rect l="l" t="t" r="r" b="b"/>
            <a:pathLst>
              <a:path w="309880" h="215900">
                <a:moveTo>
                  <a:pt x="236220" y="0"/>
                </a:moveTo>
                <a:lnTo>
                  <a:pt x="204470" y="13970"/>
                </a:lnTo>
                <a:lnTo>
                  <a:pt x="200659" y="53340"/>
                </a:lnTo>
                <a:lnTo>
                  <a:pt x="0" y="135890"/>
                </a:lnTo>
                <a:lnTo>
                  <a:pt x="0" y="177800"/>
                </a:lnTo>
                <a:lnTo>
                  <a:pt x="224790" y="180340"/>
                </a:lnTo>
                <a:lnTo>
                  <a:pt x="254000" y="215900"/>
                </a:lnTo>
                <a:lnTo>
                  <a:pt x="309880" y="213360"/>
                </a:lnTo>
                <a:lnTo>
                  <a:pt x="303530" y="152400"/>
                </a:lnTo>
                <a:lnTo>
                  <a:pt x="91440" y="140970"/>
                </a:lnTo>
                <a:lnTo>
                  <a:pt x="264159" y="71120"/>
                </a:lnTo>
                <a:lnTo>
                  <a:pt x="23622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4" name="object 224"/>
          <p:cNvSpPr/>
          <p:nvPr/>
        </p:nvSpPr>
        <p:spPr>
          <a:xfrm>
            <a:off x="1043939" y="5617209"/>
            <a:ext cx="748030" cy="335280"/>
          </a:xfrm>
          <a:custGeom>
            <a:avLst/>
            <a:gdLst/>
            <a:ahLst/>
            <a:cxnLst/>
            <a:rect l="l" t="t" r="r" b="b"/>
            <a:pathLst>
              <a:path w="748030" h="335279">
                <a:moveTo>
                  <a:pt x="722841" y="44449"/>
                </a:moveTo>
                <a:lnTo>
                  <a:pt x="668020" y="44449"/>
                </a:lnTo>
                <a:lnTo>
                  <a:pt x="709929" y="114299"/>
                </a:lnTo>
                <a:lnTo>
                  <a:pt x="685799" y="191769"/>
                </a:lnTo>
                <a:lnTo>
                  <a:pt x="41909" y="303529"/>
                </a:lnTo>
                <a:lnTo>
                  <a:pt x="45719" y="335279"/>
                </a:lnTo>
                <a:lnTo>
                  <a:pt x="718820" y="223519"/>
                </a:lnTo>
                <a:lnTo>
                  <a:pt x="748029" y="143509"/>
                </a:lnTo>
                <a:lnTo>
                  <a:pt x="736599" y="60959"/>
                </a:lnTo>
                <a:lnTo>
                  <a:pt x="722841" y="44449"/>
                </a:lnTo>
                <a:close/>
              </a:path>
              <a:path w="748030" h="335279">
                <a:moveTo>
                  <a:pt x="685799" y="0"/>
                </a:moveTo>
                <a:lnTo>
                  <a:pt x="0" y="102869"/>
                </a:lnTo>
                <a:lnTo>
                  <a:pt x="0" y="146049"/>
                </a:lnTo>
                <a:lnTo>
                  <a:pt x="668020" y="44449"/>
                </a:lnTo>
                <a:lnTo>
                  <a:pt x="722841" y="44449"/>
                </a:lnTo>
                <a:lnTo>
                  <a:pt x="68579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5" name="object 225"/>
          <p:cNvSpPr/>
          <p:nvPr/>
        </p:nvSpPr>
        <p:spPr>
          <a:xfrm>
            <a:off x="1137919" y="5723890"/>
            <a:ext cx="389890" cy="137160"/>
          </a:xfrm>
          <a:custGeom>
            <a:avLst/>
            <a:gdLst/>
            <a:ahLst/>
            <a:cxnLst/>
            <a:rect l="l" t="t" r="r" b="b"/>
            <a:pathLst>
              <a:path w="389890" h="137160">
                <a:moveTo>
                  <a:pt x="381567" y="41910"/>
                </a:moveTo>
                <a:lnTo>
                  <a:pt x="331470" y="41910"/>
                </a:lnTo>
                <a:lnTo>
                  <a:pt x="213360" y="87630"/>
                </a:lnTo>
                <a:lnTo>
                  <a:pt x="113030" y="100330"/>
                </a:lnTo>
                <a:lnTo>
                  <a:pt x="0" y="100330"/>
                </a:lnTo>
                <a:lnTo>
                  <a:pt x="53340" y="137160"/>
                </a:lnTo>
                <a:lnTo>
                  <a:pt x="176530" y="132080"/>
                </a:lnTo>
                <a:lnTo>
                  <a:pt x="334010" y="92710"/>
                </a:lnTo>
                <a:lnTo>
                  <a:pt x="381567" y="41910"/>
                </a:lnTo>
                <a:close/>
              </a:path>
              <a:path w="389890" h="137160">
                <a:moveTo>
                  <a:pt x="201930" y="0"/>
                </a:moveTo>
                <a:lnTo>
                  <a:pt x="87630" y="10160"/>
                </a:lnTo>
                <a:lnTo>
                  <a:pt x="12700" y="60960"/>
                </a:lnTo>
                <a:lnTo>
                  <a:pt x="90170" y="76200"/>
                </a:lnTo>
                <a:lnTo>
                  <a:pt x="219710" y="41910"/>
                </a:lnTo>
                <a:lnTo>
                  <a:pt x="381567" y="41910"/>
                </a:lnTo>
                <a:lnTo>
                  <a:pt x="389890" y="33020"/>
                </a:lnTo>
                <a:lnTo>
                  <a:pt x="353060" y="2540"/>
                </a:lnTo>
                <a:lnTo>
                  <a:pt x="20193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6" name="object 226"/>
          <p:cNvSpPr/>
          <p:nvPr/>
        </p:nvSpPr>
        <p:spPr>
          <a:xfrm>
            <a:off x="8680450" y="4159250"/>
            <a:ext cx="325120" cy="2265680"/>
          </a:xfrm>
          <a:custGeom>
            <a:avLst/>
            <a:gdLst/>
            <a:ahLst/>
            <a:cxnLst/>
            <a:rect l="l" t="t" r="r" b="b"/>
            <a:pathLst>
              <a:path w="325120" h="2265679">
                <a:moveTo>
                  <a:pt x="325120" y="0"/>
                </a:moveTo>
                <a:lnTo>
                  <a:pt x="241300" y="292100"/>
                </a:lnTo>
                <a:lnTo>
                  <a:pt x="143509" y="417830"/>
                </a:lnTo>
                <a:lnTo>
                  <a:pt x="33020" y="494030"/>
                </a:lnTo>
                <a:lnTo>
                  <a:pt x="0" y="655319"/>
                </a:lnTo>
                <a:lnTo>
                  <a:pt x="12700" y="801369"/>
                </a:lnTo>
                <a:lnTo>
                  <a:pt x="143509" y="1099820"/>
                </a:lnTo>
                <a:lnTo>
                  <a:pt x="172720" y="1211580"/>
                </a:lnTo>
                <a:lnTo>
                  <a:pt x="156209" y="1289050"/>
                </a:lnTo>
                <a:lnTo>
                  <a:pt x="76200" y="1351280"/>
                </a:lnTo>
                <a:lnTo>
                  <a:pt x="54609" y="1435100"/>
                </a:lnTo>
                <a:lnTo>
                  <a:pt x="76200" y="1560830"/>
                </a:lnTo>
                <a:lnTo>
                  <a:pt x="168909" y="1762760"/>
                </a:lnTo>
                <a:lnTo>
                  <a:pt x="190500" y="1930400"/>
                </a:lnTo>
                <a:lnTo>
                  <a:pt x="165100" y="2042160"/>
                </a:lnTo>
                <a:lnTo>
                  <a:pt x="33020" y="2189480"/>
                </a:lnTo>
                <a:lnTo>
                  <a:pt x="41909" y="2265680"/>
                </a:lnTo>
                <a:lnTo>
                  <a:pt x="143509" y="2180590"/>
                </a:lnTo>
                <a:lnTo>
                  <a:pt x="223520" y="2076450"/>
                </a:lnTo>
                <a:lnTo>
                  <a:pt x="257809" y="1882139"/>
                </a:lnTo>
                <a:lnTo>
                  <a:pt x="220979" y="1700530"/>
                </a:lnTo>
                <a:lnTo>
                  <a:pt x="130809" y="1511300"/>
                </a:lnTo>
                <a:lnTo>
                  <a:pt x="127000" y="1421130"/>
                </a:lnTo>
                <a:lnTo>
                  <a:pt x="228600" y="1323340"/>
                </a:lnTo>
                <a:lnTo>
                  <a:pt x="223520" y="1149350"/>
                </a:lnTo>
                <a:lnTo>
                  <a:pt x="114300" y="877569"/>
                </a:lnTo>
                <a:lnTo>
                  <a:pt x="67309" y="723900"/>
                </a:lnTo>
                <a:lnTo>
                  <a:pt x="72390" y="577850"/>
                </a:lnTo>
                <a:lnTo>
                  <a:pt x="165100" y="521969"/>
                </a:lnTo>
                <a:lnTo>
                  <a:pt x="250190" y="424180"/>
                </a:lnTo>
                <a:lnTo>
                  <a:pt x="313690" y="264160"/>
                </a:lnTo>
                <a:lnTo>
                  <a:pt x="325120" y="0"/>
                </a:lnTo>
                <a:close/>
              </a:path>
            </a:pathLst>
          </a:custGeom>
          <a:solidFill>
            <a:srgbClr val="6F3C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7" name="object 227"/>
          <p:cNvSpPr/>
          <p:nvPr/>
        </p:nvSpPr>
        <p:spPr>
          <a:xfrm>
            <a:off x="8740140" y="2115820"/>
            <a:ext cx="326390" cy="2592070"/>
          </a:xfrm>
          <a:custGeom>
            <a:avLst/>
            <a:gdLst/>
            <a:ahLst/>
            <a:cxnLst/>
            <a:rect l="l" t="t" r="r" b="b"/>
            <a:pathLst>
              <a:path w="326390" h="2592070">
                <a:moveTo>
                  <a:pt x="326389" y="0"/>
                </a:moveTo>
                <a:lnTo>
                  <a:pt x="241300" y="335279"/>
                </a:lnTo>
                <a:lnTo>
                  <a:pt x="144779" y="478789"/>
                </a:lnTo>
                <a:lnTo>
                  <a:pt x="34289" y="566419"/>
                </a:lnTo>
                <a:lnTo>
                  <a:pt x="0" y="749300"/>
                </a:lnTo>
                <a:lnTo>
                  <a:pt x="13969" y="916939"/>
                </a:lnTo>
                <a:lnTo>
                  <a:pt x="144779" y="1259839"/>
                </a:lnTo>
                <a:lnTo>
                  <a:pt x="173989" y="1386839"/>
                </a:lnTo>
                <a:lnTo>
                  <a:pt x="157479" y="1475739"/>
                </a:lnTo>
                <a:lnTo>
                  <a:pt x="77469" y="1545589"/>
                </a:lnTo>
                <a:lnTo>
                  <a:pt x="55879" y="1643379"/>
                </a:lnTo>
                <a:lnTo>
                  <a:pt x="77469" y="1786889"/>
                </a:lnTo>
                <a:lnTo>
                  <a:pt x="170179" y="2018029"/>
                </a:lnTo>
                <a:lnTo>
                  <a:pt x="191769" y="2208529"/>
                </a:lnTo>
                <a:lnTo>
                  <a:pt x="166369" y="2338069"/>
                </a:lnTo>
                <a:lnTo>
                  <a:pt x="34289" y="2505710"/>
                </a:lnTo>
                <a:lnTo>
                  <a:pt x="43179" y="2592069"/>
                </a:lnTo>
                <a:lnTo>
                  <a:pt x="144779" y="2495549"/>
                </a:lnTo>
                <a:lnTo>
                  <a:pt x="224789" y="2376169"/>
                </a:lnTo>
                <a:lnTo>
                  <a:pt x="259079" y="2153919"/>
                </a:lnTo>
                <a:lnTo>
                  <a:pt x="220979" y="1946909"/>
                </a:lnTo>
                <a:lnTo>
                  <a:pt x="132079" y="1731009"/>
                </a:lnTo>
                <a:lnTo>
                  <a:pt x="127000" y="1626869"/>
                </a:lnTo>
                <a:lnTo>
                  <a:pt x="229869" y="1515109"/>
                </a:lnTo>
                <a:lnTo>
                  <a:pt x="224789" y="1315719"/>
                </a:lnTo>
                <a:lnTo>
                  <a:pt x="115569" y="1004569"/>
                </a:lnTo>
                <a:lnTo>
                  <a:pt x="68579" y="828039"/>
                </a:lnTo>
                <a:lnTo>
                  <a:pt x="72389" y="660400"/>
                </a:lnTo>
                <a:lnTo>
                  <a:pt x="166369" y="596900"/>
                </a:lnTo>
                <a:lnTo>
                  <a:pt x="251459" y="485139"/>
                </a:lnTo>
                <a:lnTo>
                  <a:pt x="313689" y="303529"/>
                </a:lnTo>
                <a:lnTo>
                  <a:pt x="326389" y="0"/>
                </a:lnTo>
                <a:close/>
              </a:path>
            </a:pathLst>
          </a:custGeom>
          <a:solidFill>
            <a:srgbClr val="6F3C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8" name="object 228"/>
          <p:cNvSpPr/>
          <p:nvPr/>
        </p:nvSpPr>
        <p:spPr>
          <a:xfrm>
            <a:off x="8491219" y="1775460"/>
            <a:ext cx="341630" cy="354330"/>
          </a:xfrm>
          <a:custGeom>
            <a:avLst/>
            <a:gdLst/>
            <a:ahLst/>
            <a:cxnLst/>
            <a:rect l="l" t="t" r="r" b="b"/>
            <a:pathLst>
              <a:path w="341629" h="354330">
                <a:moveTo>
                  <a:pt x="25400" y="0"/>
                </a:moveTo>
                <a:lnTo>
                  <a:pt x="0" y="41910"/>
                </a:lnTo>
                <a:lnTo>
                  <a:pt x="152400" y="153669"/>
                </a:lnTo>
                <a:lnTo>
                  <a:pt x="330200" y="354329"/>
                </a:lnTo>
                <a:lnTo>
                  <a:pt x="341629" y="323850"/>
                </a:lnTo>
                <a:lnTo>
                  <a:pt x="189229" y="137160"/>
                </a:lnTo>
                <a:lnTo>
                  <a:pt x="254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9" name="object 229"/>
          <p:cNvSpPr/>
          <p:nvPr/>
        </p:nvSpPr>
        <p:spPr>
          <a:xfrm>
            <a:off x="7852409" y="102870"/>
            <a:ext cx="280670" cy="146050"/>
          </a:xfrm>
          <a:custGeom>
            <a:avLst/>
            <a:gdLst/>
            <a:ahLst/>
            <a:cxnLst/>
            <a:rect l="l" t="t" r="r" b="b"/>
            <a:pathLst>
              <a:path w="280670" h="146050">
                <a:moveTo>
                  <a:pt x="210820" y="0"/>
                </a:moveTo>
                <a:lnTo>
                  <a:pt x="91440" y="33020"/>
                </a:lnTo>
                <a:lnTo>
                  <a:pt x="196850" y="59689"/>
                </a:lnTo>
                <a:lnTo>
                  <a:pt x="39370" y="109220"/>
                </a:lnTo>
                <a:lnTo>
                  <a:pt x="0" y="146050"/>
                </a:lnTo>
                <a:lnTo>
                  <a:pt x="156210" y="113029"/>
                </a:lnTo>
                <a:lnTo>
                  <a:pt x="280670" y="105409"/>
                </a:lnTo>
                <a:lnTo>
                  <a:pt x="21082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0" name="object 230"/>
          <p:cNvSpPr/>
          <p:nvPr/>
        </p:nvSpPr>
        <p:spPr>
          <a:xfrm>
            <a:off x="8054340" y="520700"/>
            <a:ext cx="372110" cy="715010"/>
          </a:xfrm>
          <a:custGeom>
            <a:avLst/>
            <a:gdLst/>
            <a:ahLst/>
            <a:cxnLst/>
            <a:rect l="l" t="t" r="r" b="b"/>
            <a:pathLst>
              <a:path w="372109" h="715010">
                <a:moveTo>
                  <a:pt x="21589" y="87629"/>
                </a:moveTo>
                <a:lnTo>
                  <a:pt x="43179" y="278129"/>
                </a:lnTo>
                <a:lnTo>
                  <a:pt x="149859" y="520700"/>
                </a:lnTo>
                <a:lnTo>
                  <a:pt x="264159" y="688339"/>
                </a:lnTo>
                <a:lnTo>
                  <a:pt x="336550" y="715010"/>
                </a:lnTo>
                <a:lnTo>
                  <a:pt x="363812" y="656589"/>
                </a:lnTo>
                <a:lnTo>
                  <a:pt x="297179" y="656589"/>
                </a:lnTo>
                <a:lnTo>
                  <a:pt x="224789" y="591820"/>
                </a:lnTo>
                <a:lnTo>
                  <a:pt x="100329" y="345439"/>
                </a:lnTo>
                <a:lnTo>
                  <a:pt x="21589" y="87629"/>
                </a:lnTo>
                <a:close/>
              </a:path>
              <a:path w="372109" h="715010">
                <a:moveTo>
                  <a:pt x="104227" y="39370"/>
                </a:moveTo>
                <a:lnTo>
                  <a:pt x="50800" y="39370"/>
                </a:lnTo>
                <a:lnTo>
                  <a:pt x="138429" y="152400"/>
                </a:lnTo>
                <a:lnTo>
                  <a:pt x="229869" y="316229"/>
                </a:lnTo>
                <a:lnTo>
                  <a:pt x="306069" y="544829"/>
                </a:lnTo>
                <a:lnTo>
                  <a:pt x="297179" y="656589"/>
                </a:lnTo>
                <a:lnTo>
                  <a:pt x="363812" y="656589"/>
                </a:lnTo>
                <a:lnTo>
                  <a:pt x="372109" y="638810"/>
                </a:lnTo>
                <a:lnTo>
                  <a:pt x="320039" y="439420"/>
                </a:lnTo>
                <a:lnTo>
                  <a:pt x="220979" y="214629"/>
                </a:lnTo>
                <a:lnTo>
                  <a:pt x="139700" y="73660"/>
                </a:lnTo>
                <a:lnTo>
                  <a:pt x="104227" y="39370"/>
                </a:lnTo>
                <a:close/>
              </a:path>
              <a:path w="372109" h="715010">
                <a:moveTo>
                  <a:pt x="63500" y="0"/>
                </a:moveTo>
                <a:lnTo>
                  <a:pt x="3809" y="0"/>
                </a:lnTo>
                <a:lnTo>
                  <a:pt x="0" y="67310"/>
                </a:lnTo>
                <a:lnTo>
                  <a:pt x="50800" y="39370"/>
                </a:lnTo>
                <a:lnTo>
                  <a:pt x="104227" y="39370"/>
                </a:lnTo>
                <a:lnTo>
                  <a:pt x="635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1" name="object 231"/>
          <p:cNvSpPr/>
          <p:nvPr/>
        </p:nvSpPr>
        <p:spPr>
          <a:xfrm>
            <a:off x="7772400" y="270509"/>
            <a:ext cx="681990" cy="1480820"/>
          </a:xfrm>
          <a:custGeom>
            <a:avLst/>
            <a:gdLst/>
            <a:ahLst/>
            <a:cxnLst/>
            <a:rect l="l" t="t" r="r" b="b"/>
            <a:pathLst>
              <a:path w="681990" h="1480820">
                <a:moveTo>
                  <a:pt x="0" y="0"/>
                </a:moveTo>
                <a:lnTo>
                  <a:pt x="668020" y="1480820"/>
                </a:lnTo>
                <a:lnTo>
                  <a:pt x="681990" y="1394460"/>
                </a:lnTo>
                <a:lnTo>
                  <a:pt x="41909" y="127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2" name="object 232"/>
          <p:cNvSpPr/>
          <p:nvPr/>
        </p:nvSpPr>
        <p:spPr>
          <a:xfrm>
            <a:off x="7729219" y="39369"/>
            <a:ext cx="1168400" cy="2086610"/>
          </a:xfrm>
          <a:custGeom>
            <a:avLst/>
            <a:gdLst/>
            <a:ahLst/>
            <a:cxnLst/>
            <a:rect l="l" t="t" r="r" b="b"/>
            <a:pathLst>
              <a:path w="1168400" h="2086610">
                <a:moveTo>
                  <a:pt x="1104354" y="1868169"/>
                </a:moveTo>
                <a:lnTo>
                  <a:pt x="1060450" y="1868169"/>
                </a:lnTo>
                <a:lnTo>
                  <a:pt x="1111250" y="2030729"/>
                </a:lnTo>
                <a:lnTo>
                  <a:pt x="1096009" y="2085339"/>
                </a:lnTo>
                <a:lnTo>
                  <a:pt x="1168400" y="2086609"/>
                </a:lnTo>
                <a:lnTo>
                  <a:pt x="1104354" y="1868169"/>
                </a:lnTo>
                <a:close/>
              </a:path>
              <a:path w="1168400" h="2086610">
                <a:moveTo>
                  <a:pt x="1112276" y="1739900"/>
                </a:moveTo>
                <a:lnTo>
                  <a:pt x="1040129" y="1739900"/>
                </a:lnTo>
                <a:lnTo>
                  <a:pt x="979170" y="1789429"/>
                </a:lnTo>
                <a:lnTo>
                  <a:pt x="1028700" y="1827529"/>
                </a:lnTo>
                <a:lnTo>
                  <a:pt x="914400" y="1864359"/>
                </a:lnTo>
                <a:lnTo>
                  <a:pt x="958850" y="1897379"/>
                </a:lnTo>
                <a:lnTo>
                  <a:pt x="1060450" y="1868169"/>
                </a:lnTo>
                <a:lnTo>
                  <a:pt x="1104354" y="1868169"/>
                </a:lnTo>
                <a:lnTo>
                  <a:pt x="1097279" y="1844039"/>
                </a:lnTo>
                <a:lnTo>
                  <a:pt x="1112276" y="1739900"/>
                </a:lnTo>
                <a:close/>
              </a:path>
              <a:path w="1168400" h="2086610">
                <a:moveTo>
                  <a:pt x="1071019" y="1577339"/>
                </a:moveTo>
                <a:lnTo>
                  <a:pt x="877570" y="1577339"/>
                </a:lnTo>
                <a:lnTo>
                  <a:pt x="998220" y="1597659"/>
                </a:lnTo>
                <a:lnTo>
                  <a:pt x="815339" y="1675129"/>
                </a:lnTo>
                <a:lnTo>
                  <a:pt x="748029" y="1774189"/>
                </a:lnTo>
                <a:lnTo>
                  <a:pt x="975359" y="1677669"/>
                </a:lnTo>
                <a:lnTo>
                  <a:pt x="1116672" y="1677669"/>
                </a:lnTo>
                <a:lnTo>
                  <a:pt x="1071019" y="1577339"/>
                </a:lnTo>
                <a:close/>
              </a:path>
              <a:path w="1168400" h="2086610">
                <a:moveTo>
                  <a:pt x="1116672" y="1677669"/>
                </a:moveTo>
                <a:lnTo>
                  <a:pt x="975359" y="1677669"/>
                </a:lnTo>
                <a:lnTo>
                  <a:pt x="934720" y="1747519"/>
                </a:lnTo>
                <a:lnTo>
                  <a:pt x="1040129" y="1739900"/>
                </a:lnTo>
                <a:lnTo>
                  <a:pt x="1112276" y="1739900"/>
                </a:lnTo>
                <a:lnTo>
                  <a:pt x="1120139" y="1685289"/>
                </a:lnTo>
                <a:lnTo>
                  <a:pt x="1116672" y="1677669"/>
                </a:lnTo>
                <a:close/>
              </a:path>
              <a:path w="1168400" h="2086610">
                <a:moveTo>
                  <a:pt x="381020" y="60959"/>
                </a:moveTo>
                <a:lnTo>
                  <a:pt x="130809" y="60959"/>
                </a:lnTo>
                <a:lnTo>
                  <a:pt x="322579" y="63500"/>
                </a:lnTo>
                <a:lnTo>
                  <a:pt x="972820" y="1499869"/>
                </a:lnTo>
                <a:lnTo>
                  <a:pt x="822959" y="1558289"/>
                </a:lnTo>
                <a:lnTo>
                  <a:pt x="750570" y="1638300"/>
                </a:lnTo>
                <a:lnTo>
                  <a:pt x="877570" y="1577339"/>
                </a:lnTo>
                <a:lnTo>
                  <a:pt x="1071019" y="1577339"/>
                </a:lnTo>
                <a:lnTo>
                  <a:pt x="381020" y="60959"/>
                </a:lnTo>
                <a:close/>
              </a:path>
              <a:path w="1168400" h="2086610">
                <a:moveTo>
                  <a:pt x="127000" y="0"/>
                </a:moveTo>
                <a:lnTo>
                  <a:pt x="0" y="96520"/>
                </a:lnTo>
                <a:lnTo>
                  <a:pt x="130809" y="60959"/>
                </a:lnTo>
                <a:lnTo>
                  <a:pt x="381020" y="60959"/>
                </a:lnTo>
                <a:lnTo>
                  <a:pt x="361950" y="19050"/>
                </a:lnTo>
                <a:lnTo>
                  <a:pt x="1270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3" name="object 233"/>
          <p:cNvSpPr/>
          <p:nvPr/>
        </p:nvSpPr>
        <p:spPr>
          <a:xfrm>
            <a:off x="8392159" y="1452880"/>
            <a:ext cx="302260" cy="142240"/>
          </a:xfrm>
          <a:custGeom>
            <a:avLst/>
            <a:gdLst/>
            <a:ahLst/>
            <a:cxnLst/>
            <a:rect l="l" t="t" r="r" b="b"/>
            <a:pathLst>
              <a:path w="302259" h="142240">
                <a:moveTo>
                  <a:pt x="285750" y="0"/>
                </a:moveTo>
                <a:lnTo>
                  <a:pt x="152400" y="11430"/>
                </a:lnTo>
                <a:lnTo>
                  <a:pt x="0" y="107950"/>
                </a:lnTo>
                <a:lnTo>
                  <a:pt x="29210" y="142240"/>
                </a:lnTo>
                <a:lnTo>
                  <a:pt x="102870" y="71120"/>
                </a:lnTo>
                <a:lnTo>
                  <a:pt x="302260" y="29210"/>
                </a:lnTo>
                <a:lnTo>
                  <a:pt x="2857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4" name="object 234"/>
          <p:cNvSpPr/>
          <p:nvPr/>
        </p:nvSpPr>
        <p:spPr>
          <a:xfrm>
            <a:off x="8322309" y="1310639"/>
            <a:ext cx="320040" cy="154940"/>
          </a:xfrm>
          <a:custGeom>
            <a:avLst/>
            <a:gdLst/>
            <a:ahLst/>
            <a:cxnLst/>
            <a:rect l="l" t="t" r="r" b="b"/>
            <a:pathLst>
              <a:path w="320040" h="154940">
                <a:moveTo>
                  <a:pt x="290830" y="0"/>
                </a:moveTo>
                <a:lnTo>
                  <a:pt x="135890" y="31750"/>
                </a:lnTo>
                <a:lnTo>
                  <a:pt x="0" y="105410"/>
                </a:lnTo>
                <a:lnTo>
                  <a:pt x="17780" y="154939"/>
                </a:lnTo>
                <a:lnTo>
                  <a:pt x="132080" y="69850"/>
                </a:lnTo>
                <a:lnTo>
                  <a:pt x="320040" y="62230"/>
                </a:lnTo>
                <a:lnTo>
                  <a:pt x="29083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5" name="object 235"/>
          <p:cNvSpPr/>
          <p:nvPr/>
        </p:nvSpPr>
        <p:spPr>
          <a:xfrm>
            <a:off x="7890509" y="372109"/>
            <a:ext cx="330200" cy="148590"/>
          </a:xfrm>
          <a:custGeom>
            <a:avLst/>
            <a:gdLst/>
            <a:ahLst/>
            <a:cxnLst/>
            <a:rect l="l" t="t" r="r" b="b"/>
            <a:pathLst>
              <a:path w="330200" h="148590">
                <a:moveTo>
                  <a:pt x="302260" y="0"/>
                </a:moveTo>
                <a:lnTo>
                  <a:pt x="121920" y="26669"/>
                </a:lnTo>
                <a:lnTo>
                  <a:pt x="0" y="105410"/>
                </a:lnTo>
                <a:lnTo>
                  <a:pt x="21590" y="148589"/>
                </a:lnTo>
                <a:lnTo>
                  <a:pt x="125730" y="68579"/>
                </a:lnTo>
                <a:lnTo>
                  <a:pt x="330200" y="55879"/>
                </a:lnTo>
                <a:lnTo>
                  <a:pt x="30226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6" name="object 236"/>
          <p:cNvSpPr/>
          <p:nvPr/>
        </p:nvSpPr>
        <p:spPr>
          <a:xfrm>
            <a:off x="7834630" y="260350"/>
            <a:ext cx="325120" cy="151130"/>
          </a:xfrm>
          <a:custGeom>
            <a:avLst/>
            <a:gdLst/>
            <a:ahLst/>
            <a:cxnLst/>
            <a:rect l="l" t="t" r="r" b="b"/>
            <a:pathLst>
              <a:path w="325120" h="151129">
                <a:moveTo>
                  <a:pt x="300990" y="0"/>
                </a:moveTo>
                <a:lnTo>
                  <a:pt x="87629" y="41909"/>
                </a:lnTo>
                <a:lnTo>
                  <a:pt x="0" y="107950"/>
                </a:lnTo>
                <a:lnTo>
                  <a:pt x="29210" y="151129"/>
                </a:lnTo>
                <a:lnTo>
                  <a:pt x="114300" y="78740"/>
                </a:lnTo>
                <a:lnTo>
                  <a:pt x="325120" y="40640"/>
                </a:lnTo>
                <a:lnTo>
                  <a:pt x="30099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7" name="object 237"/>
          <p:cNvSpPr/>
          <p:nvPr/>
        </p:nvSpPr>
        <p:spPr>
          <a:xfrm>
            <a:off x="7730490" y="133350"/>
            <a:ext cx="67310" cy="152400"/>
          </a:xfrm>
          <a:custGeom>
            <a:avLst/>
            <a:gdLst/>
            <a:ahLst/>
            <a:cxnLst/>
            <a:rect l="l" t="t" r="r" b="b"/>
            <a:pathLst>
              <a:path w="67309" h="152400">
                <a:moveTo>
                  <a:pt x="0" y="0"/>
                </a:moveTo>
                <a:lnTo>
                  <a:pt x="67309" y="152400"/>
                </a:lnTo>
              </a:path>
            </a:pathLst>
          </a:custGeom>
          <a:ln w="3809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8" name="object 238"/>
          <p:cNvSpPr txBox="1">
            <a:spLocks noGrp="1"/>
          </p:cNvSpPr>
          <p:nvPr>
            <p:ph type="title"/>
          </p:nvPr>
        </p:nvSpPr>
        <p:spPr>
          <a:xfrm>
            <a:off x="1855470" y="664209"/>
            <a:ext cx="4959985" cy="50526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200" dirty="0" smtClean="0">
                <a:solidFill>
                  <a:srgbClr val="FFFFFF"/>
                </a:solidFill>
              </a:rPr>
              <a:t>Present Perfect Tense</a:t>
            </a:r>
            <a:endParaRPr sz="3200" dirty="0">
              <a:solidFill>
                <a:srgbClr val="FFFFFF"/>
              </a:solidFill>
            </a:endParaRPr>
          </a:p>
        </p:txBody>
      </p:sp>
      <p:sp>
        <p:nvSpPr>
          <p:cNvPr id="239" name="object 239"/>
          <p:cNvSpPr txBox="1"/>
          <p:nvPr/>
        </p:nvSpPr>
        <p:spPr>
          <a:xfrm>
            <a:off x="472440" y="1734820"/>
            <a:ext cx="8360409" cy="51834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sz="2400" dirty="0"/>
              <a:t>We haven't heard from </a:t>
            </a:r>
            <a:r>
              <a:rPr lang="en-US" sz="2400" dirty="0" err="1"/>
              <a:t>Didi</a:t>
            </a:r>
            <a:r>
              <a:rPr lang="en-US" sz="2400" dirty="0"/>
              <a:t> for such a long time.</a:t>
            </a:r>
            <a:br>
              <a:rPr lang="en-US" sz="2400" dirty="0"/>
            </a:br>
            <a:r>
              <a:rPr lang="en-US" sz="2400" dirty="0"/>
              <a:t>`We haven't either, since he ...  to </a:t>
            </a:r>
            <a:r>
              <a:rPr lang="en-US" sz="2400" dirty="0" err="1"/>
              <a:t>Dili</a:t>
            </a:r>
            <a:r>
              <a:rPr lang="en-US" sz="2400" dirty="0"/>
              <a:t>.'</a:t>
            </a:r>
            <a:br>
              <a:rPr lang="en-US" sz="2400" dirty="0"/>
            </a:br>
            <a:r>
              <a:rPr lang="en-US" sz="2400" dirty="0"/>
              <a:t>A. had moved</a:t>
            </a:r>
            <a:br>
              <a:rPr lang="en-US" sz="2400" dirty="0"/>
            </a:br>
            <a:r>
              <a:rPr lang="en-US" sz="2400" dirty="0"/>
              <a:t>B. moves                        </a:t>
            </a:r>
            <a:br>
              <a:rPr lang="en-US" sz="2400" dirty="0"/>
            </a:br>
            <a:r>
              <a:rPr lang="en-US" sz="2400" dirty="0"/>
              <a:t>C. was moving</a:t>
            </a:r>
            <a:br>
              <a:rPr lang="en-US" sz="2400" dirty="0"/>
            </a:br>
            <a:r>
              <a:rPr lang="en-US" sz="2400" dirty="0"/>
              <a:t>D. moved                        </a:t>
            </a:r>
            <a:br>
              <a:rPr lang="en-US" sz="2400" dirty="0"/>
            </a:br>
            <a:r>
              <a:rPr lang="en-US" sz="2400" dirty="0"/>
              <a:t>E. has moved</a:t>
            </a:r>
            <a:br>
              <a:rPr lang="en-US" sz="2400" dirty="0"/>
            </a:br>
            <a:r>
              <a:rPr lang="en-US" sz="2400" dirty="0" err="1"/>
              <a:t>Jawaban</a:t>
            </a:r>
            <a:r>
              <a:rPr lang="en-US" sz="2400" dirty="0"/>
              <a:t> : D</a:t>
            </a:r>
            <a:br>
              <a:rPr lang="en-US" sz="2400" dirty="0"/>
            </a:br>
            <a:r>
              <a:rPr lang="en-US" sz="2400" dirty="0" err="1"/>
              <a:t>Pembahasan</a:t>
            </a:r>
            <a:r>
              <a:rPr lang="en-US" sz="2400" dirty="0"/>
              <a:t>:</a:t>
            </a:r>
            <a:br>
              <a:rPr lang="en-US" sz="2400" dirty="0"/>
            </a:br>
            <a:r>
              <a:rPr lang="en-US" sz="2400" dirty="0"/>
              <a:t>Main clause </a:t>
            </a:r>
            <a:r>
              <a:rPr lang="en-US" sz="2400" dirty="0" err="1"/>
              <a:t>kalimat</a:t>
            </a:r>
            <a:r>
              <a:rPr lang="en-US" sz="2400" dirty="0"/>
              <a:t> di </a:t>
            </a:r>
            <a:r>
              <a:rPr lang="en-US" sz="2400" dirty="0" err="1"/>
              <a:t>atas</a:t>
            </a:r>
            <a:r>
              <a:rPr lang="en-US" sz="2400" dirty="0"/>
              <a:t> </a:t>
            </a:r>
            <a:r>
              <a:rPr lang="en-US" sz="2400" dirty="0" err="1"/>
              <a:t>berbentuk</a:t>
            </a:r>
            <a:r>
              <a:rPr lang="en-US" sz="2400" dirty="0"/>
              <a:t> present perfect tense yang </a:t>
            </a:r>
            <a:r>
              <a:rPr lang="en-US" sz="2400" dirty="0" err="1"/>
              <a:t>menerangkan</a:t>
            </a:r>
            <a:r>
              <a:rPr lang="en-US" sz="2400" dirty="0"/>
              <a:t> </a:t>
            </a:r>
            <a:r>
              <a:rPr lang="en-US" sz="2400" dirty="0" err="1"/>
              <a:t>kegiatan</a:t>
            </a:r>
            <a:r>
              <a:rPr lang="en-US" sz="2400" dirty="0"/>
              <a:t> </a:t>
            </a:r>
            <a:r>
              <a:rPr lang="en-US" sz="2400" dirty="0" err="1"/>
              <a:t>dimulai</a:t>
            </a:r>
            <a:r>
              <a:rPr lang="en-US" sz="2400" dirty="0"/>
              <a:t> </a:t>
            </a:r>
            <a:r>
              <a:rPr lang="en-US" sz="2400" dirty="0" err="1"/>
              <a:t>waktu</a:t>
            </a:r>
            <a:r>
              <a:rPr lang="en-US" sz="2400" dirty="0"/>
              <a:t> </a:t>
            </a:r>
            <a:r>
              <a:rPr lang="en-US" sz="2400" dirty="0" err="1"/>
              <a:t>lampau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hingga</a:t>
            </a:r>
            <a:r>
              <a:rPr lang="en-US" sz="2400" dirty="0"/>
              <a:t> </a:t>
            </a:r>
            <a:r>
              <a:rPr lang="en-US" sz="2400" dirty="0" err="1"/>
              <a:t>kini</a:t>
            </a:r>
            <a:r>
              <a:rPr lang="en-US" sz="2400" dirty="0"/>
              <a:t> </a:t>
            </a:r>
            <a:r>
              <a:rPr lang="en-US" sz="2400" dirty="0" err="1"/>
              <a:t>masih</a:t>
            </a:r>
            <a:r>
              <a:rPr lang="en-US" sz="2400" dirty="0"/>
              <a:t> </a:t>
            </a:r>
            <a:r>
              <a:rPr lang="en-US" sz="2400" dirty="0" err="1"/>
              <a:t>berlangsung</a:t>
            </a:r>
            <a:r>
              <a:rPr lang="en-US" sz="2400" dirty="0"/>
              <a:t>. Kata since (</a:t>
            </a:r>
            <a:r>
              <a:rPr lang="en-US" sz="2400" dirty="0" err="1"/>
              <a:t>sejak</a:t>
            </a:r>
            <a:r>
              <a:rPr lang="en-US" sz="2400" dirty="0"/>
              <a:t>) </a:t>
            </a:r>
            <a:r>
              <a:rPr lang="en-US" sz="2400" dirty="0" err="1"/>
              <a:t>menerangkan</a:t>
            </a:r>
            <a:r>
              <a:rPr lang="en-US" sz="2400" dirty="0"/>
              <a:t> </a:t>
            </a:r>
            <a:r>
              <a:rPr lang="en-US" sz="2400" dirty="0" err="1"/>
              <a:t>awal</a:t>
            </a:r>
            <a:r>
              <a:rPr lang="en-US" sz="2400" dirty="0"/>
              <a:t> </a:t>
            </a:r>
            <a:r>
              <a:rPr lang="en-US" sz="2400" dirty="0" err="1"/>
              <a:t>dari</a:t>
            </a:r>
            <a:r>
              <a:rPr lang="en-US" sz="2400" dirty="0"/>
              <a:t> </a:t>
            </a:r>
            <a:r>
              <a:rPr lang="en-US" sz="2400" dirty="0" err="1"/>
              <a:t>kegiatan</a:t>
            </a:r>
            <a:r>
              <a:rPr lang="en-US" sz="2400" dirty="0"/>
              <a:t> </a:t>
            </a:r>
            <a:r>
              <a:rPr lang="en-US" sz="2400" dirty="0" err="1"/>
              <a:t>sehingga</a:t>
            </a:r>
            <a:r>
              <a:rPr lang="en-US" sz="2400" dirty="0"/>
              <a:t>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melengkapi</a:t>
            </a:r>
            <a:r>
              <a:rPr lang="en-US" sz="2400" dirty="0"/>
              <a:t> </a:t>
            </a:r>
            <a:r>
              <a:rPr lang="en-US" sz="2400" dirty="0" err="1"/>
              <a:t>keterangan</a:t>
            </a:r>
            <a:r>
              <a:rPr lang="en-US" sz="2400" dirty="0"/>
              <a:t> </a:t>
            </a:r>
            <a:r>
              <a:rPr lang="en-US" sz="2400" dirty="0" err="1"/>
              <a:t>waktu</a:t>
            </a:r>
            <a:r>
              <a:rPr lang="en-US" sz="2400" dirty="0"/>
              <a:t> </a:t>
            </a:r>
            <a:r>
              <a:rPr lang="en-US" sz="2400" dirty="0" err="1"/>
              <a:t>tersebut</a:t>
            </a:r>
            <a:r>
              <a:rPr lang="en-US" sz="2400" dirty="0"/>
              <a:t> </a:t>
            </a:r>
            <a:r>
              <a:rPr lang="en-US" sz="2400" dirty="0" err="1"/>
              <a:t>adalah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bentuk</a:t>
            </a:r>
            <a:r>
              <a:rPr lang="en-US" sz="2400" dirty="0"/>
              <a:t> past (moved).</a:t>
            </a:r>
            <a:endParaRPr sz="2400" dirty="0">
              <a:latin typeface="Comic Sans MS"/>
              <a:cs typeface="Comic Sans MS"/>
            </a:endParaRPr>
          </a:p>
        </p:txBody>
      </p:sp>
    </p:spTree>
  </p:cSld>
  <p:clrMapOvr>
    <a:masterClrMapping/>
  </p:clrMapOvr>
  <p:transition>
    <p:zoom dir="in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-1270" y="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2E741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-1270" y="2285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2E741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-1270" y="4825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2E751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-1270" y="7366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2F761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-1270" y="9778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2F771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-1270" y="12192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2F781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-1270" y="14732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0791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-1270" y="17145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07A1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-1270" y="19685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17B1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-1270" y="22225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17C1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-1270" y="24637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17D1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-1270" y="27050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37E1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-1270" y="29590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37F1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-1270" y="32130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3801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-1270" y="34544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3811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-1270" y="36957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3821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-1270" y="39497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4831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-1270" y="42036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4841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-1270" y="44450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5851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-1270" y="46863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5861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-1270" y="49403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5871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-1270" y="51815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6881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-1270" y="54355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6891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-1270" y="56895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78A1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-1270" y="59309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78B1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-1270" y="61721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78C1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-1270" y="64261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88D1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-1270" y="66801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88E1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-1270" y="69215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98F1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-1270" y="71628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9901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-1270" y="74168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9911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-1270" y="76580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A921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-1270" y="79120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A931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-1270" y="81533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B941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-1270" y="84073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B951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-1270" y="86486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B961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-1270" y="89026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C971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-1270" y="91566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C981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-1270" y="93980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C991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-1270" y="96393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D9A1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-1270" y="98933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D9B1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-1270" y="101473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E9C1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-1270" y="103886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E9D1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-1270" y="106298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E9E1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-1270" y="108838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F9F1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-1270" y="111251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FA01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-1270" y="113791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0A11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-1270" y="116205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0A21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object 50"/>
          <p:cNvSpPr/>
          <p:nvPr/>
        </p:nvSpPr>
        <p:spPr>
          <a:xfrm>
            <a:off x="-1270" y="118745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0A31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object 51"/>
          <p:cNvSpPr/>
          <p:nvPr/>
        </p:nvSpPr>
        <p:spPr>
          <a:xfrm>
            <a:off x="-1270" y="121158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1A41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object 52"/>
          <p:cNvSpPr/>
          <p:nvPr/>
        </p:nvSpPr>
        <p:spPr>
          <a:xfrm>
            <a:off x="-1270" y="123698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1A5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" name="object 53"/>
          <p:cNvSpPr/>
          <p:nvPr/>
        </p:nvSpPr>
        <p:spPr>
          <a:xfrm>
            <a:off x="-1270" y="126238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42A6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object 54"/>
          <p:cNvSpPr/>
          <p:nvPr/>
        </p:nvSpPr>
        <p:spPr>
          <a:xfrm>
            <a:off x="-1270" y="128651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2A7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" name="object 55"/>
          <p:cNvSpPr/>
          <p:nvPr/>
        </p:nvSpPr>
        <p:spPr>
          <a:xfrm>
            <a:off x="-1270" y="131063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2A8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" name="object 56"/>
          <p:cNvSpPr/>
          <p:nvPr/>
        </p:nvSpPr>
        <p:spPr>
          <a:xfrm>
            <a:off x="-1270" y="133603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43A9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" name="object 57"/>
          <p:cNvSpPr/>
          <p:nvPr/>
        </p:nvSpPr>
        <p:spPr>
          <a:xfrm>
            <a:off x="-1270" y="136016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3AA2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" name="object 58"/>
          <p:cNvSpPr/>
          <p:nvPr/>
        </p:nvSpPr>
        <p:spPr>
          <a:xfrm>
            <a:off x="-1270" y="138556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4AB2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" name="object 59"/>
          <p:cNvSpPr/>
          <p:nvPr/>
        </p:nvSpPr>
        <p:spPr>
          <a:xfrm>
            <a:off x="-1270" y="140970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4AC2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" name="object 60"/>
          <p:cNvSpPr/>
          <p:nvPr/>
        </p:nvSpPr>
        <p:spPr>
          <a:xfrm>
            <a:off x="-1270" y="143510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4AD2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" name="object 61"/>
          <p:cNvSpPr/>
          <p:nvPr/>
        </p:nvSpPr>
        <p:spPr>
          <a:xfrm>
            <a:off x="-1270" y="145923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5AE2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" name="object 62"/>
          <p:cNvSpPr/>
          <p:nvPr/>
        </p:nvSpPr>
        <p:spPr>
          <a:xfrm>
            <a:off x="-1270" y="148463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5AF2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" name="object 63"/>
          <p:cNvSpPr/>
          <p:nvPr/>
        </p:nvSpPr>
        <p:spPr>
          <a:xfrm>
            <a:off x="-1270" y="151003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46B02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" name="object 64"/>
          <p:cNvSpPr/>
          <p:nvPr/>
        </p:nvSpPr>
        <p:spPr>
          <a:xfrm>
            <a:off x="-1270" y="153416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6B12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" name="object 65"/>
          <p:cNvSpPr/>
          <p:nvPr/>
        </p:nvSpPr>
        <p:spPr>
          <a:xfrm>
            <a:off x="-1270" y="155828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6B22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" name="object 66"/>
          <p:cNvSpPr/>
          <p:nvPr/>
        </p:nvSpPr>
        <p:spPr>
          <a:xfrm>
            <a:off x="-1270" y="158368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7B32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7" name="object 67"/>
          <p:cNvSpPr/>
          <p:nvPr/>
        </p:nvSpPr>
        <p:spPr>
          <a:xfrm>
            <a:off x="-1270" y="160908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47B42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8" name="object 68"/>
          <p:cNvSpPr/>
          <p:nvPr/>
        </p:nvSpPr>
        <p:spPr>
          <a:xfrm>
            <a:off x="-1270" y="163322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8B52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9" name="object 69"/>
          <p:cNvSpPr/>
          <p:nvPr/>
        </p:nvSpPr>
        <p:spPr>
          <a:xfrm>
            <a:off x="-1270" y="165735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8B62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0" name="object 70"/>
          <p:cNvSpPr/>
          <p:nvPr/>
        </p:nvSpPr>
        <p:spPr>
          <a:xfrm>
            <a:off x="-1270" y="168275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8B72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1" name="object 71"/>
          <p:cNvSpPr/>
          <p:nvPr/>
        </p:nvSpPr>
        <p:spPr>
          <a:xfrm>
            <a:off x="-1270" y="170687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9B82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2" name="object 72"/>
          <p:cNvSpPr/>
          <p:nvPr/>
        </p:nvSpPr>
        <p:spPr>
          <a:xfrm>
            <a:off x="-1270" y="173227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49B92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3" name="object 73"/>
          <p:cNvSpPr/>
          <p:nvPr/>
        </p:nvSpPr>
        <p:spPr>
          <a:xfrm>
            <a:off x="-1270" y="175641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9BA2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4" name="object 74"/>
          <p:cNvSpPr/>
          <p:nvPr/>
        </p:nvSpPr>
        <p:spPr>
          <a:xfrm>
            <a:off x="-1270" y="178181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ABB2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5" name="object 75"/>
          <p:cNvSpPr/>
          <p:nvPr/>
        </p:nvSpPr>
        <p:spPr>
          <a:xfrm>
            <a:off x="-1270" y="180593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ABC2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6" name="object 76"/>
          <p:cNvSpPr/>
          <p:nvPr/>
        </p:nvSpPr>
        <p:spPr>
          <a:xfrm>
            <a:off x="-1270" y="183133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BBD2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7" name="object 77"/>
          <p:cNvSpPr/>
          <p:nvPr/>
        </p:nvSpPr>
        <p:spPr>
          <a:xfrm>
            <a:off x="-1270" y="185673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4BBE2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8" name="object 78"/>
          <p:cNvSpPr/>
          <p:nvPr/>
        </p:nvSpPr>
        <p:spPr>
          <a:xfrm>
            <a:off x="-1270" y="188087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BBF2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9" name="object 79"/>
          <p:cNvSpPr/>
          <p:nvPr/>
        </p:nvSpPr>
        <p:spPr>
          <a:xfrm>
            <a:off x="-1270" y="190500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CC02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0" name="object 80"/>
          <p:cNvSpPr/>
          <p:nvPr/>
        </p:nvSpPr>
        <p:spPr>
          <a:xfrm>
            <a:off x="-1270" y="193040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CC12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1" name="object 81"/>
          <p:cNvSpPr/>
          <p:nvPr/>
        </p:nvSpPr>
        <p:spPr>
          <a:xfrm>
            <a:off x="-1270" y="195452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DC22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2" name="object 82"/>
          <p:cNvSpPr/>
          <p:nvPr/>
        </p:nvSpPr>
        <p:spPr>
          <a:xfrm>
            <a:off x="-1270" y="197992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4DC32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3" name="object 83"/>
          <p:cNvSpPr/>
          <p:nvPr/>
        </p:nvSpPr>
        <p:spPr>
          <a:xfrm>
            <a:off x="-1270" y="200406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DC42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4" name="object 84"/>
          <p:cNvSpPr/>
          <p:nvPr/>
        </p:nvSpPr>
        <p:spPr>
          <a:xfrm>
            <a:off x="-1270" y="202946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EC52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5" name="object 85"/>
          <p:cNvSpPr/>
          <p:nvPr/>
        </p:nvSpPr>
        <p:spPr>
          <a:xfrm>
            <a:off x="-1270" y="205358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EC62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6" name="object 86"/>
          <p:cNvSpPr/>
          <p:nvPr/>
        </p:nvSpPr>
        <p:spPr>
          <a:xfrm>
            <a:off x="-1270" y="207898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4FC72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7" name="object 87"/>
          <p:cNvSpPr/>
          <p:nvPr/>
        </p:nvSpPr>
        <p:spPr>
          <a:xfrm>
            <a:off x="-1270" y="210312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FC82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8" name="object 88"/>
          <p:cNvSpPr/>
          <p:nvPr/>
        </p:nvSpPr>
        <p:spPr>
          <a:xfrm>
            <a:off x="-1270" y="212852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FC92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9" name="object 89"/>
          <p:cNvSpPr/>
          <p:nvPr/>
        </p:nvSpPr>
        <p:spPr>
          <a:xfrm>
            <a:off x="-1270" y="215265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0CA2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0" name="object 90"/>
          <p:cNvSpPr/>
          <p:nvPr/>
        </p:nvSpPr>
        <p:spPr>
          <a:xfrm>
            <a:off x="-1270" y="217805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0CC2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1" name="object 91"/>
          <p:cNvSpPr/>
          <p:nvPr/>
        </p:nvSpPr>
        <p:spPr>
          <a:xfrm>
            <a:off x="-1270" y="220345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1CC2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2" name="object 92"/>
          <p:cNvSpPr/>
          <p:nvPr/>
        </p:nvSpPr>
        <p:spPr>
          <a:xfrm>
            <a:off x="-1270" y="222757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51CD2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3" name="object 93"/>
          <p:cNvSpPr/>
          <p:nvPr/>
        </p:nvSpPr>
        <p:spPr>
          <a:xfrm>
            <a:off x="-1270" y="225171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1CE2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4" name="object 94"/>
          <p:cNvSpPr/>
          <p:nvPr/>
        </p:nvSpPr>
        <p:spPr>
          <a:xfrm>
            <a:off x="-1270" y="227711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2CF2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5" name="object 95"/>
          <p:cNvSpPr/>
          <p:nvPr/>
        </p:nvSpPr>
        <p:spPr>
          <a:xfrm>
            <a:off x="-1270" y="230123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2D02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6" name="object 96"/>
          <p:cNvSpPr/>
          <p:nvPr/>
        </p:nvSpPr>
        <p:spPr>
          <a:xfrm>
            <a:off x="-1270" y="232663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53D02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7" name="object 97"/>
          <p:cNvSpPr/>
          <p:nvPr/>
        </p:nvSpPr>
        <p:spPr>
          <a:xfrm>
            <a:off x="-1270" y="235077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3D12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8" name="object 98"/>
          <p:cNvSpPr/>
          <p:nvPr/>
        </p:nvSpPr>
        <p:spPr>
          <a:xfrm>
            <a:off x="-1270" y="237617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3D22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9" name="object 99"/>
          <p:cNvSpPr/>
          <p:nvPr/>
        </p:nvSpPr>
        <p:spPr>
          <a:xfrm>
            <a:off x="-1270" y="240030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4D32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0" name="object 100"/>
          <p:cNvSpPr/>
          <p:nvPr/>
        </p:nvSpPr>
        <p:spPr>
          <a:xfrm>
            <a:off x="-1270" y="242570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4D42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1" name="object 101"/>
          <p:cNvSpPr/>
          <p:nvPr/>
        </p:nvSpPr>
        <p:spPr>
          <a:xfrm>
            <a:off x="-1270" y="244982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5D52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2" name="object 102"/>
          <p:cNvSpPr/>
          <p:nvPr/>
        </p:nvSpPr>
        <p:spPr>
          <a:xfrm>
            <a:off x="-1270" y="247522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55D62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3" name="object 103"/>
          <p:cNvSpPr/>
          <p:nvPr/>
        </p:nvSpPr>
        <p:spPr>
          <a:xfrm>
            <a:off x="-1270" y="249936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5D72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4" name="object 104"/>
          <p:cNvSpPr/>
          <p:nvPr/>
        </p:nvSpPr>
        <p:spPr>
          <a:xfrm>
            <a:off x="-1270" y="252476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6D82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5" name="object 105"/>
          <p:cNvSpPr/>
          <p:nvPr/>
        </p:nvSpPr>
        <p:spPr>
          <a:xfrm>
            <a:off x="-1270" y="254888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6D92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6" name="object 106"/>
          <p:cNvSpPr/>
          <p:nvPr/>
        </p:nvSpPr>
        <p:spPr>
          <a:xfrm>
            <a:off x="-1270" y="257428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57DA2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7" name="object 107"/>
          <p:cNvSpPr/>
          <p:nvPr/>
        </p:nvSpPr>
        <p:spPr>
          <a:xfrm>
            <a:off x="-1270" y="259842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7DB2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8" name="object 108"/>
          <p:cNvSpPr/>
          <p:nvPr/>
        </p:nvSpPr>
        <p:spPr>
          <a:xfrm>
            <a:off x="-1270" y="262382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7DC2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9" name="object 109"/>
          <p:cNvSpPr/>
          <p:nvPr/>
        </p:nvSpPr>
        <p:spPr>
          <a:xfrm>
            <a:off x="-1270" y="264795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8DD2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0" name="object 110"/>
          <p:cNvSpPr/>
          <p:nvPr/>
        </p:nvSpPr>
        <p:spPr>
          <a:xfrm>
            <a:off x="-1270" y="267335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8DE2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1" name="object 111"/>
          <p:cNvSpPr/>
          <p:nvPr/>
        </p:nvSpPr>
        <p:spPr>
          <a:xfrm>
            <a:off x="-1270" y="269747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8DF2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2" name="object 112"/>
          <p:cNvSpPr/>
          <p:nvPr/>
        </p:nvSpPr>
        <p:spPr>
          <a:xfrm>
            <a:off x="-1270" y="272287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59E02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3" name="object 113"/>
          <p:cNvSpPr/>
          <p:nvPr/>
        </p:nvSpPr>
        <p:spPr>
          <a:xfrm>
            <a:off x="-1270" y="274701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9E12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4" name="object 114"/>
          <p:cNvSpPr/>
          <p:nvPr/>
        </p:nvSpPr>
        <p:spPr>
          <a:xfrm>
            <a:off x="-1270" y="277241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AE22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5" name="object 115"/>
          <p:cNvSpPr/>
          <p:nvPr/>
        </p:nvSpPr>
        <p:spPr>
          <a:xfrm>
            <a:off x="-1270" y="279653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AE32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6" name="object 116"/>
          <p:cNvSpPr/>
          <p:nvPr/>
        </p:nvSpPr>
        <p:spPr>
          <a:xfrm>
            <a:off x="-1270" y="282193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5AE42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7" name="object 117"/>
          <p:cNvSpPr/>
          <p:nvPr/>
        </p:nvSpPr>
        <p:spPr>
          <a:xfrm>
            <a:off x="-1270" y="284607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BE52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8" name="object 118"/>
          <p:cNvSpPr/>
          <p:nvPr/>
        </p:nvSpPr>
        <p:spPr>
          <a:xfrm>
            <a:off x="-1270" y="287147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BE62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9" name="object 119"/>
          <p:cNvSpPr/>
          <p:nvPr/>
        </p:nvSpPr>
        <p:spPr>
          <a:xfrm>
            <a:off x="-1270" y="289560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CE72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0" name="object 120"/>
          <p:cNvSpPr/>
          <p:nvPr/>
        </p:nvSpPr>
        <p:spPr>
          <a:xfrm>
            <a:off x="-1270" y="292100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CE82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1" name="object 121"/>
          <p:cNvSpPr/>
          <p:nvPr/>
        </p:nvSpPr>
        <p:spPr>
          <a:xfrm>
            <a:off x="-1270" y="294512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CE92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2" name="object 122"/>
          <p:cNvSpPr/>
          <p:nvPr/>
        </p:nvSpPr>
        <p:spPr>
          <a:xfrm>
            <a:off x="-1270" y="297052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5DEA2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3" name="object 123"/>
          <p:cNvSpPr/>
          <p:nvPr/>
        </p:nvSpPr>
        <p:spPr>
          <a:xfrm>
            <a:off x="-1270" y="299466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DEB2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4" name="object 124"/>
          <p:cNvSpPr/>
          <p:nvPr/>
        </p:nvSpPr>
        <p:spPr>
          <a:xfrm>
            <a:off x="-1270" y="302006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EEC2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5" name="object 125"/>
          <p:cNvSpPr/>
          <p:nvPr/>
        </p:nvSpPr>
        <p:spPr>
          <a:xfrm>
            <a:off x="-1270" y="304418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EED2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6" name="object 126"/>
          <p:cNvSpPr/>
          <p:nvPr/>
        </p:nvSpPr>
        <p:spPr>
          <a:xfrm>
            <a:off x="-1270" y="306958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5EEE2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7" name="object 127"/>
          <p:cNvSpPr/>
          <p:nvPr/>
        </p:nvSpPr>
        <p:spPr>
          <a:xfrm>
            <a:off x="-1270" y="309372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FEF2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8" name="object 128"/>
          <p:cNvSpPr/>
          <p:nvPr/>
        </p:nvSpPr>
        <p:spPr>
          <a:xfrm>
            <a:off x="-1270" y="311912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FF02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9" name="object 129"/>
          <p:cNvSpPr/>
          <p:nvPr/>
        </p:nvSpPr>
        <p:spPr>
          <a:xfrm>
            <a:off x="-1270" y="314325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60F12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0" name="object 130"/>
          <p:cNvSpPr/>
          <p:nvPr/>
        </p:nvSpPr>
        <p:spPr>
          <a:xfrm>
            <a:off x="-1270" y="316865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60F22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1" name="object 131"/>
          <p:cNvSpPr/>
          <p:nvPr/>
        </p:nvSpPr>
        <p:spPr>
          <a:xfrm>
            <a:off x="-1270" y="319277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60F32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2" name="object 132"/>
          <p:cNvSpPr/>
          <p:nvPr/>
        </p:nvSpPr>
        <p:spPr>
          <a:xfrm>
            <a:off x="-1270" y="321817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30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61F43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3" name="object 133"/>
          <p:cNvSpPr/>
          <p:nvPr/>
        </p:nvSpPr>
        <p:spPr>
          <a:xfrm>
            <a:off x="-1270" y="324231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61F53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4" name="object 134"/>
          <p:cNvSpPr/>
          <p:nvPr/>
        </p:nvSpPr>
        <p:spPr>
          <a:xfrm>
            <a:off x="-1270" y="326770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62F63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5" name="object 135"/>
          <p:cNvSpPr/>
          <p:nvPr/>
        </p:nvSpPr>
        <p:spPr>
          <a:xfrm>
            <a:off x="-1270" y="329184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62F73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6" name="object 136"/>
          <p:cNvSpPr/>
          <p:nvPr/>
        </p:nvSpPr>
        <p:spPr>
          <a:xfrm>
            <a:off x="-1270" y="331724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62F83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7" name="object 137"/>
          <p:cNvSpPr/>
          <p:nvPr/>
        </p:nvSpPr>
        <p:spPr>
          <a:xfrm>
            <a:off x="-1270" y="334137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63F93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8" name="object 138"/>
          <p:cNvSpPr/>
          <p:nvPr/>
        </p:nvSpPr>
        <p:spPr>
          <a:xfrm>
            <a:off x="-1270" y="336677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63FA3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9" name="object 139"/>
          <p:cNvSpPr/>
          <p:nvPr/>
        </p:nvSpPr>
        <p:spPr>
          <a:xfrm>
            <a:off x="-1270" y="339090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64FB3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0" name="object 140"/>
          <p:cNvSpPr/>
          <p:nvPr/>
        </p:nvSpPr>
        <p:spPr>
          <a:xfrm>
            <a:off x="-1270" y="341630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64FC3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1" name="object 141"/>
          <p:cNvSpPr/>
          <p:nvPr/>
        </p:nvSpPr>
        <p:spPr>
          <a:xfrm>
            <a:off x="-1270" y="344042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66FF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2" name="object 142"/>
          <p:cNvSpPr/>
          <p:nvPr/>
        </p:nvSpPr>
        <p:spPr>
          <a:xfrm>
            <a:off x="-1270" y="346582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66FD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3" name="object 143"/>
          <p:cNvSpPr/>
          <p:nvPr/>
        </p:nvSpPr>
        <p:spPr>
          <a:xfrm>
            <a:off x="-1270" y="348995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64FC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4" name="object 144"/>
          <p:cNvSpPr/>
          <p:nvPr/>
        </p:nvSpPr>
        <p:spPr>
          <a:xfrm>
            <a:off x="-1270" y="351535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64FB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5" name="object 145"/>
          <p:cNvSpPr/>
          <p:nvPr/>
        </p:nvSpPr>
        <p:spPr>
          <a:xfrm>
            <a:off x="-1270" y="353949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64FA3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6" name="object 146"/>
          <p:cNvSpPr/>
          <p:nvPr/>
        </p:nvSpPr>
        <p:spPr>
          <a:xfrm>
            <a:off x="-1270" y="356489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63F93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7" name="object 147"/>
          <p:cNvSpPr/>
          <p:nvPr/>
        </p:nvSpPr>
        <p:spPr>
          <a:xfrm>
            <a:off x="-1270" y="358902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63F83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8" name="object 148"/>
          <p:cNvSpPr/>
          <p:nvPr/>
        </p:nvSpPr>
        <p:spPr>
          <a:xfrm>
            <a:off x="-1270" y="361442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62F73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9" name="object 149"/>
          <p:cNvSpPr/>
          <p:nvPr/>
        </p:nvSpPr>
        <p:spPr>
          <a:xfrm>
            <a:off x="-1270" y="363855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62F63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0" name="object 150"/>
          <p:cNvSpPr/>
          <p:nvPr/>
        </p:nvSpPr>
        <p:spPr>
          <a:xfrm>
            <a:off x="-1270" y="366395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62F53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1" name="object 151"/>
          <p:cNvSpPr/>
          <p:nvPr/>
        </p:nvSpPr>
        <p:spPr>
          <a:xfrm>
            <a:off x="-1270" y="368807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61F43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2" name="object 152"/>
          <p:cNvSpPr/>
          <p:nvPr/>
        </p:nvSpPr>
        <p:spPr>
          <a:xfrm>
            <a:off x="-1270" y="371347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61F33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3" name="object 153"/>
          <p:cNvSpPr/>
          <p:nvPr/>
        </p:nvSpPr>
        <p:spPr>
          <a:xfrm>
            <a:off x="-1270" y="373760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60F23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4" name="object 154"/>
          <p:cNvSpPr/>
          <p:nvPr/>
        </p:nvSpPr>
        <p:spPr>
          <a:xfrm>
            <a:off x="-1270" y="376300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60F13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5" name="object 155"/>
          <p:cNvSpPr/>
          <p:nvPr/>
        </p:nvSpPr>
        <p:spPr>
          <a:xfrm>
            <a:off x="-1270" y="378714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60F02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6" name="object 156"/>
          <p:cNvSpPr/>
          <p:nvPr/>
        </p:nvSpPr>
        <p:spPr>
          <a:xfrm>
            <a:off x="-1270" y="381254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FEF2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7" name="object 157"/>
          <p:cNvSpPr/>
          <p:nvPr/>
        </p:nvSpPr>
        <p:spPr>
          <a:xfrm>
            <a:off x="-1270" y="383667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5FEE2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8" name="object 158"/>
          <p:cNvSpPr/>
          <p:nvPr/>
        </p:nvSpPr>
        <p:spPr>
          <a:xfrm>
            <a:off x="-1270" y="386207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EED2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9" name="object 159"/>
          <p:cNvSpPr/>
          <p:nvPr/>
        </p:nvSpPr>
        <p:spPr>
          <a:xfrm>
            <a:off x="-1270" y="388620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EEC2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0" name="object 160"/>
          <p:cNvSpPr/>
          <p:nvPr/>
        </p:nvSpPr>
        <p:spPr>
          <a:xfrm>
            <a:off x="-1270" y="391160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EEB2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1" name="object 161"/>
          <p:cNvSpPr/>
          <p:nvPr/>
        </p:nvSpPr>
        <p:spPr>
          <a:xfrm>
            <a:off x="-1270" y="393572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DEA2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2" name="object 162"/>
          <p:cNvSpPr/>
          <p:nvPr/>
        </p:nvSpPr>
        <p:spPr>
          <a:xfrm>
            <a:off x="-1270" y="396112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DE92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3" name="object 163"/>
          <p:cNvSpPr/>
          <p:nvPr/>
        </p:nvSpPr>
        <p:spPr>
          <a:xfrm>
            <a:off x="-1270" y="398525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CE82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4" name="object 164"/>
          <p:cNvSpPr/>
          <p:nvPr/>
        </p:nvSpPr>
        <p:spPr>
          <a:xfrm>
            <a:off x="-1270" y="401065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CE72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5" name="object 165"/>
          <p:cNvSpPr/>
          <p:nvPr/>
        </p:nvSpPr>
        <p:spPr>
          <a:xfrm>
            <a:off x="-1270" y="403479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CE62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6" name="object 166"/>
          <p:cNvSpPr/>
          <p:nvPr/>
        </p:nvSpPr>
        <p:spPr>
          <a:xfrm>
            <a:off x="-1270" y="406019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BE52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7" name="object 167"/>
          <p:cNvSpPr/>
          <p:nvPr/>
        </p:nvSpPr>
        <p:spPr>
          <a:xfrm>
            <a:off x="-1270" y="408432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5BE42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8" name="object 168"/>
          <p:cNvSpPr/>
          <p:nvPr/>
        </p:nvSpPr>
        <p:spPr>
          <a:xfrm>
            <a:off x="-1270" y="410972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AE32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9" name="object 169"/>
          <p:cNvSpPr/>
          <p:nvPr/>
        </p:nvSpPr>
        <p:spPr>
          <a:xfrm>
            <a:off x="-1270" y="413385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AE22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0" name="object 170"/>
          <p:cNvSpPr/>
          <p:nvPr/>
        </p:nvSpPr>
        <p:spPr>
          <a:xfrm>
            <a:off x="-1270" y="415925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AE12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1" name="object 171"/>
          <p:cNvSpPr/>
          <p:nvPr/>
        </p:nvSpPr>
        <p:spPr>
          <a:xfrm>
            <a:off x="-1270" y="418337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9E02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2" name="object 172"/>
          <p:cNvSpPr/>
          <p:nvPr/>
        </p:nvSpPr>
        <p:spPr>
          <a:xfrm>
            <a:off x="-1270" y="420877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9DF2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3" name="object 173"/>
          <p:cNvSpPr/>
          <p:nvPr/>
        </p:nvSpPr>
        <p:spPr>
          <a:xfrm>
            <a:off x="-1270" y="423290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8DE2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4" name="object 174"/>
          <p:cNvSpPr/>
          <p:nvPr/>
        </p:nvSpPr>
        <p:spPr>
          <a:xfrm>
            <a:off x="-1270" y="425830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8DD2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5" name="object 175"/>
          <p:cNvSpPr/>
          <p:nvPr/>
        </p:nvSpPr>
        <p:spPr>
          <a:xfrm>
            <a:off x="-1270" y="428244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8DC2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6" name="object 176"/>
          <p:cNvSpPr/>
          <p:nvPr/>
        </p:nvSpPr>
        <p:spPr>
          <a:xfrm>
            <a:off x="-1270" y="430784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7DB2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7" name="object 177"/>
          <p:cNvSpPr/>
          <p:nvPr/>
        </p:nvSpPr>
        <p:spPr>
          <a:xfrm>
            <a:off x="-1270" y="433197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57DA2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8" name="object 178"/>
          <p:cNvSpPr/>
          <p:nvPr/>
        </p:nvSpPr>
        <p:spPr>
          <a:xfrm>
            <a:off x="-1270" y="435737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7D92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9" name="object 179"/>
          <p:cNvSpPr/>
          <p:nvPr/>
        </p:nvSpPr>
        <p:spPr>
          <a:xfrm>
            <a:off x="-1270" y="438150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6D82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0" name="object 180"/>
          <p:cNvSpPr/>
          <p:nvPr/>
        </p:nvSpPr>
        <p:spPr>
          <a:xfrm>
            <a:off x="-1270" y="440690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6D72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1" name="object 181"/>
          <p:cNvSpPr/>
          <p:nvPr/>
        </p:nvSpPr>
        <p:spPr>
          <a:xfrm>
            <a:off x="-1270" y="443102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5D62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2" name="object 182"/>
          <p:cNvSpPr/>
          <p:nvPr/>
        </p:nvSpPr>
        <p:spPr>
          <a:xfrm>
            <a:off x="-1270" y="445642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5D52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3" name="object 183"/>
          <p:cNvSpPr/>
          <p:nvPr/>
        </p:nvSpPr>
        <p:spPr>
          <a:xfrm>
            <a:off x="-1270" y="448055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5D42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4" name="object 184"/>
          <p:cNvSpPr/>
          <p:nvPr/>
        </p:nvSpPr>
        <p:spPr>
          <a:xfrm>
            <a:off x="-1270" y="450595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4D32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5" name="object 185"/>
          <p:cNvSpPr/>
          <p:nvPr/>
        </p:nvSpPr>
        <p:spPr>
          <a:xfrm>
            <a:off x="-1270" y="453009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4D22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6" name="object 186"/>
          <p:cNvSpPr/>
          <p:nvPr/>
        </p:nvSpPr>
        <p:spPr>
          <a:xfrm>
            <a:off x="-1270" y="455549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3D12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7" name="object 187"/>
          <p:cNvSpPr/>
          <p:nvPr/>
        </p:nvSpPr>
        <p:spPr>
          <a:xfrm>
            <a:off x="-1270" y="457962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53D02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8" name="object 188"/>
          <p:cNvSpPr/>
          <p:nvPr/>
        </p:nvSpPr>
        <p:spPr>
          <a:xfrm>
            <a:off x="-1270" y="460502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3CF2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9" name="object 189"/>
          <p:cNvSpPr/>
          <p:nvPr/>
        </p:nvSpPr>
        <p:spPr>
          <a:xfrm>
            <a:off x="-1270" y="462915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2CE2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0" name="object 190"/>
          <p:cNvSpPr/>
          <p:nvPr/>
        </p:nvSpPr>
        <p:spPr>
          <a:xfrm>
            <a:off x="-1270" y="465455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2CD2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1" name="object 191"/>
          <p:cNvSpPr/>
          <p:nvPr/>
        </p:nvSpPr>
        <p:spPr>
          <a:xfrm>
            <a:off x="-1270" y="467867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1CC2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2" name="object 192"/>
          <p:cNvSpPr/>
          <p:nvPr/>
        </p:nvSpPr>
        <p:spPr>
          <a:xfrm>
            <a:off x="-1270" y="470407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1CC2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3" name="object 193"/>
          <p:cNvSpPr/>
          <p:nvPr/>
        </p:nvSpPr>
        <p:spPr>
          <a:xfrm>
            <a:off x="-1270" y="472820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1CA2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4" name="object 194"/>
          <p:cNvSpPr/>
          <p:nvPr/>
        </p:nvSpPr>
        <p:spPr>
          <a:xfrm>
            <a:off x="-1270" y="475360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50C92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5" name="object 195"/>
          <p:cNvSpPr/>
          <p:nvPr/>
        </p:nvSpPr>
        <p:spPr>
          <a:xfrm>
            <a:off x="-1270" y="477774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50C82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6" name="object 196"/>
          <p:cNvSpPr/>
          <p:nvPr/>
        </p:nvSpPr>
        <p:spPr>
          <a:xfrm>
            <a:off x="-1270" y="480314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FC72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7" name="object 197"/>
          <p:cNvSpPr/>
          <p:nvPr/>
        </p:nvSpPr>
        <p:spPr>
          <a:xfrm>
            <a:off x="-1270" y="482727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4FC62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8" name="object 198"/>
          <p:cNvSpPr/>
          <p:nvPr/>
        </p:nvSpPr>
        <p:spPr>
          <a:xfrm>
            <a:off x="-1270" y="485267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FC52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9" name="object 199"/>
          <p:cNvSpPr/>
          <p:nvPr/>
        </p:nvSpPr>
        <p:spPr>
          <a:xfrm>
            <a:off x="-1270" y="487680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EC42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0" name="object 200"/>
          <p:cNvSpPr/>
          <p:nvPr/>
        </p:nvSpPr>
        <p:spPr>
          <a:xfrm>
            <a:off x="-1270" y="490220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EC32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1" name="object 201"/>
          <p:cNvSpPr/>
          <p:nvPr/>
        </p:nvSpPr>
        <p:spPr>
          <a:xfrm>
            <a:off x="-1270" y="492632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DC22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2" name="object 202"/>
          <p:cNvSpPr/>
          <p:nvPr/>
        </p:nvSpPr>
        <p:spPr>
          <a:xfrm>
            <a:off x="-1270" y="495172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DC12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3" name="object 203"/>
          <p:cNvSpPr/>
          <p:nvPr/>
        </p:nvSpPr>
        <p:spPr>
          <a:xfrm>
            <a:off x="-1270" y="497585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DC02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4" name="object 204"/>
          <p:cNvSpPr/>
          <p:nvPr/>
        </p:nvSpPr>
        <p:spPr>
          <a:xfrm>
            <a:off x="-1270" y="500125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CBF2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5" name="object 205"/>
          <p:cNvSpPr/>
          <p:nvPr/>
        </p:nvSpPr>
        <p:spPr>
          <a:xfrm>
            <a:off x="-1270" y="502539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CBE2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6" name="object 206"/>
          <p:cNvSpPr/>
          <p:nvPr/>
        </p:nvSpPr>
        <p:spPr>
          <a:xfrm>
            <a:off x="-1270" y="505079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BBD2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7" name="object 207"/>
          <p:cNvSpPr/>
          <p:nvPr/>
        </p:nvSpPr>
        <p:spPr>
          <a:xfrm>
            <a:off x="-1270" y="507492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4BBC2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8" name="object 208"/>
          <p:cNvSpPr/>
          <p:nvPr/>
        </p:nvSpPr>
        <p:spPr>
          <a:xfrm>
            <a:off x="-1270" y="510032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BBB2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9" name="object 209"/>
          <p:cNvSpPr/>
          <p:nvPr/>
        </p:nvSpPr>
        <p:spPr>
          <a:xfrm>
            <a:off x="-1270" y="512445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ABA2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0" name="object 210"/>
          <p:cNvSpPr/>
          <p:nvPr/>
        </p:nvSpPr>
        <p:spPr>
          <a:xfrm>
            <a:off x="-1270" y="514985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AB92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1" name="object 211"/>
          <p:cNvSpPr/>
          <p:nvPr/>
        </p:nvSpPr>
        <p:spPr>
          <a:xfrm>
            <a:off x="-1270" y="517397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AB82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2" name="object 212"/>
          <p:cNvSpPr/>
          <p:nvPr/>
        </p:nvSpPr>
        <p:spPr>
          <a:xfrm>
            <a:off x="-1270" y="519937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9B72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3" name="object 213"/>
          <p:cNvSpPr/>
          <p:nvPr/>
        </p:nvSpPr>
        <p:spPr>
          <a:xfrm>
            <a:off x="-1270" y="522350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9B62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4" name="object 214"/>
          <p:cNvSpPr/>
          <p:nvPr/>
        </p:nvSpPr>
        <p:spPr>
          <a:xfrm>
            <a:off x="-1270" y="524890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8B52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5" name="object 215"/>
          <p:cNvSpPr/>
          <p:nvPr/>
        </p:nvSpPr>
        <p:spPr>
          <a:xfrm>
            <a:off x="-1270" y="527304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8B42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6" name="object 216"/>
          <p:cNvSpPr/>
          <p:nvPr/>
        </p:nvSpPr>
        <p:spPr>
          <a:xfrm>
            <a:off x="-1270" y="529844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8B32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7" name="object 217"/>
          <p:cNvSpPr/>
          <p:nvPr/>
        </p:nvSpPr>
        <p:spPr>
          <a:xfrm>
            <a:off x="-1270" y="532257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47B22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8" name="object 218"/>
          <p:cNvSpPr/>
          <p:nvPr/>
        </p:nvSpPr>
        <p:spPr>
          <a:xfrm>
            <a:off x="-1270" y="534797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7B12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9" name="object 219"/>
          <p:cNvSpPr/>
          <p:nvPr/>
        </p:nvSpPr>
        <p:spPr>
          <a:xfrm>
            <a:off x="-1270" y="537210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6B02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0" name="object 220"/>
          <p:cNvSpPr/>
          <p:nvPr/>
        </p:nvSpPr>
        <p:spPr>
          <a:xfrm>
            <a:off x="-1270" y="539750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46AF2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1" name="object 221"/>
          <p:cNvSpPr/>
          <p:nvPr/>
        </p:nvSpPr>
        <p:spPr>
          <a:xfrm>
            <a:off x="-1270" y="542162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6AE2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2" name="object 222"/>
          <p:cNvSpPr/>
          <p:nvPr/>
        </p:nvSpPr>
        <p:spPr>
          <a:xfrm>
            <a:off x="-1270" y="544702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45AD2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3" name="object 223"/>
          <p:cNvSpPr/>
          <p:nvPr/>
        </p:nvSpPr>
        <p:spPr>
          <a:xfrm>
            <a:off x="-1270" y="547115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45AC2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4" name="object 224"/>
          <p:cNvSpPr/>
          <p:nvPr/>
        </p:nvSpPr>
        <p:spPr>
          <a:xfrm>
            <a:off x="-1270" y="549655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4AB2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5" name="object 225"/>
          <p:cNvSpPr/>
          <p:nvPr/>
        </p:nvSpPr>
        <p:spPr>
          <a:xfrm>
            <a:off x="-1270" y="552069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4AA2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6" name="object 226"/>
          <p:cNvSpPr/>
          <p:nvPr/>
        </p:nvSpPr>
        <p:spPr>
          <a:xfrm>
            <a:off x="-1270" y="554609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4A92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7" name="object 227"/>
          <p:cNvSpPr/>
          <p:nvPr/>
        </p:nvSpPr>
        <p:spPr>
          <a:xfrm>
            <a:off x="-1270" y="557022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43A82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8" name="object 228"/>
          <p:cNvSpPr/>
          <p:nvPr/>
        </p:nvSpPr>
        <p:spPr>
          <a:xfrm>
            <a:off x="-1270" y="559562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3A72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9" name="object 229"/>
          <p:cNvSpPr/>
          <p:nvPr/>
        </p:nvSpPr>
        <p:spPr>
          <a:xfrm>
            <a:off x="-1270" y="561975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2A62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0" name="object 230"/>
          <p:cNvSpPr/>
          <p:nvPr/>
        </p:nvSpPr>
        <p:spPr>
          <a:xfrm>
            <a:off x="-1270" y="564515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42A5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1" name="object 231"/>
          <p:cNvSpPr/>
          <p:nvPr/>
        </p:nvSpPr>
        <p:spPr>
          <a:xfrm>
            <a:off x="-1270" y="566927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2A4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2" name="object 232"/>
          <p:cNvSpPr/>
          <p:nvPr/>
        </p:nvSpPr>
        <p:spPr>
          <a:xfrm>
            <a:off x="-1270" y="569467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41A3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3" name="object 233"/>
          <p:cNvSpPr/>
          <p:nvPr/>
        </p:nvSpPr>
        <p:spPr>
          <a:xfrm>
            <a:off x="-1270" y="571880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41A2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4" name="object 234"/>
          <p:cNvSpPr/>
          <p:nvPr/>
        </p:nvSpPr>
        <p:spPr>
          <a:xfrm>
            <a:off x="-1270" y="574420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0A2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5" name="object 235"/>
          <p:cNvSpPr/>
          <p:nvPr/>
        </p:nvSpPr>
        <p:spPr>
          <a:xfrm>
            <a:off x="-1270" y="576834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40A11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6" name="object 236"/>
          <p:cNvSpPr/>
          <p:nvPr/>
        </p:nvSpPr>
        <p:spPr>
          <a:xfrm>
            <a:off x="-1270" y="579374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40A01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7" name="object 237"/>
          <p:cNvSpPr/>
          <p:nvPr/>
        </p:nvSpPr>
        <p:spPr>
          <a:xfrm>
            <a:off x="-1270" y="581787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3F9F1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8" name="object 238"/>
          <p:cNvSpPr/>
          <p:nvPr/>
        </p:nvSpPr>
        <p:spPr>
          <a:xfrm>
            <a:off x="-1270" y="584327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F9E1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9" name="object 239"/>
          <p:cNvSpPr/>
          <p:nvPr/>
        </p:nvSpPr>
        <p:spPr>
          <a:xfrm>
            <a:off x="-1270" y="586740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E9D1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0" name="object 240"/>
          <p:cNvSpPr/>
          <p:nvPr/>
        </p:nvSpPr>
        <p:spPr>
          <a:xfrm>
            <a:off x="-1270" y="589280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E9C1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1" name="object 241"/>
          <p:cNvSpPr/>
          <p:nvPr/>
        </p:nvSpPr>
        <p:spPr>
          <a:xfrm>
            <a:off x="-1270" y="591692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E9B1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2" name="object 242"/>
          <p:cNvSpPr/>
          <p:nvPr/>
        </p:nvSpPr>
        <p:spPr>
          <a:xfrm>
            <a:off x="-1270" y="594232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D9A1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3" name="object 243"/>
          <p:cNvSpPr/>
          <p:nvPr/>
        </p:nvSpPr>
        <p:spPr>
          <a:xfrm>
            <a:off x="-1270" y="596645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3D991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4" name="object 244"/>
          <p:cNvSpPr/>
          <p:nvPr/>
        </p:nvSpPr>
        <p:spPr>
          <a:xfrm>
            <a:off x="-1270" y="599185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C981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5" name="object 245"/>
          <p:cNvSpPr/>
          <p:nvPr/>
        </p:nvSpPr>
        <p:spPr>
          <a:xfrm>
            <a:off x="-1270" y="601599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C971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6" name="object 246"/>
          <p:cNvSpPr/>
          <p:nvPr/>
        </p:nvSpPr>
        <p:spPr>
          <a:xfrm>
            <a:off x="-1270" y="604139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C961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7" name="object 247"/>
          <p:cNvSpPr/>
          <p:nvPr/>
        </p:nvSpPr>
        <p:spPr>
          <a:xfrm>
            <a:off x="-1270" y="606552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3B951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8" name="object 248"/>
          <p:cNvSpPr/>
          <p:nvPr/>
        </p:nvSpPr>
        <p:spPr>
          <a:xfrm>
            <a:off x="-1270" y="609092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B941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9" name="object 249"/>
          <p:cNvSpPr/>
          <p:nvPr/>
        </p:nvSpPr>
        <p:spPr>
          <a:xfrm>
            <a:off x="-1270" y="611505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B931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0" name="object 250"/>
          <p:cNvSpPr/>
          <p:nvPr/>
        </p:nvSpPr>
        <p:spPr>
          <a:xfrm>
            <a:off x="-1270" y="614045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A921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1" name="object 251"/>
          <p:cNvSpPr/>
          <p:nvPr/>
        </p:nvSpPr>
        <p:spPr>
          <a:xfrm>
            <a:off x="-1270" y="616457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A911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2" name="object 252"/>
          <p:cNvSpPr/>
          <p:nvPr/>
        </p:nvSpPr>
        <p:spPr>
          <a:xfrm>
            <a:off x="-1270" y="618997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9901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3" name="object 253"/>
          <p:cNvSpPr/>
          <p:nvPr/>
        </p:nvSpPr>
        <p:spPr>
          <a:xfrm>
            <a:off x="-1270" y="621410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398F1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4" name="object 254"/>
          <p:cNvSpPr/>
          <p:nvPr/>
        </p:nvSpPr>
        <p:spPr>
          <a:xfrm>
            <a:off x="-1270" y="623950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98E1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5" name="object 255"/>
          <p:cNvSpPr/>
          <p:nvPr/>
        </p:nvSpPr>
        <p:spPr>
          <a:xfrm>
            <a:off x="-1270" y="626364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88D1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6" name="object 256"/>
          <p:cNvSpPr/>
          <p:nvPr/>
        </p:nvSpPr>
        <p:spPr>
          <a:xfrm>
            <a:off x="-1270" y="628904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88C1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7" name="object 257"/>
          <p:cNvSpPr/>
          <p:nvPr/>
        </p:nvSpPr>
        <p:spPr>
          <a:xfrm>
            <a:off x="-1270" y="631317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378B1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8" name="object 258"/>
          <p:cNvSpPr/>
          <p:nvPr/>
        </p:nvSpPr>
        <p:spPr>
          <a:xfrm>
            <a:off x="-1270" y="633857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78A1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9" name="object 259"/>
          <p:cNvSpPr/>
          <p:nvPr/>
        </p:nvSpPr>
        <p:spPr>
          <a:xfrm>
            <a:off x="-1270" y="636270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7891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0" name="object 260"/>
          <p:cNvSpPr/>
          <p:nvPr/>
        </p:nvSpPr>
        <p:spPr>
          <a:xfrm>
            <a:off x="-1270" y="638810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6881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1" name="object 261"/>
          <p:cNvSpPr/>
          <p:nvPr/>
        </p:nvSpPr>
        <p:spPr>
          <a:xfrm>
            <a:off x="-1270" y="641222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6871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2" name="object 262"/>
          <p:cNvSpPr/>
          <p:nvPr/>
        </p:nvSpPr>
        <p:spPr>
          <a:xfrm>
            <a:off x="-1270" y="643762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5861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3" name="object 263"/>
          <p:cNvSpPr/>
          <p:nvPr/>
        </p:nvSpPr>
        <p:spPr>
          <a:xfrm>
            <a:off x="-1270" y="646175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35851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4" name="object 264"/>
          <p:cNvSpPr/>
          <p:nvPr/>
        </p:nvSpPr>
        <p:spPr>
          <a:xfrm>
            <a:off x="-1270" y="648715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5841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5" name="object 265"/>
          <p:cNvSpPr/>
          <p:nvPr/>
        </p:nvSpPr>
        <p:spPr>
          <a:xfrm>
            <a:off x="-1270" y="651129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34831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6" name="object 266"/>
          <p:cNvSpPr/>
          <p:nvPr/>
        </p:nvSpPr>
        <p:spPr>
          <a:xfrm>
            <a:off x="-1270" y="653669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4821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7" name="object 267"/>
          <p:cNvSpPr/>
          <p:nvPr/>
        </p:nvSpPr>
        <p:spPr>
          <a:xfrm>
            <a:off x="-1270" y="656081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33811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8" name="object 268"/>
          <p:cNvSpPr/>
          <p:nvPr/>
        </p:nvSpPr>
        <p:spPr>
          <a:xfrm>
            <a:off x="-1270" y="658621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3801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9" name="object 269"/>
          <p:cNvSpPr/>
          <p:nvPr/>
        </p:nvSpPr>
        <p:spPr>
          <a:xfrm>
            <a:off x="-1270" y="661035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37F1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0" name="object 270"/>
          <p:cNvSpPr/>
          <p:nvPr/>
        </p:nvSpPr>
        <p:spPr>
          <a:xfrm>
            <a:off x="-1270" y="663575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37E1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1" name="object 271"/>
          <p:cNvSpPr/>
          <p:nvPr/>
        </p:nvSpPr>
        <p:spPr>
          <a:xfrm>
            <a:off x="-1270" y="665988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37D1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2" name="object 272"/>
          <p:cNvSpPr/>
          <p:nvPr/>
        </p:nvSpPr>
        <p:spPr>
          <a:xfrm>
            <a:off x="-1270" y="668528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17C1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3" name="object 273"/>
          <p:cNvSpPr/>
          <p:nvPr/>
        </p:nvSpPr>
        <p:spPr>
          <a:xfrm>
            <a:off x="-1270" y="670940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400"/>
                </a:moveTo>
                <a:lnTo>
                  <a:pt x="9145270" y="25400"/>
                </a:lnTo>
                <a:lnTo>
                  <a:pt x="914527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317B1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4" name="object 274"/>
          <p:cNvSpPr/>
          <p:nvPr/>
        </p:nvSpPr>
        <p:spPr>
          <a:xfrm>
            <a:off x="-1270" y="673480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30"/>
                </a:moveTo>
                <a:lnTo>
                  <a:pt x="9145270" y="24130"/>
                </a:lnTo>
                <a:lnTo>
                  <a:pt x="9145270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317A1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5" name="object 275"/>
          <p:cNvSpPr/>
          <p:nvPr/>
        </p:nvSpPr>
        <p:spPr>
          <a:xfrm>
            <a:off x="-1270" y="6758940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30791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6" name="object 276"/>
          <p:cNvSpPr/>
          <p:nvPr/>
        </p:nvSpPr>
        <p:spPr>
          <a:xfrm>
            <a:off x="-1270" y="6784340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30781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7" name="object 277"/>
          <p:cNvSpPr/>
          <p:nvPr/>
        </p:nvSpPr>
        <p:spPr>
          <a:xfrm>
            <a:off x="-1270" y="6808469"/>
            <a:ext cx="9145270" cy="25400"/>
          </a:xfrm>
          <a:custGeom>
            <a:avLst/>
            <a:gdLst/>
            <a:ahLst/>
            <a:cxnLst/>
            <a:rect l="l" t="t" r="r" b="b"/>
            <a:pathLst>
              <a:path w="9145270" h="25400">
                <a:moveTo>
                  <a:pt x="0" y="25399"/>
                </a:moveTo>
                <a:lnTo>
                  <a:pt x="9145270" y="25399"/>
                </a:lnTo>
                <a:lnTo>
                  <a:pt x="914527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2F771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8" name="object 278"/>
          <p:cNvSpPr/>
          <p:nvPr/>
        </p:nvSpPr>
        <p:spPr>
          <a:xfrm>
            <a:off x="-1270" y="6833869"/>
            <a:ext cx="9145270" cy="24130"/>
          </a:xfrm>
          <a:custGeom>
            <a:avLst/>
            <a:gdLst/>
            <a:ahLst/>
            <a:cxnLst/>
            <a:rect l="l" t="t" r="r" b="b"/>
            <a:pathLst>
              <a:path w="9145270" h="24129">
                <a:moveTo>
                  <a:pt x="0" y="24129"/>
                </a:moveTo>
                <a:lnTo>
                  <a:pt x="9145270" y="24129"/>
                </a:lnTo>
                <a:lnTo>
                  <a:pt x="9145270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2F761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9" name="object 279"/>
          <p:cNvSpPr/>
          <p:nvPr/>
        </p:nvSpPr>
        <p:spPr>
          <a:xfrm>
            <a:off x="-1270" y="6858000"/>
            <a:ext cx="9145270" cy="0"/>
          </a:xfrm>
          <a:custGeom>
            <a:avLst/>
            <a:gdLst/>
            <a:ahLst/>
            <a:cxnLst/>
            <a:rect l="l" t="t" r="r" b="b"/>
            <a:pathLst>
              <a:path w="9145270">
                <a:moveTo>
                  <a:pt x="0" y="0"/>
                </a:moveTo>
                <a:lnTo>
                  <a:pt x="9145270" y="0"/>
                </a:lnTo>
              </a:path>
            </a:pathLst>
          </a:custGeom>
          <a:ln w="3175">
            <a:solidFill>
              <a:srgbClr val="2E741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0" name="object 280"/>
          <p:cNvSpPr/>
          <p:nvPr/>
        </p:nvSpPr>
        <p:spPr>
          <a:xfrm>
            <a:off x="7717790" y="69850"/>
            <a:ext cx="1139190" cy="2030730"/>
          </a:xfrm>
          <a:custGeom>
            <a:avLst/>
            <a:gdLst/>
            <a:ahLst/>
            <a:cxnLst/>
            <a:rect l="l" t="t" r="r" b="b"/>
            <a:pathLst>
              <a:path w="1139190" h="2030730">
                <a:moveTo>
                  <a:pt x="115569" y="0"/>
                </a:moveTo>
                <a:lnTo>
                  <a:pt x="0" y="76200"/>
                </a:lnTo>
                <a:lnTo>
                  <a:pt x="753109" y="1715770"/>
                </a:lnTo>
                <a:lnTo>
                  <a:pt x="941069" y="1858010"/>
                </a:lnTo>
                <a:lnTo>
                  <a:pt x="1097279" y="2030729"/>
                </a:lnTo>
                <a:lnTo>
                  <a:pt x="1139189" y="2026920"/>
                </a:lnTo>
                <a:lnTo>
                  <a:pt x="1078229" y="1795779"/>
                </a:lnTo>
                <a:lnTo>
                  <a:pt x="1093469" y="1657350"/>
                </a:lnTo>
                <a:lnTo>
                  <a:pt x="355600" y="12700"/>
                </a:lnTo>
                <a:lnTo>
                  <a:pt x="115569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1" name="object 281"/>
          <p:cNvSpPr/>
          <p:nvPr/>
        </p:nvSpPr>
        <p:spPr>
          <a:xfrm>
            <a:off x="7814309" y="111760"/>
            <a:ext cx="1130300" cy="2043430"/>
          </a:xfrm>
          <a:custGeom>
            <a:avLst/>
            <a:gdLst/>
            <a:ahLst/>
            <a:cxnLst/>
            <a:rect l="l" t="t" r="r" b="b"/>
            <a:pathLst>
              <a:path w="1130300" h="2043430">
                <a:moveTo>
                  <a:pt x="114300" y="0"/>
                </a:moveTo>
                <a:lnTo>
                  <a:pt x="0" y="60960"/>
                </a:lnTo>
                <a:lnTo>
                  <a:pt x="758190" y="1720850"/>
                </a:lnTo>
                <a:lnTo>
                  <a:pt x="923290" y="1845310"/>
                </a:lnTo>
                <a:lnTo>
                  <a:pt x="1087120" y="2034540"/>
                </a:lnTo>
                <a:lnTo>
                  <a:pt x="1130300" y="2043430"/>
                </a:lnTo>
                <a:lnTo>
                  <a:pt x="1061720" y="1803400"/>
                </a:lnTo>
                <a:lnTo>
                  <a:pt x="1084580" y="1649730"/>
                </a:lnTo>
                <a:lnTo>
                  <a:pt x="341630" y="10160"/>
                </a:lnTo>
                <a:lnTo>
                  <a:pt x="114300" y="0"/>
                </a:lnTo>
                <a:close/>
              </a:path>
            </a:pathLst>
          </a:custGeom>
          <a:solidFill>
            <a:srgbClr val="6F3C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2" name="object 282"/>
          <p:cNvSpPr/>
          <p:nvPr/>
        </p:nvSpPr>
        <p:spPr>
          <a:xfrm>
            <a:off x="7866380" y="231140"/>
            <a:ext cx="972819" cy="1530350"/>
          </a:xfrm>
          <a:custGeom>
            <a:avLst/>
            <a:gdLst/>
            <a:ahLst/>
            <a:cxnLst/>
            <a:rect l="l" t="t" r="r" b="b"/>
            <a:pathLst>
              <a:path w="972820" h="1530350">
                <a:moveTo>
                  <a:pt x="340360" y="0"/>
                </a:moveTo>
                <a:lnTo>
                  <a:pt x="90170" y="33019"/>
                </a:lnTo>
                <a:lnTo>
                  <a:pt x="0" y="74929"/>
                </a:lnTo>
                <a:lnTo>
                  <a:pt x="662940" y="1530349"/>
                </a:lnTo>
                <a:lnTo>
                  <a:pt x="797560" y="1416049"/>
                </a:lnTo>
                <a:lnTo>
                  <a:pt x="972820" y="1394459"/>
                </a:lnTo>
                <a:lnTo>
                  <a:pt x="340360" y="0"/>
                </a:lnTo>
                <a:close/>
              </a:path>
            </a:pathLst>
          </a:custGeom>
          <a:solidFill>
            <a:srgbClr val="FFB7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3" name="object 283"/>
          <p:cNvSpPr/>
          <p:nvPr/>
        </p:nvSpPr>
        <p:spPr>
          <a:xfrm>
            <a:off x="38100" y="5563870"/>
            <a:ext cx="1729739" cy="1031240"/>
          </a:xfrm>
          <a:custGeom>
            <a:avLst/>
            <a:gdLst/>
            <a:ahLst/>
            <a:cxnLst/>
            <a:rect l="l" t="t" r="r" b="b"/>
            <a:pathLst>
              <a:path w="1729739" h="1031240">
                <a:moveTo>
                  <a:pt x="1255712" y="996949"/>
                </a:moveTo>
                <a:lnTo>
                  <a:pt x="1094740" y="996949"/>
                </a:lnTo>
                <a:lnTo>
                  <a:pt x="1247140" y="1031239"/>
                </a:lnTo>
                <a:lnTo>
                  <a:pt x="1259840" y="1000759"/>
                </a:lnTo>
                <a:lnTo>
                  <a:pt x="1255712" y="996949"/>
                </a:lnTo>
                <a:close/>
              </a:path>
              <a:path w="1729739" h="1031240">
                <a:moveTo>
                  <a:pt x="111759" y="372109"/>
                </a:moveTo>
                <a:lnTo>
                  <a:pt x="36830" y="403859"/>
                </a:lnTo>
                <a:lnTo>
                  <a:pt x="0" y="505459"/>
                </a:lnTo>
                <a:lnTo>
                  <a:pt x="43180" y="618489"/>
                </a:lnTo>
                <a:lnTo>
                  <a:pt x="904240" y="1022349"/>
                </a:lnTo>
                <a:lnTo>
                  <a:pt x="1094740" y="996949"/>
                </a:lnTo>
                <a:lnTo>
                  <a:pt x="1255712" y="996949"/>
                </a:lnTo>
                <a:lnTo>
                  <a:pt x="1127760" y="878839"/>
                </a:lnTo>
                <a:lnTo>
                  <a:pt x="1103210" y="706119"/>
                </a:lnTo>
                <a:lnTo>
                  <a:pt x="882650" y="706119"/>
                </a:lnTo>
                <a:lnTo>
                  <a:pt x="111759" y="372109"/>
                </a:lnTo>
                <a:close/>
              </a:path>
              <a:path w="1729739" h="1031240">
                <a:moveTo>
                  <a:pt x="861060" y="0"/>
                </a:moveTo>
                <a:lnTo>
                  <a:pt x="760730" y="22859"/>
                </a:lnTo>
                <a:lnTo>
                  <a:pt x="704850" y="83819"/>
                </a:lnTo>
                <a:lnTo>
                  <a:pt x="744220" y="226059"/>
                </a:lnTo>
                <a:lnTo>
                  <a:pt x="524510" y="350519"/>
                </a:lnTo>
                <a:lnTo>
                  <a:pt x="781050" y="375919"/>
                </a:lnTo>
                <a:lnTo>
                  <a:pt x="882650" y="706119"/>
                </a:lnTo>
                <a:lnTo>
                  <a:pt x="1103210" y="706119"/>
                </a:lnTo>
                <a:lnTo>
                  <a:pt x="1056640" y="378459"/>
                </a:lnTo>
                <a:lnTo>
                  <a:pt x="1699260" y="261619"/>
                </a:lnTo>
                <a:lnTo>
                  <a:pt x="1727810" y="167639"/>
                </a:lnTo>
                <a:lnTo>
                  <a:pt x="1013460" y="167639"/>
                </a:lnTo>
                <a:lnTo>
                  <a:pt x="967740" y="25399"/>
                </a:lnTo>
                <a:lnTo>
                  <a:pt x="861060" y="0"/>
                </a:lnTo>
                <a:close/>
              </a:path>
              <a:path w="1729739" h="1031240">
                <a:moveTo>
                  <a:pt x="1666239" y="80009"/>
                </a:moveTo>
                <a:lnTo>
                  <a:pt x="1013460" y="167639"/>
                </a:lnTo>
                <a:lnTo>
                  <a:pt x="1727810" y="167639"/>
                </a:lnTo>
                <a:lnTo>
                  <a:pt x="1729739" y="161289"/>
                </a:lnTo>
                <a:lnTo>
                  <a:pt x="1666239" y="80009"/>
                </a:lnTo>
                <a:close/>
              </a:path>
            </a:pathLst>
          </a:custGeom>
          <a:solidFill>
            <a:srgbClr val="F7F7F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4" name="object 284"/>
          <p:cNvSpPr/>
          <p:nvPr/>
        </p:nvSpPr>
        <p:spPr>
          <a:xfrm>
            <a:off x="1621789" y="5687059"/>
            <a:ext cx="113030" cy="204470"/>
          </a:xfrm>
          <a:custGeom>
            <a:avLst/>
            <a:gdLst/>
            <a:ahLst/>
            <a:cxnLst/>
            <a:rect l="l" t="t" r="r" b="b"/>
            <a:pathLst>
              <a:path w="113030" h="204470">
                <a:moveTo>
                  <a:pt x="95249" y="0"/>
                </a:moveTo>
                <a:lnTo>
                  <a:pt x="0" y="5079"/>
                </a:lnTo>
                <a:lnTo>
                  <a:pt x="6349" y="204469"/>
                </a:lnTo>
                <a:lnTo>
                  <a:pt x="113029" y="184149"/>
                </a:lnTo>
                <a:lnTo>
                  <a:pt x="95249" y="0"/>
                </a:lnTo>
                <a:close/>
              </a:path>
            </a:pathLst>
          </a:custGeom>
          <a:solidFill>
            <a:srgbClr val="FFEE6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5" name="object 285"/>
          <p:cNvSpPr/>
          <p:nvPr/>
        </p:nvSpPr>
        <p:spPr>
          <a:xfrm>
            <a:off x="31750" y="5990590"/>
            <a:ext cx="1257300" cy="651510"/>
          </a:xfrm>
          <a:custGeom>
            <a:avLst/>
            <a:gdLst/>
            <a:ahLst/>
            <a:cxnLst/>
            <a:rect l="l" t="t" r="r" b="b"/>
            <a:pathLst>
              <a:path w="1257300" h="651509">
                <a:moveTo>
                  <a:pt x="1253370" y="624840"/>
                </a:moveTo>
                <a:lnTo>
                  <a:pt x="1070610" y="624840"/>
                </a:lnTo>
                <a:lnTo>
                  <a:pt x="1240790" y="651510"/>
                </a:lnTo>
                <a:lnTo>
                  <a:pt x="1257300" y="628650"/>
                </a:lnTo>
                <a:lnTo>
                  <a:pt x="1253370" y="624840"/>
                </a:lnTo>
                <a:close/>
              </a:path>
              <a:path w="1257300" h="651509">
                <a:moveTo>
                  <a:pt x="107950" y="0"/>
                </a:moveTo>
                <a:lnTo>
                  <a:pt x="35560" y="25400"/>
                </a:lnTo>
                <a:lnTo>
                  <a:pt x="0" y="119380"/>
                </a:lnTo>
                <a:lnTo>
                  <a:pt x="33019" y="236220"/>
                </a:lnTo>
                <a:lnTo>
                  <a:pt x="908050" y="643890"/>
                </a:lnTo>
                <a:lnTo>
                  <a:pt x="1070610" y="624840"/>
                </a:lnTo>
                <a:lnTo>
                  <a:pt x="1253370" y="624840"/>
                </a:lnTo>
                <a:lnTo>
                  <a:pt x="1131570" y="506730"/>
                </a:lnTo>
                <a:lnTo>
                  <a:pt x="1055370" y="411480"/>
                </a:lnTo>
                <a:lnTo>
                  <a:pt x="107950" y="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6" name="object 286"/>
          <p:cNvSpPr/>
          <p:nvPr/>
        </p:nvSpPr>
        <p:spPr>
          <a:xfrm>
            <a:off x="204470" y="6045200"/>
            <a:ext cx="834390" cy="593090"/>
          </a:xfrm>
          <a:custGeom>
            <a:avLst/>
            <a:gdLst/>
            <a:ahLst/>
            <a:cxnLst/>
            <a:rect l="l" t="t" r="r" b="b"/>
            <a:pathLst>
              <a:path w="834390" h="593090">
                <a:moveTo>
                  <a:pt x="62229" y="0"/>
                </a:moveTo>
                <a:lnTo>
                  <a:pt x="0" y="100329"/>
                </a:lnTo>
                <a:lnTo>
                  <a:pt x="0" y="257809"/>
                </a:lnTo>
                <a:lnTo>
                  <a:pt x="732790" y="593090"/>
                </a:lnTo>
                <a:lnTo>
                  <a:pt x="746760" y="424180"/>
                </a:lnTo>
                <a:lnTo>
                  <a:pt x="834389" y="335280"/>
                </a:lnTo>
                <a:lnTo>
                  <a:pt x="62229" y="0"/>
                </a:lnTo>
                <a:close/>
              </a:path>
            </a:pathLst>
          </a:custGeom>
          <a:solidFill>
            <a:srgbClr val="FFB7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7" name="object 287"/>
          <p:cNvSpPr/>
          <p:nvPr/>
        </p:nvSpPr>
        <p:spPr>
          <a:xfrm>
            <a:off x="769619" y="5607050"/>
            <a:ext cx="214629" cy="19304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8" name="object 288"/>
          <p:cNvSpPr/>
          <p:nvPr/>
        </p:nvSpPr>
        <p:spPr>
          <a:xfrm>
            <a:off x="1017269" y="6609080"/>
            <a:ext cx="120650" cy="177800"/>
          </a:xfrm>
          <a:custGeom>
            <a:avLst/>
            <a:gdLst/>
            <a:ahLst/>
            <a:cxnLst/>
            <a:rect l="l" t="t" r="r" b="b"/>
            <a:pathLst>
              <a:path w="120650" h="177800">
                <a:moveTo>
                  <a:pt x="57150" y="0"/>
                </a:moveTo>
                <a:lnTo>
                  <a:pt x="0" y="6350"/>
                </a:lnTo>
                <a:lnTo>
                  <a:pt x="120650" y="177800"/>
                </a:lnTo>
                <a:lnTo>
                  <a:pt x="120650" y="2540"/>
                </a:lnTo>
                <a:lnTo>
                  <a:pt x="57150" y="0"/>
                </a:lnTo>
                <a:close/>
              </a:path>
            </a:pathLst>
          </a:custGeom>
          <a:solidFill>
            <a:srgbClr val="00B1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9" name="object 289"/>
          <p:cNvSpPr/>
          <p:nvPr/>
        </p:nvSpPr>
        <p:spPr>
          <a:xfrm>
            <a:off x="800100" y="5726429"/>
            <a:ext cx="306070" cy="608330"/>
          </a:xfrm>
          <a:custGeom>
            <a:avLst/>
            <a:gdLst/>
            <a:ahLst/>
            <a:cxnLst/>
            <a:rect l="l" t="t" r="r" b="b"/>
            <a:pathLst>
              <a:path w="306069" h="608329">
                <a:moveTo>
                  <a:pt x="68580" y="0"/>
                </a:moveTo>
                <a:lnTo>
                  <a:pt x="0" y="62230"/>
                </a:lnTo>
                <a:lnTo>
                  <a:pt x="120650" y="538480"/>
                </a:lnTo>
                <a:lnTo>
                  <a:pt x="220980" y="572770"/>
                </a:lnTo>
                <a:lnTo>
                  <a:pt x="306069" y="608330"/>
                </a:lnTo>
                <a:lnTo>
                  <a:pt x="184150" y="3810"/>
                </a:lnTo>
                <a:lnTo>
                  <a:pt x="68580" y="0"/>
                </a:lnTo>
                <a:close/>
              </a:path>
            </a:pathLst>
          </a:custGeom>
          <a:solidFill>
            <a:srgbClr val="FFB7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0" name="object 290"/>
          <p:cNvSpPr/>
          <p:nvPr/>
        </p:nvSpPr>
        <p:spPr>
          <a:xfrm>
            <a:off x="1060450" y="5698490"/>
            <a:ext cx="577850" cy="276860"/>
          </a:xfrm>
          <a:custGeom>
            <a:avLst/>
            <a:gdLst/>
            <a:ahLst/>
            <a:cxnLst/>
            <a:rect l="l" t="t" r="r" b="b"/>
            <a:pathLst>
              <a:path w="577850" h="276860">
                <a:moveTo>
                  <a:pt x="548640" y="0"/>
                </a:moveTo>
                <a:lnTo>
                  <a:pt x="0" y="83820"/>
                </a:lnTo>
                <a:lnTo>
                  <a:pt x="21590" y="276860"/>
                </a:lnTo>
                <a:lnTo>
                  <a:pt x="567689" y="187960"/>
                </a:lnTo>
                <a:lnTo>
                  <a:pt x="577850" y="34290"/>
                </a:lnTo>
                <a:lnTo>
                  <a:pt x="548640" y="0"/>
                </a:lnTo>
                <a:close/>
              </a:path>
            </a:pathLst>
          </a:custGeom>
          <a:solidFill>
            <a:srgbClr val="FFB7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1" name="object 291"/>
          <p:cNvSpPr/>
          <p:nvPr/>
        </p:nvSpPr>
        <p:spPr>
          <a:xfrm>
            <a:off x="551180" y="5862320"/>
            <a:ext cx="247650" cy="106680"/>
          </a:xfrm>
          <a:custGeom>
            <a:avLst/>
            <a:gdLst/>
            <a:ahLst/>
            <a:cxnLst/>
            <a:rect l="l" t="t" r="r" b="b"/>
            <a:pathLst>
              <a:path w="247650" h="106679">
                <a:moveTo>
                  <a:pt x="215900" y="0"/>
                </a:moveTo>
                <a:lnTo>
                  <a:pt x="0" y="62229"/>
                </a:lnTo>
                <a:lnTo>
                  <a:pt x="247650" y="106679"/>
                </a:lnTo>
                <a:lnTo>
                  <a:pt x="215900" y="0"/>
                </a:lnTo>
                <a:close/>
              </a:path>
            </a:pathLst>
          </a:custGeom>
          <a:solidFill>
            <a:srgbClr val="FFEE6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2" name="object 292"/>
          <p:cNvSpPr/>
          <p:nvPr/>
        </p:nvSpPr>
        <p:spPr>
          <a:xfrm>
            <a:off x="791209" y="5694679"/>
            <a:ext cx="250190" cy="13715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3" name="object 293"/>
          <p:cNvSpPr/>
          <p:nvPr/>
        </p:nvSpPr>
        <p:spPr>
          <a:xfrm>
            <a:off x="1009650" y="6567169"/>
            <a:ext cx="182880" cy="21209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4" name="object 294"/>
          <p:cNvSpPr/>
          <p:nvPr/>
        </p:nvSpPr>
        <p:spPr>
          <a:xfrm>
            <a:off x="1593850" y="5654040"/>
            <a:ext cx="68580" cy="18669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5" name="object 295"/>
          <p:cNvSpPr/>
          <p:nvPr/>
        </p:nvSpPr>
        <p:spPr>
          <a:xfrm>
            <a:off x="120650" y="5924550"/>
            <a:ext cx="944880" cy="397510"/>
          </a:xfrm>
          <a:custGeom>
            <a:avLst/>
            <a:gdLst/>
            <a:ahLst/>
            <a:cxnLst/>
            <a:rect l="l" t="t" r="r" b="b"/>
            <a:pathLst>
              <a:path w="944880" h="397510">
                <a:moveTo>
                  <a:pt x="78739" y="0"/>
                </a:moveTo>
                <a:lnTo>
                  <a:pt x="0" y="20319"/>
                </a:lnTo>
                <a:lnTo>
                  <a:pt x="854710" y="397509"/>
                </a:lnTo>
                <a:lnTo>
                  <a:pt x="944880" y="388620"/>
                </a:lnTo>
                <a:lnTo>
                  <a:pt x="7873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6" name="object 296"/>
          <p:cNvSpPr/>
          <p:nvPr/>
        </p:nvSpPr>
        <p:spPr>
          <a:xfrm>
            <a:off x="412750" y="6168390"/>
            <a:ext cx="387350" cy="236220"/>
          </a:xfrm>
          <a:custGeom>
            <a:avLst/>
            <a:gdLst/>
            <a:ahLst/>
            <a:cxnLst/>
            <a:rect l="l" t="t" r="r" b="b"/>
            <a:pathLst>
              <a:path w="387350" h="236220">
                <a:moveTo>
                  <a:pt x="39370" y="63500"/>
                </a:moveTo>
                <a:lnTo>
                  <a:pt x="85090" y="129540"/>
                </a:lnTo>
                <a:lnTo>
                  <a:pt x="215900" y="214630"/>
                </a:lnTo>
                <a:lnTo>
                  <a:pt x="369570" y="236220"/>
                </a:lnTo>
                <a:lnTo>
                  <a:pt x="382711" y="193040"/>
                </a:lnTo>
                <a:lnTo>
                  <a:pt x="349250" y="193040"/>
                </a:lnTo>
                <a:lnTo>
                  <a:pt x="259079" y="182880"/>
                </a:lnTo>
                <a:lnTo>
                  <a:pt x="110490" y="115570"/>
                </a:lnTo>
                <a:lnTo>
                  <a:pt x="39370" y="63500"/>
                </a:lnTo>
                <a:close/>
              </a:path>
              <a:path w="387350" h="236220">
                <a:moveTo>
                  <a:pt x="0" y="0"/>
                </a:moveTo>
                <a:lnTo>
                  <a:pt x="11429" y="26670"/>
                </a:lnTo>
                <a:lnTo>
                  <a:pt x="127000" y="52070"/>
                </a:lnTo>
                <a:lnTo>
                  <a:pt x="256540" y="109220"/>
                </a:lnTo>
                <a:lnTo>
                  <a:pt x="349250" y="193040"/>
                </a:lnTo>
                <a:lnTo>
                  <a:pt x="382711" y="193040"/>
                </a:lnTo>
                <a:lnTo>
                  <a:pt x="387350" y="177800"/>
                </a:lnTo>
                <a:lnTo>
                  <a:pt x="312420" y="95250"/>
                </a:lnTo>
                <a:lnTo>
                  <a:pt x="134620" y="1397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7" name="object 297"/>
          <p:cNvSpPr/>
          <p:nvPr/>
        </p:nvSpPr>
        <p:spPr>
          <a:xfrm>
            <a:off x="896619" y="5842000"/>
            <a:ext cx="170180" cy="377190"/>
          </a:xfrm>
          <a:custGeom>
            <a:avLst/>
            <a:gdLst/>
            <a:ahLst/>
            <a:cxnLst/>
            <a:rect l="l" t="t" r="r" b="b"/>
            <a:pathLst>
              <a:path w="170180" h="377189">
                <a:moveTo>
                  <a:pt x="19050" y="0"/>
                </a:moveTo>
                <a:lnTo>
                  <a:pt x="0" y="44450"/>
                </a:lnTo>
                <a:lnTo>
                  <a:pt x="24130" y="271780"/>
                </a:lnTo>
                <a:lnTo>
                  <a:pt x="77470" y="377190"/>
                </a:lnTo>
                <a:lnTo>
                  <a:pt x="170180" y="355600"/>
                </a:lnTo>
                <a:lnTo>
                  <a:pt x="85090" y="257809"/>
                </a:lnTo>
                <a:lnTo>
                  <a:pt x="63500" y="151130"/>
                </a:lnTo>
                <a:lnTo>
                  <a:pt x="72390" y="19050"/>
                </a:lnTo>
                <a:lnTo>
                  <a:pt x="190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8" name="object 298"/>
          <p:cNvSpPr/>
          <p:nvPr/>
        </p:nvSpPr>
        <p:spPr>
          <a:xfrm>
            <a:off x="1061719" y="6426200"/>
            <a:ext cx="119380" cy="137160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9" name="object 299"/>
          <p:cNvSpPr/>
          <p:nvPr/>
        </p:nvSpPr>
        <p:spPr>
          <a:xfrm>
            <a:off x="7620" y="5918200"/>
            <a:ext cx="1337310" cy="698500"/>
          </a:xfrm>
          <a:custGeom>
            <a:avLst/>
            <a:gdLst/>
            <a:ahLst/>
            <a:cxnLst/>
            <a:rect l="l" t="t" r="r" b="b"/>
            <a:pathLst>
              <a:path w="1337310" h="698500">
                <a:moveTo>
                  <a:pt x="1316679" y="662940"/>
                </a:moveTo>
                <a:lnTo>
                  <a:pt x="1129030" y="662940"/>
                </a:lnTo>
                <a:lnTo>
                  <a:pt x="1282700" y="698500"/>
                </a:lnTo>
                <a:lnTo>
                  <a:pt x="1316679" y="662940"/>
                </a:lnTo>
                <a:close/>
              </a:path>
              <a:path w="1337310" h="698500">
                <a:moveTo>
                  <a:pt x="171450" y="0"/>
                </a:moveTo>
                <a:lnTo>
                  <a:pt x="123190" y="0"/>
                </a:lnTo>
                <a:lnTo>
                  <a:pt x="49530" y="40640"/>
                </a:lnTo>
                <a:lnTo>
                  <a:pt x="0" y="165100"/>
                </a:lnTo>
                <a:lnTo>
                  <a:pt x="53340" y="284480"/>
                </a:lnTo>
                <a:lnTo>
                  <a:pt x="938530" y="688340"/>
                </a:lnTo>
                <a:lnTo>
                  <a:pt x="1129030" y="662940"/>
                </a:lnTo>
                <a:lnTo>
                  <a:pt x="1316679" y="662940"/>
                </a:lnTo>
                <a:lnTo>
                  <a:pt x="1332455" y="646430"/>
                </a:lnTo>
                <a:lnTo>
                  <a:pt x="967740" y="646430"/>
                </a:lnTo>
                <a:lnTo>
                  <a:pt x="971808" y="627380"/>
                </a:lnTo>
                <a:lnTo>
                  <a:pt x="904240" y="627380"/>
                </a:lnTo>
                <a:lnTo>
                  <a:pt x="85089" y="245109"/>
                </a:lnTo>
                <a:lnTo>
                  <a:pt x="63500" y="170179"/>
                </a:lnTo>
                <a:lnTo>
                  <a:pt x="81280" y="74930"/>
                </a:lnTo>
                <a:lnTo>
                  <a:pt x="171450" y="0"/>
                </a:lnTo>
                <a:close/>
              </a:path>
              <a:path w="1337310" h="698500">
                <a:moveTo>
                  <a:pt x="1121410" y="624840"/>
                </a:moveTo>
                <a:lnTo>
                  <a:pt x="967740" y="646430"/>
                </a:lnTo>
                <a:lnTo>
                  <a:pt x="1332455" y="646430"/>
                </a:lnTo>
                <a:lnTo>
                  <a:pt x="1336096" y="642620"/>
                </a:lnTo>
                <a:lnTo>
                  <a:pt x="1252220" y="642620"/>
                </a:lnTo>
                <a:lnTo>
                  <a:pt x="1121410" y="624840"/>
                </a:lnTo>
                <a:close/>
              </a:path>
              <a:path w="1337310" h="698500">
                <a:moveTo>
                  <a:pt x="1134110" y="406400"/>
                </a:moveTo>
                <a:lnTo>
                  <a:pt x="1087120" y="417830"/>
                </a:lnTo>
                <a:lnTo>
                  <a:pt x="1141730" y="527050"/>
                </a:lnTo>
                <a:lnTo>
                  <a:pt x="1252220" y="642620"/>
                </a:lnTo>
                <a:lnTo>
                  <a:pt x="1336096" y="642620"/>
                </a:lnTo>
                <a:lnTo>
                  <a:pt x="1337310" y="641350"/>
                </a:lnTo>
                <a:lnTo>
                  <a:pt x="1192530" y="527050"/>
                </a:lnTo>
                <a:lnTo>
                  <a:pt x="1134110" y="406400"/>
                </a:lnTo>
                <a:close/>
              </a:path>
              <a:path w="1337310" h="698500">
                <a:moveTo>
                  <a:pt x="1061720" y="426720"/>
                </a:moveTo>
                <a:lnTo>
                  <a:pt x="985520" y="438150"/>
                </a:lnTo>
                <a:lnTo>
                  <a:pt x="924560" y="521970"/>
                </a:lnTo>
                <a:lnTo>
                  <a:pt x="904240" y="627380"/>
                </a:lnTo>
                <a:lnTo>
                  <a:pt x="971808" y="627380"/>
                </a:lnTo>
                <a:lnTo>
                  <a:pt x="995680" y="515620"/>
                </a:lnTo>
                <a:lnTo>
                  <a:pt x="1061720" y="42672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0" name="object 300"/>
          <p:cNvSpPr/>
          <p:nvPr/>
        </p:nvSpPr>
        <p:spPr>
          <a:xfrm>
            <a:off x="167639" y="5985509"/>
            <a:ext cx="127000" cy="265430"/>
          </a:xfrm>
          <a:custGeom>
            <a:avLst/>
            <a:gdLst/>
            <a:ahLst/>
            <a:cxnLst/>
            <a:rect l="l" t="t" r="r" b="b"/>
            <a:pathLst>
              <a:path w="127000" h="265429">
                <a:moveTo>
                  <a:pt x="92710" y="0"/>
                </a:moveTo>
                <a:lnTo>
                  <a:pt x="15240" y="83819"/>
                </a:lnTo>
                <a:lnTo>
                  <a:pt x="0" y="181609"/>
                </a:lnTo>
                <a:lnTo>
                  <a:pt x="26670" y="247649"/>
                </a:lnTo>
                <a:lnTo>
                  <a:pt x="74930" y="265429"/>
                </a:lnTo>
                <a:lnTo>
                  <a:pt x="60960" y="120649"/>
                </a:lnTo>
                <a:lnTo>
                  <a:pt x="127000" y="12699"/>
                </a:lnTo>
                <a:lnTo>
                  <a:pt x="9271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1" name="object 301"/>
          <p:cNvSpPr/>
          <p:nvPr/>
        </p:nvSpPr>
        <p:spPr>
          <a:xfrm>
            <a:off x="712469" y="5539740"/>
            <a:ext cx="511809" cy="943610"/>
          </a:xfrm>
          <a:custGeom>
            <a:avLst/>
            <a:gdLst/>
            <a:ahLst/>
            <a:cxnLst/>
            <a:rect l="l" t="t" r="r" b="b"/>
            <a:pathLst>
              <a:path w="511809" h="943610">
                <a:moveTo>
                  <a:pt x="319316" y="48260"/>
                </a:moveTo>
                <a:lnTo>
                  <a:pt x="180339" y="48260"/>
                </a:lnTo>
                <a:lnTo>
                  <a:pt x="283210" y="77470"/>
                </a:lnTo>
                <a:lnTo>
                  <a:pt x="441960" y="866140"/>
                </a:lnTo>
                <a:lnTo>
                  <a:pt x="511810" y="943610"/>
                </a:lnTo>
                <a:lnTo>
                  <a:pt x="319316" y="48260"/>
                </a:lnTo>
                <a:close/>
              </a:path>
              <a:path w="511809" h="943610">
                <a:moveTo>
                  <a:pt x="205739" y="0"/>
                </a:moveTo>
                <a:lnTo>
                  <a:pt x="64770" y="30480"/>
                </a:lnTo>
                <a:lnTo>
                  <a:pt x="0" y="99060"/>
                </a:lnTo>
                <a:lnTo>
                  <a:pt x="173989" y="711200"/>
                </a:lnTo>
                <a:lnTo>
                  <a:pt x="243839" y="734060"/>
                </a:lnTo>
                <a:lnTo>
                  <a:pt x="60959" y="111760"/>
                </a:lnTo>
                <a:lnTo>
                  <a:pt x="95250" y="58420"/>
                </a:lnTo>
                <a:lnTo>
                  <a:pt x="180339" y="48260"/>
                </a:lnTo>
                <a:lnTo>
                  <a:pt x="319316" y="48260"/>
                </a:lnTo>
                <a:lnTo>
                  <a:pt x="318770" y="45720"/>
                </a:lnTo>
                <a:lnTo>
                  <a:pt x="20573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2" name="object 302"/>
          <p:cNvSpPr/>
          <p:nvPr/>
        </p:nvSpPr>
        <p:spPr>
          <a:xfrm>
            <a:off x="916939" y="5793740"/>
            <a:ext cx="152400" cy="401320"/>
          </a:xfrm>
          <a:custGeom>
            <a:avLst/>
            <a:gdLst/>
            <a:ahLst/>
            <a:cxnLst/>
            <a:rect l="l" t="t" r="r" b="b"/>
            <a:pathLst>
              <a:path w="152400" h="401320">
                <a:moveTo>
                  <a:pt x="50800" y="0"/>
                </a:moveTo>
                <a:lnTo>
                  <a:pt x="0" y="21590"/>
                </a:lnTo>
                <a:lnTo>
                  <a:pt x="60959" y="154940"/>
                </a:lnTo>
                <a:lnTo>
                  <a:pt x="90169" y="252730"/>
                </a:lnTo>
                <a:lnTo>
                  <a:pt x="92709" y="401320"/>
                </a:lnTo>
                <a:lnTo>
                  <a:pt x="152400" y="401320"/>
                </a:lnTo>
                <a:lnTo>
                  <a:pt x="148590" y="287020"/>
                </a:lnTo>
                <a:lnTo>
                  <a:pt x="128269" y="165100"/>
                </a:lnTo>
                <a:lnTo>
                  <a:pt x="78740" y="46990"/>
                </a:lnTo>
                <a:lnTo>
                  <a:pt x="508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3" name="object 303"/>
          <p:cNvSpPr/>
          <p:nvPr/>
        </p:nvSpPr>
        <p:spPr>
          <a:xfrm>
            <a:off x="520700" y="5761990"/>
            <a:ext cx="309880" cy="215900"/>
          </a:xfrm>
          <a:custGeom>
            <a:avLst/>
            <a:gdLst/>
            <a:ahLst/>
            <a:cxnLst/>
            <a:rect l="l" t="t" r="r" b="b"/>
            <a:pathLst>
              <a:path w="309880" h="215900">
                <a:moveTo>
                  <a:pt x="236220" y="0"/>
                </a:moveTo>
                <a:lnTo>
                  <a:pt x="204470" y="13970"/>
                </a:lnTo>
                <a:lnTo>
                  <a:pt x="200659" y="53340"/>
                </a:lnTo>
                <a:lnTo>
                  <a:pt x="0" y="135890"/>
                </a:lnTo>
                <a:lnTo>
                  <a:pt x="0" y="177800"/>
                </a:lnTo>
                <a:lnTo>
                  <a:pt x="224790" y="180340"/>
                </a:lnTo>
                <a:lnTo>
                  <a:pt x="254000" y="215900"/>
                </a:lnTo>
                <a:lnTo>
                  <a:pt x="309880" y="213360"/>
                </a:lnTo>
                <a:lnTo>
                  <a:pt x="303530" y="152400"/>
                </a:lnTo>
                <a:lnTo>
                  <a:pt x="91440" y="140970"/>
                </a:lnTo>
                <a:lnTo>
                  <a:pt x="264159" y="71120"/>
                </a:lnTo>
                <a:lnTo>
                  <a:pt x="23622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4" name="object 304"/>
          <p:cNvSpPr/>
          <p:nvPr/>
        </p:nvSpPr>
        <p:spPr>
          <a:xfrm>
            <a:off x="1043939" y="5617209"/>
            <a:ext cx="748030" cy="335280"/>
          </a:xfrm>
          <a:custGeom>
            <a:avLst/>
            <a:gdLst/>
            <a:ahLst/>
            <a:cxnLst/>
            <a:rect l="l" t="t" r="r" b="b"/>
            <a:pathLst>
              <a:path w="748030" h="335279">
                <a:moveTo>
                  <a:pt x="722841" y="44449"/>
                </a:moveTo>
                <a:lnTo>
                  <a:pt x="668020" y="44449"/>
                </a:lnTo>
                <a:lnTo>
                  <a:pt x="709929" y="114299"/>
                </a:lnTo>
                <a:lnTo>
                  <a:pt x="685799" y="191769"/>
                </a:lnTo>
                <a:lnTo>
                  <a:pt x="41909" y="303529"/>
                </a:lnTo>
                <a:lnTo>
                  <a:pt x="45719" y="335279"/>
                </a:lnTo>
                <a:lnTo>
                  <a:pt x="718820" y="223519"/>
                </a:lnTo>
                <a:lnTo>
                  <a:pt x="748029" y="143509"/>
                </a:lnTo>
                <a:lnTo>
                  <a:pt x="736599" y="60959"/>
                </a:lnTo>
                <a:lnTo>
                  <a:pt x="722841" y="44449"/>
                </a:lnTo>
                <a:close/>
              </a:path>
              <a:path w="748030" h="335279">
                <a:moveTo>
                  <a:pt x="685799" y="0"/>
                </a:moveTo>
                <a:lnTo>
                  <a:pt x="0" y="102869"/>
                </a:lnTo>
                <a:lnTo>
                  <a:pt x="0" y="146049"/>
                </a:lnTo>
                <a:lnTo>
                  <a:pt x="668020" y="44449"/>
                </a:lnTo>
                <a:lnTo>
                  <a:pt x="722841" y="44449"/>
                </a:lnTo>
                <a:lnTo>
                  <a:pt x="68579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5" name="object 305"/>
          <p:cNvSpPr/>
          <p:nvPr/>
        </p:nvSpPr>
        <p:spPr>
          <a:xfrm>
            <a:off x="1137919" y="5723890"/>
            <a:ext cx="389890" cy="137160"/>
          </a:xfrm>
          <a:custGeom>
            <a:avLst/>
            <a:gdLst/>
            <a:ahLst/>
            <a:cxnLst/>
            <a:rect l="l" t="t" r="r" b="b"/>
            <a:pathLst>
              <a:path w="389890" h="137160">
                <a:moveTo>
                  <a:pt x="381567" y="41910"/>
                </a:moveTo>
                <a:lnTo>
                  <a:pt x="331470" y="41910"/>
                </a:lnTo>
                <a:lnTo>
                  <a:pt x="213360" y="87630"/>
                </a:lnTo>
                <a:lnTo>
                  <a:pt x="113030" y="100330"/>
                </a:lnTo>
                <a:lnTo>
                  <a:pt x="0" y="100330"/>
                </a:lnTo>
                <a:lnTo>
                  <a:pt x="53340" y="137160"/>
                </a:lnTo>
                <a:lnTo>
                  <a:pt x="176530" y="132080"/>
                </a:lnTo>
                <a:lnTo>
                  <a:pt x="334010" y="92710"/>
                </a:lnTo>
                <a:lnTo>
                  <a:pt x="381567" y="41910"/>
                </a:lnTo>
                <a:close/>
              </a:path>
              <a:path w="389890" h="137160">
                <a:moveTo>
                  <a:pt x="201930" y="0"/>
                </a:moveTo>
                <a:lnTo>
                  <a:pt x="87630" y="10160"/>
                </a:lnTo>
                <a:lnTo>
                  <a:pt x="12700" y="60960"/>
                </a:lnTo>
                <a:lnTo>
                  <a:pt x="90170" y="76200"/>
                </a:lnTo>
                <a:lnTo>
                  <a:pt x="219710" y="41910"/>
                </a:lnTo>
                <a:lnTo>
                  <a:pt x="381567" y="41910"/>
                </a:lnTo>
                <a:lnTo>
                  <a:pt x="389890" y="33020"/>
                </a:lnTo>
                <a:lnTo>
                  <a:pt x="353060" y="2540"/>
                </a:lnTo>
                <a:lnTo>
                  <a:pt x="20193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6" name="object 306"/>
          <p:cNvSpPr/>
          <p:nvPr/>
        </p:nvSpPr>
        <p:spPr>
          <a:xfrm>
            <a:off x="8680450" y="4159250"/>
            <a:ext cx="325120" cy="2265680"/>
          </a:xfrm>
          <a:custGeom>
            <a:avLst/>
            <a:gdLst/>
            <a:ahLst/>
            <a:cxnLst/>
            <a:rect l="l" t="t" r="r" b="b"/>
            <a:pathLst>
              <a:path w="325120" h="2265679">
                <a:moveTo>
                  <a:pt x="325120" y="0"/>
                </a:moveTo>
                <a:lnTo>
                  <a:pt x="241300" y="292100"/>
                </a:lnTo>
                <a:lnTo>
                  <a:pt x="143509" y="417830"/>
                </a:lnTo>
                <a:lnTo>
                  <a:pt x="33020" y="494030"/>
                </a:lnTo>
                <a:lnTo>
                  <a:pt x="0" y="655319"/>
                </a:lnTo>
                <a:lnTo>
                  <a:pt x="12700" y="801369"/>
                </a:lnTo>
                <a:lnTo>
                  <a:pt x="143509" y="1099820"/>
                </a:lnTo>
                <a:lnTo>
                  <a:pt x="172720" y="1211580"/>
                </a:lnTo>
                <a:lnTo>
                  <a:pt x="156209" y="1289050"/>
                </a:lnTo>
                <a:lnTo>
                  <a:pt x="76200" y="1351280"/>
                </a:lnTo>
                <a:lnTo>
                  <a:pt x="54609" y="1435100"/>
                </a:lnTo>
                <a:lnTo>
                  <a:pt x="76200" y="1560830"/>
                </a:lnTo>
                <a:lnTo>
                  <a:pt x="168909" y="1762760"/>
                </a:lnTo>
                <a:lnTo>
                  <a:pt x="190500" y="1930400"/>
                </a:lnTo>
                <a:lnTo>
                  <a:pt x="165100" y="2042160"/>
                </a:lnTo>
                <a:lnTo>
                  <a:pt x="33020" y="2189480"/>
                </a:lnTo>
                <a:lnTo>
                  <a:pt x="41909" y="2265680"/>
                </a:lnTo>
                <a:lnTo>
                  <a:pt x="143509" y="2180590"/>
                </a:lnTo>
                <a:lnTo>
                  <a:pt x="223520" y="2076450"/>
                </a:lnTo>
                <a:lnTo>
                  <a:pt x="257809" y="1882139"/>
                </a:lnTo>
                <a:lnTo>
                  <a:pt x="220979" y="1700530"/>
                </a:lnTo>
                <a:lnTo>
                  <a:pt x="130809" y="1511300"/>
                </a:lnTo>
                <a:lnTo>
                  <a:pt x="127000" y="1421130"/>
                </a:lnTo>
                <a:lnTo>
                  <a:pt x="228600" y="1323340"/>
                </a:lnTo>
                <a:lnTo>
                  <a:pt x="223520" y="1149350"/>
                </a:lnTo>
                <a:lnTo>
                  <a:pt x="114300" y="877569"/>
                </a:lnTo>
                <a:lnTo>
                  <a:pt x="67309" y="723900"/>
                </a:lnTo>
                <a:lnTo>
                  <a:pt x="72390" y="577850"/>
                </a:lnTo>
                <a:lnTo>
                  <a:pt x="165100" y="521969"/>
                </a:lnTo>
                <a:lnTo>
                  <a:pt x="250190" y="424180"/>
                </a:lnTo>
                <a:lnTo>
                  <a:pt x="313690" y="264160"/>
                </a:lnTo>
                <a:lnTo>
                  <a:pt x="325120" y="0"/>
                </a:lnTo>
                <a:close/>
              </a:path>
            </a:pathLst>
          </a:custGeom>
          <a:solidFill>
            <a:srgbClr val="6F3C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7" name="object 307"/>
          <p:cNvSpPr/>
          <p:nvPr/>
        </p:nvSpPr>
        <p:spPr>
          <a:xfrm>
            <a:off x="8740140" y="2115820"/>
            <a:ext cx="326390" cy="2592070"/>
          </a:xfrm>
          <a:custGeom>
            <a:avLst/>
            <a:gdLst/>
            <a:ahLst/>
            <a:cxnLst/>
            <a:rect l="l" t="t" r="r" b="b"/>
            <a:pathLst>
              <a:path w="326390" h="2592070">
                <a:moveTo>
                  <a:pt x="326389" y="0"/>
                </a:moveTo>
                <a:lnTo>
                  <a:pt x="241300" y="335279"/>
                </a:lnTo>
                <a:lnTo>
                  <a:pt x="144779" y="478789"/>
                </a:lnTo>
                <a:lnTo>
                  <a:pt x="34289" y="566419"/>
                </a:lnTo>
                <a:lnTo>
                  <a:pt x="0" y="749300"/>
                </a:lnTo>
                <a:lnTo>
                  <a:pt x="13969" y="916939"/>
                </a:lnTo>
                <a:lnTo>
                  <a:pt x="144779" y="1259839"/>
                </a:lnTo>
                <a:lnTo>
                  <a:pt x="173989" y="1386839"/>
                </a:lnTo>
                <a:lnTo>
                  <a:pt x="157479" y="1475739"/>
                </a:lnTo>
                <a:lnTo>
                  <a:pt x="77469" y="1545589"/>
                </a:lnTo>
                <a:lnTo>
                  <a:pt x="55879" y="1643379"/>
                </a:lnTo>
                <a:lnTo>
                  <a:pt x="77469" y="1786889"/>
                </a:lnTo>
                <a:lnTo>
                  <a:pt x="170179" y="2018029"/>
                </a:lnTo>
                <a:lnTo>
                  <a:pt x="191769" y="2208529"/>
                </a:lnTo>
                <a:lnTo>
                  <a:pt x="166369" y="2338069"/>
                </a:lnTo>
                <a:lnTo>
                  <a:pt x="34289" y="2505710"/>
                </a:lnTo>
                <a:lnTo>
                  <a:pt x="43179" y="2592069"/>
                </a:lnTo>
                <a:lnTo>
                  <a:pt x="144779" y="2495549"/>
                </a:lnTo>
                <a:lnTo>
                  <a:pt x="224789" y="2376169"/>
                </a:lnTo>
                <a:lnTo>
                  <a:pt x="259079" y="2153919"/>
                </a:lnTo>
                <a:lnTo>
                  <a:pt x="220979" y="1946909"/>
                </a:lnTo>
                <a:lnTo>
                  <a:pt x="132079" y="1731009"/>
                </a:lnTo>
                <a:lnTo>
                  <a:pt x="127000" y="1626869"/>
                </a:lnTo>
                <a:lnTo>
                  <a:pt x="229869" y="1515109"/>
                </a:lnTo>
                <a:lnTo>
                  <a:pt x="224789" y="1315719"/>
                </a:lnTo>
                <a:lnTo>
                  <a:pt x="115569" y="1004569"/>
                </a:lnTo>
                <a:lnTo>
                  <a:pt x="68579" y="828039"/>
                </a:lnTo>
                <a:lnTo>
                  <a:pt x="72389" y="660400"/>
                </a:lnTo>
                <a:lnTo>
                  <a:pt x="166369" y="596900"/>
                </a:lnTo>
                <a:lnTo>
                  <a:pt x="251459" y="485139"/>
                </a:lnTo>
                <a:lnTo>
                  <a:pt x="313689" y="303529"/>
                </a:lnTo>
                <a:lnTo>
                  <a:pt x="326389" y="0"/>
                </a:lnTo>
                <a:close/>
              </a:path>
            </a:pathLst>
          </a:custGeom>
          <a:solidFill>
            <a:srgbClr val="6F3C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8" name="object 308"/>
          <p:cNvSpPr/>
          <p:nvPr/>
        </p:nvSpPr>
        <p:spPr>
          <a:xfrm>
            <a:off x="8491219" y="1775460"/>
            <a:ext cx="341630" cy="354330"/>
          </a:xfrm>
          <a:custGeom>
            <a:avLst/>
            <a:gdLst/>
            <a:ahLst/>
            <a:cxnLst/>
            <a:rect l="l" t="t" r="r" b="b"/>
            <a:pathLst>
              <a:path w="341629" h="354330">
                <a:moveTo>
                  <a:pt x="25400" y="0"/>
                </a:moveTo>
                <a:lnTo>
                  <a:pt x="0" y="41910"/>
                </a:lnTo>
                <a:lnTo>
                  <a:pt x="152400" y="153669"/>
                </a:lnTo>
                <a:lnTo>
                  <a:pt x="330200" y="354329"/>
                </a:lnTo>
                <a:lnTo>
                  <a:pt x="341629" y="323850"/>
                </a:lnTo>
                <a:lnTo>
                  <a:pt x="189229" y="137160"/>
                </a:lnTo>
                <a:lnTo>
                  <a:pt x="254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9" name="object 309"/>
          <p:cNvSpPr/>
          <p:nvPr/>
        </p:nvSpPr>
        <p:spPr>
          <a:xfrm>
            <a:off x="7852409" y="102870"/>
            <a:ext cx="280670" cy="146050"/>
          </a:xfrm>
          <a:custGeom>
            <a:avLst/>
            <a:gdLst/>
            <a:ahLst/>
            <a:cxnLst/>
            <a:rect l="l" t="t" r="r" b="b"/>
            <a:pathLst>
              <a:path w="280670" h="146050">
                <a:moveTo>
                  <a:pt x="210820" y="0"/>
                </a:moveTo>
                <a:lnTo>
                  <a:pt x="91440" y="33020"/>
                </a:lnTo>
                <a:lnTo>
                  <a:pt x="196850" y="59689"/>
                </a:lnTo>
                <a:lnTo>
                  <a:pt x="39370" y="109220"/>
                </a:lnTo>
                <a:lnTo>
                  <a:pt x="0" y="146050"/>
                </a:lnTo>
                <a:lnTo>
                  <a:pt x="156210" y="113029"/>
                </a:lnTo>
                <a:lnTo>
                  <a:pt x="280670" y="105409"/>
                </a:lnTo>
                <a:lnTo>
                  <a:pt x="21082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0" name="object 310"/>
          <p:cNvSpPr/>
          <p:nvPr/>
        </p:nvSpPr>
        <p:spPr>
          <a:xfrm>
            <a:off x="8054340" y="520700"/>
            <a:ext cx="372110" cy="715010"/>
          </a:xfrm>
          <a:custGeom>
            <a:avLst/>
            <a:gdLst/>
            <a:ahLst/>
            <a:cxnLst/>
            <a:rect l="l" t="t" r="r" b="b"/>
            <a:pathLst>
              <a:path w="372109" h="715010">
                <a:moveTo>
                  <a:pt x="21589" y="87629"/>
                </a:moveTo>
                <a:lnTo>
                  <a:pt x="43179" y="278129"/>
                </a:lnTo>
                <a:lnTo>
                  <a:pt x="149859" y="520700"/>
                </a:lnTo>
                <a:lnTo>
                  <a:pt x="264159" y="688339"/>
                </a:lnTo>
                <a:lnTo>
                  <a:pt x="336550" y="715010"/>
                </a:lnTo>
                <a:lnTo>
                  <a:pt x="363812" y="656589"/>
                </a:lnTo>
                <a:lnTo>
                  <a:pt x="297179" y="656589"/>
                </a:lnTo>
                <a:lnTo>
                  <a:pt x="224789" y="591820"/>
                </a:lnTo>
                <a:lnTo>
                  <a:pt x="100329" y="345439"/>
                </a:lnTo>
                <a:lnTo>
                  <a:pt x="21589" y="87629"/>
                </a:lnTo>
                <a:close/>
              </a:path>
              <a:path w="372109" h="715010">
                <a:moveTo>
                  <a:pt x="104227" y="39370"/>
                </a:moveTo>
                <a:lnTo>
                  <a:pt x="50800" y="39370"/>
                </a:lnTo>
                <a:lnTo>
                  <a:pt x="138429" y="152400"/>
                </a:lnTo>
                <a:lnTo>
                  <a:pt x="229869" y="316229"/>
                </a:lnTo>
                <a:lnTo>
                  <a:pt x="306069" y="544829"/>
                </a:lnTo>
                <a:lnTo>
                  <a:pt x="297179" y="656589"/>
                </a:lnTo>
                <a:lnTo>
                  <a:pt x="363812" y="656589"/>
                </a:lnTo>
                <a:lnTo>
                  <a:pt x="372109" y="638810"/>
                </a:lnTo>
                <a:lnTo>
                  <a:pt x="320039" y="439420"/>
                </a:lnTo>
                <a:lnTo>
                  <a:pt x="220979" y="214629"/>
                </a:lnTo>
                <a:lnTo>
                  <a:pt x="139700" y="73660"/>
                </a:lnTo>
                <a:lnTo>
                  <a:pt x="104227" y="39370"/>
                </a:lnTo>
                <a:close/>
              </a:path>
              <a:path w="372109" h="715010">
                <a:moveTo>
                  <a:pt x="63500" y="0"/>
                </a:moveTo>
                <a:lnTo>
                  <a:pt x="3809" y="0"/>
                </a:lnTo>
                <a:lnTo>
                  <a:pt x="0" y="67310"/>
                </a:lnTo>
                <a:lnTo>
                  <a:pt x="50800" y="39370"/>
                </a:lnTo>
                <a:lnTo>
                  <a:pt x="104227" y="39370"/>
                </a:lnTo>
                <a:lnTo>
                  <a:pt x="635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1" name="object 311"/>
          <p:cNvSpPr/>
          <p:nvPr/>
        </p:nvSpPr>
        <p:spPr>
          <a:xfrm>
            <a:off x="7772400" y="270509"/>
            <a:ext cx="681990" cy="1480820"/>
          </a:xfrm>
          <a:custGeom>
            <a:avLst/>
            <a:gdLst/>
            <a:ahLst/>
            <a:cxnLst/>
            <a:rect l="l" t="t" r="r" b="b"/>
            <a:pathLst>
              <a:path w="681990" h="1480820">
                <a:moveTo>
                  <a:pt x="0" y="0"/>
                </a:moveTo>
                <a:lnTo>
                  <a:pt x="668020" y="1480820"/>
                </a:lnTo>
                <a:lnTo>
                  <a:pt x="681990" y="1394460"/>
                </a:lnTo>
                <a:lnTo>
                  <a:pt x="41909" y="127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2" name="object 312"/>
          <p:cNvSpPr/>
          <p:nvPr/>
        </p:nvSpPr>
        <p:spPr>
          <a:xfrm>
            <a:off x="7729219" y="39369"/>
            <a:ext cx="1168400" cy="2086610"/>
          </a:xfrm>
          <a:custGeom>
            <a:avLst/>
            <a:gdLst/>
            <a:ahLst/>
            <a:cxnLst/>
            <a:rect l="l" t="t" r="r" b="b"/>
            <a:pathLst>
              <a:path w="1168400" h="2086610">
                <a:moveTo>
                  <a:pt x="1104354" y="1868169"/>
                </a:moveTo>
                <a:lnTo>
                  <a:pt x="1060450" y="1868169"/>
                </a:lnTo>
                <a:lnTo>
                  <a:pt x="1111250" y="2030729"/>
                </a:lnTo>
                <a:lnTo>
                  <a:pt x="1096009" y="2085339"/>
                </a:lnTo>
                <a:lnTo>
                  <a:pt x="1168400" y="2086609"/>
                </a:lnTo>
                <a:lnTo>
                  <a:pt x="1104354" y="1868169"/>
                </a:lnTo>
                <a:close/>
              </a:path>
              <a:path w="1168400" h="2086610">
                <a:moveTo>
                  <a:pt x="1112276" y="1739900"/>
                </a:moveTo>
                <a:lnTo>
                  <a:pt x="1040129" y="1739900"/>
                </a:lnTo>
                <a:lnTo>
                  <a:pt x="979170" y="1789429"/>
                </a:lnTo>
                <a:lnTo>
                  <a:pt x="1028700" y="1827529"/>
                </a:lnTo>
                <a:lnTo>
                  <a:pt x="914400" y="1864359"/>
                </a:lnTo>
                <a:lnTo>
                  <a:pt x="958850" y="1897379"/>
                </a:lnTo>
                <a:lnTo>
                  <a:pt x="1060450" y="1868169"/>
                </a:lnTo>
                <a:lnTo>
                  <a:pt x="1104354" y="1868169"/>
                </a:lnTo>
                <a:lnTo>
                  <a:pt x="1097279" y="1844039"/>
                </a:lnTo>
                <a:lnTo>
                  <a:pt x="1112276" y="1739900"/>
                </a:lnTo>
                <a:close/>
              </a:path>
              <a:path w="1168400" h="2086610">
                <a:moveTo>
                  <a:pt x="1071019" y="1577339"/>
                </a:moveTo>
                <a:lnTo>
                  <a:pt x="877570" y="1577339"/>
                </a:lnTo>
                <a:lnTo>
                  <a:pt x="998220" y="1597659"/>
                </a:lnTo>
                <a:lnTo>
                  <a:pt x="815339" y="1675129"/>
                </a:lnTo>
                <a:lnTo>
                  <a:pt x="748029" y="1774189"/>
                </a:lnTo>
                <a:lnTo>
                  <a:pt x="975359" y="1677669"/>
                </a:lnTo>
                <a:lnTo>
                  <a:pt x="1116672" y="1677669"/>
                </a:lnTo>
                <a:lnTo>
                  <a:pt x="1071019" y="1577339"/>
                </a:lnTo>
                <a:close/>
              </a:path>
              <a:path w="1168400" h="2086610">
                <a:moveTo>
                  <a:pt x="1116672" y="1677669"/>
                </a:moveTo>
                <a:lnTo>
                  <a:pt x="975359" y="1677669"/>
                </a:lnTo>
                <a:lnTo>
                  <a:pt x="934720" y="1747519"/>
                </a:lnTo>
                <a:lnTo>
                  <a:pt x="1040129" y="1739900"/>
                </a:lnTo>
                <a:lnTo>
                  <a:pt x="1112276" y="1739900"/>
                </a:lnTo>
                <a:lnTo>
                  <a:pt x="1120139" y="1685289"/>
                </a:lnTo>
                <a:lnTo>
                  <a:pt x="1116672" y="1677669"/>
                </a:lnTo>
                <a:close/>
              </a:path>
              <a:path w="1168400" h="2086610">
                <a:moveTo>
                  <a:pt x="381020" y="60959"/>
                </a:moveTo>
                <a:lnTo>
                  <a:pt x="130809" y="60959"/>
                </a:lnTo>
                <a:lnTo>
                  <a:pt x="322579" y="63500"/>
                </a:lnTo>
                <a:lnTo>
                  <a:pt x="972820" y="1499869"/>
                </a:lnTo>
                <a:lnTo>
                  <a:pt x="822959" y="1558289"/>
                </a:lnTo>
                <a:lnTo>
                  <a:pt x="750570" y="1638300"/>
                </a:lnTo>
                <a:lnTo>
                  <a:pt x="877570" y="1577339"/>
                </a:lnTo>
                <a:lnTo>
                  <a:pt x="1071019" y="1577339"/>
                </a:lnTo>
                <a:lnTo>
                  <a:pt x="381020" y="60959"/>
                </a:lnTo>
                <a:close/>
              </a:path>
              <a:path w="1168400" h="2086610">
                <a:moveTo>
                  <a:pt x="127000" y="0"/>
                </a:moveTo>
                <a:lnTo>
                  <a:pt x="0" y="96520"/>
                </a:lnTo>
                <a:lnTo>
                  <a:pt x="130809" y="60959"/>
                </a:lnTo>
                <a:lnTo>
                  <a:pt x="381020" y="60959"/>
                </a:lnTo>
                <a:lnTo>
                  <a:pt x="361950" y="19050"/>
                </a:lnTo>
                <a:lnTo>
                  <a:pt x="1270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3" name="object 313"/>
          <p:cNvSpPr/>
          <p:nvPr/>
        </p:nvSpPr>
        <p:spPr>
          <a:xfrm>
            <a:off x="8392159" y="1452880"/>
            <a:ext cx="302260" cy="142240"/>
          </a:xfrm>
          <a:custGeom>
            <a:avLst/>
            <a:gdLst/>
            <a:ahLst/>
            <a:cxnLst/>
            <a:rect l="l" t="t" r="r" b="b"/>
            <a:pathLst>
              <a:path w="302259" h="142240">
                <a:moveTo>
                  <a:pt x="285750" y="0"/>
                </a:moveTo>
                <a:lnTo>
                  <a:pt x="152400" y="11430"/>
                </a:lnTo>
                <a:lnTo>
                  <a:pt x="0" y="107950"/>
                </a:lnTo>
                <a:lnTo>
                  <a:pt x="29210" y="142240"/>
                </a:lnTo>
                <a:lnTo>
                  <a:pt x="102870" y="71120"/>
                </a:lnTo>
                <a:lnTo>
                  <a:pt x="302260" y="29210"/>
                </a:lnTo>
                <a:lnTo>
                  <a:pt x="2857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4" name="object 314"/>
          <p:cNvSpPr/>
          <p:nvPr/>
        </p:nvSpPr>
        <p:spPr>
          <a:xfrm>
            <a:off x="8322309" y="1310639"/>
            <a:ext cx="320040" cy="154940"/>
          </a:xfrm>
          <a:custGeom>
            <a:avLst/>
            <a:gdLst/>
            <a:ahLst/>
            <a:cxnLst/>
            <a:rect l="l" t="t" r="r" b="b"/>
            <a:pathLst>
              <a:path w="320040" h="154940">
                <a:moveTo>
                  <a:pt x="290830" y="0"/>
                </a:moveTo>
                <a:lnTo>
                  <a:pt x="135890" y="31750"/>
                </a:lnTo>
                <a:lnTo>
                  <a:pt x="0" y="105410"/>
                </a:lnTo>
                <a:lnTo>
                  <a:pt x="17780" y="154939"/>
                </a:lnTo>
                <a:lnTo>
                  <a:pt x="132080" y="69850"/>
                </a:lnTo>
                <a:lnTo>
                  <a:pt x="320040" y="62230"/>
                </a:lnTo>
                <a:lnTo>
                  <a:pt x="29083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5" name="object 315"/>
          <p:cNvSpPr/>
          <p:nvPr/>
        </p:nvSpPr>
        <p:spPr>
          <a:xfrm>
            <a:off x="7890509" y="372109"/>
            <a:ext cx="330200" cy="148590"/>
          </a:xfrm>
          <a:custGeom>
            <a:avLst/>
            <a:gdLst/>
            <a:ahLst/>
            <a:cxnLst/>
            <a:rect l="l" t="t" r="r" b="b"/>
            <a:pathLst>
              <a:path w="330200" h="148590">
                <a:moveTo>
                  <a:pt x="302260" y="0"/>
                </a:moveTo>
                <a:lnTo>
                  <a:pt x="121920" y="26669"/>
                </a:lnTo>
                <a:lnTo>
                  <a:pt x="0" y="105410"/>
                </a:lnTo>
                <a:lnTo>
                  <a:pt x="21590" y="148589"/>
                </a:lnTo>
                <a:lnTo>
                  <a:pt x="125730" y="68579"/>
                </a:lnTo>
                <a:lnTo>
                  <a:pt x="330200" y="55879"/>
                </a:lnTo>
                <a:lnTo>
                  <a:pt x="30226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6" name="object 316"/>
          <p:cNvSpPr/>
          <p:nvPr/>
        </p:nvSpPr>
        <p:spPr>
          <a:xfrm>
            <a:off x="7834630" y="260350"/>
            <a:ext cx="325120" cy="151130"/>
          </a:xfrm>
          <a:custGeom>
            <a:avLst/>
            <a:gdLst/>
            <a:ahLst/>
            <a:cxnLst/>
            <a:rect l="l" t="t" r="r" b="b"/>
            <a:pathLst>
              <a:path w="325120" h="151129">
                <a:moveTo>
                  <a:pt x="300990" y="0"/>
                </a:moveTo>
                <a:lnTo>
                  <a:pt x="87629" y="41909"/>
                </a:lnTo>
                <a:lnTo>
                  <a:pt x="0" y="107950"/>
                </a:lnTo>
                <a:lnTo>
                  <a:pt x="29210" y="151129"/>
                </a:lnTo>
                <a:lnTo>
                  <a:pt x="114300" y="78740"/>
                </a:lnTo>
                <a:lnTo>
                  <a:pt x="325120" y="40640"/>
                </a:lnTo>
                <a:lnTo>
                  <a:pt x="30099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7" name="object 317"/>
          <p:cNvSpPr/>
          <p:nvPr/>
        </p:nvSpPr>
        <p:spPr>
          <a:xfrm>
            <a:off x="7730490" y="133350"/>
            <a:ext cx="67310" cy="152400"/>
          </a:xfrm>
          <a:custGeom>
            <a:avLst/>
            <a:gdLst/>
            <a:ahLst/>
            <a:cxnLst/>
            <a:rect l="l" t="t" r="r" b="b"/>
            <a:pathLst>
              <a:path w="67309" h="152400">
                <a:moveTo>
                  <a:pt x="0" y="0"/>
                </a:moveTo>
                <a:lnTo>
                  <a:pt x="67309" y="152400"/>
                </a:lnTo>
              </a:path>
            </a:pathLst>
          </a:custGeom>
          <a:ln w="3809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8" name="object 318"/>
          <p:cNvSpPr txBox="1">
            <a:spLocks noGrp="1"/>
          </p:cNvSpPr>
          <p:nvPr>
            <p:ph type="title"/>
          </p:nvPr>
        </p:nvSpPr>
        <p:spPr>
          <a:xfrm>
            <a:off x="1640839" y="351790"/>
            <a:ext cx="4961255" cy="50526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960119" marR="5080" indent="-947419">
              <a:lnSpc>
                <a:spcPct val="100000"/>
              </a:lnSpc>
              <a:spcBef>
                <a:spcPts val="100"/>
              </a:spcBef>
            </a:pPr>
            <a:r>
              <a:rPr sz="3200" spc="-5" dirty="0" smtClean="0">
                <a:solidFill>
                  <a:srgbClr val="FFFFFF"/>
                </a:solidFill>
              </a:rPr>
              <a:t>Present Perfect Tense</a:t>
            </a:r>
            <a:endParaRPr sz="3200" spc="-5" dirty="0">
              <a:solidFill>
                <a:srgbClr val="FFFFFF"/>
              </a:solidFill>
            </a:endParaRPr>
          </a:p>
        </p:txBody>
      </p:sp>
      <p:sp>
        <p:nvSpPr>
          <p:cNvPr id="319" name="object 319"/>
          <p:cNvSpPr txBox="1">
            <a:spLocks noGrp="1"/>
          </p:cNvSpPr>
          <p:nvPr>
            <p:ph type="body" idx="1"/>
          </p:nvPr>
        </p:nvSpPr>
        <p:spPr>
          <a:xfrm>
            <a:off x="578658" y="1584360"/>
            <a:ext cx="8161482" cy="51834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3335">
              <a:lnSpc>
                <a:spcPct val="100000"/>
              </a:lnSpc>
              <a:spcBef>
                <a:spcPts val="100"/>
              </a:spcBef>
            </a:pPr>
            <a:r>
              <a:rPr lang="en-US" sz="2400" dirty="0"/>
              <a:t>My friend said, “I have never seen such a good film".</a:t>
            </a:r>
            <a:br>
              <a:rPr lang="en-US" sz="2400" dirty="0"/>
            </a:br>
            <a:r>
              <a:rPr lang="en-US" sz="2400" dirty="0"/>
              <a:t>From the above statement we may conclude that ....</a:t>
            </a:r>
            <a:br>
              <a:rPr lang="en-US" sz="2400" dirty="0"/>
            </a:br>
            <a:r>
              <a:rPr lang="en-US" sz="2400" dirty="0"/>
              <a:t>A. he has never seen bad films before</a:t>
            </a:r>
            <a:br>
              <a:rPr lang="en-US" sz="2400" dirty="0"/>
            </a:br>
            <a:r>
              <a:rPr lang="en-US" sz="2400" dirty="0"/>
              <a:t>B. it was the first time he went to see a, film</a:t>
            </a:r>
            <a:br>
              <a:rPr lang="en-US" sz="2400" dirty="0"/>
            </a:br>
            <a:r>
              <a:rPr lang="en-US" sz="2400" dirty="0">
                <a:solidFill>
                  <a:srgbClr val="C00000"/>
                </a:solidFill>
              </a:rPr>
              <a:t>C. this is the best film he has ever seen</a:t>
            </a:r>
            <a:br>
              <a:rPr lang="en-US" sz="2400" dirty="0">
                <a:solidFill>
                  <a:srgbClr val="C00000"/>
                </a:solidFill>
              </a:rPr>
            </a:br>
            <a:r>
              <a:rPr lang="en-US" sz="2400" dirty="0"/>
              <a:t>D. he seldom went to good movies</a:t>
            </a:r>
            <a:br>
              <a:rPr lang="en-US" sz="2400" dirty="0"/>
            </a:br>
            <a:r>
              <a:rPr lang="en-US" sz="2400" dirty="0"/>
              <a:t>E. the film he saw was a bad one</a:t>
            </a:r>
            <a:br>
              <a:rPr lang="en-US" sz="2400" dirty="0"/>
            </a:br>
            <a:r>
              <a:rPr lang="en-US" sz="2400" dirty="0" err="1"/>
              <a:t>Jawaban</a:t>
            </a:r>
            <a:r>
              <a:rPr lang="en-US" sz="2400" dirty="0"/>
              <a:t> : C</a:t>
            </a:r>
            <a:br>
              <a:rPr lang="en-US" sz="2400" dirty="0"/>
            </a:br>
            <a:r>
              <a:rPr lang="en-US" sz="2400" dirty="0" err="1"/>
              <a:t>Pembahasan</a:t>
            </a:r>
            <a:r>
              <a:rPr lang="en-US" sz="2400" dirty="0"/>
              <a:t>:</a:t>
            </a:r>
            <a:br>
              <a:rPr lang="en-US" sz="2400" dirty="0"/>
            </a:br>
            <a:r>
              <a:rPr lang="en-US" sz="2400" dirty="0" err="1"/>
              <a:t>Kalimat</a:t>
            </a:r>
            <a:r>
              <a:rPr lang="en-US" sz="2400" dirty="0"/>
              <a:t> </a:t>
            </a:r>
            <a:r>
              <a:rPr lang="en-US" sz="2400" dirty="0" err="1"/>
              <a:t>soal</a:t>
            </a:r>
            <a:r>
              <a:rPr lang="en-US" sz="2400" dirty="0"/>
              <a:t> </a:t>
            </a:r>
            <a:r>
              <a:rPr lang="en-US" sz="2400" dirty="0" err="1"/>
              <a:t>mempunyai</a:t>
            </a:r>
            <a:r>
              <a:rPr lang="en-US" sz="2400" dirty="0"/>
              <a:t> </a:t>
            </a:r>
            <a:r>
              <a:rPr lang="en-US" sz="2400" dirty="0" err="1"/>
              <a:t>arti</a:t>
            </a:r>
            <a:r>
              <a:rPr lang="en-US" sz="2400" dirty="0"/>
              <a:t> '</a:t>
            </a:r>
            <a:r>
              <a:rPr lang="en-US" sz="2400" dirty="0" err="1"/>
              <a:t>Saya</a:t>
            </a:r>
            <a:r>
              <a:rPr lang="en-US" sz="2400" dirty="0"/>
              <a:t> </a:t>
            </a:r>
            <a:r>
              <a:rPr lang="en-US" sz="2400" dirty="0" err="1"/>
              <a:t>belum</a:t>
            </a:r>
            <a:r>
              <a:rPr lang="en-US" sz="2400" dirty="0"/>
              <a:t> </a:t>
            </a:r>
            <a:r>
              <a:rPr lang="en-US" sz="2400" dirty="0" err="1"/>
              <a:t>pernah</a:t>
            </a:r>
            <a:r>
              <a:rPr lang="en-US" sz="2400" dirty="0"/>
              <a:t> </a:t>
            </a:r>
            <a:r>
              <a:rPr lang="en-US" sz="2400" dirty="0" err="1"/>
              <a:t>melihat</a:t>
            </a:r>
            <a:r>
              <a:rPr lang="en-US" sz="2400" dirty="0"/>
              <a:t> film </a:t>
            </a:r>
            <a:r>
              <a:rPr lang="en-US" sz="2400" dirty="0" err="1"/>
              <a:t>sebagus</a:t>
            </a:r>
            <a:r>
              <a:rPr lang="en-US" sz="2400" dirty="0"/>
              <a:t> </a:t>
            </a:r>
            <a:r>
              <a:rPr lang="en-US" sz="2400" dirty="0" err="1"/>
              <a:t>itu</a:t>
            </a:r>
            <a:r>
              <a:rPr lang="en-US" sz="2400" dirty="0"/>
              <a:t>' </a:t>
            </a:r>
            <a:r>
              <a:rPr lang="en-US" sz="2400" dirty="0" err="1"/>
              <a:t>mengandung</a:t>
            </a:r>
            <a:r>
              <a:rPr lang="en-US" sz="2400" dirty="0"/>
              <a:t> </a:t>
            </a:r>
            <a:r>
              <a:rPr lang="en-US" sz="2400" dirty="0" err="1"/>
              <a:t>pengertian</a:t>
            </a:r>
            <a:r>
              <a:rPr lang="en-US" sz="2400" dirty="0"/>
              <a:t> </a:t>
            </a:r>
            <a:r>
              <a:rPr lang="en-US" sz="2400" dirty="0" err="1"/>
              <a:t>bahwa</a:t>
            </a:r>
            <a:r>
              <a:rPr lang="en-US" sz="2400" dirty="0"/>
              <a:t> </a:t>
            </a:r>
            <a:r>
              <a:rPr lang="en-US" sz="2400" dirty="0" err="1"/>
              <a:t>itulah</a:t>
            </a:r>
            <a:r>
              <a:rPr lang="en-US" sz="2400" dirty="0"/>
              <a:t> film </a:t>
            </a:r>
            <a:r>
              <a:rPr lang="en-US" sz="2400" dirty="0" err="1"/>
              <a:t>terbaik</a:t>
            </a:r>
            <a:r>
              <a:rPr lang="en-US" sz="2400" dirty="0"/>
              <a:t> yang </a:t>
            </a:r>
            <a:r>
              <a:rPr lang="en-US" sz="2400" dirty="0" err="1"/>
              <a:t>pernah</a:t>
            </a:r>
            <a:r>
              <a:rPr lang="en-US" sz="2400" dirty="0"/>
              <a:t> </a:t>
            </a:r>
            <a:r>
              <a:rPr lang="en-US" sz="2400" dirty="0" err="1"/>
              <a:t>dia</a:t>
            </a:r>
            <a:r>
              <a:rPr lang="en-US" sz="2400" dirty="0"/>
              <a:t> </a:t>
            </a:r>
            <a:r>
              <a:rPr lang="en-US" sz="2400" dirty="0" err="1"/>
              <a:t>tonton</a:t>
            </a:r>
            <a:r>
              <a:rPr lang="en-US" sz="2400" dirty="0"/>
              <a:t> (This is the best film he has ever seen).</a:t>
            </a:r>
            <a:br>
              <a:rPr lang="en-US" sz="2400" dirty="0"/>
            </a:br>
            <a:endParaRPr sz="2400" dirty="0">
              <a:latin typeface="Comic Sans MS"/>
              <a:cs typeface="Comic Sans MS"/>
            </a:endParaRPr>
          </a:p>
        </p:txBody>
      </p:sp>
    </p:spTree>
  </p:cSld>
  <p:clrMapOvr>
    <a:masterClrMapping/>
  </p:clrMapOvr>
  <p:transition>
    <p:blinds dir="vert"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130</TotalTime>
  <Words>168</Words>
  <Application>Microsoft Office PowerPoint</Application>
  <PresentationFormat>On-screen Show (4:3)</PresentationFormat>
  <Paragraphs>26</Paragraphs>
  <Slides>12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PowerPoint Presentation</vt:lpstr>
      <vt:lpstr>Simple Future Tense</vt:lpstr>
      <vt:lpstr>Simple Future Tense</vt:lpstr>
      <vt:lpstr>Simple Future Tense</vt:lpstr>
      <vt:lpstr>Simple Future Tense</vt:lpstr>
      <vt:lpstr>Present Perfect Tense</vt:lpstr>
      <vt:lpstr>Present Perfect Tense</vt:lpstr>
      <vt:lpstr>Present Perfect Tense</vt:lpstr>
      <vt:lpstr>Present Perfect Tense</vt:lpstr>
      <vt:lpstr>Present Perfect Tense</vt:lpstr>
      <vt:lpstr>Present Perfect Tense</vt:lpstr>
      <vt:lpstr>WELL DONE!!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past simple</dc:title>
  <dc:creator>Laura</dc:creator>
  <cp:lastModifiedBy>AnnAArmyOffice</cp:lastModifiedBy>
  <cp:revision>33</cp:revision>
  <dcterms:created xsi:type="dcterms:W3CDTF">2020-09-28T06:34:01Z</dcterms:created>
  <dcterms:modified xsi:type="dcterms:W3CDTF">2022-03-07T06:47:25Z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2009-12-02T00:00:00Z</vt:filetime>
  </property>
  <property fmtid="{D5CDD505-2E9C-101B-9397-08002B2CF9AE}" pid="3" name="Creator">
    <vt:lpwstr>Impress</vt:lpwstr>
  </property>
  <property fmtid="{D5CDD505-2E9C-101B-9397-08002B2CF9AE}" pid="4" name="LastSaved">
    <vt:filetime>2009-12-02T00:00:00Z</vt:filetime>
  </property>
</Properties>
</file>