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3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3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4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55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2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4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9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8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1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93649-0371-44D2-A57A-7E3AB5D5F06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9503C-57E2-4475-B626-E41D10C2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8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d-ID" sz="3600" b="1" dirty="0" smtClean="0"/>
              <a:t>Review of Introducing </a:t>
            </a:r>
            <a:r>
              <a:rPr lang="id-ID" sz="3600" b="1" dirty="0"/>
              <a:t>Oneself and Others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id-ID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By: Miss Anna E. Sipayung, S.Pd, M.S.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14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295400"/>
            <a:ext cx="6858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9. Ladies </a:t>
            </a:r>
            <a:r>
              <a:rPr lang="id-ID" sz="3200" dirty="0"/>
              <a:t>and gentlemen, I’d like to introduce my self. ………. I am a lecturer at UPI.</a:t>
            </a:r>
            <a:endParaRPr lang="en-US" sz="3200" dirty="0"/>
          </a:p>
          <a:p>
            <a:r>
              <a:rPr lang="id-ID" sz="3200" b="1" dirty="0"/>
              <a:t>a.  I am Nunu.</a:t>
            </a:r>
            <a:endParaRPr lang="en-US" sz="3200" b="1" dirty="0"/>
          </a:p>
          <a:p>
            <a:r>
              <a:rPr lang="id-ID" sz="3200" dirty="0"/>
              <a:t>b. I want you to call me Nunu.</a:t>
            </a:r>
            <a:endParaRPr lang="en-US" sz="3200" dirty="0"/>
          </a:p>
          <a:p>
            <a:r>
              <a:rPr lang="id-ID" sz="3200" dirty="0"/>
              <a:t>c. Call me Nunu.</a:t>
            </a:r>
            <a:endParaRPr lang="en-US" sz="3200" dirty="0"/>
          </a:p>
          <a:p>
            <a:r>
              <a:rPr lang="id-ID" sz="3200" dirty="0"/>
              <a:t>d. Nunu is good name, isn’t it.</a:t>
            </a:r>
            <a:endParaRPr lang="en-US" sz="3200" dirty="0"/>
          </a:p>
          <a:p>
            <a:r>
              <a:rPr lang="id-ID" sz="3200" dirty="0"/>
              <a:t>e. Nunu is my friend.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3081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762000"/>
            <a:ext cx="693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10. How </a:t>
            </a:r>
            <a:r>
              <a:rPr lang="id-ID" sz="3200" dirty="0"/>
              <a:t>do you do? It’s nice to meet you.</a:t>
            </a:r>
            <a:endParaRPr lang="en-US" sz="3200" dirty="0"/>
          </a:p>
          <a:p>
            <a:r>
              <a:rPr lang="id-ID" sz="3200" dirty="0"/>
              <a:t>……………………</a:t>
            </a:r>
            <a:endParaRPr lang="en-US" sz="3200" dirty="0"/>
          </a:p>
          <a:p>
            <a:r>
              <a:rPr lang="id-ID" sz="3200" dirty="0"/>
              <a:t>a.  Me too</a:t>
            </a:r>
            <a:endParaRPr lang="en-US" sz="3200" dirty="0"/>
          </a:p>
          <a:p>
            <a:r>
              <a:rPr lang="id-ID" sz="3200" dirty="0"/>
              <a:t>b. I should be nice</a:t>
            </a:r>
            <a:endParaRPr lang="en-US" sz="3200" dirty="0"/>
          </a:p>
          <a:p>
            <a:r>
              <a:rPr lang="id-ID" sz="3200" dirty="0"/>
              <a:t>c. Do you?</a:t>
            </a:r>
            <a:endParaRPr lang="en-US" sz="3200" dirty="0"/>
          </a:p>
          <a:p>
            <a:r>
              <a:rPr lang="id-ID" sz="3200" dirty="0"/>
              <a:t>d. Am I nice</a:t>
            </a:r>
            <a:endParaRPr lang="en-US" sz="3200" dirty="0"/>
          </a:p>
          <a:p>
            <a:r>
              <a:rPr lang="id-ID" sz="3200" b="1" dirty="0"/>
              <a:t>e. How do you do? Nice to meet you too.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2867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990600"/>
            <a:ext cx="78486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1. Tata </a:t>
            </a:r>
            <a:r>
              <a:rPr lang="id-ID" sz="3200" dirty="0"/>
              <a:t>is a new member of Teratai English Club. She introduced herself</a:t>
            </a:r>
            <a:endParaRPr lang="en-US" sz="3200" dirty="0"/>
          </a:p>
          <a:p>
            <a:r>
              <a:rPr lang="id-ID" sz="3200" dirty="0"/>
              <a:t>Tata  : Ladies and gentlemen..................</a:t>
            </a:r>
            <a:endParaRPr lang="en-US" sz="3200" dirty="0"/>
          </a:p>
          <a:p>
            <a:pPr lvl="0"/>
            <a:r>
              <a:rPr lang="id-ID" sz="3200" b="1" dirty="0" smtClean="0"/>
              <a:t>a. Allow </a:t>
            </a:r>
            <a:r>
              <a:rPr lang="id-ID" sz="3200" b="1" dirty="0"/>
              <a:t>me to introduce myself.</a:t>
            </a:r>
            <a:endParaRPr lang="en-US" sz="3200" b="1" dirty="0"/>
          </a:p>
          <a:p>
            <a:pPr lvl="0"/>
            <a:r>
              <a:rPr lang="id-ID" sz="3200" dirty="0" smtClean="0"/>
              <a:t>b. I </a:t>
            </a:r>
            <a:r>
              <a:rPr lang="id-ID" sz="3200" dirty="0"/>
              <a:t>am happy to meet you.                      </a:t>
            </a:r>
            <a:endParaRPr lang="en-US" sz="3200" dirty="0"/>
          </a:p>
          <a:p>
            <a:pPr lvl="0"/>
            <a:r>
              <a:rPr lang="id-ID" sz="3200" dirty="0" smtClean="0"/>
              <a:t>c. Let </a:t>
            </a:r>
            <a:r>
              <a:rPr lang="id-ID" sz="3200" dirty="0"/>
              <a:t>me introduce you to the audiences.</a:t>
            </a:r>
            <a:endParaRPr lang="en-US" sz="3200" dirty="0"/>
          </a:p>
          <a:p>
            <a:pPr lvl="0"/>
            <a:r>
              <a:rPr lang="id-ID" sz="3200" dirty="0" smtClean="0"/>
              <a:t>d. May </a:t>
            </a:r>
            <a:r>
              <a:rPr lang="id-ID" sz="3200" dirty="0"/>
              <a:t>I introduce you to theaudiences.</a:t>
            </a:r>
            <a:endParaRPr lang="en-US" sz="3200" dirty="0"/>
          </a:p>
          <a:p>
            <a:pPr lvl="0"/>
            <a:r>
              <a:rPr lang="id-ID" sz="3200" dirty="0" smtClean="0"/>
              <a:t>e. Nice </a:t>
            </a:r>
            <a:r>
              <a:rPr lang="id-ID" sz="3200" dirty="0"/>
              <a:t>to meet you</a:t>
            </a:r>
            <a:endParaRPr lang="en-US" sz="3200" dirty="0"/>
          </a:p>
          <a:p>
            <a:r>
              <a:rPr lang="id-ID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76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609600"/>
            <a:ext cx="7391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2. Ega </a:t>
            </a:r>
            <a:r>
              <a:rPr lang="id-ID" sz="3200" dirty="0"/>
              <a:t>was at a party. There were a lot of guests there that Ega didn’t know.</a:t>
            </a:r>
            <a:endParaRPr lang="en-US" sz="3200" dirty="0"/>
          </a:p>
          <a:p>
            <a:r>
              <a:rPr lang="id-ID" sz="3200" dirty="0"/>
              <a:t>Ega </a:t>
            </a:r>
            <a:r>
              <a:rPr lang="id-ID" sz="3200" dirty="0" smtClean="0"/>
              <a:t>	  : </a:t>
            </a:r>
            <a:r>
              <a:rPr lang="id-ID" sz="3200" dirty="0"/>
              <a:t>Excuse me, My name is Ega Rustandi.</a:t>
            </a:r>
            <a:endParaRPr lang="en-US" sz="3200" dirty="0"/>
          </a:p>
          <a:p>
            <a:r>
              <a:rPr lang="id-ID" sz="3200" dirty="0"/>
              <a:t>Guest : Hello, Ega. I’m John. How do you do?</a:t>
            </a:r>
            <a:endParaRPr lang="en-US" sz="3200" dirty="0"/>
          </a:p>
          <a:p>
            <a:r>
              <a:rPr lang="id-ID" sz="3200" dirty="0"/>
              <a:t>John  :...........................</a:t>
            </a:r>
            <a:endParaRPr lang="en-US" sz="3200" dirty="0"/>
          </a:p>
          <a:p>
            <a:pPr lvl="0"/>
            <a:r>
              <a:rPr lang="id-ID" sz="3200" dirty="0" smtClean="0"/>
              <a:t>a. Nice </a:t>
            </a:r>
            <a:r>
              <a:rPr lang="id-ID" sz="3200" dirty="0"/>
              <a:t>to see you.</a:t>
            </a:r>
            <a:endParaRPr lang="en-US" sz="3200" dirty="0"/>
          </a:p>
          <a:p>
            <a:pPr lvl="0"/>
            <a:r>
              <a:rPr lang="id-ID" sz="3200" b="1" dirty="0" smtClean="0"/>
              <a:t>b. How </a:t>
            </a:r>
            <a:r>
              <a:rPr lang="id-ID" sz="3200" b="1" dirty="0"/>
              <a:t>do you do?</a:t>
            </a:r>
            <a:endParaRPr lang="en-US" sz="3200" b="1" dirty="0"/>
          </a:p>
          <a:p>
            <a:pPr lvl="0"/>
            <a:r>
              <a:rPr lang="id-ID" sz="3200" dirty="0" smtClean="0"/>
              <a:t>c. Fine</a:t>
            </a:r>
            <a:r>
              <a:rPr lang="id-ID" sz="3200" dirty="0"/>
              <a:t>, thanks</a:t>
            </a:r>
            <a:endParaRPr lang="en-US" sz="3200" dirty="0"/>
          </a:p>
          <a:p>
            <a:pPr lvl="0"/>
            <a:r>
              <a:rPr lang="id-ID" sz="3200" dirty="0" smtClean="0"/>
              <a:t>d. I'm </a:t>
            </a:r>
            <a:r>
              <a:rPr lang="id-ID" sz="3200" dirty="0"/>
              <a:t>glad to know you.</a:t>
            </a:r>
            <a:endParaRPr lang="en-US" sz="3200" dirty="0"/>
          </a:p>
          <a:p>
            <a:pPr lvl="0"/>
            <a:r>
              <a:rPr lang="id-ID" sz="3200" dirty="0" smtClean="0"/>
              <a:t>e. Good </a:t>
            </a:r>
            <a:r>
              <a:rPr lang="id-ID" sz="3200" dirty="0"/>
              <a:t>bye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940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543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3. </a:t>
            </a:r>
            <a:r>
              <a:rPr lang="en-GB" sz="3200" dirty="0" smtClean="0"/>
              <a:t>May </a:t>
            </a:r>
            <a:r>
              <a:rPr lang="en-GB" sz="3200" dirty="0"/>
              <a:t>I </a:t>
            </a:r>
            <a:r>
              <a:rPr lang="en-GB" sz="3200" u="sng" dirty="0"/>
              <a:t>introduce</a:t>
            </a:r>
            <a:r>
              <a:rPr lang="en-GB" sz="3200" dirty="0"/>
              <a:t> myself?</a:t>
            </a:r>
            <a:endParaRPr lang="en-US" sz="3200" dirty="0"/>
          </a:p>
          <a:p>
            <a:r>
              <a:rPr lang="en-GB" sz="3200" dirty="0"/>
              <a:t>The underlined word has the same meaning as</a:t>
            </a:r>
            <a:r>
              <a:rPr lang="id-ID" sz="3200" dirty="0"/>
              <a:t>?</a:t>
            </a:r>
            <a:endParaRPr lang="en-US" sz="3200" dirty="0"/>
          </a:p>
          <a:p>
            <a:r>
              <a:rPr lang="en-GB" sz="3200" b="1" dirty="0"/>
              <a:t>a.  Acquaint</a:t>
            </a:r>
            <a:r>
              <a:rPr lang="en-GB" sz="3200" dirty="0"/>
              <a:t>	</a:t>
            </a:r>
            <a:endParaRPr lang="en-US" sz="3200" dirty="0"/>
          </a:p>
          <a:p>
            <a:r>
              <a:rPr lang="en-GB" sz="3200" dirty="0"/>
              <a:t>b.  Deduce	</a:t>
            </a:r>
            <a:endParaRPr lang="en-US" sz="3200" dirty="0"/>
          </a:p>
          <a:p>
            <a:r>
              <a:rPr lang="en-GB" sz="3200" dirty="0"/>
              <a:t>c.  Contest</a:t>
            </a:r>
            <a:endParaRPr lang="en-US" sz="3200" dirty="0"/>
          </a:p>
          <a:p>
            <a:r>
              <a:rPr lang="en-GB" sz="3200" dirty="0"/>
              <a:t>d.  Annoy</a:t>
            </a:r>
            <a:endParaRPr lang="en-US" sz="3200" dirty="0"/>
          </a:p>
          <a:p>
            <a:r>
              <a:rPr lang="en-GB" sz="3200" dirty="0"/>
              <a:t>e.  Dedicate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959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81000"/>
            <a:ext cx="80772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4. Yana</a:t>
            </a:r>
            <a:r>
              <a:rPr lang="en-GB" sz="3200" dirty="0"/>
              <a:t>	:	</a:t>
            </a:r>
            <a:r>
              <a:rPr lang="id-ID" sz="3200" dirty="0"/>
              <a:t>Jia</a:t>
            </a:r>
            <a:r>
              <a:rPr lang="en-GB" sz="3200" dirty="0"/>
              <a:t>, this is my new friend, his name is D</a:t>
            </a:r>
            <a:r>
              <a:rPr lang="id-ID" sz="3200" dirty="0"/>
              <a:t>ika</a:t>
            </a:r>
            <a:r>
              <a:rPr lang="en-GB" sz="3200" dirty="0"/>
              <a:t>. He is a company director.</a:t>
            </a:r>
            <a:endParaRPr lang="en-US" sz="3200" dirty="0"/>
          </a:p>
          <a:p>
            <a:r>
              <a:rPr lang="id-ID" sz="3200" dirty="0"/>
              <a:t>Jia</a:t>
            </a:r>
            <a:r>
              <a:rPr lang="en-GB" sz="3200" dirty="0"/>
              <a:t>	</a:t>
            </a:r>
            <a:r>
              <a:rPr lang="id-ID" sz="3200" dirty="0" smtClean="0"/>
              <a:t>	</a:t>
            </a:r>
            <a:r>
              <a:rPr lang="en-GB" sz="3200" dirty="0" smtClean="0"/>
              <a:t>:</a:t>
            </a:r>
            <a:r>
              <a:rPr lang="en-GB" sz="3200" dirty="0"/>
              <a:t>	Hi </a:t>
            </a:r>
            <a:r>
              <a:rPr lang="id-ID" sz="3200" dirty="0"/>
              <a:t>Dika</a:t>
            </a:r>
            <a:r>
              <a:rPr lang="en-GB" sz="3200" dirty="0"/>
              <a:t>.</a:t>
            </a:r>
            <a:endParaRPr lang="en-US" sz="3200" dirty="0"/>
          </a:p>
          <a:p>
            <a:r>
              <a:rPr lang="id-ID" sz="3200" dirty="0"/>
              <a:t>Dika</a:t>
            </a:r>
            <a:r>
              <a:rPr lang="en-GB" sz="3200" dirty="0"/>
              <a:t>	</a:t>
            </a:r>
            <a:r>
              <a:rPr lang="id-ID" sz="3200" dirty="0" smtClean="0"/>
              <a:t>	</a:t>
            </a:r>
            <a:r>
              <a:rPr lang="en-GB" sz="3200" dirty="0" smtClean="0"/>
              <a:t>:</a:t>
            </a:r>
            <a:r>
              <a:rPr lang="en-GB" sz="3200" dirty="0"/>
              <a:t>	Hello, </a:t>
            </a:r>
            <a:r>
              <a:rPr lang="id-ID" sz="3200" dirty="0"/>
              <a:t>Jia.................</a:t>
            </a:r>
            <a:r>
              <a:rPr lang="en-GB" sz="3200" dirty="0"/>
              <a:t>? Nice to meet you.</a:t>
            </a:r>
            <a:endParaRPr lang="en-US" sz="3200" dirty="0"/>
          </a:p>
          <a:p>
            <a:r>
              <a:rPr lang="id-ID" sz="3200" dirty="0"/>
              <a:t>Jia</a:t>
            </a:r>
            <a:r>
              <a:rPr lang="en-GB" sz="3200" dirty="0"/>
              <a:t>	</a:t>
            </a:r>
            <a:r>
              <a:rPr lang="id-ID" sz="3200" dirty="0" smtClean="0"/>
              <a:t>	</a:t>
            </a:r>
            <a:r>
              <a:rPr lang="en-GB" sz="3200" dirty="0" smtClean="0"/>
              <a:t>:</a:t>
            </a:r>
            <a:r>
              <a:rPr lang="en-GB" sz="3200" dirty="0"/>
              <a:t>	</a:t>
            </a:r>
            <a:r>
              <a:rPr lang="id-ID" sz="3200" dirty="0"/>
              <a:t>Everything is alright</a:t>
            </a:r>
            <a:r>
              <a:rPr lang="en-GB" sz="3200" dirty="0"/>
              <a:t>, Nice to meet you, too. </a:t>
            </a:r>
            <a:endParaRPr lang="en-US" sz="3200" dirty="0"/>
          </a:p>
          <a:p>
            <a:r>
              <a:rPr lang="en-GB" sz="3200" b="1" dirty="0"/>
              <a:t>a.     How are things with you</a:t>
            </a:r>
            <a:endParaRPr lang="en-US" sz="3200" b="1" dirty="0"/>
          </a:p>
          <a:p>
            <a:r>
              <a:rPr lang="en-GB" sz="3200" dirty="0"/>
              <a:t>b.     What are you.</a:t>
            </a:r>
            <a:endParaRPr lang="en-US" sz="3200" dirty="0"/>
          </a:p>
          <a:p>
            <a:r>
              <a:rPr lang="en-GB" sz="3200" dirty="0"/>
              <a:t>c.     May I help you</a:t>
            </a:r>
            <a:endParaRPr lang="en-US" sz="3200" dirty="0"/>
          </a:p>
          <a:p>
            <a:r>
              <a:rPr lang="en-GB" sz="3200" dirty="0"/>
              <a:t>d.     How are you</a:t>
            </a:r>
            <a:endParaRPr lang="en-US" sz="3200" dirty="0"/>
          </a:p>
          <a:p>
            <a:r>
              <a:rPr lang="en-GB" sz="3200" dirty="0"/>
              <a:t>e.     How do you do</a:t>
            </a:r>
            <a:endParaRPr lang="en-US" sz="32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69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8091" y="1295400"/>
            <a:ext cx="7772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5.  Jannete  :</a:t>
            </a:r>
            <a:r>
              <a:rPr lang="id-ID" sz="3200" dirty="0"/>
              <a:t>  Mr. Dodi, ………. my father.</a:t>
            </a:r>
            <a:endParaRPr lang="en-US" sz="3200" dirty="0"/>
          </a:p>
          <a:p>
            <a:r>
              <a:rPr lang="id-ID" sz="3200" dirty="0"/>
              <a:t>Mr. Dodi     </a:t>
            </a:r>
            <a:r>
              <a:rPr lang="id-ID" sz="3200" dirty="0" smtClean="0"/>
              <a:t> </a:t>
            </a:r>
            <a:r>
              <a:rPr lang="id-ID" sz="3200" dirty="0"/>
              <a:t>:  How do you do, Mr. Hendy.</a:t>
            </a:r>
            <a:endParaRPr lang="en-US" sz="3200" dirty="0"/>
          </a:p>
          <a:p>
            <a:r>
              <a:rPr lang="id-ID" sz="3200" dirty="0"/>
              <a:t>Mr. Hendi	</a:t>
            </a:r>
            <a:r>
              <a:rPr lang="id-ID" sz="3200" dirty="0" smtClean="0"/>
              <a:t>  :</a:t>
            </a:r>
            <a:r>
              <a:rPr lang="id-ID" sz="3200" dirty="0"/>
              <a:t>  How do you do, Mr. Kevin.</a:t>
            </a:r>
            <a:endParaRPr lang="en-US" sz="3200" dirty="0"/>
          </a:p>
          <a:p>
            <a:r>
              <a:rPr lang="id-ID" sz="3200" b="1" dirty="0"/>
              <a:t>a.  I’d like to introduce</a:t>
            </a:r>
            <a:endParaRPr lang="en-US" sz="3200" b="1" dirty="0"/>
          </a:p>
          <a:p>
            <a:r>
              <a:rPr lang="id-ID" sz="3200" dirty="0"/>
              <a:t>b.  I want to invite</a:t>
            </a:r>
            <a:endParaRPr lang="en-US" sz="3200" dirty="0"/>
          </a:p>
          <a:p>
            <a:r>
              <a:rPr lang="id-ID" sz="3200" dirty="0"/>
              <a:t>c.  I like you to visit</a:t>
            </a:r>
            <a:endParaRPr lang="en-US" sz="3200" dirty="0"/>
          </a:p>
          <a:p>
            <a:r>
              <a:rPr lang="id-ID" sz="3200" dirty="0"/>
              <a:t>d.  I’m glad to help</a:t>
            </a:r>
            <a:endParaRPr lang="en-US" sz="3200" dirty="0"/>
          </a:p>
          <a:p>
            <a:r>
              <a:rPr lang="id-ID" sz="3200" dirty="0"/>
              <a:t>e.  I want to go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0702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752600"/>
            <a:ext cx="838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6. Gita</a:t>
            </a:r>
            <a:r>
              <a:rPr lang="id-ID" sz="3200" dirty="0"/>
              <a:t>     :  This is Mrs. Ina, an old friend of mine.</a:t>
            </a:r>
            <a:endParaRPr lang="en-US" sz="3200" dirty="0"/>
          </a:p>
          <a:p>
            <a:r>
              <a:rPr lang="id-ID" sz="3200" dirty="0"/>
              <a:t>Gilang  </a:t>
            </a:r>
            <a:r>
              <a:rPr lang="id-ID" sz="3200" dirty="0" smtClean="0"/>
              <a:t>   :</a:t>
            </a:r>
            <a:r>
              <a:rPr lang="id-ID" sz="3200" dirty="0"/>
              <a:t>  ……………..</a:t>
            </a:r>
            <a:endParaRPr lang="en-US" sz="3200" dirty="0"/>
          </a:p>
          <a:p>
            <a:r>
              <a:rPr lang="id-ID" sz="3200" b="1" dirty="0"/>
              <a:t>a. Pleased to meet you</a:t>
            </a:r>
            <a:endParaRPr lang="en-US" sz="3200" b="1" dirty="0"/>
          </a:p>
          <a:p>
            <a:r>
              <a:rPr lang="id-ID" sz="3200" dirty="0"/>
              <a:t>b. How are you getting on?</a:t>
            </a:r>
            <a:endParaRPr lang="en-US" sz="3200" dirty="0"/>
          </a:p>
          <a:p>
            <a:r>
              <a:rPr lang="id-ID" sz="3200" dirty="0"/>
              <a:t>c. May I know your name</a:t>
            </a:r>
            <a:endParaRPr lang="en-US" sz="3200" dirty="0"/>
          </a:p>
          <a:p>
            <a:r>
              <a:rPr lang="id-ID" sz="3200" dirty="0"/>
              <a:t>d. You’re welcome</a:t>
            </a:r>
            <a:endParaRPr lang="en-US" sz="3200" dirty="0"/>
          </a:p>
          <a:p>
            <a:r>
              <a:rPr lang="id-ID" sz="3200" dirty="0"/>
              <a:t>e. What’s the news?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660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295400"/>
            <a:ext cx="6934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7. Ratu</a:t>
            </a:r>
            <a:r>
              <a:rPr lang="id-ID" sz="3200" dirty="0"/>
              <a:t>	 :  Deti, .........................</a:t>
            </a:r>
            <a:endParaRPr lang="en-US" sz="3200" dirty="0"/>
          </a:p>
          <a:p>
            <a:r>
              <a:rPr lang="id-ID" sz="3200" dirty="0"/>
              <a:t>Deti	 </a:t>
            </a:r>
            <a:r>
              <a:rPr lang="id-ID" sz="3200" dirty="0" smtClean="0"/>
              <a:t>	 :</a:t>
            </a:r>
            <a:r>
              <a:rPr lang="id-ID" sz="3200" dirty="0"/>
              <a:t>  Pleased to meet you.</a:t>
            </a:r>
            <a:endParaRPr lang="en-US" sz="3200" dirty="0"/>
          </a:p>
          <a:p>
            <a:r>
              <a:rPr lang="id-ID" sz="3200" dirty="0"/>
              <a:t>Iman    </a:t>
            </a:r>
            <a:r>
              <a:rPr lang="id-ID" sz="3200" dirty="0" smtClean="0"/>
              <a:t>	 </a:t>
            </a:r>
            <a:r>
              <a:rPr lang="id-ID" sz="3200" dirty="0"/>
              <a:t>:  Pleased to meet you too.</a:t>
            </a:r>
            <a:endParaRPr lang="en-US" sz="3200" dirty="0"/>
          </a:p>
          <a:p>
            <a:r>
              <a:rPr lang="id-ID" sz="3200" dirty="0"/>
              <a:t>a.  Iman wants to meet you</a:t>
            </a:r>
            <a:endParaRPr lang="en-US" sz="3200" dirty="0"/>
          </a:p>
          <a:p>
            <a:r>
              <a:rPr lang="id-ID" sz="3200" dirty="0"/>
              <a:t>b. Don’t you Iman is my friend</a:t>
            </a:r>
            <a:endParaRPr lang="en-US" sz="3200" dirty="0"/>
          </a:p>
          <a:p>
            <a:r>
              <a:rPr lang="id-ID" sz="3200" dirty="0"/>
              <a:t>c. </a:t>
            </a:r>
            <a:r>
              <a:rPr lang="id-ID" sz="3200" b="1" dirty="0"/>
              <a:t>I’d like you to meet my friend</a:t>
            </a:r>
            <a:endParaRPr lang="en-US" sz="3200" b="1" dirty="0"/>
          </a:p>
          <a:p>
            <a:r>
              <a:rPr lang="id-ID" sz="3200" dirty="0"/>
              <a:t>d. Please introduce yourself to Iman</a:t>
            </a:r>
            <a:endParaRPr lang="en-US" sz="3200" dirty="0"/>
          </a:p>
          <a:p>
            <a:r>
              <a:rPr lang="id-ID" sz="3200" dirty="0"/>
              <a:t>e. Iman wants to leave you now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4809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676400"/>
            <a:ext cx="7620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8. ……….</a:t>
            </a:r>
            <a:r>
              <a:rPr lang="id-ID" sz="3200" dirty="0"/>
              <a:t> , My name is Budi.</a:t>
            </a:r>
            <a:endParaRPr lang="en-US" sz="3200" dirty="0"/>
          </a:p>
          <a:p>
            <a:r>
              <a:rPr lang="id-ID" sz="3200" dirty="0"/>
              <a:t>Hello. I’m Asep. Pleased to meet you.</a:t>
            </a:r>
            <a:endParaRPr lang="en-US" sz="3200" dirty="0"/>
          </a:p>
          <a:p>
            <a:r>
              <a:rPr lang="id-ID" sz="3200" dirty="0"/>
              <a:t>a. Do you know my name</a:t>
            </a:r>
            <a:endParaRPr lang="en-US" sz="3200" dirty="0"/>
          </a:p>
          <a:p>
            <a:r>
              <a:rPr lang="id-ID" sz="3200" b="1" dirty="0"/>
              <a:t>b. I don’t think we have met</a:t>
            </a:r>
            <a:endParaRPr lang="en-US" sz="3200" b="1" dirty="0"/>
          </a:p>
          <a:p>
            <a:r>
              <a:rPr lang="id-ID" sz="3200" dirty="0"/>
              <a:t>c. I’m very happy to meet you</a:t>
            </a:r>
            <a:endParaRPr lang="en-US" sz="3200" dirty="0"/>
          </a:p>
          <a:p>
            <a:r>
              <a:rPr lang="id-ID" sz="3200" dirty="0"/>
              <a:t>d. Do you want to know me</a:t>
            </a:r>
            <a:endParaRPr lang="en-US" sz="3200" dirty="0"/>
          </a:p>
          <a:p>
            <a:r>
              <a:rPr lang="id-ID" sz="3200" dirty="0"/>
              <a:t>e. Do you love 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482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128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Review of Introducing Oneself and Others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Introducing Oneself and Others   </dc:title>
  <dc:creator>AnnAArmyOffice</dc:creator>
  <cp:lastModifiedBy>AnnAArmyOffice</cp:lastModifiedBy>
  <cp:revision>11</cp:revision>
  <dcterms:created xsi:type="dcterms:W3CDTF">2021-09-08T04:11:34Z</dcterms:created>
  <dcterms:modified xsi:type="dcterms:W3CDTF">2021-09-08T04:47:19Z</dcterms:modified>
</cp:coreProperties>
</file>