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756" y="353568"/>
            <a:ext cx="8552688" cy="55808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"/>
            <a:ext cx="8458200" cy="54864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81000" y="381000"/>
            <a:ext cx="8458200" cy="5486400"/>
          </a:xfrm>
          <a:custGeom>
            <a:avLst/>
            <a:gdLst/>
            <a:ahLst/>
            <a:cxnLst/>
            <a:rect l="l" t="t" r="r" b="b"/>
            <a:pathLst>
              <a:path w="8458200" h="5486400">
                <a:moveTo>
                  <a:pt x="914400" y="0"/>
                </a:moveTo>
                <a:lnTo>
                  <a:pt x="8458200" y="0"/>
                </a:lnTo>
                <a:lnTo>
                  <a:pt x="8458200" y="4572000"/>
                </a:lnTo>
                <a:lnTo>
                  <a:pt x="8456932" y="4620557"/>
                </a:lnTo>
                <a:lnTo>
                  <a:pt x="8453171" y="4668455"/>
                </a:lnTo>
                <a:lnTo>
                  <a:pt x="8446980" y="4715631"/>
                </a:lnTo>
                <a:lnTo>
                  <a:pt x="8438423" y="4762020"/>
                </a:lnTo>
                <a:lnTo>
                  <a:pt x="8427562" y="4807560"/>
                </a:lnTo>
                <a:lnTo>
                  <a:pt x="8414461" y="4852188"/>
                </a:lnTo>
                <a:lnTo>
                  <a:pt x="8399183" y="4895840"/>
                </a:lnTo>
                <a:lnTo>
                  <a:pt x="8381791" y="4938454"/>
                </a:lnTo>
                <a:lnTo>
                  <a:pt x="8362348" y="4979965"/>
                </a:lnTo>
                <a:lnTo>
                  <a:pt x="8340918" y="5020311"/>
                </a:lnTo>
                <a:lnTo>
                  <a:pt x="8317564" y="5059428"/>
                </a:lnTo>
                <a:lnTo>
                  <a:pt x="8292350" y="5097253"/>
                </a:lnTo>
                <a:lnTo>
                  <a:pt x="8265337" y="5133724"/>
                </a:lnTo>
                <a:lnTo>
                  <a:pt x="8236590" y="5168776"/>
                </a:lnTo>
                <a:lnTo>
                  <a:pt x="8206172" y="5202346"/>
                </a:lnTo>
                <a:lnTo>
                  <a:pt x="8174146" y="5234372"/>
                </a:lnTo>
                <a:lnTo>
                  <a:pt x="8140576" y="5264790"/>
                </a:lnTo>
                <a:lnTo>
                  <a:pt x="8105524" y="5293537"/>
                </a:lnTo>
                <a:lnTo>
                  <a:pt x="8069053" y="5320550"/>
                </a:lnTo>
                <a:lnTo>
                  <a:pt x="8031228" y="5345764"/>
                </a:lnTo>
                <a:lnTo>
                  <a:pt x="7992111" y="5369118"/>
                </a:lnTo>
                <a:lnTo>
                  <a:pt x="7951765" y="5390548"/>
                </a:lnTo>
                <a:lnTo>
                  <a:pt x="7910254" y="5409991"/>
                </a:lnTo>
                <a:lnTo>
                  <a:pt x="7867640" y="5427383"/>
                </a:lnTo>
                <a:lnTo>
                  <a:pt x="7823988" y="5442661"/>
                </a:lnTo>
                <a:lnTo>
                  <a:pt x="7779360" y="5455762"/>
                </a:lnTo>
                <a:lnTo>
                  <a:pt x="7733820" y="5466623"/>
                </a:lnTo>
                <a:lnTo>
                  <a:pt x="7687431" y="5475180"/>
                </a:lnTo>
                <a:lnTo>
                  <a:pt x="7640255" y="5481371"/>
                </a:lnTo>
                <a:lnTo>
                  <a:pt x="7592357" y="5485132"/>
                </a:lnTo>
                <a:lnTo>
                  <a:pt x="7543800" y="5486400"/>
                </a:lnTo>
                <a:lnTo>
                  <a:pt x="0" y="5486400"/>
                </a:lnTo>
                <a:lnTo>
                  <a:pt x="0" y="914400"/>
                </a:lnTo>
                <a:lnTo>
                  <a:pt x="1267" y="865842"/>
                </a:lnTo>
                <a:lnTo>
                  <a:pt x="5027" y="817944"/>
                </a:lnTo>
                <a:lnTo>
                  <a:pt x="11217" y="770768"/>
                </a:lnTo>
                <a:lnTo>
                  <a:pt x="19774" y="724379"/>
                </a:lnTo>
                <a:lnTo>
                  <a:pt x="30634" y="678839"/>
                </a:lnTo>
                <a:lnTo>
                  <a:pt x="43734" y="634211"/>
                </a:lnTo>
                <a:lnTo>
                  <a:pt x="59010" y="590559"/>
                </a:lnTo>
                <a:lnTo>
                  <a:pt x="76401" y="547945"/>
                </a:lnTo>
                <a:lnTo>
                  <a:pt x="95842" y="506434"/>
                </a:lnTo>
                <a:lnTo>
                  <a:pt x="117270" y="466088"/>
                </a:lnTo>
                <a:lnTo>
                  <a:pt x="140622" y="426971"/>
                </a:lnTo>
                <a:lnTo>
                  <a:pt x="165835" y="389146"/>
                </a:lnTo>
                <a:lnTo>
                  <a:pt x="192846" y="352675"/>
                </a:lnTo>
                <a:lnTo>
                  <a:pt x="221592" y="317623"/>
                </a:lnTo>
                <a:lnTo>
                  <a:pt x="252008" y="284053"/>
                </a:lnTo>
                <a:lnTo>
                  <a:pt x="284033" y="252027"/>
                </a:lnTo>
                <a:lnTo>
                  <a:pt x="317602" y="221609"/>
                </a:lnTo>
                <a:lnTo>
                  <a:pt x="352654" y="192862"/>
                </a:lnTo>
                <a:lnTo>
                  <a:pt x="389124" y="165849"/>
                </a:lnTo>
                <a:lnTo>
                  <a:pt x="426949" y="140635"/>
                </a:lnTo>
                <a:lnTo>
                  <a:pt x="466066" y="117281"/>
                </a:lnTo>
                <a:lnTo>
                  <a:pt x="506412" y="95851"/>
                </a:lnTo>
                <a:lnTo>
                  <a:pt x="547924" y="76408"/>
                </a:lnTo>
                <a:lnTo>
                  <a:pt x="590538" y="59016"/>
                </a:lnTo>
                <a:lnTo>
                  <a:pt x="634192" y="43738"/>
                </a:lnTo>
                <a:lnTo>
                  <a:pt x="678821" y="30637"/>
                </a:lnTo>
                <a:lnTo>
                  <a:pt x="724364" y="19776"/>
                </a:lnTo>
                <a:lnTo>
                  <a:pt x="770756" y="11219"/>
                </a:lnTo>
                <a:lnTo>
                  <a:pt x="817935" y="5028"/>
                </a:lnTo>
                <a:lnTo>
                  <a:pt x="865837" y="1267"/>
                </a:lnTo>
                <a:lnTo>
                  <a:pt x="91440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76414"/>
            <a:ext cx="9143999" cy="2438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400799"/>
            <a:ext cx="9144000" cy="45720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15840" y="4149852"/>
            <a:ext cx="4328160" cy="210464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877562" y="4191762"/>
            <a:ext cx="4267200" cy="1981200"/>
          </a:xfrm>
          <a:custGeom>
            <a:avLst/>
            <a:gdLst/>
            <a:ahLst/>
            <a:cxnLst/>
            <a:rect l="l" t="t" r="r" b="b"/>
            <a:pathLst>
              <a:path w="4267200" h="1981200">
                <a:moveTo>
                  <a:pt x="4267199" y="0"/>
                </a:moveTo>
                <a:lnTo>
                  <a:pt x="330200" y="0"/>
                </a:lnTo>
                <a:lnTo>
                  <a:pt x="281403" y="3580"/>
                </a:lnTo>
                <a:lnTo>
                  <a:pt x="234831" y="13979"/>
                </a:lnTo>
                <a:lnTo>
                  <a:pt x="190992" y="30688"/>
                </a:lnTo>
                <a:lnTo>
                  <a:pt x="150399" y="53195"/>
                </a:lnTo>
                <a:lnTo>
                  <a:pt x="113561" y="80989"/>
                </a:lnTo>
                <a:lnTo>
                  <a:pt x="80989" y="113561"/>
                </a:lnTo>
                <a:lnTo>
                  <a:pt x="53195" y="150399"/>
                </a:lnTo>
                <a:lnTo>
                  <a:pt x="30688" y="190992"/>
                </a:lnTo>
                <a:lnTo>
                  <a:pt x="13979" y="234831"/>
                </a:lnTo>
                <a:lnTo>
                  <a:pt x="3580" y="281403"/>
                </a:lnTo>
                <a:lnTo>
                  <a:pt x="0" y="330200"/>
                </a:lnTo>
                <a:lnTo>
                  <a:pt x="0" y="1981200"/>
                </a:lnTo>
                <a:lnTo>
                  <a:pt x="3936999" y="1981200"/>
                </a:lnTo>
                <a:lnTo>
                  <a:pt x="3985796" y="1977619"/>
                </a:lnTo>
                <a:lnTo>
                  <a:pt x="4032368" y="1967219"/>
                </a:lnTo>
                <a:lnTo>
                  <a:pt x="4076207" y="1950509"/>
                </a:lnTo>
                <a:lnTo>
                  <a:pt x="4116800" y="1928001"/>
                </a:lnTo>
                <a:lnTo>
                  <a:pt x="4153638" y="1900205"/>
                </a:lnTo>
                <a:lnTo>
                  <a:pt x="4186210" y="1867633"/>
                </a:lnTo>
                <a:lnTo>
                  <a:pt x="4214004" y="1830795"/>
                </a:lnTo>
                <a:lnTo>
                  <a:pt x="4236511" y="1790201"/>
                </a:lnTo>
                <a:lnTo>
                  <a:pt x="4253220" y="1746364"/>
                </a:lnTo>
                <a:lnTo>
                  <a:pt x="4263619" y="1699793"/>
                </a:lnTo>
                <a:lnTo>
                  <a:pt x="4267199" y="1651000"/>
                </a:lnTo>
                <a:lnTo>
                  <a:pt x="426719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877562" y="4191762"/>
            <a:ext cx="4267200" cy="1981200"/>
          </a:xfrm>
          <a:custGeom>
            <a:avLst/>
            <a:gdLst/>
            <a:ahLst/>
            <a:cxnLst/>
            <a:rect l="l" t="t" r="r" b="b"/>
            <a:pathLst>
              <a:path w="4267200" h="1981200">
                <a:moveTo>
                  <a:pt x="330200" y="0"/>
                </a:moveTo>
                <a:lnTo>
                  <a:pt x="4267199" y="0"/>
                </a:lnTo>
                <a:lnTo>
                  <a:pt x="4267199" y="1651000"/>
                </a:lnTo>
                <a:lnTo>
                  <a:pt x="4263619" y="1699793"/>
                </a:lnTo>
                <a:lnTo>
                  <a:pt x="4253220" y="1746364"/>
                </a:lnTo>
                <a:lnTo>
                  <a:pt x="4236511" y="1790201"/>
                </a:lnTo>
                <a:lnTo>
                  <a:pt x="4214004" y="1830795"/>
                </a:lnTo>
                <a:lnTo>
                  <a:pt x="4186210" y="1867633"/>
                </a:lnTo>
                <a:lnTo>
                  <a:pt x="4153638" y="1900205"/>
                </a:lnTo>
                <a:lnTo>
                  <a:pt x="4116800" y="1928001"/>
                </a:lnTo>
                <a:lnTo>
                  <a:pt x="4076207" y="1950509"/>
                </a:lnTo>
                <a:lnTo>
                  <a:pt x="4032368" y="1967219"/>
                </a:lnTo>
                <a:lnTo>
                  <a:pt x="3985796" y="1977619"/>
                </a:lnTo>
                <a:lnTo>
                  <a:pt x="3936999" y="1981200"/>
                </a:lnTo>
                <a:lnTo>
                  <a:pt x="0" y="1981200"/>
                </a:lnTo>
                <a:lnTo>
                  <a:pt x="0" y="330200"/>
                </a:lnTo>
                <a:lnTo>
                  <a:pt x="3580" y="281403"/>
                </a:lnTo>
                <a:lnTo>
                  <a:pt x="13979" y="234831"/>
                </a:lnTo>
                <a:lnTo>
                  <a:pt x="30688" y="190992"/>
                </a:lnTo>
                <a:lnTo>
                  <a:pt x="53195" y="150399"/>
                </a:lnTo>
                <a:lnTo>
                  <a:pt x="80989" y="113561"/>
                </a:lnTo>
                <a:lnTo>
                  <a:pt x="113561" y="80989"/>
                </a:lnTo>
                <a:lnTo>
                  <a:pt x="150399" y="53195"/>
                </a:lnTo>
                <a:lnTo>
                  <a:pt x="190992" y="30688"/>
                </a:lnTo>
                <a:lnTo>
                  <a:pt x="234831" y="13979"/>
                </a:lnTo>
                <a:lnTo>
                  <a:pt x="281403" y="3580"/>
                </a:lnTo>
                <a:lnTo>
                  <a:pt x="33020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4124" y="4872228"/>
            <a:ext cx="2837687" cy="65989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19115" y="4927981"/>
            <a:ext cx="2726690" cy="54851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3806" y="5011420"/>
            <a:ext cx="160782" cy="19799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5619115" y="4927981"/>
            <a:ext cx="2726690" cy="548640"/>
          </a:xfrm>
          <a:custGeom>
            <a:avLst/>
            <a:gdLst/>
            <a:ahLst/>
            <a:cxnLst/>
            <a:rect l="l" t="t" r="r" b="b"/>
            <a:pathLst>
              <a:path w="2726690" h="548639">
                <a:moveTo>
                  <a:pt x="1402714" y="9525"/>
                </a:moveTo>
                <a:lnTo>
                  <a:pt x="1527429" y="9525"/>
                </a:lnTo>
                <a:lnTo>
                  <a:pt x="1536739" y="9600"/>
                </a:lnTo>
                <a:lnTo>
                  <a:pt x="1582007" y="13160"/>
                </a:lnTo>
                <a:lnTo>
                  <a:pt x="1627933" y="23764"/>
                </a:lnTo>
                <a:lnTo>
                  <a:pt x="1663882" y="41205"/>
                </a:lnTo>
                <a:lnTo>
                  <a:pt x="1693671" y="66548"/>
                </a:lnTo>
                <a:lnTo>
                  <a:pt x="1714835" y="99391"/>
                </a:lnTo>
                <a:lnTo>
                  <a:pt x="1726580" y="139541"/>
                </a:lnTo>
                <a:lnTo>
                  <a:pt x="1728851" y="170307"/>
                </a:lnTo>
                <a:lnTo>
                  <a:pt x="1727989" y="191972"/>
                </a:lnTo>
                <a:lnTo>
                  <a:pt x="1721028" y="231493"/>
                </a:lnTo>
                <a:lnTo>
                  <a:pt x="1697815" y="281019"/>
                </a:lnTo>
                <a:lnTo>
                  <a:pt x="1660346" y="318309"/>
                </a:lnTo>
                <a:lnTo>
                  <a:pt x="1609089" y="343027"/>
                </a:lnTo>
                <a:lnTo>
                  <a:pt x="1566989" y="352282"/>
                </a:lnTo>
                <a:lnTo>
                  <a:pt x="1518031" y="355346"/>
                </a:lnTo>
                <a:lnTo>
                  <a:pt x="1473835" y="355346"/>
                </a:lnTo>
                <a:lnTo>
                  <a:pt x="1473835" y="524383"/>
                </a:lnTo>
                <a:lnTo>
                  <a:pt x="1473835" y="527050"/>
                </a:lnTo>
                <a:lnTo>
                  <a:pt x="1472945" y="529590"/>
                </a:lnTo>
                <a:lnTo>
                  <a:pt x="1434369" y="541226"/>
                </a:lnTo>
                <a:lnTo>
                  <a:pt x="1419860" y="541528"/>
                </a:lnTo>
                <a:lnTo>
                  <a:pt x="1412380" y="541454"/>
                </a:lnTo>
                <a:lnTo>
                  <a:pt x="1373251" y="535686"/>
                </a:lnTo>
                <a:lnTo>
                  <a:pt x="1366265" y="527050"/>
                </a:lnTo>
                <a:lnTo>
                  <a:pt x="1366265" y="524383"/>
                </a:lnTo>
                <a:lnTo>
                  <a:pt x="1366265" y="48006"/>
                </a:lnTo>
                <a:lnTo>
                  <a:pt x="1387887" y="11906"/>
                </a:lnTo>
                <a:lnTo>
                  <a:pt x="1394908" y="10120"/>
                </a:lnTo>
                <a:lnTo>
                  <a:pt x="1402714" y="9525"/>
                </a:lnTo>
                <a:close/>
              </a:path>
              <a:path w="2726690" h="548639">
                <a:moveTo>
                  <a:pt x="1196213" y="6985"/>
                </a:moveTo>
                <a:lnTo>
                  <a:pt x="1234693" y="10160"/>
                </a:lnTo>
                <a:lnTo>
                  <a:pt x="1238758" y="11557"/>
                </a:lnTo>
                <a:lnTo>
                  <a:pt x="1242949" y="12827"/>
                </a:lnTo>
                <a:lnTo>
                  <a:pt x="1245869" y="14605"/>
                </a:lnTo>
                <a:lnTo>
                  <a:pt x="1247648" y="16891"/>
                </a:lnTo>
                <a:lnTo>
                  <a:pt x="1249426" y="19050"/>
                </a:lnTo>
                <a:lnTo>
                  <a:pt x="1250314" y="21463"/>
                </a:lnTo>
                <a:lnTo>
                  <a:pt x="1250314" y="24257"/>
                </a:lnTo>
                <a:lnTo>
                  <a:pt x="1250314" y="524383"/>
                </a:lnTo>
                <a:lnTo>
                  <a:pt x="1250314" y="527050"/>
                </a:lnTo>
                <a:lnTo>
                  <a:pt x="1249426" y="529590"/>
                </a:lnTo>
                <a:lnTo>
                  <a:pt x="1210770" y="541226"/>
                </a:lnTo>
                <a:lnTo>
                  <a:pt x="1196213" y="541528"/>
                </a:lnTo>
                <a:lnTo>
                  <a:pt x="1188789" y="541454"/>
                </a:lnTo>
                <a:lnTo>
                  <a:pt x="1149604" y="535686"/>
                </a:lnTo>
                <a:lnTo>
                  <a:pt x="1142238" y="527050"/>
                </a:lnTo>
                <a:lnTo>
                  <a:pt x="1142238" y="524383"/>
                </a:lnTo>
                <a:lnTo>
                  <a:pt x="1142238" y="24257"/>
                </a:lnTo>
                <a:lnTo>
                  <a:pt x="1142238" y="21463"/>
                </a:lnTo>
                <a:lnTo>
                  <a:pt x="1143127" y="19050"/>
                </a:lnTo>
                <a:lnTo>
                  <a:pt x="1144905" y="16891"/>
                </a:lnTo>
                <a:lnTo>
                  <a:pt x="1146683" y="14605"/>
                </a:lnTo>
                <a:lnTo>
                  <a:pt x="1149604" y="12827"/>
                </a:lnTo>
                <a:lnTo>
                  <a:pt x="1153921" y="11557"/>
                </a:lnTo>
                <a:lnTo>
                  <a:pt x="1158113" y="10160"/>
                </a:lnTo>
                <a:lnTo>
                  <a:pt x="1188809" y="7058"/>
                </a:lnTo>
                <a:lnTo>
                  <a:pt x="1196213" y="6985"/>
                </a:lnTo>
                <a:close/>
              </a:path>
              <a:path w="2726690" h="548639">
                <a:moveTo>
                  <a:pt x="783209" y="6985"/>
                </a:moveTo>
                <a:lnTo>
                  <a:pt x="821689" y="10160"/>
                </a:lnTo>
                <a:lnTo>
                  <a:pt x="825754" y="11557"/>
                </a:lnTo>
                <a:lnTo>
                  <a:pt x="829945" y="12827"/>
                </a:lnTo>
                <a:lnTo>
                  <a:pt x="832865" y="14605"/>
                </a:lnTo>
                <a:lnTo>
                  <a:pt x="834644" y="16891"/>
                </a:lnTo>
                <a:lnTo>
                  <a:pt x="836422" y="19050"/>
                </a:lnTo>
                <a:lnTo>
                  <a:pt x="837311" y="21463"/>
                </a:lnTo>
                <a:lnTo>
                  <a:pt x="837311" y="24257"/>
                </a:lnTo>
                <a:lnTo>
                  <a:pt x="837311" y="524383"/>
                </a:lnTo>
                <a:lnTo>
                  <a:pt x="837311" y="527050"/>
                </a:lnTo>
                <a:lnTo>
                  <a:pt x="836422" y="529590"/>
                </a:lnTo>
                <a:lnTo>
                  <a:pt x="797766" y="541226"/>
                </a:lnTo>
                <a:lnTo>
                  <a:pt x="783209" y="541528"/>
                </a:lnTo>
                <a:lnTo>
                  <a:pt x="775785" y="541454"/>
                </a:lnTo>
                <a:lnTo>
                  <a:pt x="736600" y="535686"/>
                </a:lnTo>
                <a:lnTo>
                  <a:pt x="729234" y="527050"/>
                </a:lnTo>
                <a:lnTo>
                  <a:pt x="729234" y="524383"/>
                </a:lnTo>
                <a:lnTo>
                  <a:pt x="729234" y="24257"/>
                </a:lnTo>
                <a:lnTo>
                  <a:pt x="729234" y="21463"/>
                </a:lnTo>
                <a:lnTo>
                  <a:pt x="730123" y="19050"/>
                </a:lnTo>
                <a:lnTo>
                  <a:pt x="731901" y="16891"/>
                </a:lnTo>
                <a:lnTo>
                  <a:pt x="733679" y="14605"/>
                </a:lnTo>
                <a:lnTo>
                  <a:pt x="736600" y="12827"/>
                </a:lnTo>
                <a:lnTo>
                  <a:pt x="740918" y="11557"/>
                </a:lnTo>
                <a:lnTo>
                  <a:pt x="745109" y="10160"/>
                </a:lnTo>
                <a:lnTo>
                  <a:pt x="775805" y="7058"/>
                </a:lnTo>
                <a:lnTo>
                  <a:pt x="783209" y="6985"/>
                </a:lnTo>
                <a:close/>
              </a:path>
              <a:path w="2726690" h="548639">
                <a:moveTo>
                  <a:pt x="559181" y="6985"/>
                </a:moveTo>
                <a:lnTo>
                  <a:pt x="597662" y="10160"/>
                </a:lnTo>
                <a:lnTo>
                  <a:pt x="601726" y="11557"/>
                </a:lnTo>
                <a:lnTo>
                  <a:pt x="605917" y="12827"/>
                </a:lnTo>
                <a:lnTo>
                  <a:pt x="608838" y="14605"/>
                </a:lnTo>
                <a:lnTo>
                  <a:pt x="610615" y="16891"/>
                </a:lnTo>
                <a:lnTo>
                  <a:pt x="612394" y="19050"/>
                </a:lnTo>
                <a:lnTo>
                  <a:pt x="613283" y="21463"/>
                </a:lnTo>
                <a:lnTo>
                  <a:pt x="613283" y="24257"/>
                </a:lnTo>
                <a:lnTo>
                  <a:pt x="613283" y="524383"/>
                </a:lnTo>
                <a:lnTo>
                  <a:pt x="613283" y="527050"/>
                </a:lnTo>
                <a:lnTo>
                  <a:pt x="612394" y="529590"/>
                </a:lnTo>
                <a:lnTo>
                  <a:pt x="610615" y="531749"/>
                </a:lnTo>
                <a:lnTo>
                  <a:pt x="608838" y="533908"/>
                </a:lnTo>
                <a:lnTo>
                  <a:pt x="566822" y="541454"/>
                </a:lnTo>
                <a:lnTo>
                  <a:pt x="559181" y="541528"/>
                </a:lnTo>
                <a:lnTo>
                  <a:pt x="551757" y="541454"/>
                </a:lnTo>
                <a:lnTo>
                  <a:pt x="512572" y="535686"/>
                </a:lnTo>
                <a:lnTo>
                  <a:pt x="505206" y="527050"/>
                </a:lnTo>
                <a:lnTo>
                  <a:pt x="505206" y="524383"/>
                </a:lnTo>
                <a:lnTo>
                  <a:pt x="505206" y="24257"/>
                </a:lnTo>
                <a:lnTo>
                  <a:pt x="505206" y="21463"/>
                </a:lnTo>
                <a:lnTo>
                  <a:pt x="506095" y="19050"/>
                </a:lnTo>
                <a:lnTo>
                  <a:pt x="507873" y="16891"/>
                </a:lnTo>
                <a:lnTo>
                  <a:pt x="509650" y="14605"/>
                </a:lnTo>
                <a:lnTo>
                  <a:pt x="512572" y="12827"/>
                </a:lnTo>
                <a:lnTo>
                  <a:pt x="516889" y="11557"/>
                </a:lnTo>
                <a:lnTo>
                  <a:pt x="521081" y="10160"/>
                </a:lnTo>
                <a:lnTo>
                  <a:pt x="551777" y="7058"/>
                </a:lnTo>
                <a:lnTo>
                  <a:pt x="559181" y="6985"/>
                </a:lnTo>
                <a:close/>
              </a:path>
              <a:path w="2726690" h="548639">
                <a:moveTo>
                  <a:pt x="66294" y="6985"/>
                </a:moveTo>
                <a:lnTo>
                  <a:pt x="110236" y="9271"/>
                </a:lnTo>
                <a:lnTo>
                  <a:pt x="114681" y="10541"/>
                </a:lnTo>
                <a:lnTo>
                  <a:pt x="118999" y="11684"/>
                </a:lnTo>
                <a:lnTo>
                  <a:pt x="128905" y="23749"/>
                </a:lnTo>
                <a:lnTo>
                  <a:pt x="221869" y="199009"/>
                </a:lnTo>
                <a:lnTo>
                  <a:pt x="312293" y="23749"/>
                </a:lnTo>
                <a:lnTo>
                  <a:pt x="326009" y="10541"/>
                </a:lnTo>
                <a:lnTo>
                  <a:pt x="329946" y="9271"/>
                </a:lnTo>
                <a:lnTo>
                  <a:pt x="371221" y="6985"/>
                </a:lnTo>
                <a:lnTo>
                  <a:pt x="380942" y="7054"/>
                </a:lnTo>
                <a:lnTo>
                  <a:pt x="419988" y="13589"/>
                </a:lnTo>
                <a:lnTo>
                  <a:pt x="423672" y="20955"/>
                </a:lnTo>
                <a:lnTo>
                  <a:pt x="422148" y="26670"/>
                </a:lnTo>
                <a:lnTo>
                  <a:pt x="420750" y="32385"/>
                </a:lnTo>
                <a:lnTo>
                  <a:pt x="417575" y="40132"/>
                </a:lnTo>
                <a:lnTo>
                  <a:pt x="413004" y="50038"/>
                </a:lnTo>
                <a:lnTo>
                  <a:pt x="295148" y="266065"/>
                </a:lnTo>
                <a:lnTo>
                  <a:pt x="420750" y="498602"/>
                </a:lnTo>
                <a:lnTo>
                  <a:pt x="425704" y="508127"/>
                </a:lnTo>
                <a:lnTo>
                  <a:pt x="428879" y="515747"/>
                </a:lnTo>
                <a:lnTo>
                  <a:pt x="430402" y="521462"/>
                </a:lnTo>
                <a:lnTo>
                  <a:pt x="431926" y="527177"/>
                </a:lnTo>
                <a:lnTo>
                  <a:pt x="431038" y="531622"/>
                </a:lnTo>
                <a:lnTo>
                  <a:pt x="427736" y="534543"/>
                </a:lnTo>
                <a:lnTo>
                  <a:pt x="424434" y="537591"/>
                </a:lnTo>
                <a:lnTo>
                  <a:pt x="384952" y="541454"/>
                </a:lnTo>
                <a:lnTo>
                  <a:pt x="374142" y="541528"/>
                </a:lnTo>
                <a:lnTo>
                  <a:pt x="365023" y="541480"/>
                </a:lnTo>
                <a:lnTo>
                  <a:pt x="326389" y="538099"/>
                </a:lnTo>
                <a:lnTo>
                  <a:pt x="317246" y="532892"/>
                </a:lnTo>
                <a:lnTo>
                  <a:pt x="315340" y="530733"/>
                </a:lnTo>
                <a:lnTo>
                  <a:pt x="313689" y="528066"/>
                </a:lnTo>
                <a:lnTo>
                  <a:pt x="312293" y="524764"/>
                </a:lnTo>
                <a:lnTo>
                  <a:pt x="212851" y="333629"/>
                </a:lnTo>
                <a:lnTo>
                  <a:pt x="113792" y="524764"/>
                </a:lnTo>
                <a:lnTo>
                  <a:pt x="112140" y="528066"/>
                </a:lnTo>
                <a:lnTo>
                  <a:pt x="110362" y="530733"/>
                </a:lnTo>
                <a:lnTo>
                  <a:pt x="108458" y="532892"/>
                </a:lnTo>
                <a:lnTo>
                  <a:pt x="106552" y="535178"/>
                </a:lnTo>
                <a:lnTo>
                  <a:pt x="103505" y="536829"/>
                </a:lnTo>
                <a:lnTo>
                  <a:pt x="60729" y="541480"/>
                </a:lnTo>
                <a:lnTo>
                  <a:pt x="51943" y="541528"/>
                </a:lnTo>
                <a:lnTo>
                  <a:pt x="41945" y="541454"/>
                </a:lnTo>
                <a:lnTo>
                  <a:pt x="3301" y="534543"/>
                </a:lnTo>
                <a:lnTo>
                  <a:pt x="508" y="531622"/>
                </a:lnTo>
                <a:lnTo>
                  <a:pt x="0" y="527177"/>
                </a:lnTo>
                <a:lnTo>
                  <a:pt x="1650" y="521462"/>
                </a:lnTo>
                <a:lnTo>
                  <a:pt x="3301" y="515747"/>
                </a:lnTo>
                <a:lnTo>
                  <a:pt x="6731" y="508127"/>
                </a:lnTo>
                <a:lnTo>
                  <a:pt x="11937" y="498602"/>
                </a:lnTo>
                <a:lnTo>
                  <a:pt x="138811" y="267335"/>
                </a:lnTo>
                <a:lnTo>
                  <a:pt x="20955" y="50038"/>
                </a:lnTo>
                <a:lnTo>
                  <a:pt x="9144" y="20574"/>
                </a:lnTo>
                <a:lnTo>
                  <a:pt x="9779" y="16256"/>
                </a:lnTo>
                <a:lnTo>
                  <a:pt x="55320" y="7054"/>
                </a:lnTo>
                <a:lnTo>
                  <a:pt x="66294" y="6985"/>
                </a:lnTo>
                <a:close/>
              </a:path>
              <a:path w="2726690" h="548639">
                <a:moveTo>
                  <a:pt x="2576067" y="5842"/>
                </a:moveTo>
                <a:lnTo>
                  <a:pt x="2586355" y="5842"/>
                </a:lnTo>
                <a:lnTo>
                  <a:pt x="2594737" y="5969"/>
                </a:lnTo>
                <a:lnTo>
                  <a:pt x="2601214" y="6350"/>
                </a:lnTo>
                <a:lnTo>
                  <a:pt x="2607564" y="6858"/>
                </a:lnTo>
                <a:lnTo>
                  <a:pt x="2612390" y="7493"/>
                </a:lnTo>
                <a:lnTo>
                  <a:pt x="2615691" y="8509"/>
                </a:lnTo>
                <a:lnTo>
                  <a:pt x="2618993" y="9398"/>
                </a:lnTo>
                <a:lnTo>
                  <a:pt x="2621153" y="10668"/>
                </a:lnTo>
                <a:lnTo>
                  <a:pt x="2622295" y="12319"/>
                </a:lnTo>
                <a:lnTo>
                  <a:pt x="2623312" y="13970"/>
                </a:lnTo>
                <a:lnTo>
                  <a:pt x="2623946" y="16002"/>
                </a:lnTo>
                <a:lnTo>
                  <a:pt x="2623946" y="18415"/>
                </a:lnTo>
                <a:lnTo>
                  <a:pt x="2623946" y="456057"/>
                </a:lnTo>
                <a:lnTo>
                  <a:pt x="2710307" y="456057"/>
                </a:lnTo>
                <a:lnTo>
                  <a:pt x="2712719" y="456057"/>
                </a:lnTo>
                <a:lnTo>
                  <a:pt x="2715006" y="456692"/>
                </a:lnTo>
                <a:lnTo>
                  <a:pt x="2717038" y="458216"/>
                </a:lnTo>
                <a:lnTo>
                  <a:pt x="2719069" y="459740"/>
                </a:lnTo>
                <a:lnTo>
                  <a:pt x="2720848" y="462153"/>
                </a:lnTo>
                <a:lnTo>
                  <a:pt x="2722371" y="465455"/>
                </a:lnTo>
                <a:lnTo>
                  <a:pt x="2723895" y="468630"/>
                </a:lnTo>
                <a:lnTo>
                  <a:pt x="2724912" y="472948"/>
                </a:lnTo>
                <a:lnTo>
                  <a:pt x="2725674" y="478282"/>
                </a:lnTo>
                <a:lnTo>
                  <a:pt x="2726309" y="483616"/>
                </a:lnTo>
                <a:lnTo>
                  <a:pt x="2726690" y="490220"/>
                </a:lnTo>
                <a:lnTo>
                  <a:pt x="2726690" y="498094"/>
                </a:lnTo>
                <a:lnTo>
                  <a:pt x="2726690" y="505841"/>
                </a:lnTo>
                <a:lnTo>
                  <a:pt x="2712719" y="539115"/>
                </a:lnTo>
                <a:lnTo>
                  <a:pt x="2710307" y="539115"/>
                </a:lnTo>
                <a:lnTo>
                  <a:pt x="2418080" y="539115"/>
                </a:lnTo>
                <a:lnTo>
                  <a:pt x="2415793" y="539115"/>
                </a:lnTo>
                <a:lnTo>
                  <a:pt x="2413762" y="538353"/>
                </a:lnTo>
                <a:lnTo>
                  <a:pt x="2411857" y="537083"/>
                </a:lnTo>
                <a:lnTo>
                  <a:pt x="2409952" y="535686"/>
                </a:lnTo>
                <a:lnTo>
                  <a:pt x="2408301" y="533400"/>
                </a:lnTo>
                <a:lnTo>
                  <a:pt x="2406777" y="530225"/>
                </a:lnTo>
                <a:lnTo>
                  <a:pt x="2405253" y="527177"/>
                </a:lnTo>
                <a:lnTo>
                  <a:pt x="2404110" y="522859"/>
                </a:lnTo>
                <a:lnTo>
                  <a:pt x="2403348" y="517652"/>
                </a:lnTo>
                <a:lnTo>
                  <a:pt x="2402459" y="512318"/>
                </a:lnTo>
                <a:lnTo>
                  <a:pt x="2402078" y="505841"/>
                </a:lnTo>
                <a:lnTo>
                  <a:pt x="2402078" y="498094"/>
                </a:lnTo>
                <a:lnTo>
                  <a:pt x="2402078" y="490220"/>
                </a:lnTo>
                <a:lnTo>
                  <a:pt x="2406395" y="465455"/>
                </a:lnTo>
                <a:lnTo>
                  <a:pt x="2407919" y="462153"/>
                </a:lnTo>
                <a:lnTo>
                  <a:pt x="2409570" y="459740"/>
                </a:lnTo>
                <a:lnTo>
                  <a:pt x="2411476" y="458216"/>
                </a:lnTo>
                <a:lnTo>
                  <a:pt x="2413381" y="456692"/>
                </a:lnTo>
                <a:lnTo>
                  <a:pt x="2415540" y="456057"/>
                </a:lnTo>
                <a:lnTo>
                  <a:pt x="2418080" y="456057"/>
                </a:lnTo>
                <a:lnTo>
                  <a:pt x="2516632" y="456057"/>
                </a:lnTo>
                <a:lnTo>
                  <a:pt x="2516632" y="111379"/>
                </a:lnTo>
                <a:lnTo>
                  <a:pt x="2431541" y="158496"/>
                </a:lnTo>
                <a:lnTo>
                  <a:pt x="2425318" y="161417"/>
                </a:lnTo>
                <a:lnTo>
                  <a:pt x="2420112" y="163322"/>
                </a:lnTo>
                <a:lnTo>
                  <a:pt x="2416175" y="163957"/>
                </a:lnTo>
                <a:lnTo>
                  <a:pt x="2412238" y="164719"/>
                </a:lnTo>
                <a:lnTo>
                  <a:pt x="2409063" y="163830"/>
                </a:lnTo>
                <a:lnTo>
                  <a:pt x="2406777" y="161544"/>
                </a:lnTo>
                <a:lnTo>
                  <a:pt x="2404491" y="159258"/>
                </a:lnTo>
                <a:lnTo>
                  <a:pt x="2402840" y="155194"/>
                </a:lnTo>
                <a:lnTo>
                  <a:pt x="2402078" y="149479"/>
                </a:lnTo>
                <a:lnTo>
                  <a:pt x="2401316" y="143764"/>
                </a:lnTo>
                <a:lnTo>
                  <a:pt x="2400808" y="135636"/>
                </a:lnTo>
                <a:lnTo>
                  <a:pt x="2400808" y="125349"/>
                </a:lnTo>
                <a:lnTo>
                  <a:pt x="2400808" y="118745"/>
                </a:lnTo>
                <a:lnTo>
                  <a:pt x="2400935" y="113411"/>
                </a:lnTo>
                <a:lnTo>
                  <a:pt x="2401316" y="109093"/>
                </a:lnTo>
                <a:lnTo>
                  <a:pt x="2401569" y="104902"/>
                </a:lnTo>
                <a:lnTo>
                  <a:pt x="2402205" y="101346"/>
                </a:lnTo>
                <a:lnTo>
                  <a:pt x="2403348" y="98298"/>
                </a:lnTo>
                <a:lnTo>
                  <a:pt x="2404364" y="95250"/>
                </a:lnTo>
                <a:lnTo>
                  <a:pt x="2529332" y="11049"/>
                </a:lnTo>
                <a:lnTo>
                  <a:pt x="2530729" y="10033"/>
                </a:lnTo>
                <a:lnTo>
                  <a:pt x="2532380" y="9144"/>
                </a:lnTo>
                <a:lnTo>
                  <a:pt x="2534539" y="8509"/>
                </a:lnTo>
                <a:lnTo>
                  <a:pt x="2536570" y="7747"/>
                </a:lnTo>
                <a:lnTo>
                  <a:pt x="2539238" y="7239"/>
                </a:lnTo>
                <a:lnTo>
                  <a:pt x="2542413" y="6858"/>
                </a:lnTo>
                <a:lnTo>
                  <a:pt x="2545715" y="6350"/>
                </a:lnTo>
                <a:lnTo>
                  <a:pt x="2550033" y="6096"/>
                </a:lnTo>
                <a:lnTo>
                  <a:pt x="2555366" y="5969"/>
                </a:lnTo>
                <a:lnTo>
                  <a:pt x="2560701" y="5842"/>
                </a:lnTo>
                <a:lnTo>
                  <a:pt x="2567559" y="5842"/>
                </a:lnTo>
                <a:lnTo>
                  <a:pt x="2576067" y="5842"/>
                </a:lnTo>
                <a:close/>
              </a:path>
              <a:path w="2726690" h="548639">
                <a:moveTo>
                  <a:pt x="1967484" y="0"/>
                </a:moveTo>
                <a:lnTo>
                  <a:pt x="2014360" y="4470"/>
                </a:lnTo>
                <a:lnTo>
                  <a:pt x="2055812" y="15906"/>
                </a:lnTo>
                <a:lnTo>
                  <a:pt x="2090674" y="37084"/>
                </a:lnTo>
                <a:lnTo>
                  <a:pt x="2091689" y="38989"/>
                </a:lnTo>
                <a:lnTo>
                  <a:pt x="2092706" y="40894"/>
                </a:lnTo>
                <a:lnTo>
                  <a:pt x="2093467" y="43434"/>
                </a:lnTo>
                <a:lnTo>
                  <a:pt x="2094103" y="46482"/>
                </a:lnTo>
                <a:lnTo>
                  <a:pt x="2094864" y="49657"/>
                </a:lnTo>
                <a:lnTo>
                  <a:pt x="2095245" y="53594"/>
                </a:lnTo>
                <a:lnTo>
                  <a:pt x="2095627" y="58420"/>
                </a:lnTo>
                <a:lnTo>
                  <a:pt x="2095881" y="63119"/>
                </a:lnTo>
                <a:lnTo>
                  <a:pt x="2096008" y="69088"/>
                </a:lnTo>
                <a:lnTo>
                  <a:pt x="2096008" y="76200"/>
                </a:lnTo>
                <a:lnTo>
                  <a:pt x="2096008" y="84074"/>
                </a:lnTo>
                <a:lnTo>
                  <a:pt x="2089277" y="117475"/>
                </a:lnTo>
                <a:lnTo>
                  <a:pt x="2087499" y="119126"/>
                </a:lnTo>
                <a:lnTo>
                  <a:pt x="2085086" y="120015"/>
                </a:lnTo>
                <a:lnTo>
                  <a:pt x="2082038" y="120015"/>
                </a:lnTo>
                <a:lnTo>
                  <a:pt x="2079116" y="120015"/>
                </a:lnTo>
                <a:lnTo>
                  <a:pt x="2074290" y="118110"/>
                </a:lnTo>
                <a:lnTo>
                  <a:pt x="2067687" y="114300"/>
                </a:lnTo>
                <a:lnTo>
                  <a:pt x="2062541" y="111371"/>
                </a:lnTo>
                <a:lnTo>
                  <a:pt x="2019554" y="92368"/>
                </a:lnTo>
                <a:lnTo>
                  <a:pt x="1980138" y="84302"/>
                </a:lnTo>
                <a:lnTo>
                  <a:pt x="1969135" y="83947"/>
                </a:lnTo>
                <a:lnTo>
                  <a:pt x="1960582" y="84210"/>
                </a:lnTo>
                <a:lnTo>
                  <a:pt x="1922399" y="95123"/>
                </a:lnTo>
                <a:lnTo>
                  <a:pt x="1903476" y="118364"/>
                </a:lnTo>
                <a:lnTo>
                  <a:pt x="1900555" y="125476"/>
                </a:lnTo>
                <a:lnTo>
                  <a:pt x="1899158" y="132969"/>
                </a:lnTo>
                <a:lnTo>
                  <a:pt x="1899158" y="140843"/>
                </a:lnTo>
                <a:lnTo>
                  <a:pt x="1913945" y="177611"/>
                </a:lnTo>
                <a:lnTo>
                  <a:pt x="1951783" y="203993"/>
                </a:lnTo>
                <a:lnTo>
                  <a:pt x="1981428" y="217556"/>
                </a:lnTo>
                <a:lnTo>
                  <a:pt x="1991820" y="222138"/>
                </a:lnTo>
                <a:lnTo>
                  <a:pt x="2033968" y="242204"/>
                </a:lnTo>
                <a:lnTo>
                  <a:pt x="2073973" y="267731"/>
                </a:lnTo>
                <a:lnTo>
                  <a:pt x="2105517" y="302831"/>
                </a:lnTo>
                <a:lnTo>
                  <a:pt x="2124265" y="350456"/>
                </a:lnTo>
                <a:lnTo>
                  <a:pt x="2126741" y="380238"/>
                </a:lnTo>
                <a:lnTo>
                  <a:pt x="2125765" y="400474"/>
                </a:lnTo>
                <a:lnTo>
                  <a:pt x="2111120" y="453517"/>
                </a:lnTo>
                <a:lnTo>
                  <a:pt x="2081581" y="494950"/>
                </a:lnTo>
                <a:lnTo>
                  <a:pt x="2040128" y="524589"/>
                </a:lnTo>
                <a:lnTo>
                  <a:pt x="1988625" y="542512"/>
                </a:lnTo>
                <a:lnTo>
                  <a:pt x="1950612" y="547846"/>
                </a:lnTo>
                <a:lnTo>
                  <a:pt x="1930654" y="548513"/>
                </a:lnTo>
                <a:lnTo>
                  <a:pt x="1917178" y="548227"/>
                </a:lnTo>
                <a:lnTo>
                  <a:pt x="1868273" y="541611"/>
                </a:lnTo>
                <a:lnTo>
                  <a:pt x="1829530" y="529955"/>
                </a:lnTo>
                <a:lnTo>
                  <a:pt x="1794256" y="511048"/>
                </a:lnTo>
                <a:lnTo>
                  <a:pt x="1780936" y="472231"/>
                </a:lnTo>
                <a:lnTo>
                  <a:pt x="1780793" y="463423"/>
                </a:lnTo>
                <a:lnTo>
                  <a:pt x="1780793" y="454914"/>
                </a:lnTo>
                <a:lnTo>
                  <a:pt x="1781175" y="447802"/>
                </a:lnTo>
                <a:lnTo>
                  <a:pt x="1781683" y="442087"/>
                </a:lnTo>
                <a:lnTo>
                  <a:pt x="1782190" y="436372"/>
                </a:lnTo>
                <a:lnTo>
                  <a:pt x="1783080" y="431673"/>
                </a:lnTo>
                <a:lnTo>
                  <a:pt x="1784350" y="428117"/>
                </a:lnTo>
                <a:lnTo>
                  <a:pt x="1785492" y="424561"/>
                </a:lnTo>
                <a:lnTo>
                  <a:pt x="1787143" y="422148"/>
                </a:lnTo>
                <a:lnTo>
                  <a:pt x="1789176" y="420624"/>
                </a:lnTo>
                <a:lnTo>
                  <a:pt x="1791335" y="419100"/>
                </a:lnTo>
                <a:lnTo>
                  <a:pt x="1793620" y="418338"/>
                </a:lnTo>
                <a:lnTo>
                  <a:pt x="1796414" y="418338"/>
                </a:lnTo>
                <a:lnTo>
                  <a:pt x="1800225" y="418338"/>
                </a:lnTo>
                <a:lnTo>
                  <a:pt x="1805559" y="420624"/>
                </a:lnTo>
                <a:lnTo>
                  <a:pt x="1812543" y="425069"/>
                </a:lnTo>
                <a:lnTo>
                  <a:pt x="1818141" y="428571"/>
                </a:lnTo>
                <a:lnTo>
                  <a:pt x="1857327" y="447865"/>
                </a:lnTo>
                <a:lnTo>
                  <a:pt x="1902936" y="460057"/>
                </a:lnTo>
                <a:lnTo>
                  <a:pt x="1931035" y="461772"/>
                </a:lnTo>
                <a:lnTo>
                  <a:pt x="1940603" y="461466"/>
                </a:lnTo>
                <a:lnTo>
                  <a:pt x="1980612" y="451358"/>
                </a:lnTo>
                <a:lnTo>
                  <a:pt x="2009266" y="422402"/>
                </a:lnTo>
                <a:lnTo>
                  <a:pt x="2014982" y="394208"/>
                </a:lnTo>
                <a:lnTo>
                  <a:pt x="2014362" y="385492"/>
                </a:lnTo>
                <a:lnTo>
                  <a:pt x="1993836" y="351139"/>
                </a:lnTo>
                <a:lnTo>
                  <a:pt x="1953474" y="326018"/>
                </a:lnTo>
                <a:lnTo>
                  <a:pt x="1933642" y="317111"/>
                </a:lnTo>
                <a:lnTo>
                  <a:pt x="1923383" y="312515"/>
                </a:lnTo>
                <a:lnTo>
                  <a:pt x="1881425" y="292449"/>
                </a:lnTo>
                <a:lnTo>
                  <a:pt x="1842103" y="266922"/>
                </a:lnTo>
                <a:lnTo>
                  <a:pt x="1810956" y="231743"/>
                </a:lnTo>
                <a:lnTo>
                  <a:pt x="1792287" y="183546"/>
                </a:lnTo>
                <a:lnTo>
                  <a:pt x="1789811" y="152781"/>
                </a:lnTo>
                <a:lnTo>
                  <a:pt x="1790692" y="134304"/>
                </a:lnTo>
                <a:lnTo>
                  <a:pt x="1803908" y="85852"/>
                </a:lnTo>
                <a:lnTo>
                  <a:pt x="1830697" y="48043"/>
                </a:lnTo>
                <a:lnTo>
                  <a:pt x="1868122" y="21320"/>
                </a:lnTo>
                <a:lnTo>
                  <a:pt x="1915048" y="5357"/>
                </a:lnTo>
                <a:lnTo>
                  <a:pt x="1949529" y="595"/>
                </a:lnTo>
                <a:lnTo>
                  <a:pt x="196748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4732" y="2051304"/>
            <a:ext cx="4378452" cy="69037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4417" y="1409827"/>
            <a:ext cx="4339209" cy="66509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99100" y="1915541"/>
            <a:ext cx="149098" cy="15849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68722" y="1915541"/>
            <a:ext cx="149605" cy="15849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38978" y="1915541"/>
            <a:ext cx="149098" cy="15849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30401" y="1517396"/>
            <a:ext cx="181864" cy="22707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71421" y="1516380"/>
            <a:ext cx="186817" cy="191389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304417" y="1409827"/>
            <a:ext cx="3672204" cy="665480"/>
          </a:xfrm>
          <a:custGeom>
            <a:avLst/>
            <a:gdLst/>
            <a:ahLst/>
            <a:cxnLst/>
            <a:rect l="l" t="t" r="r" b="b"/>
            <a:pathLst>
              <a:path w="3672204" h="665480">
                <a:moveTo>
                  <a:pt x="3199892" y="11430"/>
                </a:moveTo>
                <a:lnTo>
                  <a:pt x="3652647" y="11430"/>
                </a:lnTo>
                <a:lnTo>
                  <a:pt x="3655568" y="11430"/>
                </a:lnTo>
                <a:lnTo>
                  <a:pt x="3658362" y="12319"/>
                </a:lnTo>
                <a:lnTo>
                  <a:pt x="3660775" y="14097"/>
                </a:lnTo>
                <a:lnTo>
                  <a:pt x="3663315" y="16001"/>
                </a:lnTo>
                <a:lnTo>
                  <a:pt x="3665347" y="18923"/>
                </a:lnTo>
                <a:lnTo>
                  <a:pt x="3666998" y="23113"/>
                </a:lnTo>
                <a:lnTo>
                  <a:pt x="3668649" y="27177"/>
                </a:lnTo>
                <a:lnTo>
                  <a:pt x="3669919" y="32765"/>
                </a:lnTo>
                <a:lnTo>
                  <a:pt x="3670681" y="39750"/>
                </a:lnTo>
                <a:lnTo>
                  <a:pt x="3671570" y="46609"/>
                </a:lnTo>
                <a:lnTo>
                  <a:pt x="3671951" y="55118"/>
                </a:lnTo>
                <a:lnTo>
                  <a:pt x="3671951" y="65024"/>
                </a:lnTo>
                <a:lnTo>
                  <a:pt x="3671951" y="74549"/>
                </a:lnTo>
                <a:lnTo>
                  <a:pt x="3671570" y="82803"/>
                </a:lnTo>
                <a:lnTo>
                  <a:pt x="3670681" y="89535"/>
                </a:lnTo>
                <a:lnTo>
                  <a:pt x="3669919" y="96393"/>
                </a:lnTo>
                <a:lnTo>
                  <a:pt x="3668649" y="101853"/>
                </a:lnTo>
                <a:lnTo>
                  <a:pt x="3666998" y="105918"/>
                </a:lnTo>
                <a:lnTo>
                  <a:pt x="3665347" y="110109"/>
                </a:lnTo>
                <a:lnTo>
                  <a:pt x="3663315" y="113157"/>
                </a:lnTo>
                <a:lnTo>
                  <a:pt x="3660775" y="115188"/>
                </a:lnTo>
                <a:lnTo>
                  <a:pt x="3658362" y="117094"/>
                </a:lnTo>
                <a:lnTo>
                  <a:pt x="3655568" y="118110"/>
                </a:lnTo>
                <a:lnTo>
                  <a:pt x="3652647" y="118110"/>
                </a:lnTo>
                <a:lnTo>
                  <a:pt x="3491738" y="118110"/>
                </a:lnTo>
                <a:lnTo>
                  <a:pt x="3491738" y="635762"/>
                </a:lnTo>
                <a:lnTo>
                  <a:pt x="3491738" y="639063"/>
                </a:lnTo>
                <a:lnTo>
                  <a:pt x="3490722" y="642112"/>
                </a:lnTo>
                <a:lnTo>
                  <a:pt x="3488563" y="644778"/>
                </a:lnTo>
                <a:lnTo>
                  <a:pt x="3486404" y="647319"/>
                </a:lnTo>
                <a:lnTo>
                  <a:pt x="3482848" y="649477"/>
                </a:lnTo>
                <a:lnTo>
                  <a:pt x="3477895" y="651128"/>
                </a:lnTo>
                <a:lnTo>
                  <a:pt x="3472942" y="652780"/>
                </a:lnTo>
                <a:lnTo>
                  <a:pt x="3426206" y="656589"/>
                </a:lnTo>
                <a:lnTo>
                  <a:pt x="3417177" y="656514"/>
                </a:lnTo>
                <a:lnTo>
                  <a:pt x="3374644" y="651128"/>
                </a:lnTo>
                <a:lnTo>
                  <a:pt x="3369691" y="649477"/>
                </a:lnTo>
                <a:lnTo>
                  <a:pt x="3366135" y="647319"/>
                </a:lnTo>
                <a:lnTo>
                  <a:pt x="3363976" y="644778"/>
                </a:lnTo>
                <a:lnTo>
                  <a:pt x="3361817" y="642112"/>
                </a:lnTo>
                <a:lnTo>
                  <a:pt x="3360801" y="639063"/>
                </a:lnTo>
                <a:lnTo>
                  <a:pt x="3360801" y="635762"/>
                </a:lnTo>
                <a:lnTo>
                  <a:pt x="3360801" y="118110"/>
                </a:lnTo>
                <a:lnTo>
                  <a:pt x="3199892" y="118110"/>
                </a:lnTo>
                <a:lnTo>
                  <a:pt x="3196590" y="118110"/>
                </a:lnTo>
                <a:lnTo>
                  <a:pt x="3193796" y="117094"/>
                </a:lnTo>
                <a:lnTo>
                  <a:pt x="3191510" y="115188"/>
                </a:lnTo>
                <a:lnTo>
                  <a:pt x="3189224" y="113157"/>
                </a:lnTo>
                <a:lnTo>
                  <a:pt x="3187192" y="110109"/>
                </a:lnTo>
                <a:lnTo>
                  <a:pt x="3185541" y="105918"/>
                </a:lnTo>
                <a:lnTo>
                  <a:pt x="3183890" y="101853"/>
                </a:lnTo>
                <a:lnTo>
                  <a:pt x="3182620" y="96393"/>
                </a:lnTo>
                <a:lnTo>
                  <a:pt x="3181858" y="89535"/>
                </a:lnTo>
                <a:lnTo>
                  <a:pt x="3180969" y="82803"/>
                </a:lnTo>
                <a:lnTo>
                  <a:pt x="3180588" y="74549"/>
                </a:lnTo>
                <a:lnTo>
                  <a:pt x="3180588" y="65024"/>
                </a:lnTo>
                <a:lnTo>
                  <a:pt x="3180588" y="55118"/>
                </a:lnTo>
                <a:lnTo>
                  <a:pt x="3180969" y="46609"/>
                </a:lnTo>
                <a:lnTo>
                  <a:pt x="3181858" y="39750"/>
                </a:lnTo>
                <a:lnTo>
                  <a:pt x="3182620" y="32765"/>
                </a:lnTo>
                <a:lnTo>
                  <a:pt x="3183890" y="27177"/>
                </a:lnTo>
                <a:lnTo>
                  <a:pt x="3185541" y="23113"/>
                </a:lnTo>
                <a:lnTo>
                  <a:pt x="3187192" y="18923"/>
                </a:lnTo>
                <a:lnTo>
                  <a:pt x="3189224" y="16001"/>
                </a:lnTo>
                <a:lnTo>
                  <a:pt x="3191510" y="14097"/>
                </a:lnTo>
                <a:lnTo>
                  <a:pt x="3193796" y="12319"/>
                </a:lnTo>
                <a:lnTo>
                  <a:pt x="3196590" y="11430"/>
                </a:lnTo>
                <a:lnTo>
                  <a:pt x="3199892" y="11430"/>
                </a:lnTo>
                <a:close/>
              </a:path>
              <a:path w="3672204" h="665480">
                <a:moveTo>
                  <a:pt x="2118995" y="11430"/>
                </a:moveTo>
                <a:lnTo>
                  <a:pt x="2439670" y="11430"/>
                </a:lnTo>
                <a:lnTo>
                  <a:pt x="2442591" y="11430"/>
                </a:lnTo>
                <a:lnTo>
                  <a:pt x="2445258" y="12192"/>
                </a:lnTo>
                <a:lnTo>
                  <a:pt x="2447544" y="13843"/>
                </a:lnTo>
                <a:lnTo>
                  <a:pt x="2449830" y="15494"/>
                </a:lnTo>
                <a:lnTo>
                  <a:pt x="2451862" y="18414"/>
                </a:lnTo>
                <a:lnTo>
                  <a:pt x="2453513" y="22606"/>
                </a:lnTo>
                <a:lnTo>
                  <a:pt x="2455164" y="26670"/>
                </a:lnTo>
                <a:lnTo>
                  <a:pt x="2456434" y="32003"/>
                </a:lnTo>
                <a:lnTo>
                  <a:pt x="2457196" y="38481"/>
                </a:lnTo>
                <a:lnTo>
                  <a:pt x="2458085" y="44958"/>
                </a:lnTo>
                <a:lnTo>
                  <a:pt x="2458466" y="53086"/>
                </a:lnTo>
                <a:lnTo>
                  <a:pt x="2458466" y="62992"/>
                </a:lnTo>
                <a:lnTo>
                  <a:pt x="2458466" y="72262"/>
                </a:lnTo>
                <a:lnTo>
                  <a:pt x="2458085" y="80137"/>
                </a:lnTo>
                <a:lnTo>
                  <a:pt x="2457196" y="86613"/>
                </a:lnTo>
                <a:lnTo>
                  <a:pt x="2456434" y="93090"/>
                </a:lnTo>
                <a:lnTo>
                  <a:pt x="2455164" y="98298"/>
                </a:lnTo>
                <a:lnTo>
                  <a:pt x="2453513" y="102235"/>
                </a:lnTo>
                <a:lnTo>
                  <a:pt x="2451862" y="106172"/>
                </a:lnTo>
                <a:lnTo>
                  <a:pt x="2449830" y="109093"/>
                </a:lnTo>
                <a:lnTo>
                  <a:pt x="2447544" y="110871"/>
                </a:lnTo>
                <a:lnTo>
                  <a:pt x="2445258" y="112775"/>
                </a:lnTo>
                <a:lnTo>
                  <a:pt x="2442591" y="113664"/>
                </a:lnTo>
                <a:lnTo>
                  <a:pt x="2439670" y="113664"/>
                </a:lnTo>
                <a:lnTo>
                  <a:pt x="2210308" y="113664"/>
                </a:lnTo>
                <a:lnTo>
                  <a:pt x="2210308" y="270510"/>
                </a:lnTo>
                <a:lnTo>
                  <a:pt x="2404364" y="270510"/>
                </a:lnTo>
                <a:lnTo>
                  <a:pt x="2407412" y="270510"/>
                </a:lnTo>
                <a:lnTo>
                  <a:pt x="2410079" y="271399"/>
                </a:lnTo>
                <a:lnTo>
                  <a:pt x="2423795" y="311403"/>
                </a:lnTo>
                <a:lnTo>
                  <a:pt x="2423795" y="320675"/>
                </a:lnTo>
                <a:lnTo>
                  <a:pt x="2423795" y="330200"/>
                </a:lnTo>
                <a:lnTo>
                  <a:pt x="2412619" y="367792"/>
                </a:lnTo>
                <a:lnTo>
                  <a:pt x="2407412" y="370205"/>
                </a:lnTo>
                <a:lnTo>
                  <a:pt x="2404364" y="370205"/>
                </a:lnTo>
                <a:lnTo>
                  <a:pt x="2210308" y="370205"/>
                </a:lnTo>
                <a:lnTo>
                  <a:pt x="2210308" y="551434"/>
                </a:lnTo>
                <a:lnTo>
                  <a:pt x="2441575" y="551434"/>
                </a:lnTo>
                <a:lnTo>
                  <a:pt x="2444623" y="551434"/>
                </a:lnTo>
                <a:lnTo>
                  <a:pt x="2456053" y="562863"/>
                </a:lnTo>
                <a:lnTo>
                  <a:pt x="2457704" y="566801"/>
                </a:lnTo>
                <a:lnTo>
                  <a:pt x="2458847" y="572008"/>
                </a:lnTo>
                <a:lnTo>
                  <a:pt x="2459736" y="578485"/>
                </a:lnTo>
                <a:lnTo>
                  <a:pt x="2460498" y="584962"/>
                </a:lnTo>
                <a:lnTo>
                  <a:pt x="2461006" y="592963"/>
                </a:lnTo>
                <a:lnTo>
                  <a:pt x="2461006" y="602488"/>
                </a:lnTo>
                <a:lnTo>
                  <a:pt x="2461006" y="612139"/>
                </a:lnTo>
                <a:lnTo>
                  <a:pt x="2456053" y="642238"/>
                </a:lnTo>
                <a:lnTo>
                  <a:pt x="2454402" y="646176"/>
                </a:lnTo>
                <a:lnTo>
                  <a:pt x="2452243" y="649097"/>
                </a:lnTo>
                <a:lnTo>
                  <a:pt x="2449830" y="651001"/>
                </a:lnTo>
                <a:lnTo>
                  <a:pt x="2447290" y="652780"/>
                </a:lnTo>
                <a:lnTo>
                  <a:pt x="2444623" y="653669"/>
                </a:lnTo>
                <a:lnTo>
                  <a:pt x="2441575" y="653669"/>
                </a:lnTo>
                <a:lnTo>
                  <a:pt x="2118995" y="653669"/>
                </a:lnTo>
                <a:lnTo>
                  <a:pt x="2083038" y="631269"/>
                </a:lnTo>
                <a:lnTo>
                  <a:pt x="2080260" y="612521"/>
                </a:lnTo>
                <a:lnTo>
                  <a:pt x="2080260" y="52577"/>
                </a:lnTo>
                <a:lnTo>
                  <a:pt x="2097367" y="16841"/>
                </a:lnTo>
                <a:lnTo>
                  <a:pt x="2111134" y="12027"/>
                </a:lnTo>
                <a:lnTo>
                  <a:pt x="2118995" y="11430"/>
                </a:lnTo>
                <a:close/>
              </a:path>
              <a:path w="3672204" h="665480">
                <a:moveTo>
                  <a:pt x="1152779" y="11430"/>
                </a:moveTo>
                <a:lnTo>
                  <a:pt x="1473454" y="11430"/>
                </a:lnTo>
                <a:lnTo>
                  <a:pt x="1476375" y="11430"/>
                </a:lnTo>
                <a:lnTo>
                  <a:pt x="1479042" y="12192"/>
                </a:lnTo>
                <a:lnTo>
                  <a:pt x="1481328" y="13843"/>
                </a:lnTo>
                <a:lnTo>
                  <a:pt x="1483614" y="15494"/>
                </a:lnTo>
                <a:lnTo>
                  <a:pt x="1485646" y="18414"/>
                </a:lnTo>
                <a:lnTo>
                  <a:pt x="1487297" y="22606"/>
                </a:lnTo>
                <a:lnTo>
                  <a:pt x="1488948" y="26670"/>
                </a:lnTo>
                <a:lnTo>
                  <a:pt x="1490218" y="32003"/>
                </a:lnTo>
                <a:lnTo>
                  <a:pt x="1490980" y="38481"/>
                </a:lnTo>
                <a:lnTo>
                  <a:pt x="1491869" y="44958"/>
                </a:lnTo>
                <a:lnTo>
                  <a:pt x="1492250" y="53086"/>
                </a:lnTo>
                <a:lnTo>
                  <a:pt x="1492250" y="62992"/>
                </a:lnTo>
                <a:lnTo>
                  <a:pt x="1492250" y="72262"/>
                </a:lnTo>
                <a:lnTo>
                  <a:pt x="1491869" y="80137"/>
                </a:lnTo>
                <a:lnTo>
                  <a:pt x="1490980" y="86613"/>
                </a:lnTo>
                <a:lnTo>
                  <a:pt x="1490218" y="93090"/>
                </a:lnTo>
                <a:lnTo>
                  <a:pt x="1488948" y="98298"/>
                </a:lnTo>
                <a:lnTo>
                  <a:pt x="1487297" y="102235"/>
                </a:lnTo>
                <a:lnTo>
                  <a:pt x="1485646" y="106172"/>
                </a:lnTo>
                <a:lnTo>
                  <a:pt x="1483614" y="109093"/>
                </a:lnTo>
                <a:lnTo>
                  <a:pt x="1481328" y="110871"/>
                </a:lnTo>
                <a:lnTo>
                  <a:pt x="1479042" y="112775"/>
                </a:lnTo>
                <a:lnTo>
                  <a:pt x="1476375" y="113664"/>
                </a:lnTo>
                <a:lnTo>
                  <a:pt x="1473454" y="113664"/>
                </a:lnTo>
                <a:lnTo>
                  <a:pt x="1244092" y="113664"/>
                </a:lnTo>
                <a:lnTo>
                  <a:pt x="1244092" y="270510"/>
                </a:lnTo>
                <a:lnTo>
                  <a:pt x="1438148" y="270510"/>
                </a:lnTo>
                <a:lnTo>
                  <a:pt x="1441196" y="270510"/>
                </a:lnTo>
                <a:lnTo>
                  <a:pt x="1443863" y="271399"/>
                </a:lnTo>
                <a:lnTo>
                  <a:pt x="1457579" y="311403"/>
                </a:lnTo>
                <a:lnTo>
                  <a:pt x="1457579" y="320675"/>
                </a:lnTo>
                <a:lnTo>
                  <a:pt x="1457579" y="330200"/>
                </a:lnTo>
                <a:lnTo>
                  <a:pt x="1446403" y="367792"/>
                </a:lnTo>
                <a:lnTo>
                  <a:pt x="1441196" y="370205"/>
                </a:lnTo>
                <a:lnTo>
                  <a:pt x="1438148" y="370205"/>
                </a:lnTo>
                <a:lnTo>
                  <a:pt x="1244092" y="370205"/>
                </a:lnTo>
                <a:lnTo>
                  <a:pt x="1244092" y="551434"/>
                </a:lnTo>
                <a:lnTo>
                  <a:pt x="1475359" y="551434"/>
                </a:lnTo>
                <a:lnTo>
                  <a:pt x="1478407" y="551434"/>
                </a:lnTo>
                <a:lnTo>
                  <a:pt x="1494790" y="592963"/>
                </a:lnTo>
                <a:lnTo>
                  <a:pt x="1494790" y="602488"/>
                </a:lnTo>
                <a:lnTo>
                  <a:pt x="1494790" y="612139"/>
                </a:lnTo>
                <a:lnTo>
                  <a:pt x="1483614" y="651001"/>
                </a:lnTo>
                <a:lnTo>
                  <a:pt x="1478407" y="653669"/>
                </a:lnTo>
                <a:lnTo>
                  <a:pt x="1475359" y="653669"/>
                </a:lnTo>
                <a:lnTo>
                  <a:pt x="1152779" y="653669"/>
                </a:lnTo>
                <a:lnTo>
                  <a:pt x="1116822" y="631269"/>
                </a:lnTo>
                <a:lnTo>
                  <a:pt x="1114044" y="612521"/>
                </a:lnTo>
                <a:lnTo>
                  <a:pt x="1114044" y="52577"/>
                </a:lnTo>
                <a:lnTo>
                  <a:pt x="1131151" y="16841"/>
                </a:lnTo>
                <a:lnTo>
                  <a:pt x="1144918" y="12027"/>
                </a:lnTo>
                <a:lnTo>
                  <a:pt x="1152779" y="11430"/>
                </a:lnTo>
                <a:close/>
              </a:path>
              <a:path w="3672204" h="665480">
                <a:moveTo>
                  <a:pt x="579755" y="11430"/>
                </a:moveTo>
                <a:lnTo>
                  <a:pt x="745997" y="11430"/>
                </a:lnTo>
                <a:lnTo>
                  <a:pt x="758096" y="11481"/>
                </a:lnTo>
                <a:lnTo>
                  <a:pt x="803338" y="13509"/>
                </a:lnTo>
                <a:lnTo>
                  <a:pt x="854265" y="22320"/>
                </a:lnTo>
                <a:lnTo>
                  <a:pt x="902152" y="40971"/>
                </a:lnTo>
                <a:lnTo>
                  <a:pt x="939800" y="68707"/>
                </a:lnTo>
                <a:lnTo>
                  <a:pt x="966481" y="105622"/>
                </a:lnTo>
                <a:lnTo>
                  <a:pt x="981392" y="151590"/>
                </a:lnTo>
                <a:lnTo>
                  <a:pt x="984250" y="187578"/>
                </a:lnTo>
                <a:lnTo>
                  <a:pt x="983747" y="203392"/>
                </a:lnTo>
                <a:lnTo>
                  <a:pt x="976122" y="246380"/>
                </a:lnTo>
                <a:lnTo>
                  <a:pt x="959441" y="283063"/>
                </a:lnTo>
                <a:lnTo>
                  <a:pt x="934275" y="313308"/>
                </a:lnTo>
                <a:lnTo>
                  <a:pt x="900703" y="337407"/>
                </a:lnTo>
                <a:lnTo>
                  <a:pt x="859663" y="354838"/>
                </a:lnTo>
                <a:lnTo>
                  <a:pt x="866782" y="358530"/>
                </a:lnTo>
                <a:lnTo>
                  <a:pt x="899033" y="382698"/>
                </a:lnTo>
                <a:lnTo>
                  <a:pt x="926627" y="419308"/>
                </a:lnTo>
                <a:lnTo>
                  <a:pt x="946263" y="457888"/>
                </a:lnTo>
                <a:lnTo>
                  <a:pt x="950976" y="469011"/>
                </a:lnTo>
                <a:lnTo>
                  <a:pt x="1005078" y="595630"/>
                </a:lnTo>
                <a:lnTo>
                  <a:pt x="1017524" y="633476"/>
                </a:lnTo>
                <a:lnTo>
                  <a:pt x="1017524" y="636777"/>
                </a:lnTo>
                <a:lnTo>
                  <a:pt x="1017524" y="640461"/>
                </a:lnTo>
                <a:lnTo>
                  <a:pt x="1016889" y="643509"/>
                </a:lnTo>
                <a:lnTo>
                  <a:pt x="1015491" y="645922"/>
                </a:lnTo>
                <a:lnTo>
                  <a:pt x="1014222" y="648462"/>
                </a:lnTo>
                <a:lnTo>
                  <a:pt x="976439" y="656107"/>
                </a:lnTo>
                <a:lnTo>
                  <a:pt x="945007" y="656589"/>
                </a:lnTo>
                <a:lnTo>
                  <a:pt x="935146" y="656540"/>
                </a:lnTo>
                <a:lnTo>
                  <a:pt x="897001" y="653796"/>
                </a:lnTo>
                <a:lnTo>
                  <a:pt x="892175" y="651890"/>
                </a:lnTo>
                <a:lnTo>
                  <a:pt x="887349" y="650113"/>
                </a:lnTo>
                <a:lnTo>
                  <a:pt x="877062" y="634746"/>
                </a:lnTo>
                <a:lnTo>
                  <a:pt x="819531" y="491363"/>
                </a:lnTo>
                <a:lnTo>
                  <a:pt x="799084" y="448183"/>
                </a:lnTo>
                <a:lnTo>
                  <a:pt x="776985" y="416687"/>
                </a:lnTo>
                <a:lnTo>
                  <a:pt x="740755" y="394696"/>
                </a:lnTo>
                <a:lnTo>
                  <a:pt x="712216" y="391160"/>
                </a:lnTo>
                <a:lnTo>
                  <a:pt x="671576" y="391160"/>
                </a:lnTo>
                <a:lnTo>
                  <a:pt x="671576" y="635762"/>
                </a:lnTo>
                <a:lnTo>
                  <a:pt x="671576" y="639063"/>
                </a:lnTo>
                <a:lnTo>
                  <a:pt x="657606" y="651128"/>
                </a:lnTo>
                <a:lnTo>
                  <a:pt x="652653" y="652780"/>
                </a:lnTo>
                <a:lnTo>
                  <a:pt x="606044" y="656589"/>
                </a:lnTo>
                <a:lnTo>
                  <a:pt x="596997" y="656514"/>
                </a:lnTo>
                <a:lnTo>
                  <a:pt x="554482" y="651128"/>
                </a:lnTo>
                <a:lnTo>
                  <a:pt x="549402" y="649477"/>
                </a:lnTo>
                <a:lnTo>
                  <a:pt x="545972" y="647319"/>
                </a:lnTo>
                <a:lnTo>
                  <a:pt x="544068" y="644778"/>
                </a:lnTo>
                <a:lnTo>
                  <a:pt x="542035" y="642112"/>
                </a:lnTo>
                <a:lnTo>
                  <a:pt x="541020" y="639063"/>
                </a:lnTo>
                <a:lnTo>
                  <a:pt x="541020" y="635762"/>
                </a:lnTo>
                <a:lnTo>
                  <a:pt x="541020" y="52577"/>
                </a:lnTo>
                <a:lnTo>
                  <a:pt x="558127" y="16841"/>
                </a:lnTo>
                <a:lnTo>
                  <a:pt x="571894" y="12027"/>
                </a:lnTo>
                <a:lnTo>
                  <a:pt x="579755" y="11430"/>
                </a:lnTo>
                <a:close/>
              </a:path>
              <a:path w="3672204" h="665480">
                <a:moveTo>
                  <a:pt x="44196" y="11430"/>
                </a:moveTo>
                <a:lnTo>
                  <a:pt x="195580" y="11430"/>
                </a:lnTo>
                <a:lnTo>
                  <a:pt x="206867" y="11527"/>
                </a:lnTo>
                <a:lnTo>
                  <a:pt x="249822" y="14251"/>
                </a:lnTo>
                <a:lnTo>
                  <a:pt x="288417" y="20574"/>
                </a:lnTo>
                <a:lnTo>
                  <a:pt x="331993" y="34557"/>
                </a:lnTo>
                <a:lnTo>
                  <a:pt x="374062" y="59102"/>
                </a:lnTo>
                <a:lnTo>
                  <a:pt x="406894" y="92936"/>
                </a:lnTo>
                <a:lnTo>
                  <a:pt x="428878" y="135762"/>
                </a:lnTo>
                <a:lnTo>
                  <a:pt x="439112" y="187358"/>
                </a:lnTo>
                <a:lnTo>
                  <a:pt x="439801" y="206501"/>
                </a:lnTo>
                <a:lnTo>
                  <a:pt x="438733" y="232769"/>
                </a:lnTo>
                <a:lnTo>
                  <a:pt x="430264" y="280636"/>
                </a:lnTo>
                <a:lnTo>
                  <a:pt x="413480" y="322288"/>
                </a:lnTo>
                <a:lnTo>
                  <a:pt x="388905" y="357391"/>
                </a:lnTo>
                <a:lnTo>
                  <a:pt x="356737" y="385921"/>
                </a:lnTo>
                <a:lnTo>
                  <a:pt x="317164" y="407638"/>
                </a:lnTo>
                <a:lnTo>
                  <a:pt x="270089" y="422425"/>
                </a:lnTo>
                <a:lnTo>
                  <a:pt x="214844" y="429855"/>
                </a:lnTo>
                <a:lnTo>
                  <a:pt x="184150" y="430784"/>
                </a:lnTo>
                <a:lnTo>
                  <a:pt x="130556" y="430784"/>
                </a:lnTo>
                <a:lnTo>
                  <a:pt x="130556" y="635762"/>
                </a:lnTo>
                <a:lnTo>
                  <a:pt x="130556" y="639063"/>
                </a:lnTo>
                <a:lnTo>
                  <a:pt x="129413" y="642112"/>
                </a:lnTo>
                <a:lnTo>
                  <a:pt x="127381" y="644778"/>
                </a:lnTo>
                <a:lnTo>
                  <a:pt x="125222" y="647319"/>
                </a:lnTo>
                <a:lnTo>
                  <a:pt x="121666" y="649477"/>
                </a:lnTo>
                <a:lnTo>
                  <a:pt x="116586" y="651128"/>
                </a:lnTo>
                <a:lnTo>
                  <a:pt x="111633" y="652780"/>
                </a:lnTo>
                <a:lnTo>
                  <a:pt x="65024" y="656589"/>
                </a:lnTo>
                <a:lnTo>
                  <a:pt x="55977" y="656514"/>
                </a:lnTo>
                <a:lnTo>
                  <a:pt x="13462" y="651128"/>
                </a:lnTo>
                <a:lnTo>
                  <a:pt x="8382" y="649477"/>
                </a:lnTo>
                <a:lnTo>
                  <a:pt x="4953" y="647319"/>
                </a:lnTo>
                <a:lnTo>
                  <a:pt x="3048" y="644778"/>
                </a:lnTo>
                <a:lnTo>
                  <a:pt x="1016" y="642112"/>
                </a:lnTo>
                <a:lnTo>
                  <a:pt x="0" y="639063"/>
                </a:lnTo>
                <a:lnTo>
                  <a:pt x="0" y="635762"/>
                </a:lnTo>
                <a:lnTo>
                  <a:pt x="0" y="58038"/>
                </a:lnTo>
                <a:lnTo>
                  <a:pt x="18764" y="17966"/>
                </a:lnTo>
                <a:lnTo>
                  <a:pt x="34766" y="12148"/>
                </a:lnTo>
                <a:lnTo>
                  <a:pt x="44196" y="11430"/>
                </a:lnTo>
                <a:close/>
              </a:path>
              <a:path w="3672204" h="665480">
                <a:moveTo>
                  <a:pt x="3048127" y="9398"/>
                </a:moveTo>
                <a:lnTo>
                  <a:pt x="3089910" y="12953"/>
                </a:lnTo>
                <a:lnTo>
                  <a:pt x="3102737" y="21844"/>
                </a:lnTo>
                <a:lnTo>
                  <a:pt x="3104388" y="24511"/>
                </a:lnTo>
                <a:lnTo>
                  <a:pt x="3105150" y="27432"/>
                </a:lnTo>
                <a:lnTo>
                  <a:pt x="3105150" y="30734"/>
                </a:lnTo>
                <a:lnTo>
                  <a:pt x="3105150" y="607949"/>
                </a:lnTo>
                <a:lnTo>
                  <a:pt x="3105150" y="615569"/>
                </a:lnTo>
                <a:lnTo>
                  <a:pt x="3103880" y="622426"/>
                </a:lnTo>
                <a:lnTo>
                  <a:pt x="3101213" y="628396"/>
                </a:lnTo>
                <a:lnTo>
                  <a:pt x="3098546" y="634364"/>
                </a:lnTo>
                <a:lnTo>
                  <a:pt x="3094990" y="639318"/>
                </a:lnTo>
                <a:lnTo>
                  <a:pt x="3090545" y="643255"/>
                </a:lnTo>
                <a:lnTo>
                  <a:pt x="3086100" y="647192"/>
                </a:lnTo>
                <a:lnTo>
                  <a:pt x="3080766" y="650113"/>
                </a:lnTo>
                <a:lnTo>
                  <a:pt x="3074670" y="651890"/>
                </a:lnTo>
                <a:lnTo>
                  <a:pt x="3068574" y="653796"/>
                </a:lnTo>
                <a:lnTo>
                  <a:pt x="3062351" y="654685"/>
                </a:lnTo>
                <a:lnTo>
                  <a:pt x="3056001" y="654685"/>
                </a:lnTo>
                <a:lnTo>
                  <a:pt x="3000375" y="654685"/>
                </a:lnTo>
                <a:lnTo>
                  <a:pt x="2958242" y="646271"/>
                </a:lnTo>
                <a:lnTo>
                  <a:pt x="2926461" y="613663"/>
                </a:lnTo>
                <a:lnTo>
                  <a:pt x="2904109" y="573277"/>
                </a:lnTo>
                <a:lnTo>
                  <a:pt x="2744343" y="272923"/>
                </a:lnTo>
                <a:lnTo>
                  <a:pt x="2723215" y="230399"/>
                </a:lnTo>
                <a:lnTo>
                  <a:pt x="2702417" y="184546"/>
                </a:lnTo>
                <a:lnTo>
                  <a:pt x="2690241" y="154812"/>
                </a:lnTo>
                <a:lnTo>
                  <a:pt x="2689225" y="154812"/>
                </a:lnTo>
                <a:lnTo>
                  <a:pt x="2691600" y="208319"/>
                </a:lnTo>
                <a:lnTo>
                  <a:pt x="2692939" y="262128"/>
                </a:lnTo>
                <a:lnTo>
                  <a:pt x="2693162" y="299338"/>
                </a:lnTo>
                <a:lnTo>
                  <a:pt x="2693162" y="635253"/>
                </a:lnTo>
                <a:lnTo>
                  <a:pt x="2693162" y="638556"/>
                </a:lnTo>
                <a:lnTo>
                  <a:pt x="2656816" y="655839"/>
                </a:lnTo>
                <a:lnTo>
                  <a:pt x="2633599" y="656589"/>
                </a:lnTo>
                <a:lnTo>
                  <a:pt x="2625310" y="656514"/>
                </a:lnTo>
                <a:lnTo>
                  <a:pt x="2586990" y="651001"/>
                </a:lnTo>
                <a:lnTo>
                  <a:pt x="2575560" y="638556"/>
                </a:lnTo>
                <a:lnTo>
                  <a:pt x="2575560" y="635253"/>
                </a:lnTo>
                <a:lnTo>
                  <a:pt x="2575560" y="58038"/>
                </a:lnTo>
                <a:lnTo>
                  <a:pt x="2596441" y="17966"/>
                </a:lnTo>
                <a:lnTo>
                  <a:pt x="2622677" y="11430"/>
                </a:lnTo>
                <a:lnTo>
                  <a:pt x="2692654" y="11430"/>
                </a:lnTo>
                <a:lnTo>
                  <a:pt x="2733040" y="16763"/>
                </a:lnTo>
                <a:lnTo>
                  <a:pt x="2766695" y="45847"/>
                </a:lnTo>
                <a:lnTo>
                  <a:pt x="2784983" y="78359"/>
                </a:lnTo>
                <a:lnTo>
                  <a:pt x="2910078" y="313182"/>
                </a:lnTo>
                <a:lnTo>
                  <a:pt x="2915558" y="323802"/>
                </a:lnTo>
                <a:lnTo>
                  <a:pt x="2920968" y="334327"/>
                </a:lnTo>
                <a:lnTo>
                  <a:pt x="2926330" y="344757"/>
                </a:lnTo>
                <a:lnTo>
                  <a:pt x="2947241" y="386006"/>
                </a:lnTo>
                <a:lnTo>
                  <a:pt x="2966886" y="426799"/>
                </a:lnTo>
                <a:lnTo>
                  <a:pt x="2985514" y="466578"/>
                </a:lnTo>
                <a:lnTo>
                  <a:pt x="2989961" y="476503"/>
                </a:lnTo>
                <a:lnTo>
                  <a:pt x="2990469" y="476503"/>
                </a:lnTo>
                <a:lnTo>
                  <a:pt x="2988718" y="422657"/>
                </a:lnTo>
                <a:lnTo>
                  <a:pt x="2987738" y="367125"/>
                </a:lnTo>
                <a:lnTo>
                  <a:pt x="2987548" y="331977"/>
                </a:lnTo>
                <a:lnTo>
                  <a:pt x="2987548" y="30734"/>
                </a:lnTo>
                <a:lnTo>
                  <a:pt x="2987548" y="27432"/>
                </a:lnTo>
                <a:lnTo>
                  <a:pt x="3024909" y="10094"/>
                </a:lnTo>
                <a:lnTo>
                  <a:pt x="3039578" y="9471"/>
                </a:lnTo>
                <a:lnTo>
                  <a:pt x="3048127" y="9398"/>
                </a:lnTo>
                <a:close/>
              </a:path>
              <a:path w="3672204" h="665480">
                <a:moveTo>
                  <a:pt x="1787778" y="0"/>
                </a:moveTo>
                <a:lnTo>
                  <a:pt x="1833499" y="3428"/>
                </a:lnTo>
                <a:lnTo>
                  <a:pt x="1876171" y="12953"/>
                </a:lnTo>
                <a:lnTo>
                  <a:pt x="1921637" y="31242"/>
                </a:lnTo>
                <a:lnTo>
                  <a:pt x="1931797" y="38735"/>
                </a:lnTo>
                <a:lnTo>
                  <a:pt x="1935099" y="42037"/>
                </a:lnTo>
                <a:lnTo>
                  <a:pt x="1937258" y="44831"/>
                </a:lnTo>
                <a:lnTo>
                  <a:pt x="1938401" y="47117"/>
                </a:lnTo>
                <a:lnTo>
                  <a:pt x="1939671" y="49402"/>
                </a:lnTo>
                <a:lnTo>
                  <a:pt x="1943735" y="83693"/>
                </a:lnTo>
                <a:lnTo>
                  <a:pt x="1943735" y="92328"/>
                </a:lnTo>
                <a:lnTo>
                  <a:pt x="1943735" y="101853"/>
                </a:lnTo>
                <a:lnTo>
                  <a:pt x="1943481" y="109982"/>
                </a:lnTo>
                <a:lnTo>
                  <a:pt x="1942973" y="116586"/>
                </a:lnTo>
                <a:lnTo>
                  <a:pt x="1942464" y="123189"/>
                </a:lnTo>
                <a:lnTo>
                  <a:pt x="1930400" y="145414"/>
                </a:lnTo>
                <a:lnTo>
                  <a:pt x="1926844" y="145414"/>
                </a:lnTo>
                <a:lnTo>
                  <a:pt x="1923161" y="145414"/>
                </a:lnTo>
                <a:lnTo>
                  <a:pt x="1917319" y="143128"/>
                </a:lnTo>
                <a:lnTo>
                  <a:pt x="1909445" y="138430"/>
                </a:lnTo>
                <a:lnTo>
                  <a:pt x="1903110" y="134907"/>
                </a:lnTo>
                <a:lnTo>
                  <a:pt x="1861423" y="115506"/>
                </a:lnTo>
                <a:lnTo>
                  <a:pt x="1815988" y="103425"/>
                </a:lnTo>
                <a:lnTo>
                  <a:pt x="1789811" y="101726"/>
                </a:lnTo>
                <a:lnTo>
                  <a:pt x="1779478" y="102058"/>
                </a:lnTo>
                <a:lnTo>
                  <a:pt x="1737995" y="113109"/>
                </a:lnTo>
                <a:lnTo>
                  <a:pt x="1710182" y="143383"/>
                </a:lnTo>
                <a:lnTo>
                  <a:pt x="1704975" y="170687"/>
                </a:lnTo>
                <a:lnTo>
                  <a:pt x="1705693" y="180998"/>
                </a:lnTo>
                <a:lnTo>
                  <a:pt x="1722969" y="215312"/>
                </a:lnTo>
                <a:lnTo>
                  <a:pt x="1758025" y="241458"/>
                </a:lnTo>
                <a:lnTo>
                  <a:pt x="1792351" y="258318"/>
                </a:lnTo>
                <a:lnTo>
                  <a:pt x="1804802" y="263725"/>
                </a:lnTo>
                <a:lnTo>
                  <a:pt x="1817385" y="269287"/>
                </a:lnTo>
                <a:lnTo>
                  <a:pt x="1855779" y="287043"/>
                </a:lnTo>
                <a:lnTo>
                  <a:pt x="1893570" y="307975"/>
                </a:lnTo>
                <a:lnTo>
                  <a:pt x="1927717" y="333978"/>
                </a:lnTo>
                <a:lnTo>
                  <a:pt x="1955196" y="367141"/>
                </a:lnTo>
                <a:lnTo>
                  <a:pt x="1974195" y="408737"/>
                </a:lnTo>
                <a:lnTo>
                  <a:pt x="1980946" y="461137"/>
                </a:lnTo>
                <a:lnTo>
                  <a:pt x="1979757" y="485634"/>
                </a:lnTo>
                <a:lnTo>
                  <a:pt x="1970283" y="530056"/>
                </a:lnTo>
                <a:lnTo>
                  <a:pt x="1951759" y="568247"/>
                </a:lnTo>
                <a:lnTo>
                  <a:pt x="1926232" y="600112"/>
                </a:lnTo>
                <a:lnTo>
                  <a:pt x="1894109" y="625713"/>
                </a:lnTo>
                <a:lnTo>
                  <a:pt x="1856390" y="644953"/>
                </a:lnTo>
                <a:lnTo>
                  <a:pt x="1813550" y="657812"/>
                </a:lnTo>
                <a:lnTo>
                  <a:pt x="1767397" y="664289"/>
                </a:lnTo>
                <a:lnTo>
                  <a:pt x="1743202" y="665099"/>
                </a:lnTo>
                <a:lnTo>
                  <a:pt x="1726840" y="664763"/>
                </a:lnTo>
                <a:lnTo>
                  <a:pt x="1681352" y="659638"/>
                </a:lnTo>
                <a:lnTo>
                  <a:pt x="1642294" y="650172"/>
                </a:lnTo>
                <a:lnTo>
                  <a:pt x="1602269" y="634517"/>
                </a:lnTo>
                <a:lnTo>
                  <a:pt x="1569085" y="611124"/>
                </a:lnTo>
                <a:lnTo>
                  <a:pt x="1561633" y="572611"/>
                </a:lnTo>
                <a:lnTo>
                  <a:pt x="1561465" y="561848"/>
                </a:lnTo>
                <a:lnTo>
                  <a:pt x="1561534" y="554444"/>
                </a:lnTo>
                <a:lnTo>
                  <a:pt x="1567180" y="514858"/>
                </a:lnTo>
                <a:lnTo>
                  <a:pt x="1571625" y="510032"/>
                </a:lnTo>
                <a:lnTo>
                  <a:pt x="1574165" y="508126"/>
                </a:lnTo>
                <a:lnTo>
                  <a:pt x="1577086" y="507238"/>
                </a:lnTo>
                <a:lnTo>
                  <a:pt x="1580388" y="507238"/>
                </a:lnTo>
                <a:lnTo>
                  <a:pt x="1584960" y="507238"/>
                </a:lnTo>
                <a:lnTo>
                  <a:pt x="1591564" y="510032"/>
                </a:lnTo>
                <a:lnTo>
                  <a:pt x="1599946" y="515493"/>
                </a:lnTo>
                <a:lnTo>
                  <a:pt x="1606758" y="519685"/>
                </a:lnTo>
                <a:lnTo>
                  <a:pt x="1642860" y="538382"/>
                </a:lnTo>
                <a:lnTo>
                  <a:pt x="1679828" y="551688"/>
                </a:lnTo>
                <a:lnTo>
                  <a:pt x="1726084" y="559313"/>
                </a:lnTo>
                <a:lnTo>
                  <a:pt x="1743710" y="559815"/>
                </a:lnTo>
                <a:lnTo>
                  <a:pt x="1755306" y="559458"/>
                </a:lnTo>
                <a:lnTo>
                  <a:pt x="1795454" y="550955"/>
                </a:lnTo>
                <a:lnTo>
                  <a:pt x="1829990" y="526367"/>
                </a:lnTo>
                <a:lnTo>
                  <a:pt x="1844988" y="487170"/>
                </a:lnTo>
                <a:lnTo>
                  <a:pt x="1845437" y="477900"/>
                </a:lnTo>
                <a:lnTo>
                  <a:pt x="1844678" y="467403"/>
                </a:lnTo>
                <a:lnTo>
                  <a:pt x="1827067" y="432841"/>
                </a:lnTo>
                <a:lnTo>
                  <a:pt x="1792581" y="406749"/>
                </a:lnTo>
                <a:lnTo>
                  <a:pt x="1746791" y="384464"/>
                </a:lnTo>
                <a:lnTo>
                  <a:pt x="1734327" y="378872"/>
                </a:lnTo>
                <a:lnTo>
                  <a:pt x="1696073" y="361092"/>
                </a:lnTo>
                <a:lnTo>
                  <a:pt x="1658747" y="340233"/>
                </a:lnTo>
                <a:lnTo>
                  <a:pt x="1625242" y="314158"/>
                </a:lnTo>
                <a:lnTo>
                  <a:pt x="1598056" y="280987"/>
                </a:lnTo>
                <a:lnTo>
                  <a:pt x="1579084" y="239029"/>
                </a:lnTo>
                <a:lnTo>
                  <a:pt x="1572387" y="185165"/>
                </a:lnTo>
                <a:lnTo>
                  <a:pt x="1573458" y="162734"/>
                </a:lnTo>
                <a:lnTo>
                  <a:pt x="1582031" y="122158"/>
                </a:lnTo>
                <a:lnTo>
                  <a:pt x="1598842" y="87245"/>
                </a:lnTo>
                <a:lnTo>
                  <a:pt x="1635633" y="45847"/>
                </a:lnTo>
                <a:lnTo>
                  <a:pt x="1685139" y="17861"/>
                </a:lnTo>
                <a:lnTo>
                  <a:pt x="1724217" y="6429"/>
                </a:lnTo>
                <a:lnTo>
                  <a:pt x="1765988" y="714"/>
                </a:lnTo>
                <a:lnTo>
                  <a:pt x="178777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8087" y="193547"/>
            <a:ext cx="6746748" cy="61371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2" y="6325360"/>
            <a:ext cx="9144000" cy="75565"/>
          </a:xfrm>
          <a:custGeom>
            <a:avLst/>
            <a:gdLst/>
            <a:ahLst/>
            <a:cxnLst/>
            <a:rect l="l" t="t" r="r" b="b"/>
            <a:pathLst>
              <a:path w="9144000" h="75564">
                <a:moveTo>
                  <a:pt x="0" y="75438"/>
                </a:moveTo>
                <a:lnTo>
                  <a:pt x="9144000" y="75438"/>
                </a:lnTo>
                <a:lnTo>
                  <a:pt x="9144000" y="0"/>
                </a:lnTo>
                <a:lnTo>
                  <a:pt x="0" y="0"/>
                </a:lnTo>
                <a:lnTo>
                  <a:pt x="0" y="75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2" y="632536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4027" y="999743"/>
            <a:ext cx="3034284" cy="16047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524" y="1786509"/>
            <a:ext cx="1264925" cy="6286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5552" y="1978152"/>
            <a:ext cx="3816096" cy="183489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25792" y="3130168"/>
            <a:ext cx="813435" cy="417830"/>
          </a:xfrm>
          <a:custGeom>
            <a:avLst/>
            <a:gdLst/>
            <a:ahLst/>
            <a:cxnLst/>
            <a:rect l="l" t="t" r="r" b="b"/>
            <a:pathLst>
              <a:path w="813435" h="417829">
                <a:moveTo>
                  <a:pt x="103025" y="221995"/>
                </a:moveTo>
                <a:lnTo>
                  <a:pt x="71043" y="221995"/>
                </a:lnTo>
                <a:lnTo>
                  <a:pt x="141452" y="404367"/>
                </a:lnTo>
                <a:lnTo>
                  <a:pt x="141960" y="405002"/>
                </a:lnTo>
                <a:lnTo>
                  <a:pt x="143319" y="406018"/>
                </a:lnTo>
                <a:lnTo>
                  <a:pt x="144284" y="406145"/>
                </a:lnTo>
                <a:lnTo>
                  <a:pt x="146723" y="406145"/>
                </a:lnTo>
                <a:lnTo>
                  <a:pt x="148310" y="405891"/>
                </a:lnTo>
                <a:lnTo>
                  <a:pt x="150240" y="405383"/>
                </a:lnTo>
                <a:lnTo>
                  <a:pt x="152184" y="405002"/>
                </a:lnTo>
                <a:lnTo>
                  <a:pt x="154444" y="404240"/>
                </a:lnTo>
                <a:lnTo>
                  <a:pt x="157035" y="403225"/>
                </a:lnTo>
                <a:lnTo>
                  <a:pt x="159727" y="402208"/>
                </a:lnTo>
                <a:lnTo>
                  <a:pt x="169354" y="394461"/>
                </a:lnTo>
                <a:lnTo>
                  <a:pt x="169278" y="393572"/>
                </a:lnTo>
                <a:lnTo>
                  <a:pt x="103025" y="221995"/>
                </a:lnTo>
                <a:close/>
              </a:path>
              <a:path w="813435" h="417829">
                <a:moveTo>
                  <a:pt x="150342" y="164464"/>
                </a:moveTo>
                <a:lnTo>
                  <a:pt x="3048" y="221106"/>
                </a:lnTo>
                <a:lnTo>
                  <a:pt x="0" y="226567"/>
                </a:lnTo>
                <a:lnTo>
                  <a:pt x="139" y="227964"/>
                </a:lnTo>
                <a:lnTo>
                  <a:pt x="10439" y="245109"/>
                </a:lnTo>
                <a:lnTo>
                  <a:pt x="11303" y="245109"/>
                </a:lnTo>
                <a:lnTo>
                  <a:pt x="12166" y="244728"/>
                </a:lnTo>
                <a:lnTo>
                  <a:pt x="71043" y="221995"/>
                </a:lnTo>
                <a:lnTo>
                  <a:pt x="103025" y="221995"/>
                </a:lnTo>
                <a:lnTo>
                  <a:pt x="98856" y="211200"/>
                </a:lnTo>
                <a:lnTo>
                  <a:pt x="157734" y="188467"/>
                </a:lnTo>
                <a:lnTo>
                  <a:pt x="158597" y="188213"/>
                </a:lnTo>
                <a:lnTo>
                  <a:pt x="159296" y="187705"/>
                </a:lnTo>
                <a:lnTo>
                  <a:pt x="159829" y="186943"/>
                </a:lnTo>
                <a:lnTo>
                  <a:pt x="160362" y="186308"/>
                </a:lnTo>
                <a:lnTo>
                  <a:pt x="160693" y="185292"/>
                </a:lnTo>
                <a:lnTo>
                  <a:pt x="160959" y="183133"/>
                </a:lnTo>
                <a:lnTo>
                  <a:pt x="160832" y="181736"/>
                </a:lnTo>
                <a:lnTo>
                  <a:pt x="151206" y="164591"/>
                </a:lnTo>
                <a:lnTo>
                  <a:pt x="150342" y="164464"/>
                </a:lnTo>
                <a:close/>
              </a:path>
              <a:path w="813435" h="417829">
                <a:moveTo>
                  <a:pt x="195072" y="211581"/>
                </a:moveTo>
                <a:lnTo>
                  <a:pt x="192582" y="211581"/>
                </a:lnTo>
                <a:lnTo>
                  <a:pt x="191020" y="211835"/>
                </a:lnTo>
                <a:lnTo>
                  <a:pt x="169595" y="223900"/>
                </a:lnTo>
                <a:lnTo>
                  <a:pt x="170599" y="226440"/>
                </a:lnTo>
                <a:lnTo>
                  <a:pt x="171716" y="228091"/>
                </a:lnTo>
                <a:lnTo>
                  <a:pt x="173456" y="229996"/>
                </a:lnTo>
                <a:lnTo>
                  <a:pt x="279095" y="349122"/>
                </a:lnTo>
                <a:lnTo>
                  <a:pt x="285622" y="352551"/>
                </a:lnTo>
                <a:lnTo>
                  <a:pt x="285168" y="404748"/>
                </a:lnTo>
                <a:lnTo>
                  <a:pt x="289509" y="417321"/>
                </a:lnTo>
                <a:lnTo>
                  <a:pt x="291007" y="417321"/>
                </a:lnTo>
                <a:lnTo>
                  <a:pt x="294665" y="416559"/>
                </a:lnTo>
                <a:lnTo>
                  <a:pt x="296976" y="415797"/>
                </a:lnTo>
                <a:lnTo>
                  <a:pt x="299783" y="414654"/>
                </a:lnTo>
                <a:lnTo>
                  <a:pt x="305181" y="412622"/>
                </a:lnTo>
                <a:lnTo>
                  <a:pt x="309016" y="410590"/>
                </a:lnTo>
                <a:lnTo>
                  <a:pt x="311302" y="408685"/>
                </a:lnTo>
                <a:lnTo>
                  <a:pt x="313588" y="406653"/>
                </a:lnTo>
                <a:lnTo>
                  <a:pt x="314731" y="404748"/>
                </a:lnTo>
                <a:lnTo>
                  <a:pt x="314706" y="402843"/>
                </a:lnTo>
                <a:lnTo>
                  <a:pt x="313435" y="341756"/>
                </a:lnTo>
                <a:lnTo>
                  <a:pt x="312864" y="315975"/>
                </a:lnTo>
                <a:lnTo>
                  <a:pt x="286384" y="315975"/>
                </a:lnTo>
                <a:lnTo>
                  <a:pt x="198628" y="213994"/>
                </a:lnTo>
                <a:lnTo>
                  <a:pt x="197688" y="213105"/>
                </a:lnTo>
                <a:lnTo>
                  <a:pt x="196100" y="211835"/>
                </a:lnTo>
                <a:lnTo>
                  <a:pt x="195072" y="211581"/>
                </a:lnTo>
                <a:close/>
              </a:path>
              <a:path w="813435" h="417829">
                <a:moveTo>
                  <a:pt x="305104" y="168655"/>
                </a:moveTo>
                <a:lnTo>
                  <a:pt x="303479" y="168655"/>
                </a:lnTo>
                <a:lnTo>
                  <a:pt x="299389" y="169671"/>
                </a:lnTo>
                <a:lnTo>
                  <a:pt x="286067" y="175132"/>
                </a:lnTo>
                <a:lnTo>
                  <a:pt x="284340" y="176021"/>
                </a:lnTo>
                <a:lnTo>
                  <a:pt x="283133" y="177037"/>
                </a:lnTo>
                <a:lnTo>
                  <a:pt x="282435" y="177926"/>
                </a:lnTo>
                <a:lnTo>
                  <a:pt x="281749" y="178942"/>
                </a:lnTo>
                <a:lnTo>
                  <a:pt x="281482" y="180593"/>
                </a:lnTo>
                <a:lnTo>
                  <a:pt x="281622" y="182879"/>
                </a:lnTo>
                <a:lnTo>
                  <a:pt x="286867" y="315721"/>
                </a:lnTo>
                <a:lnTo>
                  <a:pt x="286384" y="315975"/>
                </a:lnTo>
                <a:lnTo>
                  <a:pt x="312864" y="315975"/>
                </a:lnTo>
                <a:lnTo>
                  <a:pt x="309803" y="177926"/>
                </a:lnTo>
                <a:lnTo>
                  <a:pt x="307517" y="169417"/>
                </a:lnTo>
                <a:lnTo>
                  <a:pt x="305104" y="168655"/>
                </a:lnTo>
                <a:close/>
              </a:path>
              <a:path w="813435" h="417829">
                <a:moveTo>
                  <a:pt x="356844" y="148081"/>
                </a:moveTo>
                <a:lnTo>
                  <a:pt x="355523" y="148335"/>
                </a:lnTo>
                <a:lnTo>
                  <a:pt x="352488" y="149097"/>
                </a:lnTo>
                <a:lnTo>
                  <a:pt x="350596" y="149732"/>
                </a:lnTo>
                <a:lnTo>
                  <a:pt x="348322" y="150621"/>
                </a:lnTo>
                <a:lnTo>
                  <a:pt x="346176" y="151383"/>
                </a:lnTo>
                <a:lnTo>
                  <a:pt x="344373" y="152145"/>
                </a:lnTo>
                <a:lnTo>
                  <a:pt x="341477" y="153669"/>
                </a:lnTo>
                <a:lnTo>
                  <a:pt x="340347" y="154431"/>
                </a:lnTo>
                <a:lnTo>
                  <a:pt x="339547" y="155320"/>
                </a:lnTo>
                <a:lnTo>
                  <a:pt x="338747" y="156082"/>
                </a:lnTo>
                <a:lnTo>
                  <a:pt x="338289" y="156844"/>
                </a:lnTo>
                <a:lnTo>
                  <a:pt x="338179" y="158750"/>
                </a:lnTo>
                <a:lnTo>
                  <a:pt x="338239" y="159130"/>
                </a:lnTo>
                <a:lnTo>
                  <a:pt x="417474" y="364235"/>
                </a:lnTo>
                <a:lnTo>
                  <a:pt x="417956" y="364997"/>
                </a:lnTo>
                <a:lnTo>
                  <a:pt x="419201" y="366013"/>
                </a:lnTo>
                <a:lnTo>
                  <a:pt x="420116" y="366267"/>
                </a:lnTo>
                <a:lnTo>
                  <a:pt x="422490" y="366267"/>
                </a:lnTo>
                <a:lnTo>
                  <a:pt x="424002" y="366140"/>
                </a:lnTo>
                <a:lnTo>
                  <a:pt x="429806" y="364489"/>
                </a:lnTo>
                <a:lnTo>
                  <a:pt x="432396" y="363473"/>
                </a:lnTo>
                <a:lnTo>
                  <a:pt x="435102" y="362457"/>
                </a:lnTo>
                <a:lnTo>
                  <a:pt x="437260" y="361441"/>
                </a:lnTo>
                <a:lnTo>
                  <a:pt x="440550" y="359663"/>
                </a:lnTo>
                <a:lnTo>
                  <a:pt x="441769" y="358901"/>
                </a:lnTo>
                <a:lnTo>
                  <a:pt x="442569" y="358013"/>
                </a:lnTo>
                <a:lnTo>
                  <a:pt x="443382" y="357250"/>
                </a:lnTo>
                <a:lnTo>
                  <a:pt x="443877" y="356488"/>
                </a:lnTo>
                <a:lnTo>
                  <a:pt x="444055" y="355600"/>
                </a:lnTo>
                <a:lnTo>
                  <a:pt x="444157" y="353948"/>
                </a:lnTo>
                <a:lnTo>
                  <a:pt x="415721" y="280288"/>
                </a:lnTo>
                <a:lnTo>
                  <a:pt x="479017" y="280288"/>
                </a:lnTo>
                <a:lnTo>
                  <a:pt x="482226" y="278447"/>
                </a:lnTo>
                <a:lnTo>
                  <a:pt x="488073" y="274117"/>
                </a:lnTo>
                <a:lnTo>
                  <a:pt x="493217" y="269239"/>
                </a:lnTo>
                <a:lnTo>
                  <a:pt x="495534" y="266445"/>
                </a:lnTo>
                <a:lnTo>
                  <a:pt x="442099" y="266445"/>
                </a:lnTo>
                <a:lnTo>
                  <a:pt x="433654" y="264286"/>
                </a:lnTo>
                <a:lnTo>
                  <a:pt x="382358" y="193928"/>
                </a:lnTo>
                <a:lnTo>
                  <a:pt x="384556" y="187070"/>
                </a:lnTo>
                <a:lnTo>
                  <a:pt x="386841" y="180975"/>
                </a:lnTo>
                <a:lnTo>
                  <a:pt x="391655" y="170814"/>
                </a:lnTo>
                <a:lnTo>
                  <a:pt x="391802" y="170560"/>
                </a:lnTo>
                <a:lnTo>
                  <a:pt x="369633" y="170560"/>
                </a:lnTo>
                <a:lnTo>
                  <a:pt x="362077" y="151002"/>
                </a:lnTo>
                <a:lnTo>
                  <a:pt x="361696" y="150113"/>
                </a:lnTo>
                <a:lnTo>
                  <a:pt x="361213" y="149351"/>
                </a:lnTo>
                <a:lnTo>
                  <a:pt x="360603" y="148970"/>
                </a:lnTo>
                <a:lnTo>
                  <a:pt x="359994" y="148462"/>
                </a:lnTo>
                <a:lnTo>
                  <a:pt x="359117" y="148208"/>
                </a:lnTo>
                <a:lnTo>
                  <a:pt x="357987" y="148208"/>
                </a:lnTo>
                <a:lnTo>
                  <a:pt x="356844" y="148081"/>
                </a:lnTo>
                <a:close/>
              </a:path>
              <a:path w="813435" h="417829">
                <a:moveTo>
                  <a:pt x="479017" y="280288"/>
                </a:moveTo>
                <a:lnTo>
                  <a:pt x="415721" y="280288"/>
                </a:lnTo>
                <a:lnTo>
                  <a:pt x="421055" y="282575"/>
                </a:lnTo>
                <a:lnTo>
                  <a:pt x="425996" y="284479"/>
                </a:lnTo>
                <a:lnTo>
                  <a:pt x="430530" y="285876"/>
                </a:lnTo>
                <a:lnTo>
                  <a:pt x="435063" y="287400"/>
                </a:lnTo>
                <a:lnTo>
                  <a:pt x="439432" y="288416"/>
                </a:lnTo>
                <a:lnTo>
                  <a:pt x="443649" y="288925"/>
                </a:lnTo>
                <a:lnTo>
                  <a:pt x="447852" y="289305"/>
                </a:lnTo>
                <a:lnTo>
                  <a:pt x="451967" y="289305"/>
                </a:lnTo>
                <a:lnTo>
                  <a:pt x="475677" y="282205"/>
                </a:lnTo>
                <a:lnTo>
                  <a:pt x="479017" y="280288"/>
                </a:lnTo>
                <a:close/>
              </a:path>
              <a:path w="813435" h="417829">
                <a:moveTo>
                  <a:pt x="481509" y="145414"/>
                </a:moveTo>
                <a:lnTo>
                  <a:pt x="428193" y="145414"/>
                </a:lnTo>
                <a:lnTo>
                  <a:pt x="440016" y="148208"/>
                </a:lnTo>
                <a:lnTo>
                  <a:pt x="445401" y="151129"/>
                </a:lnTo>
                <a:lnTo>
                  <a:pt x="470433" y="185165"/>
                </a:lnTo>
                <a:lnTo>
                  <a:pt x="473303" y="192658"/>
                </a:lnTo>
                <a:lnTo>
                  <a:pt x="475932" y="199389"/>
                </a:lnTo>
                <a:lnTo>
                  <a:pt x="477824" y="206501"/>
                </a:lnTo>
                <a:lnTo>
                  <a:pt x="478993" y="213740"/>
                </a:lnTo>
                <a:lnTo>
                  <a:pt x="480174" y="220852"/>
                </a:lnTo>
                <a:lnTo>
                  <a:pt x="463956" y="260730"/>
                </a:lnTo>
                <a:lnTo>
                  <a:pt x="442099" y="266445"/>
                </a:lnTo>
                <a:lnTo>
                  <a:pt x="495534" y="266445"/>
                </a:lnTo>
                <a:lnTo>
                  <a:pt x="509223" y="230758"/>
                </a:lnTo>
                <a:lnTo>
                  <a:pt x="509410" y="222948"/>
                </a:lnTo>
                <a:lnTo>
                  <a:pt x="508888" y="214756"/>
                </a:lnTo>
                <a:lnTo>
                  <a:pt x="496556" y="171152"/>
                </a:lnTo>
                <a:lnTo>
                  <a:pt x="484856" y="149986"/>
                </a:lnTo>
                <a:lnTo>
                  <a:pt x="481509" y="145414"/>
                </a:lnTo>
                <a:close/>
              </a:path>
              <a:path w="813435" h="417829">
                <a:moveTo>
                  <a:pt x="433489" y="119056"/>
                </a:moveTo>
                <a:lnTo>
                  <a:pt x="393915" y="133603"/>
                </a:lnTo>
                <a:lnTo>
                  <a:pt x="377850" y="153923"/>
                </a:lnTo>
                <a:lnTo>
                  <a:pt x="375043" y="158750"/>
                </a:lnTo>
                <a:lnTo>
                  <a:pt x="372300" y="164337"/>
                </a:lnTo>
                <a:lnTo>
                  <a:pt x="369633" y="170560"/>
                </a:lnTo>
                <a:lnTo>
                  <a:pt x="391802" y="170560"/>
                </a:lnTo>
                <a:lnTo>
                  <a:pt x="394157" y="166496"/>
                </a:lnTo>
                <a:lnTo>
                  <a:pt x="396786" y="163067"/>
                </a:lnTo>
                <a:lnTo>
                  <a:pt x="414820" y="148716"/>
                </a:lnTo>
                <a:lnTo>
                  <a:pt x="421754" y="146050"/>
                </a:lnTo>
                <a:lnTo>
                  <a:pt x="428193" y="145414"/>
                </a:lnTo>
                <a:lnTo>
                  <a:pt x="481509" y="145414"/>
                </a:lnTo>
                <a:lnTo>
                  <a:pt x="480449" y="143966"/>
                </a:lnTo>
                <a:lnTo>
                  <a:pt x="447020" y="120767"/>
                </a:lnTo>
                <a:lnTo>
                  <a:pt x="440397" y="119506"/>
                </a:lnTo>
                <a:lnTo>
                  <a:pt x="433489" y="119056"/>
                </a:lnTo>
                <a:close/>
              </a:path>
              <a:path w="813435" h="417829">
                <a:moveTo>
                  <a:pt x="600722" y="57150"/>
                </a:moveTo>
                <a:lnTo>
                  <a:pt x="593483" y="57150"/>
                </a:lnTo>
                <a:lnTo>
                  <a:pt x="585863" y="58420"/>
                </a:lnTo>
                <a:lnTo>
                  <a:pt x="577862" y="60960"/>
                </a:lnTo>
                <a:lnTo>
                  <a:pt x="569480" y="63500"/>
                </a:lnTo>
                <a:lnTo>
                  <a:pt x="537583" y="85089"/>
                </a:lnTo>
                <a:lnTo>
                  <a:pt x="522460" y="127000"/>
                </a:lnTo>
                <a:lnTo>
                  <a:pt x="522541" y="135889"/>
                </a:lnTo>
                <a:lnTo>
                  <a:pt x="534706" y="180339"/>
                </a:lnTo>
                <a:lnTo>
                  <a:pt x="559860" y="214629"/>
                </a:lnTo>
                <a:lnTo>
                  <a:pt x="593152" y="228600"/>
                </a:lnTo>
                <a:lnTo>
                  <a:pt x="608602" y="228600"/>
                </a:lnTo>
                <a:lnTo>
                  <a:pt x="616804" y="227329"/>
                </a:lnTo>
                <a:lnTo>
                  <a:pt x="625315" y="224789"/>
                </a:lnTo>
                <a:lnTo>
                  <a:pt x="634123" y="222250"/>
                </a:lnTo>
                <a:lnTo>
                  <a:pt x="640981" y="219710"/>
                </a:lnTo>
                <a:lnTo>
                  <a:pt x="647331" y="215900"/>
                </a:lnTo>
                <a:lnTo>
                  <a:pt x="653046" y="213360"/>
                </a:lnTo>
                <a:lnTo>
                  <a:pt x="658761" y="209550"/>
                </a:lnTo>
                <a:lnTo>
                  <a:pt x="663587" y="205739"/>
                </a:lnTo>
                <a:lnTo>
                  <a:pt x="665683" y="204470"/>
                </a:lnTo>
                <a:lnTo>
                  <a:pt x="597547" y="204470"/>
                </a:lnTo>
                <a:lnTo>
                  <a:pt x="591197" y="201929"/>
                </a:lnTo>
                <a:lnTo>
                  <a:pt x="580021" y="195579"/>
                </a:lnTo>
                <a:lnTo>
                  <a:pt x="575195" y="191770"/>
                </a:lnTo>
                <a:lnTo>
                  <a:pt x="571004" y="185420"/>
                </a:lnTo>
                <a:lnTo>
                  <a:pt x="566940" y="180339"/>
                </a:lnTo>
                <a:lnTo>
                  <a:pt x="563257" y="172720"/>
                </a:lnTo>
                <a:lnTo>
                  <a:pt x="560209" y="165100"/>
                </a:lnTo>
                <a:lnTo>
                  <a:pt x="613111" y="144779"/>
                </a:lnTo>
                <a:lnTo>
                  <a:pt x="552589" y="144779"/>
                </a:lnTo>
                <a:lnTo>
                  <a:pt x="550557" y="139700"/>
                </a:lnTo>
                <a:lnTo>
                  <a:pt x="549414" y="133350"/>
                </a:lnTo>
                <a:lnTo>
                  <a:pt x="548906" y="120650"/>
                </a:lnTo>
                <a:lnTo>
                  <a:pt x="549668" y="115570"/>
                </a:lnTo>
                <a:lnTo>
                  <a:pt x="576084" y="85089"/>
                </a:lnTo>
                <a:lnTo>
                  <a:pt x="585490" y="81279"/>
                </a:lnTo>
                <a:lnTo>
                  <a:pt x="645185" y="81279"/>
                </a:lnTo>
                <a:lnTo>
                  <a:pt x="641680" y="76200"/>
                </a:lnTo>
                <a:lnTo>
                  <a:pt x="607675" y="58420"/>
                </a:lnTo>
                <a:lnTo>
                  <a:pt x="600722" y="57150"/>
                </a:lnTo>
                <a:close/>
              </a:path>
              <a:path w="813435" h="417829">
                <a:moveTo>
                  <a:pt x="675779" y="170179"/>
                </a:moveTo>
                <a:lnTo>
                  <a:pt x="670826" y="170179"/>
                </a:lnTo>
                <a:lnTo>
                  <a:pt x="669048" y="171450"/>
                </a:lnTo>
                <a:lnTo>
                  <a:pt x="662063" y="177800"/>
                </a:lnTo>
                <a:lnTo>
                  <a:pt x="658634" y="181610"/>
                </a:lnTo>
                <a:lnTo>
                  <a:pt x="655332" y="184150"/>
                </a:lnTo>
                <a:lnTo>
                  <a:pt x="651141" y="186689"/>
                </a:lnTo>
                <a:lnTo>
                  <a:pt x="646061" y="190500"/>
                </a:lnTo>
                <a:lnTo>
                  <a:pt x="641108" y="194310"/>
                </a:lnTo>
                <a:lnTo>
                  <a:pt x="635139" y="196850"/>
                </a:lnTo>
                <a:lnTo>
                  <a:pt x="619518" y="203200"/>
                </a:lnTo>
                <a:lnTo>
                  <a:pt x="611517" y="204470"/>
                </a:lnTo>
                <a:lnTo>
                  <a:pt x="665683" y="204470"/>
                </a:lnTo>
                <a:lnTo>
                  <a:pt x="667778" y="203200"/>
                </a:lnTo>
                <a:lnTo>
                  <a:pt x="671842" y="200660"/>
                </a:lnTo>
                <a:lnTo>
                  <a:pt x="675144" y="196850"/>
                </a:lnTo>
                <a:lnTo>
                  <a:pt x="677557" y="194310"/>
                </a:lnTo>
                <a:lnTo>
                  <a:pt x="679970" y="193039"/>
                </a:lnTo>
                <a:lnTo>
                  <a:pt x="681367" y="190500"/>
                </a:lnTo>
                <a:lnTo>
                  <a:pt x="681621" y="190500"/>
                </a:lnTo>
                <a:lnTo>
                  <a:pt x="682002" y="189229"/>
                </a:lnTo>
                <a:lnTo>
                  <a:pt x="682510" y="186689"/>
                </a:lnTo>
                <a:lnTo>
                  <a:pt x="682510" y="185420"/>
                </a:lnTo>
                <a:lnTo>
                  <a:pt x="681748" y="181610"/>
                </a:lnTo>
                <a:lnTo>
                  <a:pt x="681494" y="181610"/>
                </a:lnTo>
                <a:lnTo>
                  <a:pt x="680986" y="180339"/>
                </a:lnTo>
                <a:lnTo>
                  <a:pt x="679716" y="176529"/>
                </a:lnTo>
                <a:lnTo>
                  <a:pt x="678319" y="173989"/>
                </a:lnTo>
                <a:lnTo>
                  <a:pt x="677049" y="171450"/>
                </a:lnTo>
                <a:lnTo>
                  <a:pt x="675779" y="170179"/>
                </a:lnTo>
                <a:close/>
              </a:path>
              <a:path w="813435" h="417829">
                <a:moveTo>
                  <a:pt x="741184" y="175260"/>
                </a:moveTo>
                <a:lnTo>
                  <a:pt x="733310" y="175260"/>
                </a:lnTo>
                <a:lnTo>
                  <a:pt x="736993" y="176529"/>
                </a:lnTo>
                <a:lnTo>
                  <a:pt x="741184" y="175260"/>
                </a:lnTo>
                <a:close/>
              </a:path>
              <a:path w="813435" h="417829">
                <a:moveTo>
                  <a:pt x="754519" y="0"/>
                </a:moveTo>
                <a:lnTo>
                  <a:pt x="739152" y="0"/>
                </a:lnTo>
                <a:lnTo>
                  <a:pt x="735342" y="1270"/>
                </a:lnTo>
                <a:lnTo>
                  <a:pt x="726960" y="2539"/>
                </a:lnTo>
                <a:lnTo>
                  <a:pt x="691527" y="22860"/>
                </a:lnTo>
                <a:lnTo>
                  <a:pt x="684415" y="34289"/>
                </a:lnTo>
                <a:lnTo>
                  <a:pt x="681494" y="39370"/>
                </a:lnTo>
                <a:lnTo>
                  <a:pt x="679970" y="45720"/>
                </a:lnTo>
                <a:lnTo>
                  <a:pt x="679716" y="50800"/>
                </a:lnTo>
                <a:lnTo>
                  <a:pt x="679589" y="57150"/>
                </a:lnTo>
                <a:lnTo>
                  <a:pt x="680605" y="63500"/>
                </a:lnTo>
                <a:lnTo>
                  <a:pt x="682764" y="68579"/>
                </a:lnTo>
                <a:lnTo>
                  <a:pt x="685304" y="74929"/>
                </a:lnTo>
                <a:lnTo>
                  <a:pt x="705243" y="92710"/>
                </a:lnTo>
                <a:lnTo>
                  <a:pt x="710069" y="95250"/>
                </a:lnTo>
                <a:lnTo>
                  <a:pt x="715022" y="96520"/>
                </a:lnTo>
                <a:lnTo>
                  <a:pt x="725563" y="97789"/>
                </a:lnTo>
                <a:lnTo>
                  <a:pt x="756424" y="97789"/>
                </a:lnTo>
                <a:lnTo>
                  <a:pt x="761123" y="99060"/>
                </a:lnTo>
                <a:lnTo>
                  <a:pt x="765314" y="99060"/>
                </a:lnTo>
                <a:lnTo>
                  <a:pt x="769632" y="100329"/>
                </a:lnTo>
                <a:lnTo>
                  <a:pt x="773442" y="101600"/>
                </a:lnTo>
                <a:lnTo>
                  <a:pt x="776617" y="104139"/>
                </a:lnTo>
                <a:lnTo>
                  <a:pt x="779792" y="105410"/>
                </a:lnTo>
                <a:lnTo>
                  <a:pt x="782078" y="109220"/>
                </a:lnTo>
                <a:lnTo>
                  <a:pt x="783729" y="113029"/>
                </a:lnTo>
                <a:lnTo>
                  <a:pt x="785253" y="116839"/>
                </a:lnTo>
                <a:lnTo>
                  <a:pt x="785888" y="120650"/>
                </a:lnTo>
                <a:lnTo>
                  <a:pt x="785253" y="127000"/>
                </a:lnTo>
                <a:lnTo>
                  <a:pt x="784110" y="130810"/>
                </a:lnTo>
                <a:lnTo>
                  <a:pt x="782078" y="133350"/>
                </a:lnTo>
                <a:lnTo>
                  <a:pt x="780173" y="137160"/>
                </a:lnTo>
                <a:lnTo>
                  <a:pt x="777506" y="139700"/>
                </a:lnTo>
                <a:lnTo>
                  <a:pt x="770902" y="143510"/>
                </a:lnTo>
                <a:lnTo>
                  <a:pt x="766965" y="146050"/>
                </a:lnTo>
                <a:lnTo>
                  <a:pt x="762520" y="147320"/>
                </a:lnTo>
                <a:lnTo>
                  <a:pt x="756424" y="149860"/>
                </a:lnTo>
                <a:lnTo>
                  <a:pt x="750836" y="151129"/>
                </a:lnTo>
                <a:lnTo>
                  <a:pt x="745629" y="152400"/>
                </a:lnTo>
                <a:lnTo>
                  <a:pt x="712736" y="152400"/>
                </a:lnTo>
                <a:lnTo>
                  <a:pt x="712736" y="154939"/>
                </a:lnTo>
                <a:lnTo>
                  <a:pt x="712863" y="156210"/>
                </a:lnTo>
                <a:lnTo>
                  <a:pt x="713244" y="157479"/>
                </a:lnTo>
                <a:lnTo>
                  <a:pt x="714133" y="161289"/>
                </a:lnTo>
                <a:lnTo>
                  <a:pt x="716165" y="166370"/>
                </a:lnTo>
                <a:lnTo>
                  <a:pt x="717562" y="168910"/>
                </a:lnTo>
                <a:lnTo>
                  <a:pt x="718832" y="170179"/>
                </a:lnTo>
                <a:lnTo>
                  <a:pt x="720102" y="172720"/>
                </a:lnTo>
                <a:lnTo>
                  <a:pt x="721499" y="173989"/>
                </a:lnTo>
                <a:lnTo>
                  <a:pt x="723150" y="173989"/>
                </a:lnTo>
                <a:lnTo>
                  <a:pt x="724674" y="175260"/>
                </a:lnTo>
                <a:lnTo>
                  <a:pt x="749947" y="175260"/>
                </a:lnTo>
                <a:lnTo>
                  <a:pt x="765060" y="171450"/>
                </a:lnTo>
                <a:lnTo>
                  <a:pt x="770267" y="168910"/>
                </a:lnTo>
                <a:lnTo>
                  <a:pt x="778649" y="166370"/>
                </a:lnTo>
                <a:lnTo>
                  <a:pt x="786015" y="162560"/>
                </a:lnTo>
                <a:lnTo>
                  <a:pt x="792111" y="157479"/>
                </a:lnTo>
                <a:lnTo>
                  <a:pt x="798334" y="152400"/>
                </a:lnTo>
                <a:lnTo>
                  <a:pt x="803287" y="147320"/>
                </a:lnTo>
                <a:lnTo>
                  <a:pt x="806843" y="140970"/>
                </a:lnTo>
                <a:lnTo>
                  <a:pt x="810272" y="135889"/>
                </a:lnTo>
                <a:lnTo>
                  <a:pt x="812304" y="129539"/>
                </a:lnTo>
                <a:lnTo>
                  <a:pt x="813320" y="115570"/>
                </a:lnTo>
                <a:lnTo>
                  <a:pt x="812177" y="107950"/>
                </a:lnTo>
                <a:lnTo>
                  <a:pt x="806843" y="93979"/>
                </a:lnTo>
                <a:lnTo>
                  <a:pt x="803668" y="88900"/>
                </a:lnTo>
                <a:lnTo>
                  <a:pt x="796048" y="82550"/>
                </a:lnTo>
                <a:lnTo>
                  <a:pt x="791730" y="78739"/>
                </a:lnTo>
                <a:lnTo>
                  <a:pt x="782332" y="74929"/>
                </a:lnTo>
                <a:lnTo>
                  <a:pt x="777379" y="73660"/>
                </a:lnTo>
                <a:lnTo>
                  <a:pt x="766584" y="73660"/>
                </a:lnTo>
                <a:lnTo>
                  <a:pt x="761250" y="72389"/>
                </a:lnTo>
                <a:lnTo>
                  <a:pt x="730643" y="72389"/>
                </a:lnTo>
                <a:lnTo>
                  <a:pt x="726452" y="71120"/>
                </a:lnTo>
                <a:lnTo>
                  <a:pt x="722134" y="71120"/>
                </a:lnTo>
                <a:lnTo>
                  <a:pt x="718324" y="68579"/>
                </a:lnTo>
                <a:lnTo>
                  <a:pt x="715022" y="67310"/>
                </a:lnTo>
                <a:lnTo>
                  <a:pt x="711847" y="64770"/>
                </a:lnTo>
                <a:lnTo>
                  <a:pt x="709434" y="62229"/>
                </a:lnTo>
                <a:lnTo>
                  <a:pt x="707783" y="57150"/>
                </a:lnTo>
                <a:lnTo>
                  <a:pt x="706640" y="54610"/>
                </a:lnTo>
                <a:lnTo>
                  <a:pt x="706005" y="52070"/>
                </a:lnTo>
                <a:lnTo>
                  <a:pt x="706259" y="48260"/>
                </a:lnTo>
                <a:lnTo>
                  <a:pt x="706386" y="45720"/>
                </a:lnTo>
                <a:lnTo>
                  <a:pt x="718451" y="30479"/>
                </a:lnTo>
                <a:lnTo>
                  <a:pt x="722261" y="27939"/>
                </a:lnTo>
                <a:lnTo>
                  <a:pt x="726833" y="26670"/>
                </a:lnTo>
                <a:lnTo>
                  <a:pt x="731913" y="24129"/>
                </a:lnTo>
                <a:lnTo>
                  <a:pt x="736612" y="22860"/>
                </a:lnTo>
                <a:lnTo>
                  <a:pt x="767346" y="22860"/>
                </a:lnTo>
                <a:lnTo>
                  <a:pt x="768108" y="21589"/>
                </a:lnTo>
                <a:lnTo>
                  <a:pt x="768362" y="21589"/>
                </a:lnTo>
                <a:lnTo>
                  <a:pt x="768362" y="17779"/>
                </a:lnTo>
                <a:lnTo>
                  <a:pt x="767600" y="15239"/>
                </a:lnTo>
                <a:lnTo>
                  <a:pt x="767092" y="13970"/>
                </a:lnTo>
                <a:lnTo>
                  <a:pt x="765695" y="10160"/>
                </a:lnTo>
                <a:lnTo>
                  <a:pt x="763790" y="6350"/>
                </a:lnTo>
                <a:lnTo>
                  <a:pt x="763282" y="5079"/>
                </a:lnTo>
                <a:lnTo>
                  <a:pt x="762774" y="5079"/>
                </a:lnTo>
                <a:lnTo>
                  <a:pt x="761758" y="3810"/>
                </a:lnTo>
                <a:lnTo>
                  <a:pt x="760488" y="2539"/>
                </a:lnTo>
                <a:lnTo>
                  <a:pt x="759472" y="1270"/>
                </a:lnTo>
                <a:lnTo>
                  <a:pt x="756551" y="1270"/>
                </a:lnTo>
                <a:lnTo>
                  <a:pt x="754519" y="0"/>
                </a:lnTo>
                <a:close/>
              </a:path>
              <a:path w="813435" h="417829">
                <a:moveTo>
                  <a:pt x="673620" y="168910"/>
                </a:moveTo>
                <a:lnTo>
                  <a:pt x="672858" y="168910"/>
                </a:lnTo>
                <a:lnTo>
                  <a:pt x="672096" y="170179"/>
                </a:lnTo>
                <a:lnTo>
                  <a:pt x="675144" y="170179"/>
                </a:lnTo>
                <a:lnTo>
                  <a:pt x="673620" y="168910"/>
                </a:lnTo>
                <a:close/>
              </a:path>
              <a:path w="813435" h="417829">
                <a:moveTo>
                  <a:pt x="721245" y="149860"/>
                </a:moveTo>
                <a:lnTo>
                  <a:pt x="714514" y="149860"/>
                </a:lnTo>
                <a:lnTo>
                  <a:pt x="713879" y="151129"/>
                </a:lnTo>
                <a:lnTo>
                  <a:pt x="712990" y="152400"/>
                </a:lnTo>
                <a:lnTo>
                  <a:pt x="731786" y="152400"/>
                </a:lnTo>
                <a:lnTo>
                  <a:pt x="727722" y="151129"/>
                </a:lnTo>
                <a:lnTo>
                  <a:pt x="724166" y="151129"/>
                </a:lnTo>
                <a:lnTo>
                  <a:pt x="721245" y="149860"/>
                </a:lnTo>
                <a:close/>
              </a:path>
              <a:path w="813435" h="417829">
                <a:moveTo>
                  <a:pt x="645185" y="81279"/>
                </a:moveTo>
                <a:lnTo>
                  <a:pt x="594277" y="81279"/>
                </a:lnTo>
                <a:lnTo>
                  <a:pt x="602445" y="82550"/>
                </a:lnTo>
                <a:lnTo>
                  <a:pt x="609993" y="85089"/>
                </a:lnTo>
                <a:lnTo>
                  <a:pt x="616804" y="90170"/>
                </a:lnTo>
                <a:lnTo>
                  <a:pt x="622757" y="96520"/>
                </a:lnTo>
                <a:lnTo>
                  <a:pt x="627853" y="105410"/>
                </a:lnTo>
                <a:lnTo>
                  <a:pt x="632091" y="114300"/>
                </a:lnTo>
                <a:lnTo>
                  <a:pt x="552589" y="144779"/>
                </a:lnTo>
                <a:lnTo>
                  <a:pt x="613111" y="144779"/>
                </a:lnTo>
                <a:lnTo>
                  <a:pt x="656094" y="128270"/>
                </a:lnTo>
                <a:lnTo>
                  <a:pt x="658761" y="127000"/>
                </a:lnTo>
                <a:lnTo>
                  <a:pt x="660793" y="124460"/>
                </a:lnTo>
                <a:lnTo>
                  <a:pt x="662190" y="121920"/>
                </a:lnTo>
                <a:lnTo>
                  <a:pt x="663714" y="119379"/>
                </a:lnTo>
                <a:lnTo>
                  <a:pt x="663587" y="116839"/>
                </a:lnTo>
                <a:lnTo>
                  <a:pt x="661936" y="111760"/>
                </a:lnTo>
                <a:lnTo>
                  <a:pt x="660031" y="107950"/>
                </a:lnTo>
                <a:lnTo>
                  <a:pt x="657152" y="100329"/>
                </a:lnTo>
                <a:lnTo>
                  <a:pt x="653856" y="93979"/>
                </a:lnTo>
                <a:lnTo>
                  <a:pt x="650155" y="87629"/>
                </a:lnTo>
                <a:lnTo>
                  <a:pt x="646061" y="82550"/>
                </a:lnTo>
                <a:lnTo>
                  <a:pt x="645185" y="81279"/>
                </a:lnTo>
                <a:close/>
              </a:path>
              <a:path w="813435" h="417829">
                <a:moveTo>
                  <a:pt x="767346" y="22860"/>
                </a:moveTo>
                <a:lnTo>
                  <a:pt x="758964" y="22860"/>
                </a:lnTo>
                <a:lnTo>
                  <a:pt x="761377" y="24129"/>
                </a:lnTo>
                <a:lnTo>
                  <a:pt x="766838" y="24129"/>
                </a:lnTo>
                <a:lnTo>
                  <a:pt x="767346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4027" y="3543300"/>
            <a:ext cx="2811780" cy="153314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7027" y="4167632"/>
            <a:ext cx="1344256" cy="7213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4027" y="4745736"/>
            <a:ext cx="2791968" cy="153314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8281" y="5370194"/>
            <a:ext cx="1343698" cy="7211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999743"/>
            <a:ext cx="3258312" cy="188823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7524" y="1786509"/>
            <a:ext cx="1264925" cy="62865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1978152"/>
            <a:ext cx="4041648" cy="212902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725906" y="3130168"/>
            <a:ext cx="813435" cy="417830"/>
          </a:xfrm>
          <a:custGeom>
            <a:avLst/>
            <a:gdLst/>
            <a:ahLst/>
            <a:cxnLst/>
            <a:rect l="l" t="t" r="r" b="b"/>
            <a:pathLst>
              <a:path w="813435" h="417829">
                <a:moveTo>
                  <a:pt x="102910" y="221995"/>
                </a:moveTo>
                <a:lnTo>
                  <a:pt x="70929" y="221995"/>
                </a:lnTo>
                <a:lnTo>
                  <a:pt x="141338" y="404367"/>
                </a:lnTo>
                <a:lnTo>
                  <a:pt x="141846" y="405002"/>
                </a:lnTo>
                <a:lnTo>
                  <a:pt x="143217" y="406018"/>
                </a:lnTo>
                <a:lnTo>
                  <a:pt x="144170" y="406145"/>
                </a:lnTo>
                <a:lnTo>
                  <a:pt x="146608" y="406145"/>
                </a:lnTo>
                <a:lnTo>
                  <a:pt x="148196" y="405891"/>
                </a:lnTo>
                <a:lnTo>
                  <a:pt x="150126" y="405383"/>
                </a:lnTo>
                <a:lnTo>
                  <a:pt x="152069" y="405002"/>
                </a:lnTo>
                <a:lnTo>
                  <a:pt x="154330" y="404240"/>
                </a:lnTo>
                <a:lnTo>
                  <a:pt x="156921" y="403225"/>
                </a:lnTo>
                <a:lnTo>
                  <a:pt x="159613" y="402208"/>
                </a:lnTo>
                <a:lnTo>
                  <a:pt x="169240" y="394461"/>
                </a:lnTo>
                <a:lnTo>
                  <a:pt x="169163" y="393572"/>
                </a:lnTo>
                <a:lnTo>
                  <a:pt x="102910" y="221995"/>
                </a:lnTo>
                <a:close/>
              </a:path>
              <a:path w="813435" h="417829">
                <a:moveTo>
                  <a:pt x="150228" y="164464"/>
                </a:moveTo>
                <a:lnTo>
                  <a:pt x="2933" y="221106"/>
                </a:lnTo>
                <a:lnTo>
                  <a:pt x="0" y="224281"/>
                </a:lnTo>
                <a:lnTo>
                  <a:pt x="25" y="227964"/>
                </a:lnTo>
                <a:lnTo>
                  <a:pt x="10325" y="245109"/>
                </a:lnTo>
                <a:lnTo>
                  <a:pt x="11188" y="245109"/>
                </a:lnTo>
                <a:lnTo>
                  <a:pt x="12052" y="244728"/>
                </a:lnTo>
                <a:lnTo>
                  <a:pt x="70929" y="221995"/>
                </a:lnTo>
                <a:lnTo>
                  <a:pt x="102910" y="221995"/>
                </a:lnTo>
                <a:lnTo>
                  <a:pt x="98742" y="211200"/>
                </a:lnTo>
                <a:lnTo>
                  <a:pt x="157619" y="188467"/>
                </a:lnTo>
                <a:lnTo>
                  <a:pt x="158483" y="188213"/>
                </a:lnTo>
                <a:lnTo>
                  <a:pt x="159181" y="187705"/>
                </a:lnTo>
                <a:lnTo>
                  <a:pt x="159715" y="186943"/>
                </a:lnTo>
                <a:lnTo>
                  <a:pt x="160248" y="186308"/>
                </a:lnTo>
                <a:lnTo>
                  <a:pt x="160578" y="185292"/>
                </a:lnTo>
                <a:lnTo>
                  <a:pt x="160845" y="183133"/>
                </a:lnTo>
                <a:lnTo>
                  <a:pt x="160731" y="181736"/>
                </a:lnTo>
                <a:lnTo>
                  <a:pt x="160362" y="180212"/>
                </a:lnTo>
                <a:lnTo>
                  <a:pt x="159994" y="178561"/>
                </a:lnTo>
                <a:lnTo>
                  <a:pt x="151091" y="164591"/>
                </a:lnTo>
                <a:lnTo>
                  <a:pt x="150228" y="164464"/>
                </a:lnTo>
                <a:close/>
              </a:path>
              <a:path w="813435" h="417829">
                <a:moveTo>
                  <a:pt x="194957" y="211581"/>
                </a:moveTo>
                <a:lnTo>
                  <a:pt x="192468" y="211581"/>
                </a:lnTo>
                <a:lnTo>
                  <a:pt x="190906" y="211835"/>
                </a:lnTo>
                <a:lnTo>
                  <a:pt x="169481" y="223900"/>
                </a:lnTo>
                <a:lnTo>
                  <a:pt x="170484" y="226440"/>
                </a:lnTo>
                <a:lnTo>
                  <a:pt x="171602" y="228091"/>
                </a:lnTo>
                <a:lnTo>
                  <a:pt x="173342" y="229996"/>
                </a:lnTo>
                <a:lnTo>
                  <a:pt x="278980" y="349122"/>
                </a:lnTo>
                <a:lnTo>
                  <a:pt x="285508" y="352551"/>
                </a:lnTo>
                <a:lnTo>
                  <a:pt x="285053" y="404748"/>
                </a:lnTo>
                <a:lnTo>
                  <a:pt x="289394" y="417321"/>
                </a:lnTo>
                <a:lnTo>
                  <a:pt x="290893" y="417321"/>
                </a:lnTo>
                <a:lnTo>
                  <a:pt x="294551" y="416559"/>
                </a:lnTo>
                <a:lnTo>
                  <a:pt x="296862" y="415797"/>
                </a:lnTo>
                <a:lnTo>
                  <a:pt x="299669" y="414654"/>
                </a:lnTo>
                <a:lnTo>
                  <a:pt x="305066" y="412622"/>
                </a:lnTo>
                <a:lnTo>
                  <a:pt x="308902" y="410590"/>
                </a:lnTo>
                <a:lnTo>
                  <a:pt x="311188" y="408685"/>
                </a:lnTo>
                <a:lnTo>
                  <a:pt x="313474" y="406653"/>
                </a:lnTo>
                <a:lnTo>
                  <a:pt x="314617" y="404748"/>
                </a:lnTo>
                <a:lnTo>
                  <a:pt x="314591" y="402843"/>
                </a:lnTo>
                <a:lnTo>
                  <a:pt x="313321" y="341756"/>
                </a:lnTo>
                <a:lnTo>
                  <a:pt x="312750" y="315975"/>
                </a:lnTo>
                <a:lnTo>
                  <a:pt x="286270" y="315975"/>
                </a:lnTo>
                <a:lnTo>
                  <a:pt x="198513" y="213994"/>
                </a:lnTo>
                <a:lnTo>
                  <a:pt x="197573" y="213105"/>
                </a:lnTo>
                <a:lnTo>
                  <a:pt x="195986" y="211835"/>
                </a:lnTo>
                <a:lnTo>
                  <a:pt x="194957" y="211581"/>
                </a:lnTo>
                <a:close/>
              </a:path>
              <a:path w="813435" h="417829">
                <a:moveTo>
                  <a:pt x="304990" y="168655"/>
                </a:moveTo>
                <a:lnTo>
                  <a:pt x="303364" y="168655"/>
                </a:lnTo>
                <a:lnTo>
                  <a:pt x="299275" y="169671"/>
                </a:lnTo>
                <a:lnTo>
                  <a:pt x="285953" y="175132"/>
                </a:lnTo>
                <a:lnTo>
                  <a:pt x="284225" y="176021"/>
                </a:lnTo>
                <a:lnTo>
                  <a:pt x="283019" y="177037"/>
                </a:lnTo>
                <a:lnTo>
                  <a:pt x="282333" y="177926"/>
                </a:lnTo>
                <a:lnTo>
                  <a:pt x="281635" y="178942"/>
                </a:lnTo>
                <a:lnTo>
                  <a:pt x="281368" y="180593"/>
                </a:lnTo>
                <a:lnTo>
                  <a:pt x="281508" y="182879"/>
                </a:lnTo>
                <a:lnTo>
                  <a:pt x="286753" y="315721"/>
                </a:lnTo>
                <a:lnTo>
                  <a:pt x="286270" y="315975"/>
                </a:lnTo>
                <a:lnTo>
                  <a:pt x="312750" y="315975"/>
                </a:lnTo>
                <a:lnTo>
                  <a:pt x="309689" y="177926"/>
                </a:lnTo>
                <a:lnTo>
                  <a:pt x="307403" y="169417"/>
                </a:lnTo>
                <a:lnTo>
                  <a:pt x="304990" y="168655"/>
                </a:lnTo>
                <a:close/>
              </a:path>
              <a:path w="813435" h="417829">
                <a:moveTo>
                  <a:pt x="356730" y="148081"/>
                </a:moveTo>
                <a:lnTo>
                  <a:pt x="355409" y="148335"/>
                </a:lnTo>
                <a:lnTo>
                  <a:pt x="352374" y="149097"/>
                </a:lnTo>
                <a:lnTo>
                  <a:pt x="350481" y="149732"/>
                </a:lnTo>
                <a:lnTo>
                  <a:pt x="348221" y="150621"/>
                </a:lnTo>
                <a:lnTo>
                  <a:pt x="346062" y="151383"/>
                </a:lnTo>
                <a:lnTo>
                  <a:pt x="344258" y="152145"/>
                </a:lnTo>
                <a:lnTo>
                  <a:pt x="341363" y="153669"/>
                </a:lnTo>
                <a:lnTo>
                  <a:pt x="340232" y="154431"/>
                </a:lnTo>
                <a:lnTo>
                  <a:pt x="339432" y="155320"/>
                </a:lnTo>
                <a:lnTo>
                  <a:pt x="338632" y="156082"/>
                </a:lnTo>
                <a:lnTo>
                  <a:pt x="338175" y="156844"/>
                </a:lnTo>
                <a:lnTo>
                  <a:pt x="338077" y="158750"/>
                </a:lnTo>
                <a:lnTo>
                  <a:pt x="338137" y="159130"/>
                </a:lnTo>
                <a:lnTo>
                  <a:pt x="417360" y="364235"/>
                </a:lnTo>
                <a:lnTo>
                  <a:pt x="420001" y="366267"/>
                </a:lnTo>
                <a:lnTo>
                  <a:pt x="422389" y="366267"/>
                </a:lnTo>
                <a:lnTo>
                  <a:pt x="423887" y="366140"/>
                </a:lnTo>
                <a:lnTo>
                  <a:pt x="429704" y="364489"/>
                </a:lnTo>
                <a:lnTo>
                  <a:pt x="432282" y="363473"/>
                </a:lnTo>
                <a:lnTo>
                  <a:pt x="434987" y="362457"/>
                </a:lnTo>
                <a:lnTo>
                  <a:pt x="437146" y="361441"/>
                </a:lnTo>
                <a:lnTo>
                  <a:pt x="440435" y="359663"/>
                </a:lnTo>
                <a:lnTo>
                  <a:pt x="441655" y="358901"/>
                </a:lnTo>
                <a:lnTo>
                  <a:pt x="442468" y="358013"/>
                </a:lnTo>
                <a:lnTo>
                  <a:pt x="443268" y="357250"/>
                </a:lnTo>
                <a:lnTo>
                  <a:pt x="443763" y="356488"/>
                </a:lnTo>
                <a:lnTo>
                  <a:pt x="443941" y="355600"/>
                </a:lnTo>
                <a:lnTo>
                  <a:pt x="444042" y="353948"/>
                </a:lnTo>
                <a:lnTo>
                  <a:pt x="415607" y="280288"/>
                </a:lnTo>
                <a:lnTo>
                  <a:pt x="478904" y="280288"/>
                </a:lnTo>
                <a:lnTo>
                  <a:pt x="482114" y="278447"/>
                </a:lnTo>
                <a:lnTo>
                  <a:pt x="487964" y="274117"/>
                </a:lnTo>
                <a:lnTo>
                  <a:pt x="493115" y="269239"/>
                </a:lnTo>
                <a:lnTo>
                  <a:pt x="495429" y="266445"/>
                </a:lnTo>
                <a:lnTo>
                  <a:pt x="441985" y="266445"/>
                </a:lnTo>
                <a:lnTo>
                  <a:pt x="433539" y="264286"/>
                </a:lnTo>
                <a:lnTo>
                  <a:pt x="382244" y="193928"/>
                </a:lnTo>
                <a:lnTo>
                  <a:pt x="384441" y="187070"/>
                </a:lnTo>
                <a:lnTo>
                  <a:pt x="386727" y="180975"/>
                </a:lnTo>
                <a:lnTo>
                  <a:pt x="391541" y="170814"/>
                </a:lnTo>
                <a:lnTo>
                  <a:pt x="391688" y="170560"/>
                </a:lnTo>
                <a:lnTo>
                  <a:pt x="369519" y="170560"/>
                </a:lnTo>
                <a:lnTo>
                  <a:pt x="361962" y="151002"/>
                </a:lnTo>
                <a:lnTo>
                  <a:pt x="361581" y="150113"/>
                </a:lnTo>
                <a:lnTo>
                  <a:pt x="361099" y="149351"/>
                </a:lnTo>
                <a:lnTo>
                  <a:pt x="360489" y="148970"/>
                </a:lnTo>
                <a:lnTo>
                  <a:pt x="359879" y="148462"/>
                </a:lnTo>
                <a:lnTo>
                  <a:pt x="359003" y="148208"/>
                </a:lnTo>
                <a:lnTo>
                  <a:pt x="357873" y="148208"/>
                </a:lnTo>
                <a:lnTo>
                  <a:pt x="356730" y="148081"/>
                </a:lnTo>
                <a:close/>
              </a:path>
              <a:path w="813435" h="417829">
                <a:moveTo>
                  <a:pt x="478904" y="280288"/>
                </a:moveTo>
                <a:lnTo>
                  <a:pt x="415607" y="280288"/>
                </a:lnTo>
                <a:lnTo>
                  <a:pt x="420941" y="282575"/>
                </a:lnTo>
                <a:lnTo>
                  <a:pt x="425881" y="284479"/>
                </a:lnTo>
                <a:lnTo>
                  <a:pt x="430415" y="285876"/>
                </a:lnTo>
                <a:lnTo>
                  <a:pt x="434949" y="287400"/>
                </a:lnTo>
                <a:lnTo>
                  <a:pt x="439318" y="288416"/>
                </a:lnTo>
                <a:lnTo>
                  <a:pt x="443534" y="288925"/>
                </a:lnTo>
                <a:lnTo>
                  <a:pt x="447738" y="289305"/>
                </a:lnTo>
                <a:lnTo>
                  <a:pt x="451853" y="289305"/>
                </a:lnTo>
                <a:lnTo>
                  <a:pt x="475563" y="282205"/>
                </a:lnTo>
                <a:lnTo>
                  <a:pt x="478904" y="280288"/>
                </a:lnTo>
                <a:close/>
              </a:path>
              <a:path w="813435" h="417829">
                <a:moveTo>
                  <a:pt x="481404" y="145414"/>
                </a:moveTo>
                <a:lnTo>
                  <a:pt x="428078" y="145414"/>
                </a:lnTo>
                <a:lnTo>
                  <a:pt x="439902" y="148208"/>
                </a:lnTo>
                <a:lnTo>
                  <a:pt x="445287" y="151129"/>
                </a:lnTo>
                <a:lnTo>
                  <a:pt x="470319" y="185165"/>
                </a:lnTo>
                <a:lnTo>
                  <a:pt x="473189" y="192658"/>
                </a:lnTo>
                <a:lnTo>
                  <a:pt x="475818" y="199389"/>
                </a:lnTo>
                <a:lnTo>
                  <a:pt x="477710" y="206501"/>
                </a:lnTo>
                <a:lnTo>
                  <a:pt x="480059" y="220852"/>
                </a:lnTo>
                <a:lnTo>
                  <a:pt x="480187" y="227837"/>
                </a:lnTo>
                <a:lnTo>
                  <a:pt x="478383" y="240918"/>
                </a:lnTo>
                <a:lnTo>
                  <a:pt x="449846" y="266191"/>
                </a:lnTo>
                <a:lnTo>
                  <a:pt x="441985" y="266445"/>
                </a:lnTo>
                <a:lnTo>
                  <a:pt x="495429" y="266445"/>
                </a:lnTo>
                <a:lnTo>
                  <a:pt x="509111" y="230758"/>
                </a:lnTo>
                <a:lnTo>
                  <a:pt x="509301" y="222948"/>
                </a:lnTo>
                <a:lnTo>
                  <a:pt x="508787" y="214756"/>
                </a:lnTo>
                <a:lnTo>
                  <a:pt x="496442" y="171152"/>
                </a:lnTo>
                <a:lnTo>
                  <a:pt x="484754" y="149986"/>
                </a:lnTo>
                <a:lnTo>
                  <a:pt x="481404" y="145414"/>
                </a:lnTo>
                <a:close/>
              </a:path>
              <a:path w="813435" h="417829">
                <a:moveTo>
                  <a:pt x="433380" y="119056"/>
                </a:moveTo>
                <a:lnTo>
                  <a:pt x="393801" y="133603"/>
                </a:lnTo>
                <a:lnTo>
                  <a:pt x="377736" y="153923"/>
                </a:lnTo>
                <a:lnTo>
                  <a:pt x="374929" y="158750"/>
                </a:lnTo>
                <a:lnTo>
                  <a:pt x="372186" y="164337"/>
                </a:lnTo>
                <a:lnTo>
                  <a:pt x="369519" y="170560"/>
                </a:lnTo>
                <a:lnTo>
                  <a:pt x="391688" y="170560"/>
                </a:lnTo>
                <a:lnTo>
                  <a:pt x="394042" y="166496"/>
                </a:lnTo>
                <a:lnTo>
                  <a:pt x="396671" y="163067"/>
                </a:lnTo>
                <a:lnTo>
                  <a:pt x="414705" y="148716"/>
                </a:lnTo>
                <a:lnTo>
                  <a:pt x="421652" y="146050"/>
                </a:lnTo>
                <a:lnTo>
                  <a:pt x="428078" y="145414"/>
                </a:lnTo>
                <a:lnTo>
                  <a:pt x="481404" y="145414"/>
                </a:lnTo>
                <a:lnTo>
                  <a:pt x="480342" y="143966"/>
                </a:lnTo>
                <a:lnTo>
                  <a:pt x="446911" y="120767"/>
                </a:lnTo>
                <a:lnTo>
                  <a:pt x="440296" y="119506"/>
                </a:lnTo>
                <a:lnTo>
                  <a:pt x="433380" y="119056"/>
                </a:lnTo>
                <a:close/>
              </a:path>
              <a:path w="813435" h="417829">
                <a:moveTo>
                  <a:pt x="600608" y="57150"/>
                </a:moveTo>
                <a:lnTo>
                  <a:pt x="593369" y="57150"/>
                </a:lnTo>
                <a:lnTo>
                  <a:pt x="585749" y="58420"/>
                </a:lnTo>
                <a:lnTo>
                  <a:pt x="577748" y="60960"/>
                </a:lnTo>
                <a:lnTo>
                  <a:pt x="569366" y="63500"/>
                </a:lnTo>
                <a:lnTo>
                  <a:pt x="537469" y="85089"/>
                </a:lnTo>
                <a:lnTo>
                  <a:pt x="522346" y="127000"/>
                </a:lnTo>
                <a:lnTo>
                  <a:pt x="522427" y="135889"/>
                </a:lnTo>
                <a:lnTo>
                  <a:pt x="534592" y="180339"/>
                </a:lnTo>
                <a:lnTo>
                  <a:pt x="559746" y="214629"/>
                </a:lnTo>
                <a:lnTo>
                  <a:pt x="593038" y="228600"/>
                </a:lnTo>
                <a:lnTo>
                  <a:pt x="608488" y="228600"/>
                </a:lnTo>
                <a:lnTo>
                  <a:pt x="616689" y="227329"/>
                </a:lnTo>
                <a:lnTo>
                  <a:pt x="625200" y="224789"/>
                </a:lnTo>
                <a:lnTo>
                  <a:pt x="634009" y="222250"/>
                </a:lnTo>
                <a:lnTo>
                  <a:pt x="640867" y="219710"/>
                </a:lnTo>
                <a:lnTo>
                  <a:pt x="647217" y="215900"/>
                </a:lnTo>
                <a:lnTo>
                  <a:pt x="652932" y="213360"/>
                </a:lnTo>
                <a:lnTo>
                  <a:pt x="658647" y="209550"/>
                </a:lnTo>
                <a:lnTo>
                  <a:pt x="663473" y="205739"/>
                </a:lnTo>
                <a:lnTo>
                  <a:pt x="665568" y="204470"/>
                </a:lnTo>
                <a:lnTo>
                  <a:pt x="597433" y="204470"/>
                </a:lnTo>
                <a:lnTo>
                  <a:pt x="591083" y="201929"/>
                </a:lnTo>
                <a:lnTo>
                  <a:pt x="579907" y="195579"/>
                </a:lnTo>
                <a:lnTo>
                  <a:pt x="575081" y="191770"/>
                </a:lnTo>
                <a:lnTo>
                  <a:pt x="570890" y="185420"/>
                </a:lnTo>
                <a:lnTo>
                  <a:pt x="566826" y="180339"/>
                </a:lnTo>
                <a:lnTo>
                  <a:pt x="563143" y="172720"/>
                </a:lnTo>
                <a:lnTo>
                  <a:pt x="560095" y="165100"/>
                </a:lnTo>
                <a:lnTo>
                  <a:pt x="612997" y="144779"/>
                </a:lnTo>
                <a:lnTo>
                  <a:pt x="552475" y="144779"/>
                </a:lnTo>
                <a:lnTo>
                  <a:pt x="550443" y="139700"/>
                </a:lnTo>
                <a:lnTo>
                  <a:pt x="549300" y="133350"/>
                </a:lnTo>
                <a:lnTo>
                  <a:pt x="548792" y="120650"/>
                </a:lnTo>
                <a:lnTo>
                  <a:pt x="549554" y="115570"/>
                </a:lnTo>
                <a:lnTo>
                  <a:pt x="575970" y="85089"/>
                </a:lnTo>
                <a:lnTo>
                  <a:pt x="585376" y="81279"/>
                </a:lnTo>
                <a:lnTo>
                  <a:pt x="645071" y="81279"/>
                </a:lnTo>
                <a:lnTo>
                  <a:pt x="641565" y="76200"/>
                </a:lnTo>
                <a:lnTo>
                  <a:pt x="607561" y="58420"/>
                </a:lnTo>
                <a:lnTo>
                  <a:pt x="600608" y="57150"/>
                </a:lnTo>
                <a:close/>
              </a:path>
              <a:path w="813435" h="417829">
                <a:moveTo>
                  <a:pt x="675665" y="170179"/>
                </a:moveTo>
                <a:lnTo>
                  <a:pt x="670712" y="170179"/>
                </a:lnTo>
                <a:lnTo>
                  <a:pt x="668934" y="171450"/>
                </a:lnTo>
                <a:lnTo>
                  <a:pt x="661949" y="177800"/>
                </a:lnTo>
                <a:lnTo>
                  <a:pt x="658520" y="181610"/>
                </a:lnTo>
                <a:lnTo>
                  <a:pt x="655218" y="184150"/>
                </a:lnTo>
                <a:lnTo>
                  <a:pt x="651027" y="186689"/>
                </a:lnTo>
                <a:lnTo>
                  <a:pt x="645947" y="190500"/>
                </a:lnTo>
                <a:lnTo>
                  <a:pt x="640994" y="194310"/>
                </a:lnTo>
                <a:lnTo>
                  <a:pt x="635025" y="196850"/>
                </a:lnTo>
                <a:lnTo>
                  <a:pt x="619404" y="203200"/>
                </a:lnTo>
                <a:lnTo>
                  <a:pt x="611403" y="204470"/>
                </a:lnTo>
                <a:lnTo>
                  <a:pt x="665568" y="204470"/>
                </a:lnTo>
                <a:lnTo>
                  <a:pt x="667664" y="203200"/>
                </a:lnTo>
                <a:lnTo>
                  <a:pt x="671728" y="200660"/>
                </a:lnTo>
                <a:lnTo>
                  <a:pt x="675030" y="196850"/>
                </a:lnTo>
                <a:lnTo>
                  <a:pt x="677443" y="194310"/>
                </a:lnTo>
                <a:lnTo>
                  <a:pt x="679856" y="193039"/>
                </a:lnTo>
                <a:lnTo>
                  <a:pt x="681253" y="190500"/>
                </a:lnTo>
                <a:lnTo>
                  <a:pt x="681507" y="190500"/>
                </a:lnTo>
                <a:lnTo>
                  <a:pt x="681888" y="189229"/>
                </a:lnTo>
                <a:lnTo>
                  <a:pt x="682396" y="186689"/>
                </a:lnTo>
                <a:lnTo>
                  <a:pt x="682396" y="185420"/>
                </a:lnTo>
                <a:lnTo>
                  <a:pt x="681634" y="181610"/>
                </a:lnTo>
                <a:lnTo>
                  <a:pt x="681380" y="181610"/>
                </a:lnTo>
                <a:lnTo>
                  <a:pt x="680872" y="180339"/>
                </a:lnTo>
                <a:lnTo>
                  <a:pt x="679602" y="176529"/>
                </a:lnTo>
                <a:lnTo>
                  <a:pt x="678205" y="173989"/>
                </a:lnTo>
                <a:lnTo>
                  <a:pt x="676935" y="171450"/>
                </a:lnTo>
                <a:lnTo>
                  <a:pt x="675665" y="170179"/>
                </a:lnTo>
                <a:close/>
              </a:path>
              <a:path w="813435" h="417829">
                <a:moveTo>
                  <a:pt x="741070" y="175260"/>
                </a:moveTo>
                <a:lnTo>
                  <a:pt x="733196" y="175260"/>
                </a:lnTo>
                <a:lnTo>
                  <a:pt x="736879" y="176529"/>
                </a:lnTo>
                <a:lnTo>
                  <a:pt x="741070" y="175260"/>
                </a:lnTo>
                <a:close/>
              </a:path>
              <a:path w="813435" h="417829">
                <a:moveTo>
                  <a:pt x="754405" y="0"/>
                </a:moveTo>
                <a:lnTo>
                  <a:pt x="739038" y="0"/>
                </a:lnTo>
                <a:lnTo>
                  <a:pt x="735228" y="1270"/>
                </a:lnTo>
                <a:lnTo>
                  <a:pt x="726846" y="2539"/>
                </a:lnTo>
                <a:lnTo>
                  <a:pt x="691413" y="22860"/>
                </a:lnTo>
                <a:lnTo>
                  <a:pt x="684301" y="34289"/>
                </a:lnTo>
                <a:lnTo>
                  <a:pt x="681380" y="39370"/>
                </a:lnTo>
                <a:lnTo>
                  <a:pt x="679856" y="45720"/>
                </a:lnTo>
                <a:lnTo>
                  <a:pt x="679602" y="50800"/>
                </a:lnTo>
                <a:lnTo>
                  <a:pt x="679475" y="57150"/>
                </a:lnTo>
                <a:lnTo>
                  <a:pt x="680491" y="63500"/>
                </a:lnTo>
                <a:lnTo>
                  <a:pt x="682650" y="68579"/>
                </a:lnTo>
                <a:lnTo>
                  <a:pt x="685190" y="74929"/>
                </a:lnTo>
                <a:lnTo>
                  <a:pt x="705129" y="92710"/>
                </a:lnTo>
                <a:lnTo>
                  <a:pt x="709955" y="95250"/>
                </a:lnTo>
                <a:lnTo>
                  <a:pt x="714908" y="96520"/>
                </a:lnTo>
                <a:lnTo>
                  <a:pt x="725449" y="97789"/>
                </a:lnTo>
                <a:lnTo>
                  <a:pt x="756310" y="97789"/>
                </a:lnTo>
                <a:lnTo>
                  <a:pt x="761009" y="99060"/>
                </a:lnTo>
                <a:lnTo>
                  <a:pt x="765200" y="99060"/>
                </a:lnTo>
                <a:lnTo>
                  <a:pt x="769518" y="100329"/>
                </a:lnTo>
                <a:lnTo>
                  <a:pt x="773328" y="101600"/>
                </a:lnTo>
                <a:lnTo>
                  <a:pt x="776503" y="104139"/>
                </a:lnTo>
                <a:lnTo>
                  <a:pt x="779678" y="105410"/>
                </a:lnTo>
                <a:lnTo>
                  <a:pt x="781964" y="109220"/>
                </a:lnTo>
                <a:lnTo>
                  <a:pt x="783615" y="113029"/>
                </a:lnTo>
                <a:lnTo>
                  <a:pt x="785139" y="116839"/>
                </a:lnTo>
                <a:lnTo>
                  <a:pt x="785774" y="120650"/>
                </a:lnTo>
                <a:lnTo>
                  <a:pt x="785139" y="127000"/>
                </a:lnTo>
                <a:lnTo>
                  <a:pt x="783996" y="130810"/>
                </a:lnTo>
                <a:lnTo>
                  <a:pt x="781964" y="133350"/>
                </a:lnTo>
                <a:lnTo>
                  <a:pt x="780059" y="137160"/>
                </a:lnTo>
                <a:lnTo>
                  <a:pt x="777392" y="139700"/>
                </a:lnTo>
                <a:lnTo>
                  <a:pt x="770788" y="143510"/>
                </a:lnTo>
                <a:lnTo>
                  <a:pt x="766851" y="146050"/>
                </a:lnTo>
                <a:lnTo>
                  <a:pt x="762406" y="147320"/>
                </a:lnTo>
                <a:lnTo>
                  <a:pt x="756310" y="149860"/>
                </a:lnTo>
                <a:lnTo>
                  <a:pt x="750722" y="151129"/>
                </a:lnTo>
                <a:lnTo>
                  <a:pt x="745515" y="152400"/>
                </a:lnTo>
                <a:lnTo>
                  <a:pt x="712622" y="152400"/>
                </a:lnTo>
                <a:lnTo>
                  <a:pt x="712622" y="154939"/>
                </a:lnTo>
                <a:lnTo>
                  <a:pt x="718718" y="170179"/>
                </a:lnTo>
                <a:lnTo>
                  <a:pt x="719988" y="172720"/>
                </a:lnTo>
                <a:lnTo>
                  <a:pt x="721385" y="173989"/>
                </a:lnTo>
                <a:lnTo>
                  <a:pt x="723036" y="173989"/>
                </a:lnTo>
                <a:lnTo>
                  <a:pt x="724560" y="175260"/>
                </a:lnTo>
                <a:lnTo>
                  <a:pt x="749833" y="175260"/>
                </a:lnTo>
                <a:lnTo>
                  <a:pt x="764946" y="171450"/>
                </a:lnTo>
                <a:lnTo>
                  <a:pt x="770153" y="168910"/>
                </a:lnTo>
                <a:lnTo>
                  <a:pt x="778535" y="166370"/>
                </a:lnTo>
                <a:lnTo>
                  <a:pt x="785901" y="162560"/>
                </a:lnTo>
                <a:lnTo>
                  <a:pt x="791997" y="157479"/>
                </a:lnTo>
                <a:lnTo>
                  <a:pt x="798220" y="152400"/>
                </a:lnTo>
                <a:lnTo>
                  <a:pt x="803173" y="147320"/>
                </a:lnTo>
                <a:lnTo>
                  <a:pt x="806729" y="140970"/>
                </a:lnTo>
                <a:lnTo>
                  <a:pt x="810158" y="135889"/>
                </a:lnTo>
                <a:lnTo>
                  <a:pt x="812190" y="129539"/>
                </a:lnTo>
                <a:lnTo>
                  <a:pt x="813206" y="115570"/>
                </a:lnTo>
                <a:lnTo>
                  <a:pt x="812063" y="107950"/>
                </a:lnTo>
                <a:lnTo>
                  <a:pt x="806729" y="93979"/>
                </a:lnTo>
                <a:lnTo>
                  <a:pt x="803554" y="88900"/>
                </a:lnTo>
                <a:lnTo>
                  <a:pt x="795934" y="82550"/>
                </a:lnTo>
                <a:lnTo>
                  <a:pt x="791616" y="78739"/>
                </a:lnTo>
                <a:lnTo>
                  <a:pt x="782218" y="74929"/>
                </a:lnTo>
                <a:lnTo>
                  <a:pt x="777265" y="73660"/>
                </a:lnTo>
                <a:lnTo>
                  <a:pt x="766470" y="73660"/>
                </a:lnTo>
                <a:lnTo>
                  <a:pt x="761136" y="72389"/>
                </a:lnTo>
                <a:lnTo>
                  <a:pt x="730529" y="72389"/>
                </a:lnTo>
                <a:lnTo>
                  <a:pt x="726338" y="71120"/>
                </a:lnTo>
                <a:lnTo>
                  <a:pt x="722020" y="71120"/>
                </a:lnTo>
                <a:lnTo>
                  <a:pt x="718210" y="68579"/>
                </a:lnTo>
                <a:lnTo>
                  <a:pt x="714908" y="67310"/>
                </a:lnTo>
                <a:lnTo>
                  <a:pt x="711733" y="64770"/>
                </a:lnTo>
                <a:lnTo>
                  <a:pt x="709320" y="62229"/>
                </a:lnTo>
                <a:lnTo>
                  <a:pt x="707669" y="57150"/>
                </a:lnTo>
                <a:lnTo>
                  <a:pt x="706526" y="54610"/>
                </a:lnTo>
                <a:lnTo>
                  <a:pt x="705891" y="52070"/>
                </a:lnTo>
                <a:lnTo>
                  <a:pt x="706145" y="48260"/>
                </a:lnTo>
                <a:lnTo>
                  <a:pt x="706272" y="45720"/>
                </a:lnTo>
                <a:lnTo>
                  <a:pt x="718337" y="30479"/>
                </a:lnTo>
                <a:lnTo>
                  <a:pt x="722147" y="27939"/>
                </a:lnTo>
                <a:lnTo>
                  <a:pt x="726719" y="26670"/>
                </a:lnTo>
                <a:lnTo>
                  <a:pt x="731799" y="24129"/>
                </a:lnTo>
                <a:lnTo>
                  <a:pt x="736498" y="22860"/>
                </a:lnTo>
                <a:lnTo>
                  <a:pt x="767232" y="22860"/>
                </a:lnTo>
                <a:lnTo>
                  <a:pt x="767994" y="21589"/>
                </a:lnTo>
                <a:lnTo>
                  <a:pt x="768248" y="21589"/>
                </a:lnTo>
                <a:lnTo>
                  <a:pt x="768248" y="17779"/>
                </a:lnTo>
                <a:lnTo>
                  <a:pt x="767486" y="15239"/>
                </a:lnTo>
                <a:lnTo>
                  <a:pt x="766978" y="13970"/>
                </a:lnTo>
                <a:lnTo>
                  <a:pt x="765581" y="10160"/>
                </a:lnTo>
                <a:lnTo>
                  <a:pt x="763676" y="6350"/>
                </a:lnTo>
                <a:lnTo>
                  <a:pt x="763168" y="5079"/>
                </a:lnTo>
                <a:lnTo>
                  <a:pt x="762660" y="5079"/>
                </a:lnTo>
                <a:lnTo>
                  <a:pt x="761644" y="3810"/>
                </a:lnTo>
                <a:lnTo>
                  <a:pt x="760374" y="2539"/>
                </a:lnTo>
                <a:lnTo>
                  <a:pt x="759358" y="1270"/>
                </a:lnTo>
                <a:lnTo>
                  <a:pt x="756437" y="1270"/>
                </a:lnTo>
                <a:lnTo>
                  <a:pt x="754405" y="0"/>
                </a:lnTo>
                <a:close/>
              </a:path>
              <a:path w="813435" h="417829">
                <a:moveTo>
                  <a:pt x="673506" y="168910"/>
                </a:moveTo>
                <a:lnTo>
                  <a:pt x="672744" y="168910"/>
                </a:lnTo>
                <a:lnTo>
                  <a:pt x="671982" y="170179"/>
                </a:lnTo>
                <a:lnTo>
                  <a:pt x="675030" y="170179"/>
                </a:lnTo>
                <a:lnTo>
                  <a:pt x="673506" y="168910"/>
                </a:lnTo>
                <a:close/>
              </a:path>
              <a:path w="813435" h="417829">
                <a:moveTo>
                  <a:pt x="721258" y="149860"/>
                </a:moveTo>
                <a:lnTo>
                  <a:pt x="714400" y="149860"/>
                </a:lnTo>
                <a:lnTo>
                  <a:pt x="713765" y="151129"/>
                </a:lnTo>
                <a:lnTo>
                  <a:pt x="712876" y="152400"/>
                </a:lnTo>
                <a:lnTo>
                  <a:pt x="731672" y="152400"/>
                </a:lnTo>
                <a:lnTo>
                  <a:pt x="727608" y="151129"/>
                </a:lnTo>
                <a:lnTo>
                  <a:pt x="724052" y="151129"/>
                </a:lnTo>
                <a:lnTo>
                  <a:pt x="721258" y="149860"/>
                </a:lnTo>
                <a:close/>
              </a:path>
              <a:path w="813435" h="417829">
                <a:moveTo>
                  <a:pt x="645071" y="81279"/>
                </a:moveTo>
                <a:lnTo>
                  <a:pt x="594163" y="81279"/>
                </a:lnTo>
                <a:lnTo>
                  <a:pt x="602330" y="82550"/>
                </a:lnTo>
                <a:lnTo>
                  <a:pt x="609879" y="85089"/>
                </a:lnTo>
                <a:lnTo>
                  <a:pt x="616689" y="90170"/>
                </a:lnTo>
                <a:lnTo>
                  <a:pt x="622642" y="96520"/>
                </a:lnTo>
                <a:lnTo>
                  <a:pt x="627738" y="105410"/>
                </a:lnTo>
                <a:lnTo>
                  <a:pt x="631977" y="114300"/>
                </a:lnTo>
                <a:lnTo>
                  <a:pt x="552475" y="144779"/>
                </a:lnTo>
                <a:lnTo>
                  <a:pt x="612997" y="144779"/>
                </a:lnTo>
                <a:lnTo>
                  <a:pt x="655980" y="128270"/>
                </a:lnTo>
                <a:lnTo>
                  <a:pt x="658647" y="127000"/>
                </a:lnTo>
                <a:lnTo>
                  <a:pt x="660679" y="124460"/>
                </a:lnTo>
                <a:lnTo>
                  <a:pt x="662076" y="121920"/>
                </a:lnTo>
                <a:lnTo>
                  <a:pt x="663600" y="119379"/>
                </a:lnTo>
                <a:lnTo>
                  <a:pt x="663473" y="116839"/>
                </a:lnTo>
                <a:lnTo>
                  <a:pt x="661822" y="111760"/>
                </a:lnTo>
                <a:lnTo>
                  <a:pt x="659917" y="107950"/>
                </a:lnTo>
                <a:lnTo>
                  <a:pt x="657038" y="100329"/>
                </a:lnTo>
                <a:lnTo>
                  <a:pt x="653742" y="93979"/>
                </a:lnTo>
                <a:lnTo>
                  <a:pt x="650041" y="87629"/>
                </a:lnTo>
                <a:lnTo>
                  <a:pt x="645947" y="82550"/>
                </a:lnTo>
                <a:lnTo>
                  <a:pt x="645071" y="81279"/>
                </a:lnTo>
                <a:close/>
              </a:path>
              <a:path w="813435" h="417829">
                <a:moveTo>
                  <a:pt x="767232" y="22860"/>
                </a:moveTo>
                <a:lnTo>
                  <a:pt x="758850" y="22860"/>
                </a:lnTo>
                <a:lnTo>
                  <a:pt x="761263" y="24129"/>
                </a:lnTo>
                <a:lnTo>
                  <a:pt x="766724" y="24129"/>
                </a:lnTo>
                <a:lnTo>
                  <a:pt x="767232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3543300"/>
            <a:ext cx="3035808" cy="178308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7027" y="4167632"/>
            <a:ext cx="1344256" cy="72136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0" y="4745736"/>
            <a:ext cx="3015996" cy="179984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28281" y="5370194"/>
            <a:ext cx="1343698" cy="72119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6376414"/>
            <a:ext cx="9143999" cy="2438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0" y="6400799"/>
            <a:ext cx="9144000" cy="457200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20040" y="568452"/>
            <a:ext cx="809244" cy="733044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381761" y="610361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685800" y="0"/>
                </a:moveTo>
                <a:lnTo>
                  <a:pt x="0" y="0"/>
                </a:lnTo>
                <a:lnTo>
                  <a:pt x="0" y="609600"/>
                </a:lnTo>
                <a:lnTo>
                  <a:pt x="685800" y="609600"/>
                </a:lnTo>
                <a:lnTo>
                  <a:pt x="685800" y="533400"/>
                </a:lnTo>
                <a:lnTo>
                  <a:pt x="171450" y="533400"/>
                </a:lnTo>
                <a:lnTo>
                  <a:pt x="171450" y="304800"/>
                </a:lnTo>
                <a:lnTo>
                  <a:pt x="114300" y="304800"/>
                </a:lnTo>
                <a:lnTo>
                  <a:pt x="342900" y="76200"/>
                </a:lnTo>
                <a:lnTo>
                  <a:pt x="685800" y="76200"/>
                </a:lnTo>
                <a:lnTo>
                  <a:pt x="685800" y="0"/>
                </a:lnTo>
                <a:close/>
              </a:path>
              <a:path w="685800" h="609600">
                <a:moveTo>
                  <a:pt x="685800" y="104775"/>
                </a:moveTo>
                <a:lnTo>
                  <a:pt x="485775" y="104775"/>
                </a:lnTo>
                <a:lnTo>
                  <a:pt x="485775" y="219075"/>
                </a:lnTo>
                <a:lnTo>
                  <a:pt x="571500" y="304800"/>
                </a:lnTo>
                <a:lnTo>
                  <a:pt x="514350" y="304800"/>
                </a:lnTo>
                <a:lnTo>
                  <a:pt x="514350" y="533400"/>
                </a:lnTo>
                <a:lnTo>
                  <a:pt x="685800" y="533400"/>
                </a:lnTo>
                <a:lnTo>
                  <a:pt x="685800" y="104775"/>
                </a:lnTo>
                <a:close/>
              </a:path>
              <a:path w="685800" h="609600">
                <a:moveTo>
                  <a:pt x="685800" y="76200"/>
                </a:moveTo>
                <a:lnTo>
                  <a:pt x="342900" y="76200"/>
                </a:lnTo>
                <a:lnTo>
                  <a:pt x="428625" y="161925"/>
                </a:lnTo>
                <a:lnTo>
                  <a:pt x="428625" y="104775"/>
                </a:lnTo>
                <a:lnTo>
                  <a:pt x="685800" y="104775"/>
                </a:lnTo>
                <a:lnTo>
                  <a:pt x="685800" y="76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53212" y="715136"/>
            <a:ext cx="342900" cy="428625"/>
          </a:xfrm>
          <a:custGeom>
            <a:avLst/>
            <a:gdLst/>
            <a:ahLst/>
            <a:cxnLst/>
            <a:rect l="l" t="t" r="r" b="b"/>
            <a:pathLst>
              <a:path w="342900" h="428625">
                <a:moveTo>
                  <a:pt x="314325" y="0"/>
                </a:moveTo>
                <a:lnTo>
                  <a:pt x="257175" y="0"/>
                </a:lnTo>
                <a:lnTo>
                  <a:pt x="257175" y="57150"/>
                </a:lnTo>
                <a:lnTo>
                  <a:pt x="314325" y="114300"/>
                </a:lnTo>
                <a:lnTo>
                  <a:pt x="314325" y="0"/>
                </a:lnTo>
                <a:close/>
              </a:path>
              <a:path w="342900" h="428625">
                <a:moveTo>
                  <a:pt x="342900" y="200025"/>
                </a:moveTo>
                <a:lnTo>
                  <a:pt x="0" y="200025"/>
                </a:lnTo>
                <a:lnTo>
                  <a:pt x="0" y="428625"/>
                </a:lnTo>
                <a:lnTo>
                  <a:pt x="142875" y="428625"/>
                </a:lnTo>
                <a:lnTo>
                  <a:pt x="142875" y="314325"/>
                </a:lnTo>
                <a:lnTo>
                  <a:pt x="342900" y="314325"/>
                </a:lnTo>
                <a:lnTo>
                  <a:pt x="342900" y="200025"/>
                </a:lnTo>
                <a:close/>
              </a:path>
              <a:path w="342900" h="428625">
                <a:moveTo>
                  <a:pt x="342900" y="314325"/>
                </a:moveTo>
                <a:lnTo>
                  <a:pt x="200025" y="314325"/>
                </a:lnTo>
                <a:lnTo>
                  <a:pt x="200025" y="428625"/>
                </a:lnTo>
                <a:lnTo>
                  <a:pt x="342900" y="428625"/>
                </a:lnTo>
                <a:lnTo>
                  <a:pt x="342900" y="314325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96062" y="6865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0" y="228600"/>
                </a:lnTo>
                <a:lnTo>
                  <a:pt x="457200" y="228600"/>
                </a:lnTo>
                <a:lnTo>
                  <a:pt x="228600" y="0"/>
                </a:lnTo>
                <a:close/>
              </a:path>
              <a:path w="457200" h="457200">
                <a:moveTo>
                  <a:pt x="257175" y="342900"/>
                </a:moveTo>
                <a:lnTo>
                  <a:pt x="200025" y="342900"/>
                </a:lnTo>
                <a:lnTo>
                  <a:pt x="200025" y="457200"/>
                </a:lnTo>
                <a:lnTo>
                  <a:pt x="257175" y="457200"/>
                </a:lnTo>
                <a:lnTo>
                  <a:pt x="257175" y="342900"/>
                </a:lnTo>
                <a:close/>
              </a:path>
            </a:pathLst>
          </a:custGeom>
          <a:solidFill>
            <a:srgbClr val="2E4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81761" y="610361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342900" y="76200"/>
                </a:moveTo>
                <a:lnTo>
                  <a:pt x="428625" y="161925"/>
                </a:lnTo>
                <a:lnTo>
                  <a:pt x="428625" y="104775"/>
                </a:lnTo>
                <a:lnTo>
                  <a:pt x="485775" y="104775"/>
                </a:lnTo>
                <a:lnTo>
                  <a:pt x="485775" y="219075"/>
                </a:lnTo>
                <a:lnTo>
                  <a:pt x="571500" y="304800"/>
                </a:lnTo>
                <a:lnTo>
                  <a:pt x="514350" y="304800"/>
                </a:lnTo>
                <a:lnTo>
                  <a:pt x="514350" y="533400"/>
                </a:lnTo>
                <a:lnTo>
                  <a:pt x="171450" y="533400"/>
                </a:lnTo>
                <a:lnTo>
                  <a:pt x="171450" y="304800"/>
                </a:lnTo>
                <a:lnTo>
                  <a:pt x="114300" y="304800"/>
                </a:lnTo>
                <a:lnTo>
                  <a:pt x="342900" y="76200"/>
                </a:lnTo>
                <a:close/>
              </a:path>
              <a:path w="685800" h="609600">
                <a:moveTo>
                  <a:pt x="428625" y="161925"/>
                </a:moveTo>
                <a:lnTo>
                  <a:pt x="485775" y="219075"/>
                </a:lnTo>
              </a:path>
              <a:path w="685800" h="609600">
                <a:moveTo>
                  <a:pt x="514350" y="304800"/>
                </a:moveTo>
                <a:lnTo>
                  <a:pt x="171450" y="304800"/>
                </a:lnTo>
              </a:path>
              <a:path w="685800" h="609600">
                <a:moveTo>
                  <a:pt x="314325" y="533400"/>
                </a:moveTo>
                <a:lnTo>
                  <a:pt x="314325" y="419100"/>
                </a:lnTo>
                <a:lnTo>
                  <a:pt x="371475" y="419100"/>
                </a:lnTo>
                <a:lnTo>
                  <a:pt x="371475" y="533400"/>
                </a:lnTo>
              </a:path>
              <a:path w="685800" h="609600">
                <a:moveTo>
                  <a:pt x="0" y="609600"/>
                </a:moveTo>
                <a:lnTo>
                  <a:pt x="685800" y="609600"/>
                </a:lnTo>
                <a:lnTo>
                  <a:pt x="685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211135" y="601599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80" h="627380">
                <a:moveTo>
                  <a:pt x="475170" y="0"/>
                </a:moveTo>
                <a:lnTo>
                  <a:pt x="313626" y="161543"/>
                </a:lnTo>
                <a:lnTo>
                  <a:pt x="152082" y="0"/>
                </a:lnTo>
                <a:lnTo>
                  <a:pt x="0" y="152018"/>
                </a:lnTo>
                <a:lnTo>
                  <a:pt x="161607" y="313563"/>
                </a:lnTo>
                <a:lnTo>
                  <a:pt x="0" y="475106"/>
                </a:lnTo>
                <a:lnTo>
                  <a:pt x="152082" y="627126"/>
                </a:lnTo>
                <a:lnTo>
                  <a:pt x="313626" y="465581"/>
                </a:lnTo>
                <a:lnTo>
                  <a:pt x="475170" y="627126"/>
                </a:lnTo>
                <a:lnTo>
                  <a:pt x="627189" y="475106"/>
                </a:lnTo>
                <a:lnTo>
                  <a:pt x="465645" y="313563"/>
                </a:lnTo>
                <a:lnTo>
                  <a:pt x="627189" y="152018"/>
                </a:lnTo>
                <a:lnTo>
                  <a:pt x="4751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211135" y="601599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80" h="627380">
                <a:moveTo>
                  <a:pt x="0" y="152018"/>
                </a:moveTo>
                <a:lnTo>
                  <a:pt x="152082" y="0"/>
                </a:lnTo>
                <a:lnTo>
                  <a:pt x="313626" y="161543"/>
                </a:lnTo>
                <a:lnTo>
                  <a:pt x="475170" y="0"/>
                </a:lnTo>
                <a:lnTo>
                  <a:pt x="627189" y="152018"/>
                </a:lnTo>
                <a:lnTo>
                  <a:pt x="465645" y="313563"/>
                </a:lnTo>
                <a:lnTo>
                  <a:pt x="627189" y="475106"/>
                </a:lnTo>
                <a:lnTo>
                  <a:pt x="475170" y="627126"/>
                </a:lnTo>
                <a:lnTo>
                  <a:pt x="313626" y="465581"/>
                </a:lnTo>
                <a:lnTo>
                  <a:pt x="152082" y="627126"/>
                </a:lnTo>
                <a:lnTo>
                  <a:pt x="0" y="475106"/>
                </a:lnTo>
                <a:lnTo>
                  <a:pt x="161607" y="313563"/>
                </a:lnTo>
                <a:lnTo>
                  <a:pt x="0" y="15201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285999" y="1219200"/>
            <a:ext cx="6629400" cy="1905"/>
          </a:xfrm>
          <a:custGeom>
            <a:avLst/>
            <a:gdLst/>
            <a:ahLst/>
            <a:cxnLst/>
            <a:rect l="l" t="t" r="r" b="b"/>
            <a:pathLst>
              <a:path w="6629400" h="1905">
                <a:moveTo>
                  <a:pt x="0" y="0"/>
                </a:moveTo>
                <a:lnTo>
                  <a:pt x="6629400" y="165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09771" y="1414017"/>
            <a:ext cx="121792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2044" y="3336416"/>
            <a:ext cx="5899911" cy="258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193547"/>
            <a:ext cx="9170035" cy="6669405"/>
            <a:chOff x="-12255" y="193547"/>
            <a:chExt cx="9170035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2979" y="573023"/>
              <a:ext cx="1549908" cy="3764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207" y="611378"/>
              <a:ext cx="1474089" cy="2999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1194" y="1534109"/>
            <a:ext cx="1584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Structure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: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441194" y="2071242"/>
            <a:ext cx="5975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conditional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sentence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composed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parts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38437" y="2999232"/>
            <a:ext cx="5593715" cy="3059430"/>
            <a:chOff x="2738437" y="2999232"/>
            <a:chExt cx="5593715" cy="30594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7584" y="2999232"/>
              <a:ext cx="1621536" cy="3947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807" y="3075432"/>
              <a:ext cx="281939" cy="291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7127" y="3000756"/>
              <a:ext cx="2354579" cy="3931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43200" y="4910327"/>
              <a:ext cx="2590800" cy="1143000"/>
            </a:xfrm>
            <a:custGeom>
              <a:avLst/>
              <a:gdLst/>
              <a:ahLst/>
              <a:cxnLst/>
              <a:rect l="l" t="t" r="r" b="b"/>
              <a:pathLst>
                <a:path w="2590800" h="1143000">
                  <a:moveTo>
                    <a:pt x="1295400" y="0"/>
                  </a:moveTo>
                  <a:lnTo>
                    <a:pt x="647700" y="190500"/>
                  </a:lnTo>
                  <a:lnTo>
                    <a:pt x="971550" y="190500"/>
                  </a:lnTo>
                  <a:lnTo>
                    <a:pt x="971550" y="381000"/>
                  </a:lnTo>
                  <a:lnTo>
                    <a:pt x="0" y="381000"/>
                  </a:lnTo>
                  <a:lnTo>
                    <a:pt x="0" y="1143000"/>
                  </a:lnTo>
                  <a:lnTo>
                    <a:pt x="2590800" y="1143000"/>
                  </a:lnTo>
                  <a:lnTo>
                    <a:pt x="2590800" y="381000"/>
                  </a:lnTo>
                  <a:lnTo>
                    <a:pt x="1619250" y="381000"/>
                  </a:lnTo>
                  <a:lnTo>
                    <a:pt x="1619250" y="190500"/>
                  </a:lnTo>
                  <a:lnTo>
                    <a:pt x="1943100" y="1905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4910327"/>
              <a:ext cx="2590800" cy="1143000"/>
            </a:xfrm>
            <a:custGeom>
              <a:avLst/>
              <a:gdLst/>
              <a:ahLst/>
              <a:cxnLst/>
              <a:rect l="l" t="t" r="r" b="b"/>
              <a:pathLst>
                <a:path w="2590800" h="1143000">
                  <a:moveTo>
                    <a:pt x="0" y="381000"/>
                  </a:moveTo>
                  <a:lnTo>
                    <a:pt x="971550" y="381000"/>
                  </a:lnTo>
                  <a:lnTo>
                    <a:pt x="971550" y="190500"/>
                  </a:lnTo>
                  <a:lnTo>
                    <a:pt x="647700" y="190500"/>
                  </a:lnTo>
                  <a:lnTo>
                    <a:pt x="1295400" y="0"/>
                  </a:lnTo>
                  <a:lnTo>
                    <a:pt x="1943100" y="190500"/>
                  </a:lnTo>
                  <a:lnTo>
                    <a:pt x="1619250" y="190500"/>
                  </a:lnTo>
                  <a:lnTo>
                    <a:pt x="1619250" y="381000"/>
                  </a:lnTo>
                  <a:lnTo>
                    <a:pt x="2590800" y="381000"/>
                  </a:lnTo>
                  <a:lnTo>
                    <a:pt x="2590800" y="1143000"/>
                  </a:lnTo>
                  <a:lnTo>
                    <a:pt x="0" y="114300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20617" y="5424017"/>
            <a:ext cx="1236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If-clause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62828" y="4905755"/>
            <a:ext cx="2447925" cy="1152525"/>
            <a:chOff x="5862828" y="4905755"/>
            <a:chExt cx="2447925" cy="1152525"/>
          </a:xfrm>
        </p:grpSpPr>
        <p:sp>
          <p:nvSpPr>
            <p:cNvPr id="15" name="object 15"/>
            <p:cNvSpPr/>
            <p:nvPr/>
          </p:nvSpPr>
          <p:spPr>
            <a:xfrm>
              <a:off x="5867400" y="4910327"/>
              <a:ext cx="2438400" cy="1143000"/>
            </a:xfrm>
            <a:custGeom>
              <a:avLst/>
              <a:gdLst/>
              <a:ahLst/>
              <a:cxnLst/>
              <a:rect l="l" t="t" r="r" b="b"/>
              <a:pathLst>
                <a:path w="2438400" h="1143000">
                  <a:moveTo>
                    <a:pt x="1219200" y="0"/>
                  </a:moveTo>
                  <a:lnTo>
                    <a:pt x="609600" y="190500"/>
                  </a:lnTo>
                  <a:lnTo>
                    <a:pt x="914400" y="190500"/>
                  </a:lnTo>
                  <a:lnTo>
                    <a:pt x="914400" y="381000"/>
                  </a:lnTo>
                  <a:lnTo>
                    <a:pt x="0" y="381000"/>
                  </a:lnTo>
                  <a:lnTo>
                    <a:pt x="0" y="1143000"/>
                  </a:lnTo>
                  <a:lnTo>
                    <a:pt x="2438400" y="1143000"/>
                  </a:lnTo>
                  <a:lnTo>
                    <a:pt x="2438400" y="381000"/>
                  </a:lnTo>
                  <a:lnTo>
                    <a:pt x="1524000" y="381000"/>
                  </a:lnTo>
                  <a:lnTo>
                    <a:pt x="1524000" y="190500"/>
                  </a:lnTo>
                  <a:lnTo>
                    <a:pt x="1828800" y="1905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7400" y="4910327"/>
              <a:ext cx="2438400" cy="1143000"/>
            </a:xfrm>
            <a:custGeom>
              <a:avLst/>
              <a:gdLst/>
              <a:ahLst/>
              <a:cxnLst/>
              <a:rect l="l" t="t" r="r" b="b"/>
              <a:pathLst>
                <a:path w="2438400" h="1143000">
                  <a:moveTo>
                    <a:pt x="0" y="381000"/>
                  </a:moveTo>
                  <a:lnTo>
                    <a:pt x="914400" y="381000"/>
                  </a:lnTo>
                  <a:lnTo>
                    <a:pt x="914400" y="190500"/>
                  </a:lnTo>
                  <a:lnTo>
                    <a:pt x="609600" y="190500"/>
                  </a:lnTo>
                  <a:lnTo>
                    <a:pt x="1219200" y="0"/>
                  </a:lnTo>
                  <a:lnTo>
                    <a:pt x="1828800" y="190500"/>
                  </a:lnTo>
                  <a:lnTo>
                    <a:pt x="1524000" y="190500"/>
                  </a:lnTo>
                  <a:lnTo>
                    <a:pt x="1524000" y="381000"/>
                  </a:lnTo>
                  <a:lnTo>
                    <a:pt x="2438400" y="381000"/>
                  </a:lnTo>
                  <a:lnTo>
                    <a:pt x="2438400" y="1143000"/>
                  </a:lnTo>
                  <a:lnTo>
                    <a:pt x="0" y="114300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91758" y="5424017"/>
            <a:ext cx="1791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Main</a:t>
            </a:r>
            <a:r>
              <a:rPr sz="28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Clause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7450" y="3674745"/>
            <a:ext cx="585343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it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rains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tomorrow,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come.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193547"/>
            <a:ext cx="9170035" cy="6669405"/>
            <a:chOff x="-12255" y="193547"/>
            <a:chExt cx="9170035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4440" y="579120"/>
              <a:ext cx="1034796" cy="4526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1778" y="617600"/>
              <a:ext cx="959231" cy="3754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7394" y="1765757"/>
            <a:ext cx="9061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</a:rPr>
              <a:t>Types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: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533650" y="2455291"/>
            <a:ext cx="49098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Font typeface="Wingdings"/>
              <a:buChar char=""/>
              <a:tabLst>
                <a:tab pos="328295" algn="l"/>
              </a:tabLst>
            </a:pPr>
            <a:r>
              <a:rPr dirty="0"/>
              <a:t>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There are </a:t>
            </a:r>
            <a:r>
              <a:rPr sz="2000" dirty="0">
                <a:solidFill>
                  <a:srgbClr val="FF66FF"/>
                </a:solidFill>
                <a:latin typeface="Calibri"/>
                <a:cs typeface="Calibri"/>
              </a:rPr>
              <a:t>4 types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conditional sentences.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classified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66FF"/>
                </a:solidFill>
                <a:latin typeface="Calibri"/>
                <a:cs typeface="Calibri"/>
              </a:rPr>
              <a:t>specific </a:t>
            </a:r>
            <a:r>
              <a:rPr sz="2000" spc="-434" dirty="0">
                <a:solidFill>
                  <a:srgbClr val="FF66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66FF"/>
                </a:solidFill>
                <a:latin typeface="Calibri"/>
                <a:cs typeface="Calibri"/>
              </a:rPr>
              <a:t>implications.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1900">
              <a:latin typeface="Calibri"/>
              <a:cs typeface="Calibri"/>
            </a:endParaRPr>
          </a:p>
          <a:p>
            <a:pPr marL="241300" marR="402590" indent="-22860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28295" algn="l"/>
              </a:tabLst>
            </a:pPr>
            <a:r>
              <a:rPr dirty="0"/>
              <a:t>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conditional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sentences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66FF"/>
                </a:solidFill>
                <a:latin typeface="Calibri"/>
                <a:cs typeface="Calibri"/>
              </a:rPr>
              <a:t>uses </a:t>
            </a:r>
            <a:r>
              <a:rPr sz="2000" dirty="0">
                <a:solidFill>
                  <a:srgbClr val="FF66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66FF"/>
                </a:solidFill>
                <a:latin typeface="Calibri"/>
                <a:cs typeface="Calibri"/>
              </a:rPr>
              <a:t>different</a:t>
            </a:r>
            <a:r>
              <a:rPr sz="2000" dirty="0">
                <a:solidFill>
                  <a:srgbClr val="FF66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66FF"/>
                </a:solidFill>
                <a:latin typeface="Calibri"/>
                <a:cs typeface="Calibri"/>
              </a:rPr>
              <a:t>tenses</a:t>
            </a:r>
            <a:r>
              <a:rPr sz="2000" spc="5" dirty="0">
                <a:solidFill>
                  <a:srgbClr val="FF66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difference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implications.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31607" y="658368"/>
            <a:ext cx="1191895" cy="551815"/>
            <a:chOff x="7531607" y="658368"/>
            <a:chExt cx="1191895" cy="5518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6155" y="658368"/>
              <a:ext cx="617220" cy="551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399" y="685800"/>
              <a:ext cx="522731" cy="457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53399" y="685800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432816" y="228600"/>
                  </a:moveTo>
                  <a:lnTo>
                    <a:pt x="89916" y="400050"/>
                  </a:lnTo>
                  <a:lnTo>
                    <a:pt x="89916" y="57150"/>
                  </a:lnTo>
                  <a:lnTo>
                    <a:pt x="432816" y="228600"/>
                  </a:lnTo>
                  <a:close/>
                </a:path>
                <a:path w="523240" h="457200">
                  <a:moveTo>
                    <a:pt x="0" y="457200"/>
                  </a:moveTo>
                  <a:lnTo>
                    <a:pt x="522731" y="45720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4561" y="686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400050"/>
                  </a:lnTo>
                  <a:lnTo>
                    <a:pt x="438150" y="400050"/>
                  </a:lnTo>
                  <a:lnTo>
                    <a:pt x="95250" y="228600"/>
                  </a:lnTo>
                  <a:lnTo>
                    <a:pt x="438150" y="57150"/>
                  </a:lnTo>
                  <a:lnTo>
                    <a:pt x="533400" y="57150"/>
                  </a:lnTo>
                  <a:lnTo>
                    <a:pt x="533400" y="0"/>
                  </a:lnTo>
                  <a:close/>
                </a:path>
                <a:path w="533400" h="457200">
                  <a:moveTo>
                    <a:pt x="533400" y="5715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533400" y="400050"/>
                  </a:lnTo>
                  <a:lnTo>
                    <a:pt x="533400" y="5715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9811" y="743711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0"/>
                  </a:moveTo>
                  <a:lnTo>
                    <a:pt x="0" y="171450"/>
                  </a:lnTo>
                  <a:lnTo>
                    <a:pt x="3429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99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4561" y="686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95250" y="22860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95250" y="228600"/>
                  </a:lnTo>
                  <a:close/>
                </a:path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193547"/>
            <a:ext cx="9170035" cy="6669405"/>
            <a:chOff x="-12255" y="193547"/>
            <a:chExt cx="9170035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0832" y="566927"/>
              <a:ext cx="2377440" cy="4648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9693" y="604392"/>
              <a:ext cx="2301113" cy="3886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2900" y="1504315"/>
            <a:ext cx="1003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</a:rPr>
              <a:t>Type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0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: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517394" y="2040693"/>
            <a:ext cx="741045" cy="94106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R="50800" algn="r">
              <a:lnSpc>
                <a:spcPct val="100000"/>
              </a:lnSpc>
              <a:spcBef>
                <a:spcPts val="13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00"/>
              </a:spcBef>
            </a:pP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Tense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575" y="2074900"/>
            <a:ext cx="3327400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Talk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universal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truth.</a:t>
            </a:r>
            <a:endParaRPr sz="2000">
              <a:latin typeface="Calibri"/>
              <a:cs typeface="Calibri"/>
            </a:endParaRPr>
          </a:p>
          <a:p>
            <a:pPr marL="30162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FF99CC"/>
                </a:solidFill>
                <a:latin typeface="Calibri"/>
                <a:cs typeface="Calibri"/>
              </a:rPr>
              <a:t>Present</a:t>
            </a:r>
            <a:r>
              <a:rPr sz="2000" spc="10" dirty="0">
                <a:solidFill>
                  <a:srgbClr val="FF99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99CC"/>
                </a:solidFill>
                <a:latin typeface="Calibri"/>
                <a:cs typeface="Calibri"/>
              </a:rPr>
              <a:t>tense</a:t>
            </a:r>
            <a:r>
              <a:rPr sz="2000" spc="-15" dirty="0">
                <a:solidFill>
                  <a:srgbClr val="FF99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clauses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394" y="3184017"/>
            <a:ext cx="1051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05237" y="3729037"/>
            <a:ext cx="1457325" cy="923925"/>
            <a:chOff x="3805237" y="3729037"/>
            <a:chExt cx="1457325" cy="923925"/>
          </a:xfrm>
        </p:grpSpPr>
        <p:sp>
          <p:nvSpPr>
            <p:cNvPr id="10" name="object 10"/>
            <p:cNvSpPr/>
            <p:nvPr/>
          </p:nvSpPr>
          <p:spPr>
            <a:xfrm>
              <a:off x="3810000" y="3733800"/>
              <a:ext cx="1447800" cy="914400"/>
            </a:xfrm>
            <a:custGeom>
              <a:avLst/>
              <a:gdLst/>
              <a:ahLst/>
              <a:cxnLst/>
              <a:rect l="l" t="t" r="r" b="b"/>
              <a:pathLst>
                <a:path w="1447800" h="914400">
                  <a:moveTo>
                    <a:pt x="1447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38150" y="609600"/>
                  </a:lnTo>
                  <a:lnTo>
                    <a:pt x="438150" y="762000"/>
                  </a:lnTo>
                  <a:lnTo>
                    <a:pt x="152400" y="762000"/>
                  </a:lnTo>
                  <a:lnTo>
                    <a:pt x="723900" y="914400"/>
                  </a:lnTo>
                  <a:lnTo>
                    <a:pt x="1295400" y="762000"/>
                  </a:lnTo>
                  <a:lnTo>
                    <a:pt x="1009650" y="762000"/>
                  </a:lnTo>
                  <a:lnTo>
                    <a:pt x="1009650" y="609600"/>
                  </a:lnTo>
                  <a:lnTo>
                    <a:pt x="1447800" y="6096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0000" y="3733800"/>
              <a:ext cx="1447800" cy="914400"/>
            </a:xfrm>
            <a:custGeom>
              <a:avLst/>
              <a:gdLst/>
              <a:ahLst/>
              <a:cxnLst/>
              <a:rect l="l" t="t" r="r" b="b"/>
              <a:pathLst>
                <a:path w="1447800" h="914400">
                  <a:moveTo>
                    <a:pt x="0" y="0"/>
                  </a:moveTo>
                  <a:lnTo>
                    <a:pt x="1447800" y="0"/>
                  </a:lnTo>
                  <a:lnTo>
                    <a:pt x="1447800" y="609600"/>
                  </a:lnTo>
                  <a:lnTo>
                    <a:pt x="1009650" y="609600"/>
                  </a:lnTo>
                  <a:lnTo>
                    <a:pt x="1009650" y="762000"/>
                  </a:lnTo>
                  <a:lnTo>
                    <a:pt x="1295400" y="762000"/>
                  </a:lnTo>
                  <a:lnTo>
                    <a:pt x="723900" y="914400"/>
                  </a:lnTo>
                  <a:lnTo>
                    <a:pt x="152400" y="762000"/>
                  </a:lnTo>
                  <a:lnTo>
                    <a:pt x="438150" y="762000"/>
                  </a:lnTo>
                  <a:lnTo>
                    <a:pt x="43815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67150" y="3874389"/>
            <a:ext cx="133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Present</a:t>
            </a:r>
            <a:r>
              <a:rPr sz="1800" b="1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00FF"/>
                </a:solidFill>
                <a:latin typeface="Calibri"/>
                <a:cs typeface="Calibri"/>
              </a:rPr>
              <a:t>Tense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96037" y="3729037"/>
            <a:ext cx="1457325" cy="923925"/>
            <a:chOff x="6396037" y="3729037"/>
            <a:chExt cx="1457325" cy="923925"/>
          </a:xfrm>
        </p:grpSpPr>
        <p:sp>
          <p:nvSpPr>
            <p:cNvPr id="14" name="object 14"/>
            <p:cNvSpPr/>
            <p:nvPr/>
          </p:nvSpPr>
          <p:spPr>
            <a:xfrm>
              <a:off x="6400800" y="3733800"/>
              <a:ext cx="1447800" cy="914400"/>
            </a:xfrm>
            <a:custGeom>
              <a:avLst/>
              <a:gdLst/>
              <a:ahLst/>
              <a:cxnLst/>
              <a:rect l="l" t="t" r="r" b="b"/>
              <a:pathLst>
                <a:path w="1447800" h="914400">
                  <a:moveTo>
                    <a:pt x="1447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28625" y="609600"/>
                  </a:lnTo>
                  <a:lnTo>
                    <a:pt x="428625" y="762000"/>
                  </a:lnTo>
                  <a:lnTo>
                    <a:pt x="133350" y="762000"/>
                  </a:lnTo>
                  <a:lnTo>
                    <a:pt x="723900" y="914400"/>
                  </a:lnTo>
                  <a:lnTo>
                    <a:pt x="1314450" y="762000"/>
                  </a:lnTo>
                  <a:lnTo>
                    <a:pt x="1019175" y="762000"/>
                  </a:lnTo>
                  <a:lnTo>
                    <a:pt x="1019175" y="609600"/>
                  </a:lnTo>
                  <a:lnTo>
                    <a:pt x="1447800" y="6096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00800" y="3733800"/>
              <a:ext cx="1447800" cy="914400"/>
            </a:xfrm>
            <a:custGeom>
              <a:avLst/>
              <a:gdLst/>
              <a:ahLst/>
              <a:cxnLst/>
              <a:rect l="l" t="t" r="r" b="b"/>
              <a:pathLst>
                <a:path w="1447800" h="914400">
                  <a:moveTo>
                    <a:pt x="0" y="0"/>
                  </a:moveTo>
                  <a:lnTo>
                    <a:pt x="1447800" y="0"/>
                  </a:lnTo>
                  <a:lnTo>
                    <a:pt x="1447800" y="609600"/>
                  </a:lnTo>
                  <a:lnTo>
                    <a:pt x="1019175" y="609600"/>
                  </a:lnTo>
                  <a:lnTo>
                    <a:pt x="1019175" y="762000"/>
                  </a:lnTo>
                  <a:lnTo>
                    <a:pt x="1314450" y="762000"/>
                  </a:lnTo>
                  <a:lnTo>
                    <a:pt x="723900" y="914400"/>
                  </a:lnTo>
                  <a:lnTo>
                    <a:pt x="133350" y="762000"/>
                  </a:lnTo>
                  <a:lnTo>
                    <a:pt x="428625" y="762000"/>
                  </a:lnTo>
                  <a:lnTo>
                    <a:pt x="428625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58458" y="3874389"/>
            <a:ext cx="133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Present</a:t>
            </a:r>
            <a:r>
              <a:rPr sz="1800" b="1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00FF"/>
                </a:solidFill>
                <a:latin typeface="Calibri"/>
                <a:cs typeface="Calibri"/>
              </a:rPr>
              <a:t>Tense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8509" y="4816602"/>
            <a:ext cx="426085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2400" spc="-5" dirty="0">
                <a:solidFill>
                  <a:srgbClr val="FFFFFF"/>
                </a:solidFill>
                <a:latin typeface="PMingLiU-ExtB"/>
                <a:cs typeface="PMingLiU-ExtB"/>
              </a:rPr>
              <a:t>°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C,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boils.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oil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water,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floats.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96556" y="658368"/>
            <a:ext cx="1226820" cy="551815"/>
            <a:chOff x="7496556" y="658368"/>
            <a:chExt cx="1226820" cy="55181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6156" y="658368"/>
              <a:ext cx="617220" cy="5516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400" y="685800"/>
              <a:ext cx="522731" cy="4572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53400" y="685800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432816" y="228600"/>
                  </a:moveTo>
                  <a:lnTo>
                    <a:pt x="89916" y="400050"/>
                  </a:lnTo>
                  <a:lnTo>
                    <a:pt x="89916" y="57150"/>
                  </a:lnTo>
                  <a:lnTo>
                    <a:pt x="432816" y="228600"/>
                  </a:lnTo>
                  <a:close/>
                </a:path>
                <a:path w="523240" h="457200">
                  <a:moveTo>
                    <a:pt x="0" y="457200"/>
                  </a:moveTo>
                  <a:lnTo>
                    <a:pt x="522731" y="45720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6556" y="658368"/>
              <a:ext cx="627888" cy="5516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800" y="685800"/>
              <a:ext cx="533400" cy="4572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43800" y="685800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95250" y="22860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95250" y="228600"/>
                  </a:lnTo>
                  <a:close/>
                </a:path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193547"/>
            <a:ext cx="9170035" cy="6669405"/>
            <a:chOff x="-12255" y="193547"/>
            <a:chExt cx="9170035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40" y="574547"/>
              <a:ext cx="1301496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378" y="612013"/>
              <a:ext cx="1226566" cy="38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1273" y="1308861"/>
            <a:ext cx="85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</a:rPr>
              <a:t>Type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1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840482" y="1845005"/>
            <a:ext cx="542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5575" y="1845005"/>
            <a:ext cx="4657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Talk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about 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or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future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66FF"/>
                </a:solidFill>
                <a:latin typeface="Calibri"/>
                <a:cs typeface="Calibri"/>
              </a:rPr>
              <a:t>probable</a:t>
            </a:r>
            <a:r>
              <a:rPr sz="2000" spc="-5" dirty="0">
                <a:solidFill>
                  <a:srgbClr val="FF66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0175" y="2380615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ense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5900" y="2345258"/>
            <a:ext cx="28600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If-clause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~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66FF"/>
                </a:solidFill>
                <a:latin typeface="Calibri"/>
                <a:cs typeface="Calibri"/>
              </a:rPr>
              <a:t>Present</a:t>
            </a:r>
            <a:r>
              <a:rPr sz="2000" spc="10" dirty="0">
                <a:solidFill>
                  <a:srgbClr val="FF66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66FF"/>
                </a:solidFill>
                <a:latin typeface="Calibri"/>
                <a:cs typeface="Calibri"/>
              </a:rPr>
              <a:t>Tense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Clause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~ </a:t>
            </a:r>
            <a:r>
              <a:rPr sz="2000" spc="-5" dirty="0">
                <a:solidFill>
                  <a:srgbClr val="FF66FF"/>
                </a:solidFill>
                <a:latin typeface="Calibri"/>
                <a:cs typeface="Calibri"/>
              </a:rPr>
              <a:t>Future</a:t>
            </a:r>
            <a:r>
              <a:rPr sz="2000" spc="-20" dirty="0">
                <a:solidFill>
                  <a:srgbClr val="FF66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66FF"/>
                </a:solidFill>
                <a:latin typeface="Calibri"/>
                <a:cs typeface="Calibri"/>
              </a:rPr>
              <a:t>Tense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38437" y="3729037"/>
            <a:ext cx="4286250" cy="847725"/>
            <a:chOff x="2738437" y="3729037"/>
            <a:chExt cx="4286250" cy="847725"/>
          </a:xfrm>
        </p:grpSpPr>
        <p:sp>
          <p:nvSpPr>
            <p:cNvPr id="11" name="object 11"/>
            <p:cNvSpPr/>
            <p:nvPr/>
          </p:nvSpPr>
          <p:spPr>
            <a:xfrm>
              <a:off x="2743200" y="3733800"/>
              <a:ext cx="1655445" cy="838200"/>
            </a:xfrm>
            <a:custGeom>
              <a:avLst/>
              <a:gdLst/>
              <a:ahLst/>
              <a:cxnLst/>
              <a:rect l="l" t="t" r="r" b="b"/>
              <a:pathLst>
                <a:path w="1655445" h="838200">
                  <a:moveTo>
                    <a:pt x="1655064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532257" y="558800"/>
                  </a:lnTo>
                  <a:lnTo>
                    <a:pt x="532257" y="698500"/>
                  </a:lnTo>
                  <a:lnTo>
                    <a:pt x="236981" y="698500"/>
                  </a:lnTo>
                  <a:lnTo>
                    <a:pt x="827532" y="838200"/>
                  </a:lnTo>
                  <a:lnTo>
                    <a:pt x="1418082" y="698500"/>
                  </a:lnTo>
                  <a:lnTo>
                    <a:pt x="1122807" y="698500"/>
                  </a:lnTo>
                  <a:lnTo>
                    <a:pt x="1122807" y="558800"/>
                  </a:lnTo>
                  <a:lnTo>
                    <a:pt x="1655064" y="5588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3733800"/>
              <a:ext cx="1655445" cy="838200"/>
            </a:xfrm>
            <a:custGeom>
              <a:avLst/>
              <a:gdLst/>
              <a:ahLst/>
              <a:cxnLst/>
              <a:rect l="l" t="t" r="r" b="b"/>
              <a:pathLst>
                <a:path w="1655445" h="838200">
                  <a:moveTo>
                    <a:pt x="0" y="0"/>
                  </a:moveTo>
                  <a:lnTo>
                    <a:pt x="1655064" y="0"/>
                  </a:lnTo>
                  <a:lnTo>
                    <a:pt x="1655064" y="558800"/>
                  </a:lnTo>
                  <a:lnTo>
                    <a:pt x="1122807" y="558800"/>
                  </a:lnTo>
                  <a:lnTo>
                    <a:pt x="1122807" y="698500"/>
                  </a:lnTo>
                  <a:lnTo>
                    <a:pt x="1418082" y="698500"/>
                  </a:lnTo>
                  <a:lnTo>
                    <a:pt x="827532" y="838200"/>
                  </a:lnTo>
                  <a:lnTo>
                    <a:pt x="236981" y="698500"/>
                  </a:lnTo>
                  <a:lnTo>
                    <a:pt x="532257" y="698500"/>
                  </a:lnTo>
                  <a:lnTo>
                    <a:pt x="532257" y="558800"/>
                  </a:lnTo>
                  <a:lnTo>
                    <a:pt x="0" y="5588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57800" y="3733800"/>
              <a:ext cx="1762125" cy="838200"/>
            </a:xfrm>
            <a:custGeom>
              <a:avLst/>
              <a:gdLst/>
              <a:ahLst/>
              <a:cxnLst/>
              <a:rect l="l" t="t" r="r" b="b"/>
              <a:pathLst>
                <a:path w="1762125" h="838200">
                  <a:moveTo>
                    <a:pt x="1761744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566547" y="558800"/>
                  </a:lnTo>
                  <a:lnTo>
                    <a:pt x="566547" y="698500"/>
                  </a:lnTo>
                  <a:lnTo>
                    <a:pt x="252222" y="698500"/>
                  </a:lnTo>
                  <a:lnTo>
                    <a:pt x="880872" y="838200"/>
                  </a:lnTo>
                  <a:lnTo>
                    <a:pt x="1509522" y="698500"/>
                  </a:lnTo>
                  <a:lnTo>
                    <a:pt x="1195197" y="698500"/>
                  </a:lnTo>
                  <a:lnTo>
                    <a:pt x="1195197" y="558800"/>
                  </a:lnTo>
                  <a:lnTo>
                    <a:pt x="1761744" y="558800"/>
                  </a:lnTo>
                  <a:lnTo>
                    <a:pt x="1761744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57800" y="3733800"/>
              <a:ext cx="1762125" cy="838200"/>
            </a:xfrm>
            <a:custGeom>
              <a:avLst/>
              <a:gdLst/>
              <a:ahLst/>
              <a:cxnLst/>
              <a:rect l="l" t="t" r="r" b="b"/>
              <a:pathLst>
                <a:path w="1762125" h="838200">
                  <a:moveTo>
                    <a:pt x="0" y="0"/>
                  </a:moveTo>
                  <a:lnTo>
                    <a:pt x="1761744" y="0"/>
                  </a:lnTo>
                  <a:lnTo>
                    <a:pt x="1761744" y="558800"/>
                  </a:lnTo>
                  <a:lnTo>
                    <a:pt x="1195197" y="558800"/>
                  </a:lnTo>
                  <a:lnTo>
                    <a:pt x="1195197" y="698500"/>
                  </a:lnTo>
                  <a:lnTo>
                    <a:pt x="1509522" y="698500"/>
                  </a:lnTo>
                  <a:lnTo>
                    <a:pt x="880872" y="838200"/>
                  </a:lnTo>
                  <a:lnTo>
                    <a:pt x="252222" y="698500"/>
                  </a:lnTo>
                  <a:lnTo>
                    <a:pt x="566547" y="698500"/>
                  </a:lnTo>
                  <a:lnTo>
                    <a:pt x="566547" y="558800"/>
                  </a:lnTo>
                  <a:lnTo>
                    <a:pt x="0" y="5588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83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Example</a:t>
            </a:r>
            <a:r>
              <a:rPr spc="-35" dirty="0"/>
              <a:t> </a:t>
            </a:r>
            <a:r>
              <a:rPr dirty="0"/>
              <a:t>:</a:t>
            </a:r>
          </a:p>
          <a:p>
            <a:pPr marL="1294130">
              <a:lnSpc>
                <a:spcPct val="100000"/>
              </a:lnSpc>
              <a:spcBef>
                <a:spcPts val="1630"/>
              </a:spcBef>
              <a:tabLst>
                <a:tab pos="3909695" algn="l"/>
              </a:tabLst>
            </a:pPr>
            <a:r>
              <a:rPr sz="1800" spc="-10" dirty="0">
                <a:solidFill>
                  <a:srgbClr val="0000FF"/>
                </a:solidFill>
              </a:rPr>
              <a:t>Present</a:t>
            </a:r>
            <a:r>
              <a:rPr sz="1800" spc="-25" dirty="0">
                <a:solidFill>
                  <a:srgbClr val="0000FF"/>
                </a:solidFill>
              </a:rPr>
              <a:t> </a:t>
            </a:r>
            <a:r>
              <a:rPr sz="1800" spc="-35" dirty="0">
                <a:solidFill>
                  <a:srgbClr val="0000FF"/>
                </a:solidFill>
              </a:rPr>
              <a:t>Tense	</a:t>
            </a:r>
            <a:r>
              <a:rPr sz="1800" spc="-5" dirty="0">
                <a:solidFill>
                  <a:srgbClr val="0000FF"/>
                </a:solidFill>
              </a:rPr>
              <a:t>Future</a:t>
            </a:r>
            <a:r>
              <a:rPr sz="1800" spc="-50" dirty="0">
                <a:solidFill>
                  <a:srgbClr val="0000FF"/>
                </a:solidFill>
              </a:rPr>
              <a:t> </a:t>
            </a:r>
            <a:r>
              <a:rPr sz="1800" spc="-35" dirty="0">
                <a:solidFill>
                  <a:srgbClr val="0000FF"/>
                </a:solidFill>
              </a:rPr>
              <a:t>Tense</a:t>
            </a:r>
            <a:endParaRPr sz="1800"/>
          </a:p>
          <a:p>
            <a:pPr marL="955675">
              <a:lnSpc>
                <a:spcPct val="100000"/>
              </a:lnSpc>
            </a:pPr>
            <a:endParaRPr sz="1800"/>
          </a:p>
          <a:p>
            <a:pPr marL="955675">
              <a:lnSpc>
                <a:spcPct val="100000"/>
              </a:lnSpc>
            </a:pPr>
            <a:endParaRPr sz="1650"/>
          </a:p>
          <a:p>
            <a:pPr marL="1212850">
              <a:lnSpc>
                <a:spcPct val="100000"/>
              </a:lnSpc>
            </a:pPr>
            <a:r>
              <a:rPr sz="2400" b="0" dirty="0">
                <a:latin typeface="Calibri"/>
                <a:cs typeface="Calibri"/>
              </a:rPr>
              <a:t>If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I</a:t>
            </a:r>
            <a:r>
              <a:rPr sz="2400" b="0" spc="-5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feel</a:t>
            </a:r>
            <a:r>
              <a:rPr sz="2400" b="0" spc="-5" dirty="0">
                <a:latin typeface="Calibri"/>
                <a:cs typeface="Calibri"/>
              </a:rPr>
              <a:t> sick,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I</a:t>
            </a:r>
            <a:r>
              <a:rPr sz="2400" b="0" spc="-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will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not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go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to </a:t>
            </a:r>
            <a:r>
              <a:rPr sz="2400" b="0" spc="-5" dirty="0">
                <a:latin typeface="Calibri"/>
                <a:cs typeface="Calibri"/>
              </a:rPr>
              <a:t>school.</a:t>
            </a:r>
            <a:endParaRPr sz="2400">
              <a:latin typeface="Calibri"/>
              <a:cs typeface="Calibri"/>
            </a:endParaRPr>
          </a:p>
          <a:p>
            <a:pPr marL="1249680">
              <a:lnSpc>
                <a:spcPct val="100000"/>
              </a:lnSpc>
              <a:spcBef>
                <a:spcPts val="1090"/>
              </a:spcBef>
            </a:pPr>
            <a:r>
              <a:rPr sz="2400" b="0" dirty="0">
                <a:latin typeface="Calibri"/>
                <a:cs typeface="Calibri"/>
              </a:rPr>
              <a:t>If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it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rains </a:t>
            </a:r>
            <a:r>
              <a:rPr sz="2400" b="0" spc="-35" dirty="0">
                <a:latin typeface="Calibri"/>
                <a:cs typeface="Calibri"/>
              </a:rPr>
              <a:t>tomorrow,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the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match</a:t>
            </a:r>
            <a:r>
              <a:rPr sz="2400" b="0" spc="-3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will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1258570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latin typeface="Calibri"/>
                <a:cs typeface="Calibri"/>
              </a:rPr>
              <a:t>cancelled</a:t>
            </a:r>
            <a:r>
              <a:rPr sz="2400" spc="-5" dirty="0"/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96556" y="658368"/>
            <a:ext cx="1226820" cy="551815"/>
            <a:chOff x="7496556" y="658368"/>
            <a:chExt cx="1226820" cy="55181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6156" y="658368"/>
              <a:ext cx="617220" cy="5516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400" y="685800"/>
              <a:ext cx="522731" cy="4572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53400" y="685800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432816" y="228600"/>
                  </a:moveTo>
                  <a:lnTo>
                    <a:pt x="89916" y="400050"/>
                  </a:lnTo>
                  <a:lnTo>
                    <a:pt x="89916" y="57150"/>
                  </a:lnTo>
                  <a:lnTo>
                    <a:pt x="432816" y="228600"/>
                  </a:lnTo>
                  <a:close/>
                </a:path>
                <a:path w="523240" h="457200">
                  <a:moveTo>
                    <a:pt x="0" y="457200"/>
                  </a:moveTo>
                  <a:lnTo>
                    <a:pt x="522731" y="45720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6556" y="658368"/>
              <a:ext cx="627888" cy="5516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800" y="685800"/>
              <a:ext cx="533400" cy="4572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543800" y="685800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95250" y="22860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95250" y="228600"/>
                  </a:lnTo>
                  <a:close/>
                </a:path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193547"/>
            <a:ext cx="9170035" cy="6669405"/>
            <a:chOff x="-12255" y="193547"/>
            <a:chExt cx="9170035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40" y="574547"/>
              <a:ext cx="1335024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378" y="612013"/>
              <a:ext cx="1259332" cy="381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21378" y="1542034"/>
            <a:ext cx="271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(Present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Subjunctive)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2575" y="2118486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0775" y="2152015"/>
            <a:ext cx="4514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Talk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about 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present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future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improbable case.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case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unlikely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happen)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4488" y="2956940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ense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0775" y="2990215"/>
            <a:ext cx="33451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If-clause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~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Tense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Clause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~ would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infinitive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8613" y="3794836"/>
            <a:ext cx="9442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31985" y="4186237"/>
            <a:ext cx="1379855" cy="771525"/>
            <a:chOff x="2931985" y="4186237"/>
            <a:chExt cx="1379855" cy="771525"/>
          </a:xfrm>
        </p:grpSpPr>
        <p:sp>
          <p:nvSpPr>
            <p:cNvPr id="12" name="object 12"/>
            <p:cNvSpPr/>
            <p:nvPr/>
          </p:nvSpPr>
          <p:spPr>
            <a:xfrm>
              <a:off x="2936748" y="4191000"/>
              <a:ext cx="1370330" cy="762000"/>
            </a:xfrm>
            <a:custGeom>
              <a:avLst/>
              <a:gdLst/>
              <a:ahLst/>
              <a:cxnLst/>
              <a:rect l="l" t="t" r="r" b="b"/>
              <a:pathLst>
                <a:path w="1370329" h="762000">
                  <a:moveTo>
                    <a:pt x="1370076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437388" y="508000"/>
                  </a:lnTo>
                  <a:lnTo>
                    <a:pt x="437388" y="635000"/>
                  </a:lnTo>
                  <a:lnTo>
                    <a:pt x="189737" y="635000"/>
                  </a:lnTo>
                  <a:lnTo>
                    <a:pt x="685038" y="762000"/>
                  </a:lnTo>
                  <a:lnTo>
                    <a:pt x="1180338" y="635000"/>
                  </a:lnTo>
                  <a:lnTo>
                    <a:pt x="932688" y="635000"/>
                  </a:lnTo>
                  <a:lnTo>
                    <a:pt x="932688" y="508000"/>
                  </a:lnTo>
                  <a:lnTo>
                    <a:pt x="1370076" y="508000"/>
                  </a:lnTo>
                  <a:lnTo>
                    <a:pt x="1370076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6748" y="4191000"/>
              <a:ext cx="1370330" cy="762000"/>
            </a:xfrm>
            <a:custGeom>
              <a:avLst/>
              <a:gdLst/>
              <a:ahLst/>
              <a:cxnLst/>
              <a:rect l="l" t="t" r="r" b="b"/>
              <a:pathLst>
                <a:path w="1370329" h="762000">
                  <a:moveTo>
                    <a:pt x="0" y="0"/>
                  </a:moveTo>
                  <a:lnTo>
                    <a:pt x="1370076" y="0"/>
                  </a:lnTo>
                  <a:lnTo>
                    <a:pt x="1370076" y="508000"/>
                  </a:lnTo>
                  <a:lnTo>
                    <a:pt x="932688" y="508000"/>
                  </a:lnTo>
                  <a:lnTo>
                    <a:pt x="932688" y="635000"/>
                  </a:lnTo>
                  <a:lnTo>
                    <a:pt x="1180338" y="635000"/>
                  </a:lnTo>
                  <a:lnTo>
                    <a:pt x="685038" y="762000"/>
                  </a:lnTo>
                  <a:lnTo>
                    <a:pt x="189737" y="635000"/>
                  </a:lnTo>
                  <a:lnTo>
                    <a:pt x="437388" y="635000"/>
                  </a:lnTo>
                  <a:lnTo>
                    <a:pt x="437388" y="508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13658" y="4280357"/>
            <a:ext cx="10140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Past</a:t>
            </a:r>
            <a:r>
              <a:rPr sz="18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00FF"/>
                </a:solidFill>
                <a:latin typeface="Calibri"/>
                <a:cs typeface="Calibri"/>
              </a:rPr>
              <a:t>Tense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70385" y="4186237"/>
            <a:ext cx="2011045" cy="695325"/>
            <a:chOff x="5370385" y="4186237"/>
            <a:chExt cx="2011045" cy="695325"/>
          </a:xfrm>
        </p:grpSpPr>
        <p:sp>
          <p:nvSpPr>
            <p:cNvPr id="16" name="object 16"/>
            <p:cNvSpPr/>
            <p:nvPr/>
          </p:nvSpPr>
          <p:spPr>
            <a:xfrm>
              <a:off x="5375147" y="4191000"/>
              <a:ext cx="2001520" cy="685800"/>
            </a:xfrm>
            <a:custGeom>
              <a:avLst/>
              <a:gdLst/>
              <a:ahLst/>
              <a:cxnLst/>
              <a:rect l="l" t="t" r="r" b="b"/>
              <a:pathLst>
                <a:path w="2001520" h="685800">
                  <a:moveTo>
                    <a:pt x="2001011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638555" y="457200"/>
                  </a:lnTo>
                  <a:lnTo>
                    <a:pt x="638555" y="571500"/>
                  </a:lnTo>
                  <a:lnTo>
                    <a:pt x="276605" y="571500"/>
                  </a:lnTo>
                  <a:lnTo>
                    <a:pt x="1000505" y="685800"/>
                  </a:lnTo>
                  <a:lnTo>
                    <a:pt x="1724405" y="571500"/>
                  </a:lnTo>
                  <a:lnTo>
                    <a:pt x="1362455" y="571500"/>
                  </a:lnTo>
                  <a:lnTo>
                    <a:pt x="1362455" y="457200"/>
                  </a:lnTo>
                  <a:lnTo>
                    <a:pt x="2001011" y="457200"/>
                  </a:lnTo>
                  <a:lnTo>
                    <a:pt x="2001011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5147" y="4191000"/>
              <a:ext cx="2001520" cy="685800"/>
            </a:xfrm>
            <a:custGeom>
              <a:avLst/>
              <a:gdLst/>
              <a:ahLst/>
              <a:cxnLst/>
              <a:rect l="l" t="t" r="r" b="b"/>
              <a:pathLst>
                <a:path w="2001520" h="685800">
                  <a:moveTo>
                    <a:pt x="0" y="0"/>
                  </a:moveTo>
                  <a:lnTo>
                    <a:pt x="2001011" y="0"/>
                  </a:lnTo>
                  <a:lnTo>
                    <a:pt x="2001011" y="457200"/>
                  </a:lnTo>
                  <a:lnTo>
                    <a:pt x="1362455" y="457200"/>
                  </a:lnTo>
                  <a:lnTo>
                    <a:pt x="1362455" y="571500"/>
                  </a:lnTo>
                  <a:lnTo>
                    <a:pt x="1724405" y="571500"/>
                  </a:lnTo>
                  <a:lnTo>
                    <a:pt x="1000505" y="685800"/>
                  </a:lnTo>
                  <a:lnTo>
                    <a:pt x="276605" y="571500"/>
                  </a:lnTo>
                  <a:lnTo>
                    <a:pt x="638555" y="571500"/>
                  </a:lnTo>
                  <a:lnTo>
                    <a:pt x="638555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22214" y="4255389"/>
            <a:ext cx="1707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Would</a:t>
            </a:r>
            <a:r>
              <a:rPr sz="18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sz="18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infinitive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7327" y="4824221"/>
            <a:ext cx="5115560" cy="114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45" indent="609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bird,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fly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across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harbour.</a:t>
            </a:r>
            <a:endParaRPr sz="240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  <a:spcBef>
                <a:spcPts val="2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$200,000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now,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buy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car.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96556" y="658368"/>
            <a:ext cx="1226820" cy="551815"/>
            <a:chOff x="7496556" y="658368"/>
            <a:chExt cx="1226820" cy="55181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6156" y="658368"/>
              <a:ext cx="617220" cy="5516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400" y="685800"/>
              <a:ext cx="522731" cy="4572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53400" y="685800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432816" y="228600"/>
                  </a:moveTo>
                  <a:lnTo>
                    <a:pt x="89916" y="400050"/>
                  </a:lnTo>
                  <a:lnTo>
                    <a:pt x="89916" y="57150"/>
                  </a:lnTo>
                  <a:lnTo>
                    <a:pt x="432816" y="228600"/>
                  </a:lnTo>
                  <a:close/>
                </a:path>
                <a:path w="523240" h="457200">
                  <a:moveTo>
                    <a:pt x="0" y="457200"/>
                  </a:moveTo>
                  <a:lnTo>
                    <a:pt x="522731" y="45720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6556" y="658368"/>
              <a:ext cx="627888" cy="5516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800" y="685800"/>
              <a:ext cx="533400" cy="4572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543800" y="685800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95250" y="22860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95250" y="228600"/>
                  </a:lnTo>
                  <a:close/>
                </a:path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193547"/>
            <a:ext cx="9170035" cy="6669405"/>
            <a:chOff x="-12255" y="193547"/>
            <a:chExt cx="9170035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40" y="574547"/>
              <a:ext cx="1318260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378" y="612013"/>
              <a:ext cx="1242441" cy="381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22575" y="1313434"/>
            <a:ext cx="239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(Past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Subjunctive)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375" y="1770329"/>
            <a:ext cx="495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7650" y="1727961"/>
            <a:ext cx="323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Talk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past, impossible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3650" y="2337561"/>
            <a:ext cx="67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7650" y="2337561"/>
            <a:ext cx="297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If-clause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~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Past Perfect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Tense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Main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Clause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~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Present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Perfect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394" y="3023742"/>
            <a:ext cx="834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29877" y="3381565"/>
            <a:ext cx="5785485" cy="923925"/>
            <a:chOff x="2829877" y="3381565"/>
            <a:chExt cx="5785485" cy="923925"/>
          </a:xfrm>
        </p:grpSpPr>
        <p:sp>
          <p:nvSpPr>
            <p:cNvPr id="12" name="object 12"/>
            <p:cNvSpPr/>
            <p:nvPr/>
          </p:nvSpPr>
          <p:spPr>
            <a:xfrm>
              <a:off x="2834639" y="3386328"/>
              <a:ext cx="1813560" cy="914400"/>
            </a:xfrm>
            <a:custGeom>
              <a:avLst/>
              <a:gdLst/>
              <a:ahLst/>
              <a:cxnLst/>
              <a:rect l="l" t="t" r="r" b="b"/>
              <a:pathLst>
                <a:path w="1813560" h="914400">
                  <a:moveTo>
                    <a:pt x="181356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525780" y="609600"/>
                  </a:lnTo>
                  <a:lnTo>
                    <a:pt x="525780" y="762000"/>
                  </a:lnTo>
                  <a:lnTo>
                    <a:pt x="144780" y="762000"/>
                  </a:lnTo>
                  <a:lnTo>
                    <a:pt x="906780" y="914400"/>
                  </a:lnTo>
                  <a:lnTo>
                    <a:pt x="1668780" y="762000"/>
                  </a:lnTo>
                  <a:lnTo>
                    <a:pt x="1287780" y="762000"/>
                  </a:lnTo>
                  <a:lnTo>
                    <a:pt x="1287780" y="609600"/>
                  </a:lnTo>
                  <a:lnTo>
                    <a:pt x="1813560" y="60960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4639" y="3386328"/>
              <a:ext cx="1813560" cy="914400"/>
            </a:xfrm>
            <a:custGeom>
              <a:avLst/>
              <a:gdLst/>
              <a:ahLst/>
              <a:cxnLst/>
              <a:rect l="l" t="t" r="r" b="b"/>
              <a:pathLst>
                <a:path w="1813560" h="914400">
                  <a:moveTo>
                    <a:pt x="0" y="0"/>
                  </a:moveTo>
                  <a:lnTo>
                    <a:pt x="1813560" y="0"/>
                  </a:lnTo>
                  <a:lnTo>
                    <a:pt x="1813560" y="609600"/>
                  </a:lnTo>
                  <a:lnTo>
                    <a:pt x="1287780" y="609600"/>
                  </a:lnTo>
                  <a:lnTo>
                    <a:pt x="1287780" y="762000"/>
                  </a:lnTo>
                  <a:lnTo>
                    <a:pt x="1668780" y="762000"/>
                  </a:lnTo>
                  <a:lnTo>
                    <a:pt x="906780" y="914400"/>
                  </a:lnTo>
                  <a:lnTo>
                    <a:pt x="144780" y="762000"/>
                  </a:lnTo>
                  <a:lnTo>
                    <a:pt x="525780" y="762000"/>
                  </a:lnTo>
                  <a:lnTo>
                    <a:pt x="52578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91200" y="3386328"/>
              <a:ext cx="2819400" cy="914400"/>
            </a:xfrm>
            <a:custGeom>
              <a:avLst/>
              <a:gdLst/>
              <a:ahLst/>
              <a:cxnLst/>
              <a:rect l="l" t="t" r="r" b="b"/>
              <a:pathLst>
                <a:path w="2819400" h="914400">
                  <a:moveTo>
                    <a:pt x="28194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81050" y="609600"/>
                  </a:lnTo>
                  <a:lnTo>
                    <a:pt x="781050" y="762000"/>
                  </a:lnTo>
                  <a:lnTo>
                    <a:pt x="152400" y="762000"/>
                  </a:lnTo>
                  <a:lnTo>
                    <a:pt x="1409700" y="914400"/>
                  </a:lnTo>
                  <a:lnTo>
                    <a:pt x="2667000" y="762000"/>
                  </a:lnTo>
                  <a:lnTo>
                    <a:pt x="2038350" y="762000"/>
                  </a:lnTo>
                  <a:lnTo>
                    <a:pt x="2038350" y="609600"/>
                  </a:lnTo>
                  <a:lnTo>
                    <a:pt x="2819400" y="6096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1200" y="3386328"/>
              <a:ext cx="2819400" cy="914400"/>
            </a:xfrm>
            <a:custGeom>
              <a:avLst/>
              <a:gdLst/>
              <a:ahLst/>
              <a:cxnLst/>
              <a:rect l="l" t="t" r="r" b="b"/>
              <a:pathLst>
                <a:path w="2819400" h="914400">
                  <a:moveTo>
                    <a:pt x="0" y="0"/>
                  </a:moveTo>
                  <a:lnTo>
                    <a:pt x="2819400" y="0"/>
                  </a:lnTo>
                  <a:lnTo>
                    <a:pt x="2819400" y="609600"/>
                  </a:lnTo>
                  <a:lnTo>
                    <a:pt x="2038350" y="609600"/>
                  </a:lnTo>
                  <a:lnTo>
                    <a:pt x="2038350" y="762000"/>
                  </a:lnTo>
                  <a:lnTo>
                    <a:pt x="2667000" y="762000"/>
                  </a:lnTo>
                  <a:lnTo>
                    <a:pt x="1409700" y="914400"/>
                  </a:lnTo>
                  <a:lnTo>
                    <a:pt x="152400" y="762000"/>
                  </a:lnTo>
                  <a:lnTo>
                    <a:pt x="781050" y="762000"/>
                  </a:lnTo>
                  <a:lnTo>
                    <a:pt x="78105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74010" y="3526663"/>
            <a:ext cx="575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015" algn="l"/>
              </a:tabLst>
            </a:pP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Past</a:t>
            </a:r>
            <a:r>
              <a:rPr sz="1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Perfect</a:t>
            </a:r>
            <a:r>
              <a:rPr sz="1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00FF"/>
                </a:solidFill>
                <a:latin typeface="Calibri"/>
                <a:cs typeface="Calibri"/>
              </a:rPr>
              <a:t>Tense	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Would</a:t>
            </a:r>
            <a:r>
              <a:rPr sz="18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Present</a:t>
            </a:r>
            <a:r>
              <a:rPr sz="18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Perfect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Form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7450" y="4364863"/>
            <a:ext cx="5975985" cy="162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 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had had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money,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bought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camera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yesterday.</a:t>
            </a:r>
            <a:endParaRPr sz="2400" dirty="0">
              <a:latin typeface="Calibri"/>
              <a:cs typeface="Calibri"/>
            </a:endParaRPr>
          </a:p>
          <a:p>
            <a:pPr marL="12700" marR="528320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had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come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earlier,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would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missed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programme.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96556" y="658368"/>
            <a:ext cx="1193800" cy="551815"/>
            <a:chOff x="7496556" y="658368"/>
            <a:chExt cx="1193800" cy="55181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6556" y="658368"/>
              <a:ext cx="627888" cy="5516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800" y="685800"/>
              <a:ext cx="533400" cy="4572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43800" y="685800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95250" y="22860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95250" y="228600"/>
                  </a:lnTo>
                  <a:close/>
                </a:path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4162" y="686562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52273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22732" y="457200"/>
                  </a:lnTo>
                  <a:lnTo>
                    <a:pt x="522732" y="400050"/>
                  </a:lnTo>
                  <a:lnTo>
                    <a:pt x="89916" y="400050"/>
                  </a:lnTo>
                  <a:lnTo>
                    <a:pt x="89916" y="57150"/>
                  </a:lnTo>
                  <a:lnTo>
                    <a:pt x="522732" y="57150"/>
                  </a:lnTo>
                  <a:lnTo>
                    <a:pt x="522732" y="0"/>
                  </a:lnTo>
                  <a:close/>
                </a:path>
                <a:path w="523240" h="457200">
                  <a:moveTo>
                    <a:pt x="522732" y="57150"/>
                  </a:moveTo>
                  <a:lnTo>
                    <a:pt x="89916" y="57150"/>
                  </a:lnTo>
                  <a:lnTo>
                    <a:pt x="432816" y="228600"/>
                  </a:lnTo>
                  <a:lnTo>
                    <a:pt x="89916" y="400050"/>
                  </a:lnTo>
                  <a:lnTo>
                    <a:pt x="522732" y="400050"/>
                  </a:lnTo>
                  <a:lnTo>
                    <a:pt x="522732" y="5715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44078" y="743711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0" y="0"/>
                  </a:moveTo>
                  <a:lnTo>
                    <a:pt x="0" y="342900"/>
                  </a:lnTo>
                  <a:lnTo>
                    <a:pt x="3429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54162" y="686562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432816" y="228600"/>
                  </a:moveTo>
                  <a:lnTo>
                    <a:pt x="89916" y="400050"/>
                  </a:lnTo>
                  <a:lnTo>
                    <a:pt x="89916" y="57150"/>
                  </a:lnTo>
                  <a:lnTo>
                    <a:pt x="432816" y="228600"/>
                  </a:lnTo>
                  <a:close/>
                </a:path>
                <a:path w="523240" h="457200">
                  <a:moveTo>
                    <a:pt x="0" y="457200"/>
                  </a:moveTo>
                  <a:lnTo>
                    <a:pt x="522731" y="45720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193547"/>
            <a:ext cx="9170035" cy="6669405"/>
            <a:chOff x="-12255" y="193547"/>
            <a:chExt cx="9170035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1060" y="566927"/>
              <a:ext cx="1740408" cy="382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9033" y="604392"/>
              <a:ext cx="1664843" cy="3064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17394" y="1542034"/>
            <a:ext cx="134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133477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1.	If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4148" y="1611883"/>
            <a:ext cx="15982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8691" y="2091054"/>
            <a:ext cx="537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3444" y="2160904"/>
            <a:ext cx="1143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__________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20477" y="1366837"/>
            <a:ext cx="1594485" cy="424180"/>
            <a:chOff x="3820477" y="1366837"/>
            <a:chExt cx="1594485" cy="424180"/>
          </a:xfrm>
        </p:grpSpPr>
        <p:sp>
          <p:nvSpPr>
            <p:cNvPr id="10" name="object 10"/>
            <p:cNvSpPr/>
            <p:nvPr/>
          </p:nvSpPr>
          <p:spPr>
            <a:xfrm>
              <a:off x="3825240" y="1371600"/>
              <a:ext cx="1584960" cy="414655"/>
            </a:xfrm>
            <a:custGeom>
              <a:avLst/>
              <a:gdLst/>
              <a:ahLst/>
              <a:cxnLst/>
              <a:rect l="l" t="t" r="r" b="b"/>
              <a:pathLst>
                <a:path w="1584960" h="414655">
                  <a:moveTo>
                    <a:pt x="1584960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1584960" y="414527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5240" y="1371600"/>
              <a:ext cx="1584960" cy="414655"/>
            </a:xfrm>
            <a:custGeom>
              <a:avLst/>
              <a:gdLst/>
              <a:ahLst/>
              <a:cxnLst/>
              <a:rect l="l" t="t" r="r" b="b"/>
              <a:pathLst>
                <a:path w="1584960" h="414655">
                  <a:moveTo>
                    <a:pt x="0" y="414527"/>
                  </a:moveTo>
                  <a:lnTo>
                    <a:pt x="1584960" y="41452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4145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</a:t>
            </a:r>
            <a:r>
              <a:rPr spc="-50" dirty="0"/>
              <a:t> </a:t>
            </a:r>
            <a:r>
              <a:rPr dirty="0"/>
              <a:t>not</a:t>
            </a:r>
            <a:r>
              <a:rPr spc="-50" dirty="0"/>
              <a:t> </a:t>
            </a:r>
            <a:r>
              <a:rPr spc="-5" dirty="0"/>
              <a:t>come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424237" y="2052637"/>
            <a:ext cx="1304925" cy="314325"/>
            <a:chOff x="3424237" y="2052637"/>
            <a:chExt cx="1304925" cy="314325"/>
          </a:xfrm>
        </p:grpSpPr>
        <p:sp>
          <p:nvSpPr>
            <p:cNvPr id="14" name="object 14"/>
            <p:cNvSpPr/>
            <p:nvPr/>
          </p:nvSpPr>
          <p:spPr>
            <a:xfrm>
              <a:off x="3429000" y="2057400"/>
              <a:ext cx="1295400" cy="304800"/>
            </a:xfrm>
            <a:custGeom>
              <a:avLst/>
              <a:gdLst/>
              <a:ahLst/>
              <a:cxnLst/>
              <a:rect l="l" t="t" r="r" b="b"/>
              <a:pathLst>
                <a:path w="1295400" h="304800">
                  <a:moveTo>
                    <a:pt x="12954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295400" y="3048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9000" y="2057400"/>
              <a:ext cx="1295400" cy="304800"/>
            </a:xfrm>
            <a:custGeom>
              <a:avLst/>
              <a:gdLst/>
              <a:ahLst/>
              <a:cxnLst/>
              <a:rect l="l" t="t" r="r" b="b"/>
              <a:pathLst>
                <a:path w="1295400" h="304800">
                  <a:moveTo>
                    <a:pt x="0" y="304800"/>
                  </a:moveTo>
                  <a:lnTo>
                    <a:pt x="1295400" y="3048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64648" y="1542034"/>
            <a:ext cx="1569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28625" algn="l"/>
              </a:tabLst>
            </a:pPr>
            <a:r>
              <a:rPr sz="2700" b="1" u="heavy" baseline="30864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(not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come),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56838" y="2045334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will</a:t>
            </a:r>
            <a:r>
              <a:rPr sz="1800" b="1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8237" y="2091054"/>
            <a:ext cx="229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57860" algn="l"/>
              </a:tabLst>
            </a:pPr>
            <a:r>
              <a:rPr sz="2700" b="1" u="heavy" baseline="10802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(miss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show.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7450" y="3218510"/>
            <a:ext cx="12547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24142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2.	John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0126" y="3288436"/>
            <a:ext cx="137096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1705" y="376770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8695" y="3837559"/>
            <a:ext cx="10287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_________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29037" y="3043237"/>
            <a:ext cx="1289685" cy="500380"/>
            <a:chOff x="3729037" y="3043237"/>
            <a:chExt cx="1289685" cy="500380"/>
          </a:xfrm>
        </p:grpSpPr>
        <p:sp>
          <p:nvSpPr>
            <p:cNvPr id="24" name="object 24"/>
            <p:cNvSpPr/>
            <p:nvPr/>
          </p:nvSpPr>
          <p:spPr>
            <a:xfrm>
              <a:off x="3733800" y="3048000"/>
              <a:ext cx="1280160" cy="490855"/>
            </a:xfrm>
            <a:custGeom>
              <a:avLst/>
              <a:gdLst/>
              <a:ahLst/>
              <a:cxnLst/>
              <a:rect l="l" t="t" r="r" b="b"/>
              <a:pathLst>
                <a:path w="1280160" h="490854">
                  <a:moveTo>
                    <a:pt x="1280160" y="0"/>
                  </a:moveTo>
                  <a:lnTo>
                    <a:pt x="0" y="0"/>
                  </a:lnTo>
                  <a:lnTo>
                    <a:pt x="0" y="490727"/>
                  </a:lnTo>
                  <a:lnTo>
                    <a:pt x="1280160" y="490727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33800" y="3048000"/>
              <a:ext cx="1280160" cy="490855"/>
            </a:xfrm>
            <a:custGeom>
              <a:avLst/>
              <a:gdLst/>
              <a:ahLst/>
              <a:cxnLst/>
              <a:rect l="l" t="t" r="r" b="b"/>
              <a:pathLst>
                <a:path w="1280160" h="490854">
                  <a:moveTo>
                    <a:pt x="0" y="490727"/>
                  </a:moveTo>
                  <a:lnTo>
                    <a:pt x="1280160" y="490727"/>
                  </a:lnTo>
                  <a:lnTo>
                    <a:pt x="1280160" y="0"/>
                  </a:lnTo>
                  <a:lnTo>
                    <a:pt x="0" y="0"/>
                  </a:lnTo>
                  <a:lnTo>
                    <a:pt x="0" y="4907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33800" y="3048000"/>
            <a:ext cx="1280160" cy="49085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735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will</a:t>
            </a:r>
            <a:r>
              <a:rPr sz="18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buy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95637" y="3652837"/>
            <a:ext cx="984885" cy="347980"/>
            <a:chOff x="3195637" y="3652837"/>
            <a:chExt cx="984885" cy="347980"/>
          </a:xfrm>
        </p:grpSpPr>
        <p:sp>
          <p:nvSpPr>
            <p:cNvPr id="28" name="object 28"/>
            <p:cNvSpPr/>
            <p:nvPr/>
          </p:nvSpPr>
          <p:spPr>
            <a:xfrm>
              <a:off x="3200400" y="3657600"/>
              <a:ext cx="975360" cy="338455"/>
            </a:xfrm>
            <a:custGeom>
              <a:avLst/>
              <a:gdLst/>
              <a:ahLst/>
              <a:cxnLst/>
              <a:rect l="l" t="t" r="r" b="b"/>
              <a:pathLst>
                <a:path w="975360" h="338454">
                  <a:moveTo>
                    <a:pt x="97536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975360" y="338327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00400" y="3657600"/>
              <a:ext cx="975360" cy="338455"/>
            </a:xfrm>
            <a:custGeom>
              <a:avLst/>
              <a:gdLst/>
              <a:ahLst/>
              <a:cxnLst/>
              <a:rect l="l" t="t" r="r" b="b"/>
              <a:pathLst>
                <a:path w="975360" h="338454">
                  <a:moveTo>
                    <a:pt x="0" y="338327"/>
                  </a:moveTo>
                  <a:lnTo>
                    <a:pt x="975360" y="338327"/>
                  </a:lnTo>
                  <a:lnTo>
                    <a:pt x="975360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82708" y="3218510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sz="2700" b="1" u="heavy" baseline="21604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(buy)a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80053" y="3661994"/>
            <a:ext cx="415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99199" y="3767404"/>
            <a:ext cx="1443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29259" algn="l"/>
              </a:tabLst>
            </a:pPr>
            <a:r>
              <a:rPr sz="2700" b="1" u="heavy" baseline="26234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(get)a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job.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1194" y="4624196"/>
            <a:ext cx="1428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141541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3.	Mary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8373" y="4694046"/>
            <a:ext cx="9137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12491" y="5172836"/>
            <a:ext cx="63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03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4477" y="5242686"/>
            <a:ext cx="9144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________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729037" y="4491037"/>
            <a:ext cx="984885" cy="433705"/>
            <a:chOff x="3729037" y="4491037"/>
            <a:chExt cx="984885" cy="433705"/>
          </a:xfrm>
        </p:grpSpPr>
        <p:sp>
          <p:nvSpPr>
            <p:cNvPr id="38" name="object 38"/>
            <p:cNvSpPr/>
            <p:nvPr/>
          </p:nvSpPr>
          <p:spPr>
            <a:xfrm>
              <a:off x="3733800" y="4495800"/>
              <a:ext cx="975360" cy="424180"/>
            </a:xfrm>
            <a:custGeom>
              <a:avLst/>
              <a:gdLst/>
              <a:ahLst/>
              <a:cxnLst/>
              <a:rect l="l" t="t" r="r" b="b"/>
              <a:pathLst>
                <a:path w="975360" h="424179">
                  <a:moveTo>
                    <a:pt x="975360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975360" y="423672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33800" y="4495800"/>
              <a:ext cx="975360" cy="424180"/>
            </a:xfrm>
            <a:custGeom>
              <a:avLst/>
              <a:gdLst/>
              <a:ahLst/>
              <a:cxnLst/>
              <a:rect l="l" t="t" r="r" b="b"/>
              <a:pathLst>
                <a:path w="975360" h="424179">
                  <a:moveTo>
                    <a:pt x="0" y="423672"/>
                  </a:moveTo>
                  <a:lnTo>
                    <a:pt x="975360" y="423672"/>
                  </a:lnTo>
                  <a:lnTo>
                    <a:pt x="975360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13708" y="4543805"/>
            <a:ext cx="41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76637" y="5024437"/>
            <a:ext cx="908685" cy="424180"/>
            <a:chOff x="3576637" y="5024437"/>
            <a:chExt cx="908685" cy="424180"/>
          </a:xfrm>
        </p:grpSpPr>
        <p:sp>
          <p:nvSpPr>
            <p:cNvPr id="42" name="object 42"/>
            <p:cNvSpPr/>
            <p:nvPr/>
          </p:nvSpPr>
          <p:spPr>
            <a:xfrm>
              <a:off x="3581400" y="5029200"/>
              <a:ext cx="899160" cy="414655"/>
            </a:xfrm>
            <a:custGeom>
              <a:avLst/>
              <a:gdLst/>
              <a:ahLst/>
              <a:cxnLst/>
              <a:rect l="l" t="t" r="r" b="b"/>
              <a:pathLst>
                <a:path w="899160" h="414654">
                  <a:moveTo>
                    <a:pt x="899160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899160" y="414528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81400" y="5029200"/>
              <a:ext cx="899160" cy="414655"/>
            </a:xfrm>
            <a:custGeom>
              <a:avLst/>
              <a:gdLst/>
              <a:ahLst/>
              <a:cxnLst/>
              <a:rect l="l" t="t" r="r" b="b"/>
              <a:pathLst>
                <a:path w="899160" h="414654">
                  <a:moveTo>
                    <a:pt x="0" y="414528"/>
                  </a:moveTo>
                  <a:lnTo>
                    <a:pt x="899160" y="414528"/>
                  </a:lnTo>
                  <a:lnTo>
                    <a:pt x="899160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683759" y="4624196"/>
            <a:ext cx="245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08965" algn="l"/>
              </a:tabLst>
            </a:pPr>
            <a:r>
              <a:rPr sz="2700" b="1" u="heavy" baseline="20061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(get)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toothache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19905" y="5071948"/>
            <a:ext cx="423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531607" y="658368"/>
            <a:ext cx="1191895" cy="551815"/>
            <a:chOff x="7531607" y="658368"/>
            <a:chExt cx="1191895" cy="551815"/>
          </a:xfrm>
        </p:grpSpPr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6155" y="658368"/>
              <a:ext cx="617220" cy="55168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399" y="685800"/>
              <a:ext cx="522731" cy="45720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153399" y="685800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432816" y="228600"/>
                  </a:moveTo>
                  <a:lnTo>
                    <a:pt x="89916" y="400050"/>
                  </a:lnTo>
                  <a:lnTo>
                    <a:pt x="89916" y="57150"/>
                  </a:lnTo>
                  <a:lnTo>
                    <a:pt x="432816" y="228600"/>
                  </a:lnTo>
                  <a:close/>
                </a:path>
                <a:path w="523240" h="457200">
                  <a:moveTo>
                    <a:pt x="0" y="457200"/>
                  </a:moveTo>
                  <a:lnTo>
                    <a:pt x="522731" y="45720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44561" y="686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400050"/>
                  </a:lnTo>
                  <a:lnTo>
                    <a:pt x="438150" y="400050"/>
                  </a:lnTo>
                  <a:lnTo>
                    <a:pt x="95250" y="228600"/>
                  </a:lnTo>
                  <a:lnTo>
                    <a:pt x="438150" y="57150"/>
                  </a:lnTo>
                  <a:lnTo>
                    <a:pt x="533400" y="57150"/>
                  </a:lnTo>
                  <a:lnTo>
                    <a:pt x="533400" y="0"/>
                  </a:lnTo>
                  <a:close/>
                </a:path>
                <a:path w="533400" h="457200">
                  <a:moveTo>
                    <a:pt x="533400" y="5715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533400" y="400050"/>
                  </a:lnTo>
                  <a:lnTo>
                    <a:pt x="533400" y="5715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39811" y="743711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0"/>
                  </a:moveTo>
                  <a:lnTo>
                    <a:pt x="0" y="171450"/>
                  </a:lnTo>
                  <a:lnTo>
                    <a:pt x="3429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99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44561" y="686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95250" y="22860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95250" y="228600"/>
                  </a:lnTo>
                  <a:close/>
                </a:path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360691" y="5172532"/>
            <a:ext cx="3095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86460" algn="l"/>
              </a:tabLst>
            </a:pPr>
            <a:r>
              <a:rPr sz="2700" b="1" u="heavy" baseline="24691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(eat)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sweets.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7708" y="1688083"/>
            <a:ext cx="1141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7381" y="2237104"/>
            <a:ext cx="1257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___________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29037" y="1443037"/>
            <a:ext cx="1137285" cy="424180"/>
            <a:chOff x="3729037" y="1443037"/>
            <a:chExt cx="1137285" cy="424180"/>
          </a:xfrm>
        </p:grpSpPr>
        <p:sp>
          <p:nvSpPr>
            <p:cNvPr id="5" name="object 5"/>
            <p:cNvSpPr/>
            <p:nvPr/>
          </p:nvSpPr>
          <p:spPr>
            <a:xfrm>
              <a:off x="3733800" y="1447800"/>
              <a:ext cx="1127760" cy="414655"/>
            </a:xfrm>
            <a:custGeom>
              <a:avLst/>
              <a:gdLst/>
              <a:ahLst/>
              <a:cxnLst/>
              <a:rect l="l" t="t" r="r" b="b"/>
              <a:pathLst>
                <a:path w="1127760" h="414655">
                  <a:moveTo>
                    <a:pt x="1127760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1127760" y="414527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3800" y="1447800"/>
              <a:ext cx="1127760" cy="414655"/>
            </a:xfrm>
            <a:custGeom>
              <a:avLst/>
              <a:gdLst/>
              <a:ahLst/>
              <a:cxnLst/>
              <a:rect l="l" t="t" r="r" b="b"/>
              <a:pathLst>
                <a:path w="1127760" h="414655">
                  <a:moveTo>
                    <a:pt x="0" y="414527"/>
                  </a:moveTo>
                  <a:lnTo>
                    <a:pt x="1127760" y="414527"/>
                  </a:lnTo>
                  <a:lnTo>
                    <a:pt x="1127760" y="0"/>
                  </a:lnTo>
                  <a:lnTo>
                    <a:pt x="0" y="0"/>
                  </a:lnTo>
                  <a:lnTo>
                    <a:pt x="0" y="4145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5458" y="1490217"/>
            <a:ext cx="50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1800" b="1" spc="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95637" y="2052637"/>
            <a:ext cx="1213485" cy="390525"/>
            <a:chOff x="3195637" y="2052637"/>
            <a:chExt cx="1213485" cy="390525"/>
          </a:xfrm>
        </p:grpSpPr>
        <p:sp>
          <p:nvSpPr>
            <p:cNvPr id="9" name="object 9"/>
            <p:cNvSpPr/>
            <p:nvPr/>
          </p:nvSpPr>
          <p:spPr>
            <a:xfrm>
              <a:off x="3200400" y="2057400"/>
              <a:ext cx="1203960" cy="381000"/>
            </a:xfrm>
            <a:custGeom>
              <a:avLst/>
              <a:gdLst/>
              <a:ahLst/>
              <a:cxnLst/>
              <a:rect l="l" t="t" r="r" b="b"/>
              <a:pathLst>
                <a:path w="1203960" h="381000">
                  <a:moveTo>
                    <a:pt x="120396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203960" y="38100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400" y="2057400"/>
              <a:ext cx="1203960" cy="381000"/>
            </a:xfrm>
            <a:custGeom>
              <a:avLst/>
              <a:gdLst/>
              <a:ahLst/>
              <a:cxnLst/>
              <a:rect l="l" t="t" r="r" b="b"/>
              <a:pathLst>
                <a:path w="1203960" h="381000">
                  <a:moveTo>
                    <a:pt x="0" y="381000"/>
                  </a:moveTo>
                  <a:lnTo>
                    <a:pt x="1203960" y="381000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68575" y="1618234"/>
            <a:ext cx="4609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22909" algn="l"/>
                <a:tab pos="1226820" algn="l"/>
                <a:tab pos="2320925" algn="l"/>
                <a:tab pos="25971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4.	If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b="1" u="heavy" baseline="30864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(be)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old,</a:t>
            </a:r>
            <a:r>
              <a:rPr sz="1800" b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3992" y="3093592"/>
            <a:ext cx="13696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7614" y="3505072"/>
            <a:ext cx="17125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7757" y="3435222"/>
            <a:ext cx="52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4202" y="3298063"/>
            <a:ext cx="2418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examination,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mother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new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computer.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29037" y="2704909"/>
            <a:ext cx="1381125" cy="576580"/>
            <a:chOff x="3729037" y="2704909"/>
            <a:chExt cx="1381125" cy="576580"/>
          </a:xfrm>
        </p:grpSpPr>
        <p:sp>
          <p:nvSpPr>
            <p:cNvPr id="17" name="object 17"/>
            <p:cNvSpPr/>
            <p:nvPr/>
          </p:nvSpPr>
          <p:spPr>
            <a:xfrm>
              <a:off x="3733800" y="2709672"/>
              <a:ext cx="1371600" cy="567055"/>
            </a:xfrm>
            <a:custGeom>
              <a:avLst/>
              <a:gdLst/>
              <a:ahLst/>
              <a:cxnLst/>
              <a:rect l="l" t="t" r="r" b="b"/>
              <a:pathLst>
                <a:path w="1371600" h="567054">
                  <a:moveTo>
                    <a:pt x="1371600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1371600" y="566927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33800" y="2709672"/>
              <a:ext cx="1371600" cy="567055"/>
            </a:xfrm>
            <a:custGeom>
              <a:avLst/>
              <a:gdLst/>
              <a:ahLst/>
              <a:cxnLst/>
              <a:rect l="l" t="t" r="r" b="b"/>
              <a:pathLst>
                <a:path w="1371600" h="567054">
                  <a:moveTo>
                    <a:pt x="0" y="566927"/>
                  </a:moveTo>
                  <a:lnTo>
                    <a:pt x="1371600" y="566927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19375" y="2167254"/>
            <a:ext cx="4530725" cy="115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00"/>
              </a:spcBef>
              <a:tabLst>
                <a:tab pos="526415" algn="l"/>
                <a:tab pos="2126615" algn="l"/>
              </a:tabLst>
            </a:pPr>
            <a:r>
              <a:rPr sz="2700" b="1" u="heavy" baseline="20061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2700" b="1" baseline="2006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spc="-157" baseline="2006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spc="-7" baseline="20061" dirty="0">
                <a:solidFill>
                  <a:srgbClr val="0000FF"/>
                </a:solidFill>
                <a:latin typeface="Calibri"/>
                <a:cs typeface="Calibri"/>
              </a:rPr>
              <a:t>would</a:t>
            </a:r>
            <a:r>
              <a:rPr sz="2700" b="1" spc="7" baseline="2006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spc="-44" baseline="20061" dirty="0">
                <a:solidFill>
                  <a:srgbClr val="0000FF"/>
                </a:solidFill>
                <a:latin typeface="Calibri"/>
                <a:cs typeface="Calibri"/>
              </a:rPr>
              <a:t>learn</a:t>
            </a:r>
            <a:r>
              <a:rPr sz="2700" b="1" u="heavy" spc="-44" baseline="20061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	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(learn)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play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piano.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Calibri"/>
              <a:cs typeface="Calibri"/>
            </a:endParaRPr>
          </a:p>
          <a:p>
            <a:pPr marL="1141095">
              <a:lnSpc>
                <a:spcPts val="1850"/>
              </a:lnSpc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had</a:t>
            </a:r>
            <a:r>
              <a:rPr sz="18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not</a:t>
            </a:r>
            <a:r>
              <a:rPr sz="18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failed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ts val="1850"/>
              </a:lnSpc>
              <a:tabLst>
                <a:tab pos="358775" algn="l"/>
                <a:tab pos="1141095" algn="l"/>
                <a:tab pos="253619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5.	If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	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(not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fail)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29237" y="3271837"/>
            <a:ext cx="1838325" cy="390525"/>
            <a:chOff x="5329237" y="3271837"/>
            <a:chExt cx="1838325" cy="390525"/>
          </a:xfrm>
        </p:grpSpPr>
        <p:sp>
          <p:nvSpPr>
            <p:cNvPr id="21" name="object 21"/>
            <p:cNvSpPr/>
            <p:nvPr/>
          </p:nvSpPr>
          <p:spPr>
            <a:xfrm>
              <a:off x="5334000" y="3276600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828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28800" y="3810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34000" y="3276600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0" y="381000"/>
                  </a:moveTo>
                  <a:lnTo>
                    <a:pt x="1828800" y="3810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34000" y="3276600"/>
            <a:ext cx="1828800" cy="3810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would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 have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bought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85466" y="4666564"/>
            <a:ext cx="674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07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6.	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8760" y="4736490"/>
            <a:ext cx="262699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_______________________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12743" y="4666564"/>
            <a:ext cx="1372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(finish)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7594" y="521589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74583" y="5285740"/>
            <a:ext cx="1257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___________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71837" y="4414837"/>
            <a:ext cx="2676525" cy="466725"/>
            <a:chOff x="3271837" y="4414837"/>
            <a:chExt cx="2676525" cy="466725"/>
          </a:xfrm>
        </p:grpSpPr>
        <p:sp>
          <p:nvSpPr>
            <p:cNvPr id="30" name="object 30"/>
            <p:cNvSpPr/>
            <p:nvPr/>
          </p:nvSpPr>
          <p:spPr>
            <a:xfrm>
              <a:off x="3276600" y="4419600"/>
              <a:ext cx="2667000" cy="457200"/>
            </a:xfrm>
            <a:custGeom>
              <a:avLst/>
              <a:gdLst/>
              <a:ahLst/>
              <a:cxnLst/>
              <a:rect l="l" t="t" r="r" b="b"/>
              <a:pathLst>
                <a:path w="2667000" h="457200">
                  <a:moveTo>
                    <a:pt x="2667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667000" y="45720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6600" y="4419600"/>
              <a:ext cx="2667000" cy="457200"/>
            </a:xfrm>
            <a:custGeom>
              <a:avLst/>
              <a:gdLst/>
              <a:ahLst/>
              <a:cxnLst/>
              <a:rect l="l" t="t" r="r" b="b"/>
              <a:pathLst>
                <a:path w="2667000" h="457200">
                  <a:moveTo>
                    <a:pt x="0" y="457200"/>
                  </a:moveTo>
                  <a:lnTo>
                    <a:pt x="2667000" y="45720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44646" y="4483989"/>
            <a:ext cx="193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would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have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finished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67037" y="5024437"/>
            <a:ext cx="1304925" cy="424180"/>
            <a:chOff x="2967037" y="5024437"/>
            <a:chExt cx="1304925" cy="424180"/>
          </a:xfrm>
        </p:grpSpPr>
        <p:sp>
          <p:nvSpPr>
            <p:cNvPr id="34" name="object 34"/>
            <p:cNvSpPr/>
            <p:nvPr/>
          </p:nvSpPr>
          <p:spPr>
            <a:xfrm>
              <a:off x="2971800" y="5029200"/>
              <a:ext cx="1295400" cy="414655"/>
            </a:xfrm>
            <a:custGeom>
              <a:avLst/>
              <a:gdLst/>
              <a:ahLst/>
              <a:cxnLst/>
              <a:rect l="l" t="t" r="r" b="b"/>
              <a:pathLst>
                <a:path w="1295400" h="414654">
                  <a:moveTo>
                    <a:pt x="1295400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295400" y="414528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71800" y="5029200"/>
              <a:ext cx="1295400" cy="414655"/>
            </a:xfrm>
            <a:custGeom>
              <a:avLst/>
              <a:gdLst/>
              <a:ahLst/>
              <a:cxnLst/>
              <a:rect l="l" t="t" r="r" b="b"/>
              <a:pathLst>
                <a:path w="1295400" h="414654">
                  <a:moveTo>
                    <a:pt x="0" y="414528"/>
                  </a:moveTo>
                  <a:lnTo>
                    <a:pt x="1295400" y="414528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22498" y="5071948"/>
            <a:ext cx="794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had</a:t>
            </a:r>
            <a:r>
              <a:rPr sz="1800" b="1" spc="-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had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71059" y="566927"/>
            <a:ext cx="4018915" cy="643255"/>
            <a:chOff x="4671059" y="566927"/>
            <a:chExt cx="4018915" cy="643255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1059" y="566927"/>
              <a:ext cx="1773936" cy="3825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9032" y="604392"/>
              <a:ext cx="1697609" cy="30645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154161" y="686561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52273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22732" y="457200"/>
                  </a:lnTo>
                  <a:lnTo>
                    <a:pt x="522732" y="400050"/>
                  </a:lnTo>
                  <a:lnTo>
                    <a:pt x="89916" y="400050"/>
                  </a:lnTo>
                  <a:lnTo>
                    <a:pt x="89916" y="57150"/>
                  </a:lnTo>
                  <a:lnTo>
                    <a:pt x="522732" y="57150"/>
                  </a:lnTo>
                  <a:lnTo>
                    <a:pt x="522732" y="0"/>
                  </a:lnTo>
                  <a:close/>
                </a:path>
                <a:path w="523240" h="457200">
                  <a:moveTo>
                    <a:pt x="522732" y="57150"/>
                  </a:moveTo>
                  <a:lnTo>
                    <a:pt x="89916" y="57150"/>
                  </a:lnTo>
                  <a:lnTo>
                    <a:pt x="432816" y="228600"/>
                  </a:lnTo>
                  <a:lnTo>
                    <a:pt x="89916" y="400050"/>
                  </a:lnTo>
                  <a:lnTo>
                    <a:pt x="522732" y="400050"/>
                  </a:lnTo>
                  <a:lnTo>
                    <a:pt x="522732" y="5715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44077" y="743711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0" y="0"/>
                  </a:moveTo>
                  <a:lnTo>
                    <a:pt x="0" y="342900"/>
                  </a:lnTo>
                  <a:lnTo>
                    <a:pt x="3429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4161" y="686561"/>
              <a:ext cx="523240" cy="457200"/>
            </a:xfrm>
            <a:custGeom>
              <a:avLst/>
              <a:gdLst/>
              <a:ahLst/>
              <a:cxnLst/>
              <a:rect l="l" t="t" r="r" b="b"/>
              <a:pathLst>
                <a:path w="523240" h="457200">
                  <a:moveTo>
                    <a:pt x="432816" y="228600"/>
                  </a:moveTo>
                  <a:lnTo>
                    <a:pt x="89916" y="400050"/>
                  </a:lnTo>
                  <a:lnTo>
                    <a:pt x="89916" y="57150"/>
                  </a:lnTo>
                  <a:lnTo>
                    <a:pt x="432816" y="228600"/>
                  </a:lnTo>
                  <a:close/>
                </a:path>
                <a:path w="523240" h="457200">
                  <a:moveTo>
                    <a:pt x="0" y="457200"/>
                  </a:moveTo>
                  <a:lnTo>
                    <a:pt x="522731" y="45720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6555" y="658367"/>
              <a:ext cx="627888" cy="55168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799" y="685799"/>
              <a:ext cx="533400" cy="4572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543799" y="68579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95250" y="228600"/>
                  </a:moveTo>
                  <a:lnTo>
                    <a:pt x="438150" y="57150"/>
                  </a:lnTo>
                  <a:lnTo>
                    <a:pt x="438150" y="400050"/>
                  </a:lnTo>
                  <a:lnTo>
                    <a:pt x="95250" y="228600"/>
                  </a:lnTo>
                  <a:close/>
                </a:path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193665" y="5215585"/>
            <a:ext cx="305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43560" algn="l"/>
              </a:tabLst>
            </a:pPr>
            <a:r>
              <a:rPr sz="2700" b="1" u="heavy" baseline="35493" dirty="0">
                <a:solidFill>
                  <a:srgbClr val="0000FF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(have)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preparation.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308</Words>
  <Application>Microsoft Office PowerPoint</Application>
  <PresentationFormat>On-screen Show (4:3)</PresentationFormat>
  <Paragraphs>102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Structure :</vt:lpstr>
      <vt:lpstr>Types :</vt:lpstr>
      <vt:lpstr>Type 0 :</vt:lpstr>
      <vt:lpstr>Type 1</vt:lpstr>
      <vt:lpstr>PowerPoint Presentation</vt:lpstr>
      <vt:lpstr>PowerPoint Presentation</vt:lpstr>
      <vt:lpstr>do not come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:</dc:title>
  <dc:creator>ASUS</dc:creator>
  <cp:lastModifiedBy>AnnAArmyOffice</cp:lastModifiedBy>
  <cp:revision>1</cp:revision>
  <dcterms:created xsi:type="dcterms:W3CDTF">2021-08-17T05:47:14Z</dcterms:created>
  <dcterms:modified xsi:type="dcterms:W3CDTF">2021-08-24T03:55:46Z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2021-08-17T00:00:00Z</vt:filetime>
  </property>
</Properties>
</file>