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 u="heavy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 u="heavy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78708" y="2388107"/>
            <a:ext cx="5765292" cy="1213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 u="heavy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5306" y="2681478"/>
            <a:ext cx="6933387" cy="203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 u="heavy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5709" y="1356613"/>
            <a:ext cx="8512581" cy="412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3519" y="2452116"/>
            <a:ext cx="6182867" cy="133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6439" y="3604259"/>
            <a:ext cx="5180075" cy="126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787" y="3457955"/>
            <a:ext cx="5704332" cy="133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2708" y="4610100"/>
            <a:ext cx="4701540" cy="126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6296" y="3457955"/>
            <a:ext cx="3163824" cy="133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9215" y="4610100"/>
            <a:ext cx="2161032" cy="126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5306" y="2681478"/>
            <a:ext cx="6933387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36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ANALYTICAL </a:t>
            </a:r>
            <a:r>
              <a:rPr u="none" dirty="0"/>
              <a:t> </a:t>
            </a:r>
            <a:r>
              <a:rPr spc="-5"/>
              <a:t>EXPOSITION</a:t>
            </a:r>
            <a:r>
              <a:rPr u="none" spc="-65"/>
              <a:t> </a:t>
            </a:r>
            <a:r>
              <a:rPr smtClean="0"/>
              <a:t>TEXT (Review)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4585" y="83057"/>
            <a:ext cx="2813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none" spc="-5" dirty="0">
                <a:latin typeface="Arial"/>
                <a:cs typeface="Arial"/>
              </a:rPr>
              <a:t>Generic</a:t>
            </a:r>
            <a:r>
              <a:rPr sz="2800" b="0" u="none" spc="-30" dirty="0">
                <a:latin typeface="Arial"/>
                <a:cs typeface="Arial"/>
              </a:rPr>
              <a:t> </a:t>
            </a:r>
            <a:r>
              <a:rPr sz="2800" b="0" u="none" spc="-5" dirty="0">
                <a:latin typeface="Arial"/>
                <a:cs typeface="Arial"/>
              </a:rPr>
              <a:t>Structure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6050" y="701675"/>
          <a:ext cx="8762364" cy="5789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195"/>
                <a:gridCol w="276225"/>
                <a:gridCol w="1429384"/>
                <a:gridCol w="6004560"/>
              </a:tblGrid>
              <a:tr h="349250"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Title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Integrated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pest management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100583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thesis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 marR="585470">
                        <a:lnSpc>
                          <a:spcPts val="2160"/>
                        </a:lnSpc>
                        <a:spcBef>
                          <a:spcPts val="120"/>
                        </a:spcBef>
                      </a:pPr>
                      <a:r>
                        <a:rPr sz="1500" spc="-4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os</a:t>
                      </a:r>
                      <a:r>
                        <a:rPr sz="1500" spc="-1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500" spc="-2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on 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pr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500" spc="-1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w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797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There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is 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no one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best </a:t>
                      </a:r>
                      <a:r>
                        <a:rPr sz="1500" spc="-1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way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to deal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with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pest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agriculture.  </a:t>
                      </a:r>
                      <a:r>
                        <a:rPr sz="1500" spc="-1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Pesticides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are commonly used, but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this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may cause many 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problems. Combining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different management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operations is 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the 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most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effective </a:t>
                      </a:r>
                      <a:r>
                        <a:rPr sz="1500" spc="-1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way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to control</a:t>
                      </a:r>
                      <a:r>
                        <a:rPr sz="1500" spc="2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pest.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777239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gum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nt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1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1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Point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elaboration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63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2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Firstly,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the chemical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in pesticides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may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build 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up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as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residues  in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the environment.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This reduces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the </a:t>
                      </a:r>
                      <a:r>
                        <a:rPr sz="1500" spc="-1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quality 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of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farm  produce.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gument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2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4160">
                        <a:lnSpc>
                          <a:spcPts val="2160"/>
                        </a:lnSpc>
                        <a:spcBef>
                          <a:spcPts val="125"/>
                        </a:spcBef>
                      </a:pPr>
                      <a:r>
                        <a:rPr sz="1500" spc="-1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Point 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spc="-2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abo</a:t>
                      </a:r>
                      <a:r>
                        <a:rPr sz="1500" spc="-3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at</a:t>
                      </a:r>
                      <a:r>
                        <a:rPr sz="1500" spc="-2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06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As </a:t>
                      </a:r>
                      <a:r>
                        <a:rPr sz="1500" spc="-1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well,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pest 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can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gradually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become resistant to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pesticides. 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This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means that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newer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and sometimes stronger 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one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have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to  be</a:t>
                      </a:r>
                      <a:r>
                        <a:rPr sz="1500" spc="-2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developed.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gument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3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41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spc="-1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Point 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spc="-2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abo</a:t>
                      </a:r>
                      <a:r>
                        <a:rPr sz="1500" spc="-3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at</a:t>
                      </a:r>
                      <a:r>
                        <a:rPr sz="1500" spc="-2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16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Some pesticides affect 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non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target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animals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such 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as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fish 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and 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bees.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This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affects the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natural</a:t>
                      </a:r>
                      <a:r>
                        <a:rPr sz="1500" spc="3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balance.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777239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gument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4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4160">
                        <a:lnSpc>
                          <a:spcPts val="2160"/>
                        </a:lnSpc>
                        <a:spcBef>
                          <a:spcPts val="125"/>
                        </a:spcBef>
                      </a:pPr>
                      <a:r>
                        <a:rPr sz="1500" spc="-1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Point 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spc="-2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abo</a:t>
                      </a:r>
                      <a:r>
                        <a:rPr sz="1500" spc="-3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at</a:t>
                      </a:r>
                      <a:r>
                        <a:rPr sz="1500" spc="-2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33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Also aiming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to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completely wipe 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out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agricultural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pests may  be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very expensive.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Sometimes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pest damage costs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less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than  the method 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1500" spc="-3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control.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gument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5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4160">
                        <a:lnSpc>
                          <a:spcPts val="2160"/>
                        </a:lnSpc>
                        <a:spcBef>
                          <a:spcPts val="130"/>
                        </a:spcBef>
                      </a:pPr>
                      <a:r>
                        <a:rPr sz="1500" spc="-1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Point 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500" spc="-2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abo</a:t>
                      </a:r>
                      <a:r>
                        <a:rPr sz="1500" spc="-3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at</a:t>
                      </a:r>
                      <a:r>
                        <a:rPr sz="1500" spc="-2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98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500" spc="-2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Lastly,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understanding the ecology 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of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the area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helps </a:t>
                      </a:r>
                      <a:r>
                        <a:rPr sz="150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sz="1500" spc="-10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lot in  </a:t>
                      </a:r>
                      <a:r>
                        <a:rPr sz="1500" spc="-5" dirty="0">
                          <a:solidFill>
                            <a:srgbClr val="009900"/>
                          </a:solidFill>
                          <a:latin typeface="Verdana"/>
                          <a:cs typeface="Verdana"/>
                        </a:rPr>
                        <a:t>pest control.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Natural enemies 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can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be used to control 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pest.  </a:t>
                      </a:r>
                      <a:r>
                        <a:rPr sz="1500" spc="-1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Pesticides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should be chosen that </a:t>
                      </a:r>
                      <a:r>
                        <a:rPr sz="150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don’t </a:t>
                      </a:r>
                      <a:r>
                        <a:rPr sz="1500" spc="-5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affect the </a:t>
                      </a:r>
                      <a:r>
                        <a:rPr sz="1500" spc="-10" dirty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natural  enemies.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548640">
                <a:tc gridSpan="3"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reiteration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/</a:t>
                      </a:r>
                      <a:r>
                        <a:rPr sz="15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conclusion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Therefore, integrated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pest management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is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safe and</a:t>
                      </a:r>
                      <a:r>
                        <a:rPr sz="15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more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affective option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15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agriculture.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6703" y="2574112"/>
            <a:ext cx="49542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u="none" dirty="0">
                <a:latin typeface="Californian FB"/>
                <a:cs typeface="Californian FB"/>
              </a:rPr>
              <a:t>Any</a:t>
            </a:r>
            <a:r>
              <a:rPr sz="6000" b="0" u="none" spc="-45" dirty="0">
                <a:latin typeface="Californian FB"/>
                <a:cs typeface="Californian FB"/>
              </a:rPr>
              <a:t> </a:t>
            </a:r>
            <a:r>
              <a:rPr sz="6000" b="0" u="none" spc="-10" dirty="0">
                <a:latin typeface="Californian FB"/>
                <a:cs typeface="Californian FB"/>
              </a:rPr>
              <a:t>questions??</a:t>
            </a:r>
            <a:endParaRPr sz="6000">
              <a:latin typeface="Californian FB"/>
              <a:cs typeface="Californian F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37"/>
            <a:ext cx="9144000" cy="678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929" y="1013586"/>
            <a:ext cx="6901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10" dirty="0">
                <a:solidFill>
                  <a:srgbClr val="0D0D0D"/>
                </a:solidFill>
                <a:latin typeface="Comic Sans MS"/>
                <a:cs typeface="Comic Sans MS"/>
              </a:rPr>
              <a:t>Definition </a:t>
            </a:r>
            <a:r>
              <a:rPr sz="2800" u="none" spc="-5" dirty="0">
                <a:solidFill>
                  <a:srgbClr val="0D0D0D"/>
                </a:solidFill>
                <a:latin typeface="Comic Sans MS"/>
                <a:cs typeface="Comic Sans MS"/>
              </a:rPr>
              <a:t>of Analytical Exposition</a:t>
            </a:r>
            <a:r>
              <a:rPr sz="2800" u="none" spc="8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u="none" spc="-5" dirty="0">
                <a:solidFill>
                  <a:srgbClr val="0D0D0D"/>
                </a:solidFill>
                <a:latin typeface="Comic Sans MS"/>
                <a:cs typeface="Comic Sans MS"/>
              </a:rPr>
              <a:t>Text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323" y="1922145"/>
            <a:ext cx="216408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323" y="3019425"/>
            <a:ext cx="216408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9637" y="1813940"/>
            <a:ext cx="6206490" cy="2982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mtClean="0">
                <a:latin typeface="Times New Roman"/>
                <a:cs typeface="Times New Roman"/>
              </a:rPr>
              <a:t>Analytical Exposition </a:t>
            </a:r>
            <a:r>
              <a:rPr sz="2400" dirty="0">
                <a:latin typeface="Times New Roman"/>
                <a:cs typeface="Times New Roman"/>
              </a:rPr>
              <a:t>text is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text that elaborates the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writer’s  </a:t>
            </a:r>
            <a:r>
              <a:rPr sz="2400" dirty="0">
                <a:latin typeface="Times New Roman"/>
                <a:cs typeface="Times New Roman"/>
              </a:rPr>
              <a:t>idea </a:t>
            </a:r>
            <a:r>
              <a:rPr sz="2400" spc="-5" dirty="0">
                <a:latin typeface="Times New Roman"/>
                <a:cs typeface="Times New Roman"/>
              </a:rPr>
              <a:t>about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>
                <a:latin typeface="Times New Roman"/>
                <a:cs typeface="Times New Roman"/>
              </a:rPr>
              <a:t>phenomenon</a:t>
            </a:r>
            <a:r>
              <a:rPr sz="2400" spc="-6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surrounding or Analytical Exposition text evaluates a topic critically but focuses only on one side of an argument.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Exposition text adalah teks </a:t>
            </a:r>
            <a:r>
              <a:rPr sz="2400" spc="-5" dirty="0">
                <a:latin typeface="Times New Roman"/>
                <a:cs typeface="Times New Roman"/>
              </a:rPr>
              <a:t>yang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menguraikan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pemikiran </a:t>
            </a:r>
            <a:r>
              <a:rPr sz="2400" dirty="0">
                <a:latin typeface="Times New Roman"/>
                <a:cs typeface="Times New Roman"/>
              </a:rPr>
              <a:t>penulis tentang </a:t>
            </a:r>
            <a:r>
              <a:rPr sz="2400">
                <a:latin typeface="Times New Roman"/>
                <a:cs typeface="Times New Roman"/>
              </a:rPr>
              <a:t>peristiwa</a:t>
            </a:r>
            <a:r>
              <a:rPr sz="2400" spc="-145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disekitarnya.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75" y="2721864"/>
            <a:ext cx="190499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75" y="4062984"/>
            <a:ext cx="190499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1447800"/>
            <a:ext cx="3877310" cy="57470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omic Sans MS"/>
                <a:cs typeface="Comic Sans MS"/>
              </a:rPr>
              <a:t>It’s </a:t>
            </a:r>
            <a:r>
              <a:rPr sz="2200" spc="-5" dirty="0">
                <a:latin typeface="Comic Sans MS"/>
                <a:cs typeface="Comic Sans MS"/>
              </a:rPr>
              <a:t>social </a:t>
            </a:r>
            <a:r>
              <a:rPr sz="2200" spc="-10" dirty="0">
                <a:latin typeface="Comic Sans MS"/>
                <a:cs typeface="Comic Sans MS"/>
              </a:rPr>
              <a:t>function </a:t>
            </a:r>
            <a:r>
              <a:rPr sz="2200" spc="-5" dirty="0">
                <a:latin typeface="Comic Sans MS"/>
                <a:cs typeface="Comic Sans MS"/>
              </a:rPr>
              <a:t>is </a:t>
            </a:r>
            <a:r>
              <a:rPr sz="2200" spc="-10" dirty="0">
                <a:latin typeface="Comic Sans MS"/>
                <a:cs typeface="Comic Sans MS"/>
              </a:rPr>
              <a:t>to  </a:t>
            </a:r>
            <a:r>
              <a:rPr sz="2200" spc="-5" dirty="0">
                <a:latin typeface="Comic Sans MS"/>
                <a:cs typeface="Comic Sans MS"/>
              </a:rPr>
              <a:t>persuade </a:t>
            </a:r>
            <a:r>
              <a:rPr sz="2200" spc="-10" dirty="0">
                <a:latin typeface="Comic Sans MS"/>
                <a:cs typeface="Comic Sans MS"/>
              </a:rPr>
              <a:t>the reader that the  idea </a:t>
            </a:r>
            <a:r>
              <a:rPr sz="2200" spc="-5" dirty="0">
                <a:latin typeface="Comic Sans MS"/>
                <a:cs typeface="Comic Sans MS"/>
              </a:rPr>
              <a:t>is </a:t>
            </a:r>
            <a:r>
              <a:rPr sz="2200" spc="-10" dirty="0">
                <a:latin typeface="Comic Sans MS"/>
                <a:cs typeface="Comic Sans MS"/>
              </a:rPr>
              <a:t>important</a:t>
            </a:r>
            <a:r>
              <a:rPr sz="2200" spc="3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matter.</a:t>
            </a:r>
            <a:endParaRPr sz="2200">
              <a:latin typeface="Comic Sans MS"/>
              <a:cs typeface="Comic Sans MS"/>
            </a:endParaRPr>
          </a:p>
          <a:p>
            <a:pPr marL="12700" marR="84455">
              <a:lnSpc>
                <a:spcPct val="100000"/>
              </a:lnSpc>
              <a:spcBef>
                <a:spcPts val="2645"/>
              </a:spcBef>
            </a:pPr>
            <a:r>
              <a:rPr sz="2200" spc="-10" dirty="0">
                <a:latin typeface="Comic Sans MS"/>
                <a:cs typeface="Comic Sans MS"/>
              </a:rPr>
              <a:t>Tujuannya </a:t>
            </a:r>
            <a:r>
              <a:rPr sz="2200" spc="-5" dirty="0">
                <a:latin typeface="Comic Sans MS"/>
                <a:cs typeface="Comic Sans MS"/>
              </a:rPr>
              <a:t>untuk meyakinkan  pembaca bahwa </a:t>
            </a:r>
            <a:r>
              <a:rPr sz="2200" spc="-10" dirty="0">
                <a:latin typeface="Comic Sans MS"/>
                <a:cs typeface="Comic Sans MS"/>
              </a:rPr>
              <a:t>pemikiran itu  </a:t>
            </a:r>
            <a:r>
              <a:rPr sz="2200" spc="-5" dirty="0">
                <a:latin typeface="Comic Sans MS"/>
                <a:cs typeface="Comic Sans MS"/>
              </a:rPr>
              <a:t>persoalan yang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5">
                <a:latin typeface="Comic Sans MS"/>
                <a:cs typeface="Comic Sans MS"/>
              </a:rPr>
              <a:t>penting</a:t>
            </a:r>
            <a:r>
              <a:rPr sz="2200" spc="-5" smtClean="0">
                <a:latin typeface="Comic Sans MS"/>
                <a:cs typeface="Comic Sans MS"/>
              </a:rPr>
              <a:t>.</a:t>
            </a:r>
          </a:p>
          <a:p>
            <a:pPr marL="12700" marR="84455">
              <a:lnSpc>
                <a:spcPct val="100000"/>
              </a:lnSpc>
              <a:spcBef>
                <a:spcPts val="2645"/>
              </a:spcBef>
            </a:pPr>
            <a:r>
              <a:rPr lang="x-none" sz="2200" spc="-5" smtClean="0">
                <a:latin typeface="Comic Sans MS"/>
                <a:cs typeface="Comic Sans MS"/>
              </a:rPr>
              <a:t>Examples of Exposition Texts are:</a:t>
            </a:r>
          </a:p>
          <a:p>
            <a:pPr marL="12700" marR="84455">
              <a:lnSpc>
                <a:spcPct val="100000"/>
              </a:lnSpc>
              <a:spcBef>
                <a:spcPts val="2645"/>
              </a:spcBef>
            </a:pPr>
            <a:r>
              <a:rPr lang="x-none" sz="2200" spc="-5" smtClean="0">
                <a:latin typeface="Comic Sans MS"/>
                <a:cs typeface="Comic Sans MS"/>
              </a:rPr>
              <a:t>Legal Defenses, Speeches / Lectures, Editorials, Newspaper Articles, Essays, Political Leaflets, Letters.</a:t>
            </a:r>
          </a:p>
          <a:p>
            <a:pPr marL="12700" marR="84455">
              <a:lnSpc>
                <a:spcPct val="100000"/>
              </a:lnSpc>
              <a:spcBef>
                <a:spcPts val="2645"/>
              </a:spcBef>
            </a:pPr>
            <a:endParaRPr lang="x-none" sz="2200" spc="-5" smtClean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73914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7655">
              <a:lnSpc>
                <a:spcPct val="100000"/>
              </a:lnSpc>
              <a:spcBef>
                <a:spcPts val="95"/>
              </a:spcBef>
            </a:pPr>
            <a:r>
              <a:rPr sz="2800" u="none" spc="-5" smtClean="0">
                <a:latin typeface="Comic Sans MS"/>
                <a:cs typeface="Comic Sans MS"/>
              </a:rPr>
              <a:t>T</a:t>
            </a:r>
            <a:r>
              <a:rPr sz="2800" u="none" spc="-5" smtClean="0">
                <a:latin typeface="Comic Sans MS"/>
                <a:cs typeface="Comic Sans MS"/>
              </a:rPr>
              <a:t>he </a:t>
            </a:r>
            <a:r>
              <a:rPr sz="2800" u="none" spc="-10">
                <a:latin typeface="Comic Sans MS"/>
                <a:cs typeface="Comic Sans MS"/>
              </a:rPr>
              <a:t>Social </a:t>
            </a:r>
            <a:r>
              <a:rPr sz="2800" u="none" spc="-5" smtClean="0">
                <a:latin typeface="Comic Sans MS"/>
                <a:cs typeface="Comic Sans MS"/>
              </a:rPr>
              <a:t>Function </a:t>
            </a:r>
            <a:r>
              <a:rPr sz="2800" u="none" spc="-10" smtClean="0">
                <a:latin typeface="Comic Sans MS"/>
                <a:cs typeface="Comic Sans MS"/>
              </a:rPr>
              <a:t>and the Examples of Analytical Exposition Text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747" y="592442"/>
            <a:ext cx="8655050" cy="824865"/>
          </a:xfrm>
          <a:custGeom>
            <a:avLst/>
            <a:gdLst/>
            <a:ahLst/>
            <a:cxnLst/>
            <a:rect l="l" t="t" r="r" b="b"/>
            <a:pathLst>
              <a:path w="8655050" h="824865">
                <a:moveTo>
                  <a:pt x="0" y="824242"/>
                </a:moveTo>
                <a:lnTo>
                  <a:pt x="8654542" y="824242"/>
                </a:lnTo>
                <a:lnTo>
                  <a:pt x="8654542" y="0"/>
                </a:lnTo>
                <a:lnTo>
                  <a:pt x="0" y="0"/>
                </a:lnTo>
                <a:lnTo>
                  <a:pt x="0" y="824242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747" y="592442"/>
            <a:ext cx="8655050" cy="824865"/>
          </a:xfrm>
          <a:custGeom>
            <a:avLst/>
            <a:gdLst/>
            <a:ahLst/>
            <a:cxnLst/>
            <a:rect l="l" t="t" r="r" b="b"/>
            <a:pathLst>
              <a:path w="8655050" h="824865">
                <a:moveTo>
                  <a:pt x="0" y="824242"/>
                </a:moveTo>
                <a:lnTo>
                  <a:pt x="8654542" y="824242"/>
                </a:lnTo>
                <a:lnTo>
                  <a:pt x="8654542" y="0"/>
                </a:lnTo>
                <a:lnTo>
                  <a:pt x="0" y="0"/>
                </a:lnTo>
                <a:lnTo>
                  <a:pt x="0" y="82424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5353" y="831926"/>
            <a:ext cx="61144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Generic Structure of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Analytical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Exposition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Text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747" y="1416659"/>
            <a:ext cx="4327525" cy="4723130"/>
          </a:xfrm>
          <a:custGeom>
            <a:avLst/>
            <a:gdLst/>
            <a:ahLst/>
            <a:cxnLst/>
            <a:rect l="l" t="t" r="r" b="b"/>
            <a:pathLst>
              <a:path w="4327525" h="4723130">
                <a:moveTo>
                  <a:pt x="0" y="4722876"/>
                </a:moveTo>
                <a:lnTo>
                  <a:pt x="4327271" y="4722876"/>
                </a:lnTo>
                <a:lnTo>
                  <a:pt x="4327271" y="0"/>
                </a:lnTo>
                <a:lnTo>
                  <a:pt x="0" y="0"/>
                </a:lnTo>
                <a:lnTo>
                  <a:pt x="0" y="4722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747" y="1416659"/>
            <a:ext cx="4327525" cy="4723130"/>
          </a:xfrm>
          <a:custGeom>
            <a:avLst/>
            <a:gdLst/>
            <a:ahLst/>
            <a:cxnLst/>
            <a:rect l="l" t="t" r="r" b="b"/>
            <a:pathLst>
              <a:path w="4327525" h="4723130">
                <a:moveTo>
                  <a:pt x="0" y="4722876"/>
                </a:moveTo>
                <a:lnTo>
                  <a:pt x="4327271" y="4722876"/>
                </a:lnTo>
                <a:lnTo>
                  <a:pt x="4327271" y="0"/>
                </a:lnTo>
                <a:lnTo>
                  <a:pt x="0" y="0"/>
                </a:lnTo>
                <a:lnTo>
                  <a:pt x="0" y="472287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187" y="1563750"/>
            <a:ext cx="190500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4551" y="1472311"/>
            <a:ext cx="342265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Thesis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Position : Introduces topic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</a:t>
            </a:r>
            <a:r>
              <a:rPr sz="2000" spc="-5" dirty="0">
                <a:latin typeface="Arial"/>
                <a:cs typeface="Arial"/>
              </a:rPr>
              <a:t>indicates </a:t>
            </a:r>
            <a:r>
              <a:rPr sz="2000" dirty="0">
                <a:latin typeface="Arial"/>
                <a:cs typeface="Arial"/>
              </a:rPr>
              <a:t>writer’s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position.</a:t>
            </a:r>
            <a:endParaRPr sz="2000">
              <a:latin typeface="Arial"/>
              <a:cs typeface="Arial"/>
            </a:endParaRPr>
          </a:p>
          <a:p>
            <a:pPr marL="12700" marR="2978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Preview : Outlines the main  arguments to be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presented.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187" y="3392551"/>
            <a:ext cx="190500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7451" y="3301364"/>
            <a:ext cx="1369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Arguments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551" y="3606165"/>
            <a:ext cx="3121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4295" algn="l"/>
              </a:tabLst>
            </a:pPr>
            <a:r>
              <a:rPr sz="2000" dirty="0">
                <a:latin typeface="Arial"/>
                <a:cs typeface="Arial"/>
              </a:rPr>
              <a:t>Point	: Restates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551" y="3911041"/>
            <a:ext cx="41211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arguments outlines in </a:t>
            </a:r>
            <a:r>
              <a:rPr sz="2000" spc="-15" dirty="0">
                <a:latin typeface="Arial"/>
                <a:cs typeface="Arial"/>
              </a:rPr>
              <a:t>Preview.  </a:t>
            </a:r>
            <a:r>
              <a:rPr sz="2000" dirty="0">
                <a:latin typeface="Arial"/>
                <a:cs typeface="Arial"/>
              </a:rPr>
              <a:t>Elaboration : Develops and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supports  each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argument.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7187" y="5221351"/>
            <a:ext cx="190500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4551" y="5130495"/>
            <a:ext cx="33267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Reiteration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 conclusion summing up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  </a:t>
            </a:r>
            <a:r>
              <a:rPr sz="2000" dirty="0">
                <a:latin typeface="Arial"/>
                <a:cs typeface="Arial"/>
              </a:rPr>
              <a:t>arguments.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93005" y="1416672"/>
            <a:ext cx="4327525" cy="4723130"/>
          </a:xfrm>
          <a:custGeom>
            <a:avLst/>
            <a:gdLst/>
            <a:ahLst/>
            <a:cxnLst/>
            <a:rect l="l" t="t" r="r" b="b"/>
            <a:pathLst>
              <a:path w="4327525" h="4723130">
                <a:moveTo>
                  <a:pt x="0" y="4722876"/>
                </a:moveTo>
                <a:lnTo>
                  <a:pt x="4327271" y="4722876"/>
                </a:lnTo>
                <a:lnTo>
                  <a:pt x="4327271" y="0"/>
                </a:lnTo>
                <a:lnTo>
                  <a:pt x="0" y="0"/>
                </a:lnTo>
                <a:lnTo>
                  <a:pt x="0" y="4722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3005" y="1416672"/>
            <a:ext cx="4327525" cy="4723130"/>
          </a:xfrm>
          <a:custGeom>
            <a:avLst/>
            <a:gdLst/>
            <a:ahLst/>
            <a:cxnLst/>
            <a:rect l="l" t="t" r="r" b="b"/>
            <a:pathLst>
              <a:path w="4327525" h="4723130">
                <a:moveTo>
                  <a:pt x="0" y="4722876"/>
                </a:moveTo>
                <a:lnTo>
                  <a:pt x="4327271" y="4722876"/>
                </a:lnTo>
                <a:lnTo>
                  <a:pt x="4327271" y="0"/>
                </a:lnTo>
                <a:lnTo>
                  <a:pt x="0" y="0"/>
                </a:lnTo>
                <a:lnTo>
                  <a:pt x="0" y="472287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84446" y="1563750"/>
            <a:ext cx="178308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72761" y="1472311"/>
            <a:ext cx="4132579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Thesis</a:t>
            </a:r>
            <a:endParaRPr sz="2000">
              <a:latin typeface="Arial"/>
              <a:cs typeface="Arial"/>
            </a:endParaRPr>
          </a:p>
          <a:p>
            <a:pPr marL="12700" marR="30162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Position : Memperkenalkan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pokok  pembicaraan dan menunjukan  kedudukan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penulis.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Preview : Menguraikan uraian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pokok  pembicaraan yang akan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disajikan.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84446" y="3697351"/>
            <a:ext cx="178308" cy="178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15661" y="3606165"/>
            <a:ext cx="1369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Arguments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2761" y="3911041"/>
            <a:ext cx="3841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8265" algn="l"/>
              </a:tabLst>
            </a:pPr>
            <a:r>
              <a:rPr sz="2000" dirty="0">
                <a:latin typeface="Arial"/>
                <a:cs typeface="Arial"/>
              </a:rPr>
              <a:t>Point	: Menyatakan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kembali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2761" y="4216146"/>
            <a:ext cx="4134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uraian pokok serta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menguraikannya.  Elaboration : Mengembangkan dan  mendukung setiap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pendapat.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84446" y="5526138"/>
            <a:ext cx="178308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72761" y="5435600"/>
            <a:ext cx="30492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Reiteration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Kesimpulan dari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pendapat.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92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4323" y="321309"/>
            <a:ext cx="48260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5080" indent="-460375">
              <a:lnSpc>
                <a:spcPct val="100000"/>
              </a:lnSpc>
              <a:spcBef>
                <a:spcPts val="100"/>
              </a:spcBef>
            </a:pPr>
            <a:r>
              <a:rPr sz="2000" u="none" dirty="0">
                <a:latin typeface="Arial"/>
                <a:cs typeface="Arial"/>
              </a:rPr>
              <a:t>Significant Lexicogrammatical</a:t>
            </a:r>
            <a:r>
              <a:rPr sz="2000" u="none" spc="-12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Features  of </a:t>
            </a:r>
            <a:r>
              <a:rPr sz="2000" u="none" spc="-5" dirty="0">
                <a:latin typeface="Arial"/>
                <a:cs typeface="Arial"/>
              </a:rPr>
              <a:t>Analytical </a:t>
            </a:r>
            <a:r>
              <a:rPr sz="2000" u="none" dirty="0">
                <a:latin typeface="Arial"/>
                <a:cs typeface="Arial"/>
              </a:rPr>
              <a:t>Exposition </a:t>
            </a:r>
            <a:r>
              <a:rPr sz="2000" u="none" spc="-35" dirty="0">
                <a:latin typeface="Arial"/>
                <a:cs typeface="Arial"/>
              </a:rPr>
              <a:t>Text </a:t>
            </a:r>
            <a:r>
              <a:rPr sz="2000" u="none" dirty="0">
                <a:latin typeface="Arial"/>
                <a:cs typeface="Arial"/>
              </a:rPr>
              <a:t>is</a:t>
            </a:r>
            <a:r>
              <a:rPr sz="2000" u="none" spc="-14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296" y="1518856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89">
                <a:moveTo>
                  <a:pt x="0" y="503999"/>
                </a:moveTo>
                <a:lnTo>
                  <a:pt x="9007703" y="503999"/>
                </a:lnTo>
                <a:lnTo>
                  <a:pt x="9007703" y="0"/>
                </a:lnTo>
                <a:lnTo>
                  <a:pt x="0" y="0"/>
                </a:lnTo>
                <a:lnTo>
                  <a:pt x="0" y="5039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296" y="2016505"/>
            <a:ext cx="9008110" cy="12700"/>
          </a:xfrm>
          <a:custGeom>
            <a:avLst/>
            <a:gdLst/>
            <a:ahLst/>
            <a:cxnLst/>
            <a:rect l="l" t="t" r="r" b="b"/>
            <a:pathLst>
              <a:path w="9008110" h="12700">
                <a:moveTo>
                  <a:pt x="0" y="12700"/>
                </a:moveTo>
                <a:lnTo>
                  <a:pt x="9007703" y="12700"/>
                </a:lnTo>
                <a:lnTo>
                  <a:pt x="90077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296" y="1518856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89">
                <a:moveTo>
                  <a:pt x="9007703" y="0"/>
                </a:moveTo>
                <a:lnTo>
                  <a:pt x="0" y="0"/>
                </a:lnTo>
                <a:lnTo>
                  <a:pt x="0" y="503999"/>
                </a:lnTo>
              </a:path>
            </a:pathLst>
          </a:custGeom>
          <a:ln w="127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128" y="1223644"/>
            <a:ext cx="7538084" cy="590550"/>
          </a:xfrm>
          <a:custGeom>
            <a:avLst/>
            <a:gdLst/>
            <a:ahLst/>
            <a:cxnLst/>
            <a:rect l="l" t="t" r="r" b="b"/>
            <a:pathLst>
              <a:path w="7538084" h="590550">
                <a:moveTo>
                  <a:pt x="7439621" y="0"/>
                </a:moveTo>
                <a:lnTo>
                  <a:pt x="98399" y="0"/>
                </a:lnTo>
                <a:lnTo>
                  <a:pt x="60098" y="7735"/>
                </a:lnTo>
                <a:lnTo>
                  <a:pt x="28821" y="28828"/>
                </a:lnTo>
                <a:lnTo>
                  <a:pt x="7732" y="60114"/>
                </a:lnTo>
                <a:lnTo>
                  <a:pt x="0" y="98425"/>
                </a:lnTo>
                <a:lnTo>
                  <a:pt x="0" y="491997"/>
                </a:lnTo>
                <a:lnTo>
                  <a:pt x="7732" y="530308"/>
                </a:lnTo>
                <a:lnTo>
                  <a:pt x="28821" y="561593"/>
                </a:lnTo>
                <a:lnTo>
                  <a:pt x="60098" y="582687"/>
                </a:lnTo>
                <a:lnTo>
                  <a:pt x="98399" y="590422"/>
                </a:lnTo>
                <a:lnTo>
                  <a:pt x="7439621" y="590422"/>
                </a:lnTo>
                <a:lnTo>
                  <a:pt x="7477912" y="582687"/>
                </a:lnTo>
                <a:lnTo>
                  <a:pt x="7509154" y="561593"/>
                </a:lnTo>
                <a:lnTo>
                  <a:pt x="7530204" y="530308"/>
                </a:lnTo>
                <a:lnTo>
                  <a:pt x="7537919" y="491997"/>
                </a:lnTo>
                <a:lnTo>
                  <a:pt x="7537919" y="98425"/>
                </a:lnTo>
                <a:lnTo>
                  <a:pt x="7530204" y="60114"/>
                </a:lnTo>
                <a:lnTo>
                  <a:pt x="7509154" y="28828"/>
                </a:lnTo>
                <a:lnTo>
                  <a:pt x="7477912" y="7735"/>
                </a:lnTo>
                <a:lnTo>
                  <a:pt x="74396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128" y="1223644"/>
            <a:ext cx="7538084" cy="590550"/>
          </a:xfrm>
          <a:custGeom>
            <a:avLst/>
            <a:gdLst/>
            <a:ahLst/>
            <a:cxnLst/>
            <a:rect l="l" t="t" r="r" b="b"/>
            <a:pathLst>
              <a:path w="7538084" h="590550">
                <a:moveTo>
                  <a:pt x="0" y="98425"/>
                </a:moveTo>
                <a:lnTo>
                  <a:pt x="7732" y="60114"/>
                </a:lnTo>
                <a:lnTo>
                  <a:pt x="28821" y="28828"/>
                </a:lnTo>
                <a:lnTo>
                  <a:pt x="60098" y="7735"/>
                </a:lnTo>
                <a:lnTo>
                  <a:pt x="98399" y="0"/>
                </a:lnTo>
                <a:lnTo>
                  <a:pt x="7439621" y="0"/>
                </a:lnTo>
                <a:lnTo>
                  <a:pt x="7477912" y="7735"/>
                </a:lnTo>
                <a:lnTo>
                  <a:pt x="7509154" y="28828"/>
                </a:lnTo>
                <a:lnTo>
                  <a:pt x="7530204" y="60114"/>
                </a:lnTo>
                <a:lnTo>
                  <a:pt x="7537919" y="98425"/>
                </a:lnTo>
                <a:lnTo>
                  <a:pt x="7537919" y="491997"/>
                </a:lnTo>
                <a:lnTo>
                  <a:pt x="7530204" y="530308"/>
                </a:lnTo>
                <a:lnTo>
                  <a:pt x="7509154" y="561593"/>
                </a:lnTo>
                <a:lnTo>
                  <a:pt x="7477912" y="582687"/>
                </a:lnTo>
                <a:lnTo>
                  <a:pt x="7439621" y="590422"/>
                </a:lnTo>
                <a:lnTo>
                  <a:pt x="98399" y="590422"/>
                </a:lnTo>
                <a:lnTo>
                  <a:pt x="60098" y="582687"/>
                </a:lnTo>
                <a:lnTo>
                  <a:pt x="28821" y="561593"/>
                </a:lnTo>
                <a:lnTo>
                  <a:pt x="7732" y="530308"/>
                </a:lnTo>
                <a:lnTo>
                  <a:pt x="0" y="491997"/>
                </a:lnTo>
                <a:lnTo>
                  <a:pt x="0" y="984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96" y="2426017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89">
                <a:moveTo>
                  <a:pt x="0" y="503999"/>
                </a:moveTo>
                <a:lnTo>
                  <a:pt x="9007703" y="503999"/>
                </a:lnTo>
                <a:lnTo>
                  <a:pt x="9007703" y="0"/>
                </a:lnTo>
                <a:lnTo>
                  <a:pt x="0" y="0"/>
                </a:lnTo>
                <a:lnTo>
                  <a:pt x="0" y="5039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296" y="2923667"/>
            <a:ext cx="9008110" cy="12700"/>
          </a:xfrm>
          <a:custGeom>
            <a:avLst/>
            <a:gdLst/>
            <a:ahLst/>
            <a:cxnLst/>
            <a:rect l="l" t="t" r="r" b="b"/>
            <a:pathLst>
              <a:path w="9008110" h="12700">
                <a:moveTo>
                  <a:pt x="0" y="12700"/>
                </a:moveTo>
                <a:lnTo>
                  <a:pt x="9007703" y="12700"/>
                </a:lnTo>
                <a:lnTo>
                  <a:pt x="90077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7F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296" y="2426017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89">
                <a:moveTo>
                  <a:pt x="9007703" y="0"/>
                </a:moveTo>
                <a:lnTo>
                  <a:pt x="0" y="0"/>
                </a:lnTo>
                <a:lnTo>
                  <a:pt x="0" y="503999"/>
                </a:lnTo>
              </a:path>
            </a:pathLst>
          </a:custGeom>
          <a:ln w="12700">
            <a:solidFill>
              <a:srgbClr val="A7F3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128" y="2130805"/>
            <a:ext cx="7527925" cy="590550"/>
          </a:xfrm>
          <a:custGeom>
            <a:avLst/>
            <a:gdLst/>
            <a:ahLst/>
            <a:cxnLst/>
            <a:rect l="l" t="t" r="r" b="b"/>
            <a:pathLst>
              <a:path w="7527925" h="590550">
                <a:moveTo>
                  <a:pt x="7429588" y="0"/>
                </a:moveTo>
                <a:lnTo>
                  <a:pt x="98399" y="0"/>
                </a:lnTo>
                <a:lnTo>
                  <a:pt x="60098" y="7735"/>
                </a:lnTo>
                <a:lnTo>
                  <a:pt x="28821" y="28829"/>
                </a:lnTo>
                <a:lnTo>
                  <a:pt x="7732" y="60114"/>
                </a:lnTo>
                <a:lnTo>
                  <a:pt x="0" y="98425"/>
                </a:lnTo>
                <a:lnTo>
                  <a:pt x="0" y="491998"/>
                </a:lnTo>
                <a:lnTo>
                  <a:pt x="7732" y="530308"/>
                </a:lnTo>
                <a:lnTo>
                  <a:pt x="28821" y="561594"/>
                </a:lnTo>
                <a:lnTo>
                  <a:pt x="60098" y="582687"/>
                </a:lnTo>
                <a:lnTo>
                  <a:pt x="98399" y="590423"/>
                </a:lnTo>
                <a:lnTo>
                  <a:pt x="7429588" y="590423"/>
                </a:lnTo>
                <a:lnTo>
                  <a:pt x="7467825" y="582687"/>
                </a:lnTo>
                <a:lnTo>
                  <a:pt x="7499073" y="561594"/>
                </a:lnTo>
                <a:lnTo>
                  <a:pt x="7520153" y="530308"/>
                </a:lnTo>
                <a:lnTo>
                  <a:pt x="7527886" y="491998"/>
                </a:lnTo>
                <a:lnTo>
                  <a:pt x="7527886" y="98425"/>
                </a:lnTo>
                <a:lnTo>
                  <a:pt x="7520153" y="60114"/>
                </a:lnTo>
                <a:lnTo>
                  <a:pt x="7499073" y="28829"/>
                </a:lnTo>
                <a:lnTo>
                  <a:pt x="7467825" y="7735"/>
                </a:lnTo>
                <a:lnTo>
                  <a:pt x="7429588" y="0"/>
                </a:lnTo>
                <a:close/>
              </a:path>
            </a:pathLst>
          </a:custGeom>
          <a:solidFill>
            <a:srgbClr val="A7F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128" y="2130805"/>
            <a:ext cx="7527925" cy="590550"/>
          </a:xfrm>
          <a:custGeom>
            <a:avLst/>
            <a:gdLst/>
            <a:ahLst/>
            <a:cxnLst/>
            <a:rect l="l" t="t" r="r" b="b"/>
            <a:pathLst>
              <a:path w="7527925" h="590550">
                <a:moveTo>
                  <a:pt x="0" y="98425"/>
                </a:moveTo>
                <a:lnTo>
                  <a:pt x="7732" y="60114"/>
                </a:lnTo>
                <a:lnTo>
                  <a:pt x="28821" y="28829"/>
                </a:lnTo>
                <a:lnTo>
                  <a:pt x="60098" y="7735"/>
                </a:lnTo>
                <a:lnTo>
                  <a:pt x="98399" y="0"/>
                </a:lnTo>
                <a:lnTo>
                  <a:pt x="7429588" y="0"/>
                </a:lnTo>
                <a:lnTo>
                  <a:pt x="7467825" y="7735"/>
                </a:lnTo>
                <a:lnTo>
                  <a:pt x="7499073" y="28828"/>
                </a:lnTo>
                <a:lnTo>
                  <a:pt x="7520153" y="60114"/>
                </a:lnTo>
                <a:lnTo>
                  <a:pt x="7527886" y="98425"/>
                </a:lnTo>
                <a:lnTo>
                  <a:pt x="7527886" y="491998"/>
                </a:lnTo>
                <a:lnTo>
                  <a:pt x="7520153" y="530308"/>
                </a:lnTo>
                <a:lnTo>
                  <a:pt x="7499073" y="561594"/>
                </a:lnTo>
                <a:lnTo>
                  <a:pt x="7467825" y="582687"/>
                </a:lnTo>
                <a:lnTo>
                  <a:pt x="7429588" y="590423"/>
                </a:lnTo>
                <a:lnTo>
                  <a:pt x="98399" y="590423"/>
                </a:lnTo>
                <a:lnTo>
                  <a:pt x="60098" y="582687"/>
                </a:lnTo>
                <a:lnTo>
                  <a:pt x="28821" y="561594"/>
                </a:lnTo>
                <a:lnTo>
                  <a:pt x="7732" y="530308"/>
                </a:lnTo>
                <a:lnTo>
                  <a:pt x="0" y="491998"/>
                </a:lnTo>
                <a:lnTo>
                  <a:pt x="0" y="9842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296" y="3333305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89">
                <a:moveTo>
                  <a:pt x="0" y="503999"/>
                </a:moveTo>
                <a:lnTo>
                  <a:pt x="9007703" y="503999"/>
                </a:lnTo>
                <a:lnTo>
                  <a:pt x="9007703" y="0"/>
                </a:lnTo>
                <a:lnTo>
                  <a:pt x="0" y="0"/>
                </a:lnTo>
                <a:lnTo>
                  <a:pt x="0" y="5039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296" y="3830954"/>
            <a:ext cx="9008110" cy="12700"/>
          </a:xfrm>
          <a:custGeom>
            <a:avLst/>
            <a:gdLst/>
            <a:ahLst/>
            <a:cxnLst/>
            <a:rect l="l" t="t" r="r" b="b"/>
            <a:pathLst>
              <a:path w="9008110" h="12700">
                <a:moveTo>
                  <a:pt x="0" y="12700"/>
                </a:moveTo>
                <a:lnTo>
                  <a:pt x="9007703" y="12700"/>
                </a:lnTo>
                <a:lnTo>
                  <a:pt x="90077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DE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296" y="3333305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89">
                <a:moveTo>
                  <a:pt x="9007703" y="0"/>
                </a:moveTo>
                <a:lnTo>
                  <a:pt x="0" y="0"/>
                </a:lnTo>
                <a:lnTo>
                  <a:pt x="0" y="503999"/>
                </a:lnTo>
              </a:path>
            </a:pathLst>
          </a:custGeom>
          <a:ln w="12700">
            <a:solidFill>
              <a:srgbClr val="2DE7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3128" y="3038094"/>
            <a:ext cx="7580630" cy="590550"/>
          </a:xfrm>
          <a:custGeom>
            <a:avLst/>
            <a:gdLst/>
            <a:ahLst/>
            <a:cxnLst/>
            <a:rect l="l" t="t" r="r" b="b"/>
            <a:pathLst>
              <a:path w="7580630" h="590550">
                <a:moveTo>
                  <a:pt x="7482039" y="0"/>
                </a:moveTo>
                <a:lnTo>
                  <a:pt x="98399" y="0"/>
                </a:lnTo>
                <a:lnTo>
                  <a:pt x="60098" y="7735"/>
                </a:lnTo>
                <a:lnTo>
                  <a:pt x="28821" y="28828"/>
                </a:lnTo>
                <a:lnTo>
                  <a:pt x="7732" y="60114"/>
                </a:lnTo>
                <a:lnTo>
                  <a:pt x="0" y="98425"/>
                </a:lnTo>
                <a:lnTo>
                  <a:pt x="0" y="491997"/>
                </a:lnTo>
                <a:lnTo>
                  <a:pt x="7732" y="530308"/>
                </a:lnTo>
                <a:lnTo>
                  <a:pt x="28821" y="561593"/>
                </a:lnTo>
                <a:lnTo>
                  <a:pt x="60098" y="582687"/>
                </a:lnTo>
                <a:lnTo>
                  <a:pt x="98399" y="590422"/>
                </a:lnTo>
                <a:lnTo>
                  <a:pt x="7482039" y="590422"/>
                </a:lnTo>
                <a:lnTo>
                  <a:pt x="7520350" y="582687"/>
                </a:lnTo>
                <a:lnTo>
                  <a:pt x="7551635" y="561593"/>
                </a:lnTo>
                <a:lnTo>
                  <a:pt x="7572729" y="530308"/>
                </a:lnTo>
                <a:lnTo>
                  <a:pt x="7580464" y="491997"/>
                </a:lnTo>
                <a:lnTo>
                  <a:pt x="7580464" y="98425"/>
                </a:lnTo>
                <a:lnTo>
                  <a:pt x="7572729" y="60114"/>
                </a:lnTo>
                <a:lnTo>
                  <a:pt x="7551635" y="28828"/>
                </a:lnTo>
                <a:lnTo>
                  <a:pt x="7520350" y="7735"/>
                </a:lnTo>
                <a:lnTo>
                  <a:pt x="7482039" y="0"/>
                </a:lnTo>
                <a:close/>
              </a:path>
            </a:pathLst>
          </a:custGeom>
          <a:solidFill>
            <a:srgbClr val="2DE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128" y="3038094"/>
            <a:ext cx="7580630" cy="590550"/>
          </a:xfrm>
          <a:custGeom>
            <a:avLst/>
            <a:gdLst/>
            <a:ahLst/>
            <a:cxnLst/>
            <a:rect l="l" t="t" r="r" b="b"/>
            <a:pathLst>
              <a:path w="7580630" h="590550">
                <a:moveTo>
                  <a:pt x="0" y="98425"/>
                </a:moveTo>
                <a:lnTo>
                  <a:pt x="7732" y="60114"/>
                </a:lnTo>
                <a:lnTo>
                  <a:pt x="28821" y="28828"/>
                </a:lnTo>
                <a:lnTo>
                  <a:pt x="60098" y="7735"/>
                </a:lnTo>
                <a:lnTo>
                  <a:pt x="98399" y="0"/>
                </a:lnTo>
                <a:lnTo>
                  <a:pt x="7482039" y="0"/>
                </a:lnTo>
                <a:lnTo>
                  <a:pt x="7520350" y="7735"/>
                </a:lnTo>
                <a:lnTo>
                  <a:pt x="7551635" y="28828"/>
                </a:lnTo>
                <a:lnTo>
                  <a:pt x="7572729" y="60114"/>
                </a:lnTo>
                <a:lnTo>
                  <a:pt x="7580464" y="98425"/>
                </a:lnTo>
                <a:lnTo>
                  <a:pt x="7580464" y="491997"/>
                </a:lnTo>
                <a:lnTo>
                  <a:pt x="7572729" y="530308"/>
                </a:lnTo>
                <a:lnTo>
                  <a:pt x="7551635" y="561593"/>
                </a:lnTo>
                <a:lnTo>
                  <a:pt x="7520350" y="582687"/>
                </a:lnTo>
                <a:lnTo>
                  <a:pt x="7482039" y="590422"/>
                </a:lnTo>
                <a:lnTo>
                  <a:pt x="98399" y="590422"/>
                </a:lnTo>
                <a:lnTo>
                  <a:pt x="60098" y="582687"/>
                </a:lnTo>
                <a:lnTo>
                  <a:pt x="28821" y="561593"/>
                </a:lnTo>
                <a:lnTo>
                  <a:pt x="7732" y="530308"/>
                </a:lnTo>
                <a:lnTo>
                  <a:pt x="0" y="491997"/>
                </a:lnTo>
                <a:lnTo>
                  <a:pt x="0" y="984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6296" y="4240466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89">
                <a:moveTo>
                  <a:pt x="0" y="503999"/>
                </a:moveTo>
                <a:lnTo>
                  <a:pt x="9007703" y="503999"/>
                </a:lnTo>
                <a:lnTo>
                  <a:pt x="9007703" y="0"/>
                </a:lnTo>
                <a:lnTo>
                  <a:pt x="0" y="0"/>
                </a:lnTo>
                <a:lnTo>
                  <a:pt x="0" y="5039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6296" y="4738115"/>
            <a:ext cx="9008110" cy="12700"/>
          </a:xfrm>
          <a:custGeom>
            <a:avLst/>
            <a:gdLst/>
            <a:ahLst/>
            <a:cxnLst/>
            <a:rect l="l" t="t" r="r" b="b"/>
            <a:pathLst>
              <a:path w="9008110" h="12700">
                <a:moveTo>
                  <a:pt x="0" y="12699"/>
                </a:moveTo>
                <a:lnTo>
                  <a:pt x="9007703" y="12699"/>
                </a:lnTo>
                <a:lnTo>
                  <a:pt x="900770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29D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6296" y="4240466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89">
                <a:moveTo>
                  <a:pt x="9007703" y="0"/>
                </a:moveTo>
                <a:lnTo>
                  <a:pt x="0" y="0"/>
                </a:lnTo>
                <a:lnTo>
                  <a:pt x="0" y="503999"/>
                </a:lnTo>
              </a:path>
            </a:pathLst>
          </a:custGeom>
          <a:ln w="12700">
            <a:solidFill>
              <a:srgbClr val="29D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128" y="3945254"/>
            <a:ext cx="7640320" cy="590550"/>
          </a:xfrm>
          <a:custGeom>
            <a:avLst/>
            <a:gdLst/>
            <a:ahLst/>
            <a:cxnLst/>
            <a:rect l="l" t="t" r="r" b="b"/>
            <a:pathLst>
              <a:path w="7640320" h="590550">
                <a:moveTo>
                  <a:pt x="7541729" y="0"/>
                </a:moveTo>
                <a:lnTo>
                  <a:pt x="98399" y="0"/>
                </a:lnTo>
                <a:lnTo>
                  <a:pt x="60098" y="7735"/>
                </a:lnTo>
                <a:lnTo>
                  <a:pt x="28821" y="28829"/>
                </a:lnTo>
                <a:lnTo>
                  <a:pt x="7732" y="60114"/>
                </a:lnTo>
                <a:lnTo>
                  <a:pt x="0" y="98425"/>
                </a:lnTo>
                <a:lnTo>
                  <a:pt x="0" y="491998"/>
                </a:lnTo>
                <a:lnTo>
                  <a:pt x="7732" y="530308"/>
                </a:lnTo>
                <a:lnTo>
                  <a:pt x="28821" y="561594"/>
                </a:lnTo>
                <a:lnTo>
                  <a:pt x="60098" y="582687"/>
                </a:lnTo>
                <a:lnTo>
                  <a:pt x="98399" y="590423"/>
                </a:lnTo>
                <a:lnTo>
                  <a:pt x="7541729" y="590423"/>
                </a:lnTo>
                <a:lnTo>
                  <a:pt x="7580040" y="582687"/>
                </a:lnTo>
                <a:lnTo>
                  <a:pt x="7611325" y="561594"/>
                </a:lnTo>
                <a:lnTo>
                  <a:pt x="7632419" y="530308"/>
                </a:lnTo>
                <a:lnTo>
                  <a:pt x="7640154" y="491998"/>
                </a:lnTo>
                <a:lnTo>
                  <a:pt x="7640154" y="98425"/>
                </a:lnTo>
                <a:lnTo>
                  <a:pt x="7632419" y="60114"/>
                </a:lnTo>
                <a:lnTo>
                  <a:pt x="7611325" y="28829"/>
                </a:lnTo>
                <a:lnTo>
                  <a:pt x="7580040" y="7735"/>
                </a:lnTo>
                <a:lnTo>
                  <a:pt x="7541729" y="0"/>
                </a:lnTo>
                <a:close/>
              </a:path>
            </a:pathLst>
          </a:custGeom>
          <a:solidFill>
            <a:srgbClr val="29DB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3128" y="3945254"/>
            <a:ext cx="7640320" cy="590550"/>
          </a:xfrm>
          <a:custGeom>
            <a:avLst/>
            <a:gdLst/>
            <a:ahLst/>
            <a:cxnLst/>
            <a:rect l="l" t="t" r="r" b="b"/>
            <a:pathLst>
              <a:path w="7640320" h="590550">
                <a:moveTo>
                  <a:pt x="0" y="98425"/>
                </a:moveTo>
                <a:lnTo>
                  <a:pt x="7732" y="60114"/>
                </a:lnTo>
                <a:lnTo>
                  <a:pt x="28821" y="28829"/>
                </a:lnTo>
                <a:lnTo>
                  <a:pt x="60098" y="7735"/>
                </a:lnTo>
                <a:lnTo>
                  <a:pt x="98399" y="0"/>
                </a:lnTo>
                <a:lnTo>
                  <a:pt x="7541729" y="0"/>
                </a:lnTo>
                <a:lnTo>
                  <a:pt x="7580040" y="7735"/>
                </a:lnTo>
                <a:lnTo>
                  <a:pt x="7611325" y="28829"/>
                </a:lnTo>
                <a:lnTo>
                  <a:pt x="7632419" y="60114"/>
                </a:lnTo>
                <a:lnTo>
                  <a:pt x="7640154" y="98425"/>
                </a:lnTo>
                <a:lnTo>
                  <a:pt x="7640154" y="491998"/>
                </a:lnTo>
                <a:lnTo>
                  <a:pt x="7632419" y="530308"/>
                </a:lnTo>
                <a:lnTo>
                  <a:pt x="7611325" y="561594"/>
                </a:lnTo>
                <a:lnTo>
                  <a:pt x="7580040" y="582687"/>
                </a:lnTo>
                <a:lnTo>
                  <a:pt x="7541729" y="590423"/>
                </a:lnTo>
                <a:lnTo>
                  <a:pt x="98399" y="590423"/>
                </a:lnTo>
                <a:lnTo>
                  <a:pt x="60098" y="582687"/>
                </a:lnTo>
                <a:lnTo>
                  <a:pt x="28821" y="561594"/>
                </a:lnTo>
                <a:lnTo>
                  <a:pt x="7732" y="530308"/>
                </a:lnTo>
                <a:lnTo>
                  <a:pt x="0" y="491998"/>
                </a:lnTo>
                <a:lnTo>
                  <a:pt x="0" y="984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6296" y="5147665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89">
                <a:moveTo>
                  <a:pt x="0" y="503999"/>
                </a:moveTo>
                <a:lnTo>
                  <a:pt x="9007703" y="503999"/>
                </a:lnTo>
                <a:lnTo>
                  <a:pt x="9007703" y="0"/>
                </a:lnTo>
                <a:lnTo>
                  <a:pt x="0" y="0"/>
                </a:lnTo>
                <a:lnTo>
                  <a:pt x="0" y="5039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6296" y="5645315"/>
            <a:ext cx="9008110" cy="12700"/>
          </a:xfrm>
          <a:custGeom>
            <a:avLst/>
            <a:gdLst/>
            <a:ahLst/>
            <a:cxnLst/>
            <a:rect l="l" t="t" r="r" b="b"/>
            <a:pathLst>
              <a:path w="9008110" h="12700">
                <a:moveTo>
                  <a:pt x="0" y="12699"/>
                </a:moveTo>
                <a:lnTo>
                  <a:pt x="9007703" y="12699"/>
                </a:lnTo>
                <a:lnTo>
                  <a:pt x="900770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37C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6296" y="5147665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89">
                <a:moveTo>
                  <a:pt x="9007703" y="0"/>
                </a:moveTo>
                <a:lnTo>
                  <a:pt x="0" y="0"/>
                </a:lnTo>
                <a:lnTo>
                  <a:pt x="0" y="503999"/>
                </a:lnTo>
              </a:path>
            </a:pathLst>
          </a:custGeom>
          <a:ln w="12700">
            <a:solidFill>
              <a:srgbClr val="37C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604" y="4852415"/>
            <a:ext cx="7680959" cy="590550"/>
          </a:xfrm>
          <a:custGeom>
            <a:avLst/>
            <a:gdLst/>
            <a:ahLst/>
            <a:cxnLst/>
            <a:rect l="l" t="t" r="r" b="b"/>
            <a:pathLst>
              <a:path w="7680959" h="590550">
                <a:moveTo>
                  <a:pt x="7582204" y="0"/>
                </a:moveTo>
                <a:lnTo>
                  <a:pt x="98412" y="0"/>
                </a:lnTo>
                <a:lnTo>
                  <a:pt x="60103" y="7735"/>
                </a:lnTo>
                <a:lnTo>
                  <a:pt x="28822" y="28828"/>
                </a:lnTo>
                <a:lnTo>
                  <a:pt x="7733" y="60114"/>
                </a:lnTo>
                <a:lnTo>
                  <a:pt x="0" y="98424"/>
                </a:lnTo>
                <a:lnTo>
                  <a:pt x="0" y="491997"/>
                </a:lnTo>
                <a:lnTo>
                  <a:pt x="7733" y="530308"/>
                </a:lnTo>
                <a:lnTo>
                  <a:pt x="28822" y="561593"/>
                </a:lnTo>
                <a:lnTo>
                  <a:pt x="60103" y="582687"/>
                </a:lnTo>
                <a:lnTo>
                  <a:pt x="98412" y="590422"/>
                </a:lnTo>
                <a:lnTo>
                  <a:pt x="7582204" y="590422"/>
                </a:lnTo>
                <a:lnTo>
                  <a:pt x="7620515" y="582687"/>
                </a:lnTo>
                <a:lnTo>
                  <a:pt x="7651800" y="561593"/>
                </a:lnTo>
                <a:lnTo>
                  <a:pt x="7672894" y="530308"/>
                </a:lnTo>
                <a:lnTo>
                  <a:pt x="7680629" y="491997"/>
                </a:lnTo>
                <a:lnTo>
                  <a:pt x="7680629" y="98424"/>
                </a:lnTo>
                <a:lnTo>
                  <a:pt x="7672894" y="60114"/>
                </a:lnTo>
                <a:lnTo>
                  <a:pt x="7651800" y="28828"/>
                </a:lnTo>
                <a:lnTo>
                  <a:pt x="7620515" y="7735"/>
                </a:lnTo>
                <a:lnTo>
                  <a:pt x="7582204" y="0"/>
                </a:lnTo>
                <a:close/>
              </a:path>
            </a:pathLst>
          </a:custGeom>
          <a:solidFill>
            <a:srgbClr val="37C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604" y="4852415"/>
            <a:ext cx="7680959" cy="590550"/>
          </a:xfrm>
          <a:custGeom>
            <a:avLst/>
            <a:gdLst/>
            <a:ahLst/>
            <a:cxnLst/>
            <a:rect l="l" t="t" r="r" b="b"/>
            <a:pathLst>
              <a:path w="7680959" h="590550">
                <a:moveTo>
                  <a:pt x="0" y="98424"/>
                </a:moveTo>
                <a:lnTo>
                  <a:pt x="7733" y="60114"/>
                </a:lnTo>
                <a:lnTo>
                  <a:pt x="28822" y="28828"/>
                </a:lnTo>
                <a:lnTo>
                  <a:pt x="60103" y="7735"/>
                </a:lnTo>
                <a:lnTo>
                  <a:pt x="98412" y="0"/>
                </a:lnTo>
                <a:lnTo>
                  <a:pt x="7582204" y="0"/>
                </a:lnTo>
                <a:lnTo>
                  <a:pt x="7620515" y="7735"/>
                </a:lnTo>
                <a:lnTo>
                  <a:pt x="7651800" y="28828"/>
                </a:lnTo>
                <a:lnTo>
                  <a:pt x="7672894" y="60114"/>
                </a:lnTo>
                <a:lnTo>
                  <a:pt x="7680629" y="98424"/>
                </a:lnTo>
                <a:lnTo>
                  <a:pt x="7680629" y="491997"/>
                </a:lnTo>
                <a:lnTo>
                  <a:pt x="7672894" y="530308"/>
                </a:lnTo>
                <a:lnTo>
                  <a:pt x="7651800" y="561593"/>
                </a:lnTo>
                <a:lnTo>
                  <a:pt x="7620515" y="582687"/>
                </a:lnTo>
                <a:lnTo>
                  <a:pt x="7582204" y="590422"/>
                </a:lnTo>
                <a:lnTo>
                  <a:pt x="98412" y="590422"/>
                </a:lnTo>
                <a:lnTo>
                  <a:pt x="60103" y="582687"/>
                </a:lnTo>
                <a:lnTo>
                  <a:pt x="28822" y="561593"/>
                </a:lnTo>
                <a:lnTo>
                  <a:pt x="7733" y="530308"/>
                </a:lnTo>
                <a:lnTo>
                  <a:pt x="0" y="491997"/>
                </a:lnTo>
                <a:lnTo>
                  <a:pt x="0" y="984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6296" y="6054864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90">
                <a:moveTo>
                  <a:pt x="0" y="503999"/>
                </a:moveTo>
                <a:lnTo>
                  <a:pt x="9007703" y="503999"/>
                </a:lnTo>
                <a:lnTo>
                  <a:pt x="9007703" y="0"/>
                </a:lnTo>
                <a:lnTo>
                  <a:pt x="0" y="0"/>
                </a:lnTo>
                <a:lnTo>
                  <a:pt x="0" y="5039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6296" y="6552513"/>
            <a:ext cx="9008110" cy="12700"/>
          </a:xfrm>
          <a:custGeom>
            <a:avLst/>
            <a:gdLst/>
            <a:ahLst/>
            <a:cxnLst/>
            <a:rect l="l" t="t" r="r" b="b"/>
            <a:pathLst>
              <a:path w="9008110" h="12700">
                <a:moveTo>
                  <a:pt x="0" y="12699"/>
                </a:moveTo>
                <a:lnTo>
                  <a:pt x="9007703" y="12699"/>
                </a:lnTo>
                <a:lnTo>
                  <a:pt x="900770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296" y="6054864"/>
            <a:ext cx="9008110" cy="504190"/>
          </a:xfrm>
          <a:custGeom>
            <a:avLst/>
            <a:gdLst/>
            <a:ahLst/>
            <a:cxnLst/>
            <a:rect l="l" t="t" r="r" b="b"/>
            <a:pathLst>
              <a:path w="9008110" h="504190">
                <a:moveTo>
                  <a:pt x="9007703" y="0"/>
                </a:moveTo>
                <a:lnTo>
                  <a:pt x="0" y="0"/>
                </a:lnTo>
                <a:lnTo>
                  <a:pt x="0" y="503999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128" y="5759653"/>
            <a:ext cx="7718425" cy="590550"/>
          </a:xfrm>
          <a:custGeom>
            <a:avLst/>
            <a:gdLst/>
            <a:ahLst/>
            <a:cxnLst/>
            <a:rect l="l" t="t" r="r" b="b"/>
            <a:pathLst>
              <a:path w="7718425" h="590550">
                <a:moveTo>
                  <a:pt x="7619961" y="0"/>
                </a:moveTo>
                <a:lnTo>
                  <a:pt x="98399" y="0"/>
                </a:lnTo>
                <a:lnTo>
                  <a:pt x="60098" y="7733"/>
                </a:lnTo>
                <a:lnTo>
                  <a:pt x="28821" y="28822"/>
                </a:lnTo>
                <a:lnTo>
                  <a:pt x="7732" y="60103"/>
                </a:lnTo>
                <a:lnTo>
                  <a:pt x="0" y="98412"/>
                </a:lnTo>
                <a:lnTo>
                  <a:pt x="0" y="491997"/>
                </a:lnTo>
                <a:lnTo>
                  <a:pt x="7732" y="530306"/>
                </a:lnTo>
                <a:lnTo>
                  <a:pt x="28821" y="561587"/>
                </a:lnTo>
                <a:lnTo>
                  <a:pt x="60098" y="582677"/>
                </a:lnTo>
                <a:lnTo>
                  <a:pt x="98399" y="590410"/>
                </a:lnTo>
                <a:lnTo>
                  <a:pt x="7619961" y="590410"/>
                </a:lnTo>
                <a:lnTo>
                  <a:pt x="7658272" y="582677"/>
                </a:lnTo>
                <a:lnTo>
                  <a:pt x="7689557" y="561587"/>
                </a:lnTo>
                <a:lnTo>
                  <a:pt x="7710651" y="530306"/>
                </a:lnTo>
                <a:lnTo>
                  <a:pt x="7718386" y="491997"/>
                </a:lnTo>
                <a:lnTo>
                  <a:pt x="7718386" y="98412"/>
                </a:lnTo>
                <a:lnTo>
                  <a:pt x="7710651" y="60103"/>
                </a:lnTo>
                <a:lnTo>
                  <a:pt x="7689557" y="28822"/>
                </a:lnTo>
                <a:lnTo>
                  <a:pt x="7658272" y="7733"/>
                </a:lnTo>
                <a:lnTo>
                  <a:pt x="761996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3128" y="5759653"/>
            <a:ext cx="7718425" cy="590550"/>
          </a:xfrm>
          <a:custGeom>
            <a:avLst/>
            <a:gdLst/>
            <a:ahLst/>
            <a:cxnLst/>
            <a:rect l="l" t="t" r="r" b="b"/>
            <a:pathLst>
              <a:path w="7718425" h="590550">
                <a:moveTo>
                  <a:pt x="0" y="98412"/>
                </a:moveTo>
                <a:lnTo>
                  <a:pt x="7732" y="60103"/>
                </a:lnTo>
                <a:lnTo>
                  <a:pt x="28821" y="28822"/>
                </a:lnTo>
                <a:lnTo>
                  <a:pt x="60098" y="7733"/>
                </a:lnTo>
                <a:lnTo>
                  <a:pt x="98399" y="0"/>
                </a:lnTo>
                <a:lnTo>
                  <a:pt x="7619961" y="0"/>
                </a:lnTo>
                <a:lnTo>
                  <a:pt x="7658272" y="7733"/>
                </a:lnTo>
                <a:lnTo>
                  <a:pt x="7689557" y="28822"/>
                </a:lnTo>
                <a:lnTo>
                  <a:pt x="7710651" y="60103"/>
                </a:lnTo>
                <a:lnTo>
                  <a:pt x="7718386" y="98412"/>
                </a:lnTo>
                <a:lnTo>
                  <a:pt x="7718386" y="491997"/>
                </a:lnTo>
                <a:lnTo>
                  <a:pt x="7710651" y="530306"/>
                </a:lnTo>
                <a:lnTo>
                  <a:pt x="7689557" y="561587"/>
                </a:lnTo>
                <a:lnTo>
                  <a:pt x="7658272" y="582677"/>
                </a:lnTo>
                <a:lnTo>
                  <a:pt x="7619961" y="590410"/>
                </a:lnTo>
                <a:lnTo>
                  <a:pt x="98399" y="590410"/>
                </a:lnTo>
                <a:lnTo>
                  <a:pt x="60098" y="582677"/>
                </a:lnTo>
                <a:lnTo>
                  <a:pt x="28821" y="561587"/>
                </a:lnTo>
                <a:lnTo>
                  <a:pt x="7732" y="530306"/>
                </a:lnTo>
                <a:lnTo>
                  <a:pt x="0" y="491997"/>
                </a:lnTo>
                <a:lnTo>
                  <a:pt x="0" y="9841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99591" y="1354073"/>
            <a:ext cx="5995035" cy="483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  <a:tabLst>
                <a:tab pos="3310254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Focus on 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Generic</a:t>
            </a:r>
            <a:r>
              <a:rPr sz="1800" b="1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human</a:t>
            </a:r>
            <a:r>
              <a:rPr sz="1800" b="1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and	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non- human</a:t>
            </a:r>
            <a:r>
              <a:rPr sz="1800" b="1" u="heavy" spc="-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participants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2110"/>
              </a:spcBef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Use of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simple present</a:t>
            </a:r>
            <a:r>
              <a:rPr sz="1800" b="1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tense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2110"/>
              </a:spcBef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Use of 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Relational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Processes 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(Linking</a:t>
            </a:r>
            <a:r>
              <a:rPr sz="1800" b="1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Verbs)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2110"/>
              </a:spcBef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Use of 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Connectives</a:t>
            </a:r>
            <a:r>
              <a:rPr sz="1800" b="1" spc="-5" dirty="0">
                <a:solidFill>
                  <a:srgbClr val="0462C1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(words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that links</a:t>
            </a:r>
            <a:r>
              <a:rPr sz="18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arguments)</a:t>
            </a:r>
            <a:endParaRPr sz="1800">
              <a:latin typeface="Comic Sans MS"/>
              <a:cs typeface="Comic Sans MS"/>
            </a:endParaRPr>
          </a:p>
          <a:p>
            <a:pPr marL="64135" marR="3205480" indent="-52069">
              <a:lnSpc>
                <a:spcPct val="3308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Use of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internal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conjuction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Use of causal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conjuction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909" y="2093607"/>
            <a:ext cx="8731885" cy="708025"/>
          </a:xfrm>
          <a:prstGeom prst="rect">
            <a:avLst/>
          </a:prstGeom>
          <a:solidFill>
            <a:srgbClr val="FFFFFF"/>
          </a:solidFill>
          <a:ln w="12700">
            <a:solidFill>
              <a:srgbClr val="3399F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4340" marR="398780" indent="-343535">
              <a:lnSpc>
                <a:spcPct val="100000"/>
              </a:lnSpc>
              <a:spcBef>
                <a:spcPts val="260"/>
              </a:spcBef>
              <a:buFont typeface="Wingdings"/>
              <a:buChar char=""/>
              <a:tabLst>
                <a:tab pos="434975" algn="l"/>
              </a:tabLst>
            </a:pPr>
            <a:r>
              <a:rPr sz="2000" spc="-5" dirty="0">
                <a:latin typeface="Comic Sans MS"/>
                <a:cs typeface="Comic Sans MS"/>
              </a:rPr>
              <a:t>Generic </a:t>
            </a:r>
            <a:r>
              <a:rPr sz="2000" dirty="0">
                <a:latin typeface="Comic Sans MS"/>
                <a:cs typeface="Comic Sans MS"/>
              </a:rPr>
              <a:t>human &amp; </a:t>
            </a:r>
            <a:r>
              <a:rPr sz="2000" spc="-5" dirty="0">
                <a:latin typeface="Comic Sans MS"/>
                <a:cs typeface="Comic Sans MS"/>
              </a:rPr>
              <a:t>non-human participant </a:t>
            </a:r>
            <a:r>
              <a:rPr sz="2000" dirty="0">
                <a:latin typeface="Comic Sans MS"/>
                <a:cs typeface="Comic Sans MS"/>
              </a:rPr>
              <a:t>: </a:t>
            </a:r>
            <a:r>
              <a:rPr sz="2000" spc="-5" dirty="0">
                <a:latin typeface="Comic Sans MS"/>
                <a:cs typeface="Comic Sans MS"/>
              </a:rPr>
              <a:t>yang diceritakan bersifat  </a:t>
            </a:r>
            <a:r>
              <a:rPr sz="2000" dirty="0">
                <a:latin typeface="Comic Sans MS"/>
                <a:cs typeface="Comic Sans MS"/>
              </a:rPr>
              <a:t>umum </a:t>
            </a:r>
            <a:r>
              <a:rPr sz="2000" spc="-5" dirty="0">
                <a:latin typeface="Comic Sans MS"/>
                <a:cs typeface="Comic Sans MS"/>
              </a:rPr>
              <a:t>(bisa apa saja) yang penting bisa mempengaruhi</a:t>
            </a:r>
            <a:r>
              <a:rPr sz="2000" spc="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pendengar.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1792" y="3217938"/>
            <a:ext cx="6956425" cy="708025"/>
          </a:xfrm>
          <a:prstGeom prst="rect">
            <a:avLst/>
          </a:prstGeom>
          <a:solidFill>
            <a:srgbClr val="FFFFFF"/>
          </a:solidFill>
          <a:ln w="12700">
            <a:solidFill>
              <a:srgbClr val="3399F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4340" marR="716915" indent="-342900">
              <a:lnSpc>
                <a:spcPct val="100000"/>
              </a:lnSpc>
              <a:spcBef>
                <a:spcPts val="260"/>
              </a:spcBef>
              <a:buFont typeface="Wingdings"/>
              <a:buChar char=""/>
              <a:tabLst>
                <a:tab pos="434975" algn="l"/>
              </a:tabLst>
            </a:pPr>
            <a:r>
              <a:rPr sz="2000" spc="-5" dirty="0">
                <a:latin typeface="Comic Sans MS"/>
                <a:cs typeface="Comic Sans MS"/>
              </a:rPr>
              <a:t>Relational process (Linking verb) yaitu kata kerja  penghubung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668" y="410946"/>
            <a:ext cx="2228850" cy="462280"/>
          </a:xfrm>
          <a:custGeom>
            <a:avLst/>
            <a:gdLst/>
            <a:ahLst/>
            <a:cxnLst/>
            <a:rect l="l" t="t" r="r" b="b"/>
            <a:pathLst>
              <a:path w="2228850" h="462280">
                <a:moveTo>
                  <a:pt x="0" y="461670"/>
                </a:moveTo>
                <a:lnTo>
                  <a:pt x="2228469" y="461670"/>
                </a:lnTo>
                <a:lnTo>
                  <a:pt x="2228469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1459" y="436626"/>
            <a:ext cx="2223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none" spc="-5" dirty="0">
                <a:latin typeface="Arial"/>
                <a:cs typeface="Arial"/>
              </a:rPr>
              <a:t>CON</a:t>
            </a:r>
            <a:r>
              <a:rPr sz="2400" b="0" u="none" spc="-15" dirty="0">
                <a:latin typeface="Arial"/>
                <a:cs typeface="Arial"/>
              </a:rPr>
              <a:t>N</a:t>
            </a:r>
            <a:r>
              <a:rPr sz="2400" b="0" u="none" spc="-5" dirty="0">
                <a:latin typeface="Arial"/>
                <a:cs typeface="Arial"/>
              </a:rPr>
              <a:t>E</a:t>
            </a:r>
            <a:r>
              <a:rPr sz="2400" b="0" u="none" spc="-15" dirty="0">
                <a:latin typeface="Arial"/>
                <a:cs typeface="Arial"/>
              </a:rPr>
              <a:t>C</a:t>
            </a:r>
            <a:r>
              <a:rPr sz="2400" b="0" u="none" dirty="0">
                <a:latin typeface="Arial"/>
                <a:cs typeface="Arial"/>
              </a:rPr>
              <a:t>TIV</a:t>
            </a:r>
            <a:r>
              <a:rPr sz="2400" b="0" u="none" spc="-10" dirty="0">
                <a:latin typeface="Arial"/>
                <a:cs typeface="Arial"/>
              </a:rPr>
              <a:t>E</a:t>
            </a:r>
            <a:r>
              <a:rPr sz="2400" b="0" u="none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9640" y="1356613"/>
          <a:ext cx="822960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  <a:gridCol w="6019800"/>
              </a:tblGrid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72135" marR="430530" indent="-1327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Ordering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and  Evaluating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Firstly,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secondly,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after,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then,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finally,</a:t>
                      </a:r>
                      <a:r>
                        <a:rPr sz="2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furthermore,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ultimately,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the most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important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….,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another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important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…, most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of all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…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Contrast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Although,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however,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whereas, on the other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hand,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yet,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unlike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Comparison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Also, in addition, as well as,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neither,</a:t>
                      </a:r>
                      <a:r>
                        <a:rPr sz="2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similarly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Explaining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14425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Because, since, as, therefore, thus,</a:t>
                      </a:r>
                      <a:r>
                        <a:rPr sz="20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hence, 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consequently,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the result,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due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0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…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2421" y="1732358"/>
            <a:ext cx="6911578" cy="5125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3138" y="471678"/>
            <a:ext cx="7038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none" spc="-135" dirty="0">
                <a:latin typeface="Arial"/>
                <a:cs typeface="Arial"/>
              </a:rPr>
              <a:t>To </a:t>
            </a:r>
            <a:r>
              <a:rPr sz="2400" b="0" u="none" spc="-5" dirty="0">
                <a:latin typeface="Arial"/>
                <a:cs typeface="Arial"/>
              </a:rPr>
              <a:t>make conclusion, we can use these</a:t>
            </a:r>
            <a:r>
              <a:rPr sz="2400" b="0" u="none" spc="220" dirty="0">
                <a:latin typeface="Arial"/>
                <a:cs typeface="Arial"/>
              </a:rPr>
              <a:t> </a:t>
            </a:r>
            <a:r>
              <a:rPr sz="2400" b="0" u="none" spc="-5" dirty="0">
                <a:latin typeface="Arial"/>
                <a:cs typeface="Arial"/>
              </a:rPr>
              <a:t>expressions: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138" y="1142187"/>
            <a:ext cx="328358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In conclusion,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…..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From the facts </a:t>
            </a:r>
            <a:r>
              <a:rPr sz="2000" spc="-5" dirty="0">
                <a:latin typeface="Arial"/>
                <a:cs typeface="Arial"/>
              </a:rPr>
              <a:t>above,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Therefore,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…….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On this </a:t>
            </a:r>
            <a:r>
              <a:rPr sz="2000" spc="-5" dirty="0">
                <a:latin typeface="Arial"/>
                <a:cs typeface="Arial"/>
              </a:rPr>
              <a:t>basis,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…..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spc="-1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conclude,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…..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We </a:t>
            </a:r>
            <a:r>
              <a:rPr sz="2000" dirty="0">
                <a:latin typeface="Arial"/>
                <a:cs typeface="Arial"/>
              </a:rPr>
              <a:t>state that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……..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On the </a:t>
            </a:r>
            <a:r>
              <a:rPr sz="2000" spc="-5" dirty="0">
                <a:latin typeface="Arial"/>
                <a:cs typeface="Arial"/>
              </a:rPr>
              <a:t>whole,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We </a:t>
            </a:r>
            <a:r>
              <a:rPr sz="2000" dirty="0">
                <a:latin typeface="Arial"/>
                <a:cs typeface="Arial"/>
              </a:rPr>
              <a:t>conclude that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From the statement,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…….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6" y="102870"/>
            <a:ext cx="5328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smtClean="0">
                <a:latin typeface="Arial"/>
                <a:cs typeface="Arial"/>
              </a:rPr>
              <a:t> Example </a:t>
            </a:r>
            <a:r>
              <a:rPr sz="2400" u="none" dirty="0">
                <a:latin typeface="Arial"/>
                <a:cs typeface="Arial"/>
              </a:rPr>
              <a:t>of </a:t>
            </a:r>
            <a:r>
              <a:rPr sz="2400" u="none" spc="-5">
                <a:latin typeface="Arial"/>
                <a:cs typeface="Arial"/>
              </a:rPr>
              <a:t>Analytical</a:t>
            </a:r>
            <a:r>
              <a:rPr sz="2400" u="none" spc="-125">
                <a:latin typeface="Arial"/>
                <a:cs typeface="Arial"/>
              </a:rPr>
              <a:t> </a:t>
            </a:r>
            <a:r>
              <a:rPr sz="2400" u="none" spc="-5" smtClean="0">
                <a:latin typeface="Arial"/>
                <a:cs typeface="Arial"/>
              </a:rPr>
              <a:t>Eposition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6197" y="610135"/>
            <a:ext cx="6297930" cy="6248400"/>
          </a:xfrm>
          <a:custGeom>
            <a:avLst/>
            <a:gdLst/>
            <a:ahLst/>
            <a:cxnLst/>
            <a:rect l="l" t="t" r="r" b="b"/>
            <a:pathLst>
              <a:path w="6297930" h="6248400">
                <a:moveTo>
                  <a:pt x="6297803" y="6247862"/>
                </a:moveTo>
                <a:lnTo>
                  <a:pt x="6297803" y="0"/>
                </a:lnTo>
                <a:lnTo>
                  <a:pt x="0" y="0"/>
                </a:lnTo>
                <a:lnTo>
                  <a:pt x="0" y="6247862"/>
                </a:lnTo>
                <a:lnTo>
                  <a:pt x="6297803" y="6247862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90973" y="571626"/>
            <a:ext cx="3589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mic Sans MS"/>
                <a:cs typeface="Comic Sans MS"/>
              </a:rPr>
              <a:t>Integrated pest</a:t>
            </a:r>
            <a:r>
              <a:rPr sz="2000" b="1" spc="-9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management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4691" y="1059561"/>
            <a:ext cx="5036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mic Sans MS"/>
                <a:cs typeface="Comic Sans MS"/>
              </a:rPr>
              <a:t>There is no </a:t>
            </a:r>
            <a:r>
              <a:rPr sz="2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one </a:t>
            </a: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best way</a:t>
            </a:r>
            <a:r>
              <a:rPr sz="2000" spc="-5" dirty="0">
                <a:solidFill>
                  <a:srgbClr val="0462C1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to </a:t>
            </a:r>
            <a:r>
              <a:rPr sz="2000" spc="-10" dirty="0">
                <a:latin typeface="Comic Sans MS"/>
                <a:cs typeface="Comic Sans MS"/>
              </a:rPr>
              <a:t>deal </a:t>
            </a:r>
            <a:r>
              <a:rPr sz="2000" spc="-5" dirty="0">
                <a:latin typeface="Comic Sans MS"/>
                <a:cs typeface="Comic Sans MS"/>
              </a:rPr>
              <a:t>with</a:t>
            </a:r>
            <a:r>
              <a:rPr sz="2000" spc="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pest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5572" y="1303401"/>
            <a:ext cx="6042660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dirty="0">
                <a:latin typeface="Comic Sans MS"/>
                <a:cs typeface="Comic Sans MS"/>
              </a:rPr>
              <a:t>agriculture. Pesticides </a:t>
            </a:r>
            <a:r>
              <a:rPr sz="2000" spc="-5" dirty="0">
                <a:latin typeface="Comic Sans MS"/>
                <a:cs typeface="Comic Sans MS"/>
              </a:rPr>
              <a:t>are </a:t>
            </a:r>
            <a:r>
              <a:rPr sz="2000" dirty="0">
                <a:latin typeface="Comic Sans MS"/>
                <a:cs typeface="Comic Sans MS"/>
              </a:rPr>
              <a:t>commonly </a:t>
            </a:r>
            <a:r>
              <a:rPr sz="2000" spc="-5" dirty="0">
                <a:latin typeface="Comic Sans MS"/>
                <a:cs typeface="Comic Sans MS"/>
              </a:rPr>
              <a:t>used, but</a:t>
            </a:r>
            <a:r>
              <a:rPr sz="2000" spc="-114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this  </a:t>
            </a:r>
            <a:r>
              <a:rPr sz="2000" dirty="0">
                <a:latin typeface="Comic Sans MS"/>
                <a:cs typeface="Comic Sans MS"/>
              </a:rPr>
              <a:t>may cause </a:t>
            </a:r>
            <a:r>
              <a:rPr sz="2000" spc="-5" dirty="0">
                <a:latin typeface="Comic Sans MS"/>
                <a:cs typeface="Comic Sans MS"/>
              </a:rPr>
              <a:t>many </a:t>
            </a:r>
            <a:r>
              <a:rPr sz="2000" dirty="0">
                <a:latin typeface="Comic Sans MS"/>
                <a:cs typeface="Comic Sans MS"/>
              </a:rPr>
              <a:t>problems. Combining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different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5572" y="1791081"/>
            <a:ext cx="5906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mic Sans MS"/>
                <a:cs typeface="Comic Sans MS"/>
              </a:rPr>
              <a:t>management operations is the </a:t>
            </a:r>
            <a:r>
              <a:rPr sz="2000" dirty="0">
                <a:latin typeface="Comic Sans MS"/>
                <a:cs typeface="Comic Sans MS"/>
              </a:rPr>
              <a:t>most </a:t>
            </a:r>
            <a:r>
              <a:rPr sz="2000" spc="-5" dirty="0">
                <a:latin typeface="Comic Sans MS"/>
                <a:cs typeface="Comic Sans MS"/>
              </a:rPr>
              <a:t>effective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way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5572" y="2034997"/>
            <a:ext cx="1854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to control</a:t>
            </a:r>
            <a:r>
              <a:rPr sz="2000" spc="-9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pest.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5572" y="2279142"/>
            <a:ext cx="6127115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579120">
              <a:lnSpc>
                <a:spcPts val="1920"/>
              </a:lnSpc>
              <a:spcBef>
                <a:spcPts val="565"/>
              </a:spcBef>
            </a:pPr>
            <a:r>
              <a:rPr sz="20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Firstly</a:t>
            </a:r>
            <a:r>
              <a:rPr sz="2000" dirty="0">
                <a:latin typeface="Comic Sans MS"/>
                <a:cs typeface="Comic Sans MS"/>
              </a:rPr>
              <a:t>, </a:t>
            </a:r>
            <a:r>
              <a:rPr sz="2000" spc="-5" dirty="0">
                <a:latin typeface="Comic Sans MS"/>
                <a:cs typeface="Comic Sans MS"/>
              </a:rPr>
              <a:t>the </a:t>
            </a:r>
            <a:r>
              <a:rPr sz="2000" dirty="0">
                <a:latin typeface="Comic Sans MS"/>
                <a:cs typeface="Comic Sans MS"/>
              </a:rPr>
              <a:t>chemical </a:t>
            </a:r>
            <a:r>
              <a:rPr sz="2000" spc="-5" dirty="0">
                <a:latin typeface="Comic Sans MS"/>
                <a:cs typeface="Comic Sans MS"/>
              </a:rPr>
              <a:t>in pesticides </a:t>
            </a:r>
            <a:r>
              <a:rPr sz="2000" dirty="0">
                <a:latin typeface="Comic Sans MS"/>
                <a:cs typeface="Comic Sans MS"/>
              </a:rPr>
              <a:t>may </a:t>
            </a:r>
            <a:r>
              <a:rPr sz="2000" spc="-5" dirty="0">
                <a:latin typeface="Comic Sans MS"/>
                <a:cs typeface="Comic Sans MS"/>
              </a:rPr>
              <a:t>build up  as residues in the environment. </a:t>
            </a:r>
            <a:r>
              <a:rPr sz="2000" dirty="0">
                <a:latin typeface="Comic Sans MS"/>
                <a:cs typeface="Comic Sans MS"/>
              </a:rPr>
              <a:t>This </a:t>
            </a: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reduces</a:t>
            </a:r>
            <a:r>
              <a:rPr sz="2000" spc="50" dirty="0">
                <a:solidFill>
                  <a:srgbClr val="0462C1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the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5572" y="2766822"/>
            <a:ext cx="2883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quality of </a:t>
            </a:r>
            <a:r>
              <a:rPr sz="2000" spc="-5" dirty="0">
                <a:latin typeface="Comic Sans MS"/>
                <a:cs typeface="Comic Sans MS"/>
              </a:rPr>
              <a:t>farm</a:t>
            </a:r>
            <a:r>
              <a:rPr sz="2000" spc="-10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produce.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4691" y="3010662"/>
            <a:ext cx="5267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mic Sans MS"/>
                <a:cs typeface="Comic Sans MS"/>
              </a:rPr>
              <a:t>As well, pest </a:t>
            </a:r>
            <a:r>
              <a:rPr sz="2000" dirty="0">
                <a:latin typeface="Comic Sans MS"/>
                <a:cs typeface="Comic Sans MS"/>
              </a:rPr>
              <a:t>can gradually </a:t>
            </a:r>
            <a:r>
              <a:rPr sz="2000" spc="-5" dirty="0">
                <a:latin typeface="Comic Sans MS"/>
                <a:cs typeface="Comic Sans MS"/>
              </a:rPr>
              <a:t>become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resistant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5572" y="3254451"/>
            <a:ext cx="48755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to pesticides. This </a:t>
            </a:r>
            <a:r>
              <a:rPr sz="2000" spc="-5" dirty="0">
                <a:latin typeface="Comic Sans MS"/>
                <a:cs typeface="Comic Sans MS"/>
              </a:rPr>
              <a:t>means that newer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and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5572" y="3498596"/>
            <a:ext cx="6099175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sometimes stronger one </a:t>
            </a:r>
            <a:r>
              <a:rPr sz="2000" spc="-5" dirty="0">
                <a:latin typeface="Comic Sans MS"/>
                <a:cs typeface="Comic Sans MS"/>
              </a:rPr>
              <a:t>have to be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developed.</a:t>
            </a:r>
            <a:endParaRPr sz="2000">
              <a:latin typeface="Comic Sans MS"/>
              <a:cs typeface="Comic Sans MS"/>
            </a:endParaRPr>
          </a:p>
          <a:p>
            <a:pPr marR="474345" algn="r">
              <a:lnSpc>
                <a:spcPts val="1920"/>
              </a:lnSpc>
            </a:pPr>
            <a:r>
              <a:rPr sz="2000" dirty="0">
                <a:latin typeface="Comic Sans MS"/>
                <a:cs typeface="Comic Sans MS"/>
              </a:rPr>
              <a:t>Some </a:t>
            </a:r>
            <a:r>
              <a:rPr sz="2000" spc="-5" dirty="0">
                <a:latin typeface="Comic Sans MS"/>
                <a:cs typeface="Comic Sans MS"/>
              </a:rPr>
              <a:t>pesticides affect non target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animals</a:t>
            </a:r>
            <a:endParaRPr sz="2000">
              <a:latin typeface="Comic Sans MS"/>
              <a:cs typeface="Comic Sans MS"/>
            </a:endParaRPr>
          </a:p>
          <a:p>
            <a:pPr marR="531495" algn="r">
              <a:lnSpc>
                <a:spcPts val="1920"/>
              </a:lnSpc>
            </a:pPr>
            <a:r>
              <a:rPr sz="2000" dirty="0">
                <a:latin typeface="Comic Sans MS"/>
                <a:cs typeface="Comic Sans MS"/>
              </a:rPr>
              <a:t>such </a:t>
            </a:r>
            <a:r>
              <a:rPr sz="2000" spc="-5" dirty="0">
                <a:latin typeface="Comic Sans MS"/>
                <a:cs typeface="Comic Sans MS"/>
              </a:rPr>
              <a:t>as fish and bees. </a:t>
            </a:r>
            <a:r>
              <a:rPr sz="2000" dirty="0">
                <a:latin typeface="Comic Sans MS"/>
                <a:cs typeface="Comic Sans MS"/>
              </a:rPr>
              <a:t>This </a:t>
            </a:r>
            <a:r>
              <a:rPr sz="2000" spc="-5" dirty="0">
                <a:latin typeface="Comic Sans MS"/>
                <a:cs typeface="Comic Sans MS"/>
              </a:rPr>
              <a:t>affects the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natural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ts val="1920"/>
              </a:lnSpc>
            </a:pPr>
            <a:r>
              <a:rPr sz="2000" spc="-5" dirty="0">
                <a:latin typeface="Comic Sans MS"/>
                <a:cs typeface="Comic Sans MS"/>
              </a:rPr>
              <a:t>balance.</a:t>
            </a:r>
            <a:endParaRPr sz="2000">
              <a:latin typeface="Comic Sans MS"/>
              <a:cs typeface="Comic Sans MS"/>
            </a:endParaRPr>
          </a:p>
          <a:p>
            <a:pPr marL="12700" marR="5080" indent="579120">
              <a:lnSpc>
                <a:spcPts val="1920"/>
              </a:lnSpc>
              <a:spcBef>
                <a:spcPts val="220"/>
              </a:spcBef>
            </a:pPr>
            <a:r>
              <a:rPr sz="2000" spc="-5" dirty="0">
                <a:latin typeface="Comic Sans MS"/>
                <a:cs typeface="Comic Sans MS"/>
              </a:rPr>
              <a:t>Also aiming </a:t>
            </a:r>
            <a:r>
              <a:rPr sz="2000" dirty="0">
                <a:latin typeface="Comic Sans MS"/>
                <a:cs typeface="Comic Sans MS"/>
              </a:rPr>
              <a:t>to completely </a:t>
            </a:r>
            <a:r>
              <a:rPr sz="2000" spc="-5" dirty="0">
                <a:latin typeface="Comic Sans MS"/>
                <a:cs typeface="Comic Sans MS"/>
              </a:rPr>
              <a:t>wipe </a:t>
            </a:r>
            <a:r>
              <a:rPr sz="2000" dirty="0">
                <a:latin typeface="Comic Sans MS"/>
                <a:cs typeface="Comic Sans MS"/>
              </a:rPr>
              <a:t>out</a:t>
            </a:r>
            <a:r>
              <a:rPr sz="2000" spc="-10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agricultural  pests </a:t>
            </a:r>
            <a:r>
              <a:rPr sz="2000" spc="-5" dirty="0">
                <a:latin typeface="Comic Sans MS"/>
                <a:cs typeface="Comic Sans MS"/>
              </a:rPr>
              <a:t>may be very expensive. </a:t>
            </a:r>
            <a:r>
              <a:rPr sz="2000" dirty="0">
                <a:latin typeface="Comic Sans MS"/>
                <a:cs typeface="Comic Sans MS"/>
              </a:rPr>
              <a:t>Sometimes </a:t>
            </a:r>
            <a:r>
              <a:rPr sz="2000" spc="-5" dirty="0">
                <a:latin typeface="Comic Sans MS"/>
                <a:cs typeface="Comic Sans MS"/>
              </a:rPr>
              <a:t>pest  damage </a:t>
            </a:r>
            <a:r>
              <a:rPr sz="2000" dirty="0">
                <a:latin typeface="Comic Sans MS"/>
                <a:cs typeface="Comic Sans MS"/>
              </a:rPr>
              <a:t>costs </a:t>
            </a:r>
            <a:r>
              <a:rPr sz="2000" spc="-5" dirty="0">
                <a:latin typeface="Comic Sans MS"/>
                <a:cs typeface="Comic Sans MS"/>
              </a:rPr>
              <a:t>less than the </a:t>
            </a:r>
            <a:r>
              <a:rPr sz="2000" dirty="0">
                <a:latin typeface="Comic Sans MS"/>
                <a:cs typeface="Comic Sans MS"/>
              </a:rPr>
              <a:t>method of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control.</a:t>
            </a:r>
            <a:endParaRPr sz="2000">
              <a:latin typeface="Comic Sans MS"/>
              <a:cs typeface="Comic Sans MS"/>
            </a:endParaRPr>
          </a:p>
          <a:p>
            <a:pPr marL="12700" marR="123189" indent="579120">
              <a:lnSpc>
                <a:spcPts val="1920"/>
              </a:lnSpc>
              <a:spcBef>
                <a:spcPts val="5"/>
              </a:spcBef>
            </a:pPr>
            <a:r>
              <a:rPr sz="2000" dirty="0">
                <a:latin typeface="Comic Sans MS"/>
                <a:cs typeface="Comic Sans MS"/>
              </a:rPr>
              <a:t>Lastly, </a:t>
            </a:r>
            <a:r>
              <a:rPr sz="2000" spc="-5" dirty="0">
                <a:latin typeface="Comic Sans MS"/>
                <a:cs typeface="Comic Sans MS"/>
              </a:rPr>
              <a:t>understanding the </a:t>
            </a:r>
            <a:r>
              <a:rPr sz="2000" dirty="0">
                <a:latin typeface="Comic Sans MS"/>
                <a:cs typeface="Comic Sans MS"/>
              </a:rPr>
              <a:t>ecology of </a:t>
            </a:r>
            <a:r>
              <a:rPr sz="2000" spc="-5" dirty="0">
                <a:latin typeface="Comic Sans MS"/>
                <a:cs typeface="Comic Sans MS"/>
              </a:rPr>
              <a:t>the area  helps </a:t>
            </a:r>
            <a:r>
              <a:rPr sz="2000" dirty="0">
                <a:latin typeface="Comic Sans MS"/>
                <a:cs typeface="Comic Sans MS"/>
              </a:rPr>
              <a:t>a lot </a:t>
            </a:r>
            <a:r>
              <a:rPr sz="2000" spc="-5" dirty="0">
                <a:latin typeface="Comic Sans MS"/>
                <a:cs typeface="Comic Sans MS"/>
              </a:rPr>
              <a:t>in pest </a:t>
            </a:r>
            <a:r>
              <a:rPr sz="2000" dirty="0">
                <a:latin typeface="Comic Sans MS"/>
                <a:cs typeface="Comic Sans MS"/>
              </a:rPr>
              <a:t>control. </a:t>
            </a:r>
            <a:r>
              <a:rPr sz="2000" spc="-5" dirty="0">
                <a:latin typeface="Comic Sans MS"/>
                <a:cs typeface="Comic Sans MS"/>
              </a:rPr>
              <a:t>Natural enemies </a:t>
            </a:r>
            <a:r>
              <a:rPr sz="2000" dirty="0">
                <a:latin typeface="Comic Sans MS"/>
                <a:cs typeface="Comic Sans MS"/>
              </a:rPr>
              <a:t>can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5572" y="5693461"/>
            <a:ext cx="6036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used to </a:t>
            </a:r>
            <a:r>
              <a:rPr sz="2000" dirty="0">
                <a:latin typeface="Comic Sans MS"/>
                <a:cs typeface="Comic Sans MS"/>
              </a:rPr>
              <a:t>control a </a:t>
            </a:r>
            <a:r>
              <a:rPr sz="2000" spc="-5" dirty="0">
                <a:latin typeface="Comic Sans MS"/>
                <a:cs typeface="Comic Sans MS"/>
              </a:rPr>
              <a:t>pest. </a:t>
            </a:r>
            <a:r>
              <a:rPr sz="2000" dirty="0">
                <a:latin typeface="Comic Sans MS"/>
                <a:cs typeface="Comic Sans MS"/>
              </a:rPr>
              <a:t>Pesticides should </a:t>
            </a:r>
            <a:r>
              <a:rPr sz="2000" spc="-5" dirty="0">
                <a:latin typeface="Comic Sans MS"/>
                <a:cs typeface="Comic Sans MS"/>
              </a:rPr>
              <a:t>be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chosen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25572" y="5937300"/>
            <a:ext cx="45237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mic Sans MS"/>
                <a:cs typeface="Comic Sans MS"/>
              </a:rPr>
              <a:t>that don’t </a:t>
            </a:r>
            <a:r>
              <a:rPr sz="2000" dirty="0">
                <a:latin typeface="Comic Sans MS"/>
                <a:cs typeface="Comic Sans MS"/>
              </a:rPr>
              <a:t>affect the </a:t>
            </a:r>
            <a:r>
              <a:rPr sz="2000" spc="-5" dirty="0">
                <a:latin typeface="Comic Sans MS"/>
                <a:cs typeface="Comic Sans MS"/>
              </a:rPr>
              <a:t>natural</a:t>
            </a:r>
            <a:r>
              <a:rPr sz="2000" spc="-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enemies.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04691" y="6181445"/>
            <a:ext cx="5276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</a:rPr>
              <a:t>Therefore</a:t>
            </a:r>
            <a:r>
              <a:rPr sz="2000" spc="-5" dirty="0">
                <a:latin typeface="Comic Sans MS"/>
                <a:cs typeface="Comic Sans MS"/>
              </a:rPr>
              <a:t>, integrated pest management </a:t>
            </a:r>
            <a:r>
              <a:rPr sz="2000" dirty="0">
                <a:latin typeface="Comic Sans MS"/>
                <a:cs typeface="Comic Sans MS"/>
              </a:rPr>
              <a:t>is</a:t>
            </a:r>
            <a:r>
              <a:rPr sz="2000" spc="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25572" y="6425285"/>
            <a:ext cx="5419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safe and </a:t>
            </a:r>
            <a:r>
              <a:rPr sz="2000" dirty="0">
                <a:latin typeface="Comic Sans MS"/>
                <a:cs typeface="Comic Sans MS"/>
              </a:rPr>
              <a:t>more </a:t>
            </a:r>
            <a:r>
              <a:rPr sz="2000" spc="-5" dirty="0">
                <a:latin typeface="Comic Sans MS"/>
                <a:cs typeface="Comic Sans MS"/>
              </a:rPr>
              <a:t>affective </a:t>
            </a:r>
            <a:r>
              <a:rPr sz="2000" dirty="0">
                <a:latin typeface="Comic Sans MS"/>
                <a:cs typeface="Comic Sans MS"/>
              </a:rPr>
              <a:t>option </a:t>
            </a:r>
            <a:r>
              <a:rPr sz="2000" spc="-5" dirty="0">
                <a:latin typeface="Comic Sans MS"/>
                <a:cs typeface="Comic Sans MS"/>
              </a:rPr>
              <a:t>in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agriculture.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15667" y="572643"/>
            <a:ext cx="2890520" cy="579120"/>
          </a:xfrm>
          <a:custGeom>
            <a:avLst/>
            <a:gdLst/>
            <a:ahLst/>
            <a:cxnLst/>
            <a:rect l="l" t="t" r="r" b="b"/>
            <a:pathLst>
              <a:path w="2890520" h="579119">
                <a:moveTo>
                  <a:pt x="2815082" y="502666"/>
                </a:moveTo>
                <a:lnTo>
                  <a:pt x="2814421" y="530961"/>
                </a:lnTo>
                <a:lnTo>
                  <a:pt x="2827273" y="531495"/>
                </a:lnTo>
                <a:lnTo>
                  <a:pt x="2826385" y="550545"/>
                </a:lnTo>
                <a:lnTo>
                  <a:pt x="2813964" y="550545"/>
                </a:lnTo>
                <a:lnTo>
                  <a:pt x="2813304" y="578866"/>
                </a:lnTo>
                <a:lnTo>
                  <a:pt x="2873312" y="550545"/>
                </a:lnTo>
                <a:lnTo>
                  <a:pt x="2826385" y="550545"/>
                </a:lnTo>
                <a:lnTo>
                  <a:pt x="2813977" y="549990"/>
                </a:lnTo>
                <a:lnTo>
                  <a:pt x="2874488" y="549990"/>
                </a:lnTo>
                <a:lnTo>
                  <a:pt x="2890266" y="542544"/>
                </a:lnTo>
                <a:lnTo>
                  <a:pt x="2815082" y="502666"/>
                </a:lnTo>
                <a:close/>
              </a:path>
              <a:path w="2890520" h="579119">
                <a:moveTo>
                  <a:pt x="2814421" y="530961"/>
                </a:moveTo>
                <a:lnTo>
                  <a:pt x="2813977" y="549990"/>
                </a:lnTo>
                <a:lnTo>
                  <a:pt x="2826385" y="550545"/>
                </a:lnTo>
                <a:lnTo>
                  <a:pt x="2827273" y="531495"/>
                </a:lnTo>
                <a:lnTo>
                  <a:pt x="2814421" y="530961"/>
                </a:lnTo>
                <a:close/>
              </a:path>
              <a:path w="2890520" h="579119">
                <a:moveTo>
                  <a:pt x="2163826" y="285369"/>
                </a:moveTo>
                <a:lnTo>
                  <a:pt x="2144648" y="285369"/>
                </a:lnTo>
                <a:lnTo>
                  <a:pt x="2145157" y="287655"/>
                </a:lnTo>
                <a:lnTo>
                  <a:pt x="2144947" y="287655"/>
                </a:lnTo>
                <a:lnTo>
                  <a:pt x="2145410" y="291211"/>
                </a:lnTo>
                <a:lnTo>
                  <a:pt x="2146427" y="303530"/>
                </a:lnTo>
                <a:lnTo>
                  <a:pt x="2163445" y="342519"/>
                </a:lnTo>
                <a:lnTo>
                  <a:pt x="2197608" y="378841"/>
                </a:lnTo>
                <a:lnTo>
                  <a:pt x="2228596" y="401701"/>
                </a:lnTo>
                <a:lnTo>
                  <a:pt x="2265807" y="423545"/>
                </a:lnTo>
                <a:lnTo>
                  <a:pt x="2308352" y="444119"/>
                </a:lnTo>
                <a:lnTo>
                  <a:pt x="2355977" y="463423"/>
                </a:lnTo>
                <a:lnTo>
                  <a:pt x="2408173" y="481457"/>
                </a:lnTo>
                <a:lnTo>
                  <a:pt x="2464308" y="497586"/>
                </a:lnTo>
                <a:lnTo>
                  <a:pt x="2523997" y="512191"/>
                </a:lnTo>
                <a:lnTo>
                  <a:pt x="2586482" y="524764"/>
                </a:lnTo>
                <a:lnTo>
                  <a:pt x="2651506" y="535178"/>
                </a:lnTo>
                <a:lnTo>
                  <a:pt x="2718435" y="543306"/>
                </a:lnTo>
                <a:lnTo>
                  <a:pt x="2786634" y="548767"/>
                </a:lnTo>
                <a:lnTo>
                  <a:pt x="2813977" y="549990"/>
                </a:lnTo>
                <a:lnTo>
                  <a:pt x="2814421" y="530961"/>
                </a:lnTo>
                <a:lnTo>
                  <a:pt x="2787522" y="529844"/>
                </a:lnTo>
                <a:lnTo>
                  <a:pt x="2787904" y="529844"/>
                </a:lnTo>
                <a:lnTo>
                  <a:pt x="2753868" y="527304"/>
                </a:lnTo>
                <a:lnTo>
                  <a:pt x="2720212" y="524256"/>
                </a:lnTo>
                <a:lnTo>
                  <a:pt x="2720467" y="524256"/>
                </a:lnTo>
                <a:lnTo>
                  <a:pt x="2686938" y="520573"/>
                </a:lnTo>
                <a:lnTo>
                  <a:pt x="2687193" y="520573"/>
                </a:lnTo>
                <a:lnTo>
                  <a:pt x="2654046" y="516382"/>
                </a:lnTo>
                <a:lnTo>
                  <a:pt x="2654299" y="516382"/>
                </a:lnTo>
                <a:lnTo>
                  <a:pt x="2621787" y="511429"/>
                </a:lnTo>
                <a:lnTo>
                  <a:pt x="2621915" y="511429"/>
                </a:lnTo>
                <a:lnTo>
                  <a:pt x="2590531" y="506095"/>
                </a:lnTo>
                <a:lnTo>
                  <a:pt x="2590037" y="506095"/>
                </a:lnTo>
                <a:lnTo>
                  <a:pt x="2559198" y="500126"/>
                </a:lnTo>
                <a:lnTo>
                  <a:pt x="2558669" y="500126"/>
                </a:lnTo>
                <a:lnTo>
                  <a:pt x="2527935" y="493649"/>
                </a:lnTo>
                <a:lnTo>
                  <a:pt x="2528188" y="493649"/>
                </a:lnTo>
                <a:lnTo>
                  <a:pt x="2498637" y="486791"/>
                </a:lnTo>
                <a:lnTo>
                  <a:pt x="2498344" y="486791"/>
                </a:lnTo>
                <a:lnTo>
                  <a:pt x="2469620" y="479298"/>
                </a:lnTo>
                <a:lnTo>
                  <a:pt x="2469260" y="479298"/>
                </a:lnTo>
                <a:lnTo>
                  <a:pt x="2441396" y="471551"/>
                </a:lnTo>
                <a:lnTo>
                  <a:pt x="2441194" y="471551"/>
                </a:lnTo>
                <a:lnTo>
                  <a:pt x="2414177" y="463296"/>
                </a:lnTo>
                <a:lnTo>
                  <a:pt x="2414016" y="463296"/>
                </a:lnTo>
                <a:lnTo>
                  <a:pt x="2387982" y="454660"/>
                </a:lnTo>
                <a:lnTo>
                  <a:pt x="2387854" y="454660"/>
                </a:lnTo>
                <a:lnTo>
                  <a:pt x="2362454" y="445516"/>
                </a:lnTo>
                <a:lnTo>
                  <a:pt x="2339031" y="436372"/>
                </a:lnTo>
                <a:lnTo>
                  <a:pt x="2316270" y="426720"/>
                </a:lnTo>
                <a:lnTo>
                  <a:pt x="2295058" y="416941"/>
                </a:lnTo>
                <a:lnTo>
                  <a:pt x="2294890" y="416941"/>
                </a:lnTo>
                <a:lnTo>
                  <a:pt x="2274570" y="406654"/>
                </a:lnTo>
                <a:lnTo>
                  <a:pt x="2274721" y="406654"/>
                </a:lnTo>
                <a:lnTo>
                  <a:pt x="2255900" y="396240"/>
                </a:lnTo>
                <a:lnTo>
                  <a:pt x="2256074" y="396240"/>
                </a:lnTo>
                <a:lnTo>
                  <a:pt x="2239297" y="385953"/>
                </a:lnTo>
                <a:lnTo>
                  <a:pt x="2223936" y="375285"/>
                </a:lnTo>
                <a:lnTo>
                  <a:pt x="2223388" y="374904"/>
                </a:lnTo>
                <a:lnTo>
                  <a:pt x="2209672" y="364109"/>
                </a:lnTo>
                <a:lnTo>
                  <a:pt x="2198173" y="353695"/>
                </a:lnTo>
                <a:lnTo>
                  <a:pt x="2197608" y="353187"/>
                </a:lnTo>
                <a:lnTo>
                  <a:pt x="2188032" y="342900"/>
                </a:lnTo>
                <a:lnTo>
                  <a:pt x="2187829" y="342900"/>
                </a:lnTo>
                <a:lnTo>
                  <a:pt x="2179498" y="332105"/>
                </a:lnTo>
                <a:lnTo>
                  <a:pt x="2178811" y="331216"/>
                </a:lnTo>
                <a:lnTo>
                  <a:pt x="2173030" y="321564"/>
                </a:lnTo>
                <a:lnTo>
                  <a:pt x="2172843" y="321564"/>
                </a:lnTo>
                <a:lnTo>
                  <a:pt x="2168315" y="311150"/>
                </a:lnTo>
                <a:lnTo>
                  <a:pt x="2168144" y="311150"/>
                </a:lnTo>
                <a:lnTo>
                  <a:pt x="2167853" y="310181"/>
                </a:lnTo>
                <a:lnTo>
                  <a:pt x="2167816" y="309880"/>
                </a:lnTo>
                <a:lnTo>
                  <a:pt x="2165522" y="300990"/>
                </a:lnTo>
                <a:lnTo>
                  <a:pt x="2165349" y="300990"/>
                </a:lnTo>
                <a:lnTo>
                  <a:pt x="2165196" y="299995"/>
                </a:lnTo>
                <a:lnTo>
                  <a:pt x="2165209" y="299339"/>
                </a:lnTo>
                <a:lnTo>
                  <a:pt x="2164334" y="289052"/>
                </a:lnTo>
                <a:lnTo>
                  <a:pt x="2164141" y="287655"/>
                </a:lnTo>
                <a:lnTo>
                  <a:pt x="2145157" y="287655"/>
                </a:lnTo>
                <a:lnTo>
                  <a:pt x="2144842" y="286850"/>
                </a:lnTo>
                <a:lnTo>
                  <a:pt x="2164030" y="286850"/>
                </a:lnTo>
                <a:lnTo>
                  <a:pt x="2163826" y="285369"/>
                </a:lnTo>
                <a:close/>
              </a:path>
              <a:path w="2890520" h="579119">
                <a:moveTo>
                  <a:pt x="2589784" y="505968"/>
                </a:moveTo>
                <a:lnTo>
                  <a:pt x="2590037" y="506095"/>
                </a:lnTo>
                <a:lnTo>
                  <a:pt x="2590531" y="506095"/>
                </a:lnTo>
                <a:lnTo>
                  <a:pt x="2589784" y="505968"/>
                </a:lnTo>
                <a:close/>
              </a:path>
              <a:path w="2890520" h="579119">
                <a:moveTo>
                  <a:pt x="2558542" y="499999"/>
                </a:moveTo>
                <a:lnTo>
                  <a:pt x="2558669" y="500126"/>
                </a:lnTo>
                <a:lnTo>
                  <a:pt x="2559198" y="500126"/>
                </a:lnTo>
                <a:lnTo>
                  <a:pt x="2558542" y="499999"/>
                </a:lnTo>
                <a:close/>
              </a:path>
              <a:path w="2890520" h="579119">
                <a:moveTo>
                  <a:pt x="2498090" y="486664"/>
                </a:moveTo>
                <a:lnTo>
                  <a:pt x="2498344" y="486791"/>
                </a:lnTo>
                <a:lnTo>
                  <a:pt x="2498637" y="486791"/>
                </a:lnTo>
                <a:lnTo>
                  <a:pt x="2498090" y="486664"/>
                </a:lnTo>
                <a:close/>
              </a:path>
              <a:path w="2890520" h="579119">
                <a:moveTo>
                  <a:pt x="2469134" y="479171"/>
                </a:moveTo>
                <a:lnTo>
                  <a:pt x="2469620" y="479298"/>
                </a:lnTo>
                <a:lnTo>
                  <a:pt x="2469134" y="479171"/>
                </a:lnTo>
                <a:close/>
              </a:path>
              <a:path w="2890520" h="579119">
                <a:moveTo>
                  <a:pt x="2440940" y="471424"/>
                </a:moveTo>
                <a:lnTo>
                  <a:pt x="2441194" y="471551"/>
                </a:lnTo>
                <a:lnTo>
                  <a:pt x="2441396" y="471551"/>
                </a:lnTo>
                <a:lnTo>
                  <a:pt x="2440940" y="471424"/>
                </a:lnTo>
                <a:close/>
              </a:path>
              <a:path w="2890520" h="579119">
                <a:moveTo>
                  <a:pt x="2413761" y="463169"/>
                </a:moveTo>
                <a:lnTo>
                  <a:pt x="2414016" y="463296"/>
                </a:lnTo>
                <a:lnTo>
                  <a:pt x="2414177" y="463296"/>
                </a:lnTo>
                <a:lnTo>
                  <a:pt x="2413761" y="463169"/>
                </a:lnTo>
                <a:close/>
              </a:path>
              <a:path w="2890520" h="579119">
                <a:moveTo>
                  <a:pt x="2387599" y="454533"/>
                </a:moveTo>
                <a:lnTo>
                  <a:pt x="2387854" y="454660"/>
                </a:lnTo>
                <a:lnTo>
                  <a:pt x="2387982" y="454660"/>
                </a:lnTo>
                <a:lnTo>
                  <a:pt x="2387599" y="454533"/>
                </a:lnTo>
                <a:close/>
              </a:path>
              <a:path w="2890520" h="579119">
                <a:moveTo>
                  <a:pt x="2362508" y="445516"/>
                </a:moveTo>
                <a:lnTo>
                  <a:pt x="2362835" y="445643"/>
                </a:lnTo>
                <a:lnTo>
                  <a:pt x="2362508" y="445516"/>
                </a:lnTo>
                <a:close/>
              </a:path>
              <a:path w="2890520" h="579119">
                <a:moveTo>
                  <a:pt x="2338705" y="436245"/>
                </a:moveTo>
                <a:lnTo>
                  <a:pt x="2338959" y="436372"/>
                </a:lnTo>
                <a:lnTo>
                  <a:pt x="2338705" y="436245"/>
                </a:lnTo>
                <a:close/>
              </a:path>
              <a:path w="2890520" h="579119">
                <a:moveTo>
                  <a:pt x="2315972" y="426593"/>
                </a:moveTo>
                <a:lnTo>
                  <a:pt x="2316225" y="426720"/>
                </a:lnTo>
                <a:lnTo>
                  <a:pt x="2315972" y="426593"/>
                </a:lnTo>
                <a:close/>
              </a:path>
              <a:path w="2890520" h="579119">
                <a:moveTo>
                  <a:pt x="2294509" y="416687"/>
                </a:moveTo>
                <a:lnTo>
                  <a:pt x="2294890" y="416941"/>
                </a:lnTo>
                <a:lnTo>
                  <a:pt x="2295058" y="416941"/>
                </a:lnTo>
                <a:lnTo>
                  <a:pt x="2294509" y="416687"/>
                </a:lnTo>
                <a:close/>
              </a:path>
              <a:path w="2890520" h="579119">
                <a:moveTo>
                  <a:pt x="2274721" y="406654"/>
                </a:moveTo>
                <a:lnTo>
                  <a:pt x="2274570" y="406654"/>
                </a:lnTo>
                <a:lnTo>
                  <a:pt x="2274950" y="406781"/>
                </a:lnTo>
                <a:lnTo>
                  <a:pt x="2274721" y="406654"/>
                </a:lnTo>
                <a:close/>
              </a:path>
              <a:path w="2890520" h="579119">
                <a:moveTo>
                  <a:pt x="2256074" y="396240"/>
                </a:moveTo>
                <a:lnTo>
                  <a:pt x="2255900" y="396240"/>
                </a:lnTo>
                <a:lnTo>
                  <a:pt x="2256282" y="396367"/>
                </a:lnTo>
                <a:lnTo>
                  <a:pt x="2256074" y="396240"/>
                </a:lnTo>
                <a:close/>
              </a:path>
              <a:path w="2890520" h="579119">
                <a:moveTo>
                  <a:pt x="2239017" y="385781"/>
                </a:moveTo>
                <a:lnTo>
                  <a:pt x="2239263" y="385953"/>
                </a:lnTo>
                <a:lnTo>
                  <a:pt x="2239017" y="385781"/>
                </a:lnTo>
                <a:close/>
              </a:path>
              <a:path w="2890520" h="579119">
                <a:moveTo>
                  <a:pt x="2238899" y="385699"/>
                </a:moveTo>
                <a:close/>
              </a:path>
              <a:path w="2890520" h="579119">
                <a:moveTo>
                  <a:pt x="2223591" y="375044"/>
                </a:moveTo>
                <a:lnTo>
                  <a:pt x="2223897" y="375285"/>
                </a:lnTo>
                <a:lnTo>
                  <a:pt x="2223591" y="375044"/>
                </a:lnTo>
                <a:close/>
              </a:path>
              <a:path w="2890520" h="579119">
                <a:moveTo>
                  <a:pt x="2223412" y="374904"/>
                </a:moveTo>
                <a:lnTo>
                  <a:pt x="2223591" y="375044"/>
                </a:lnTo>
                <a:lnTo>
                  <a:pt x="2223412" y="374904"/>
                </a:lnTo>
                <a:close/>
              </a:path>
              <a:path w="2890520" h="579119">
                <a:moveTo>
                  <a:pt x="2209757" y="364109"/>
                </a:moveTo>
                <a:lnTo>
                  <a:pt x="2210181" y="364490"/>
                </a:lnTo>
                <a:lnTo>
                  <a:pt x="2209757" y="364109"/>
                </a:lnTo>
                <a:close/>
              </a:path>
              <a:path w="2890520" h="579119">
                <a:moveTo>
                  <a:pt x="2197608" y="353187"/>
                </a:moveTo>
                <a:lnTo>
                  <a:pt x="2198116" y="353695"/>
                </a:lnTo>
                <a:lnTo>
                  <a:pt x="2197816" y="353374"/>
                </a:lnTo>
                <a:lnTo>
                  <a:pt x="2197608" y="353187"/>
                </a:lnTo>
                <a:close/>
              </a:path>
              <a:path w="2890520" h="579119">
                <a:moveTo>
                  <a:pt x="2197816" y="353374"/>
                </a:moveTo>
                <a:lnTo>
                  <a:pt x="2198116" y="353695"/>
                </a:lnTo>
                <a:lnTo>
                  <a:pt x="2197816" y="353374"/>
                </a:lnTo>
                <a:close/>
              </a:path>
              <a:path w="2890520" h="579119">
                <a:moveTo>
                  <a:pt x="2197641" y="353187"/>
                </a:moveTo>
                <a:lnTo>
                  <a:pt x="2197816" y="353374"/>
                </a:lnTo>
                <a:lnTo>
                  <a:pt x="2197641" y="353187"/>
                </a:lnTo>
                <a:close/>
              </a:path>
              <a:path w="2890520" h="579119">
                <a:moveTo>
                  <a:pt x="2187321" y="342138"/>
                </a:moveTo>
                <a:lnTo>
                  <a:pt x="2187829" y="342900"/>
                </a:lnTo>
                <a:lnTo>
                  <a:pt x="2188032" y="342900"/>
                </a:lnTo>
                <a:lnTo>
                  <a:pt x="2187321" y="342138"/>
                </a:lnTo>
                <a:close/>
              </a:path>
              <a:path w="2890520" h="579119">
                <a:moveTo>
                  <a:pt x="2178811" y="331216"/>
                </a:moveTo>
                <a:lnTo>
                  <a:pt x="2179447" y="332105"/>
                </a:lnTo>
                <a:lnTo>
                  <a:pt x="2179256" y="331791"/>
                </a:lnTo>
                <a:lnTo>
                  <a:pt x="2178811" y="331216"/>
                </a:lnTo>
                <a:close/>
              </a:path>
              <a:path w="2890520" h="579119">
                <a:moveTo>
                  <a:pt x="2179256" y="331791"/>
                </a:moveTo>
                <a:lnTo>
                  <a:pt x="2179447" y="332105"/>
                </a:lnTo>
                <a:lnTo>
                  <a:pt x="2179256" y="331791"/>
                </a:lnTo>
                <a:close/>
              </a:path>
              <a:path w="2890520" h="579119">
                <a:moveTo>
                  <a:pt x="2178905" y="331216"/>
                </a:moveTo>
                <a:lnTo>
                  <a:pt x="2179256" y="331791"/>
                </a:lnTo>
                <a:lnTo>
                  <a:pt x="2178905" y="331216"/>
                </a:lnTo>
                <a:close/>
              </a:path>
              <a:path w="2890520" h="579119">
                <a:moveTo>
                  <a:pt x="2172373" y="320484"/>
                </a:moveTo>
                <a:lnTo>
                  <a:pt x="2172843" y="321564"/>
                </a:lnTo>
                <a:lnTo>
                  <a:pt x="2173030" y="321564"/>
                </a:lnTo>
                <a:lnTo>
                  <a:pt x="2172373" y="320484"/>
                </a:lnTo>
                <a:close/>
              </a:path>
              <a:path w="2890520" h="579119">
                <a:moveTo>
                  <a:pt x="2172346" y="320421"/>
                </a:moveTo>
                <a:close/>
              </a:path>
              <a:path w="2890520" h="579119">
                <a:moveTo>
                  <a:pt x="2167762" y="309880"/>
                </a:moveTo>
                <a:lnTo>
                  <a:pt x="2168144" y="311150"/>
                </a:lnTo>
                <a:lnTo>
                  <a:pt x="2167894" y="310181"/>
                </a:lnTo>
                <a:lnTo>
                  <a:pt x="2167762" y="309880"/>
                </a:lnTo>
                <a:close/>
              </a:path>
              <a:path w="2890520" h="579119">
                <a:moveTo>
                  <a:pt x="2167894" y="310181"/>
                </a:moveTo>
                <a:lnTo>
                  <a:pt x="2168144" y="311150"/>
                </a:lnTo>
                <a:lnTo>
                  <a:pt x="2168315" y="311150"/>
                </a:lnTo>
                <a:lnTo>
                  <a:pt x="2167894" y="310181"/>
                </a:lnTo>
                <a:close/>
              </a:path>
              <a:path w="2890520" h="579119">
                <a:moveTo>
                  <a:pt x="2167816" y="309880"/>
                </a:moveTo>
                <a:lnTo>
                  <a:pt x="2167894" y="310181"/>
                </a:lnTo>
                <a:lnTo>
                  <a:pt x="2167816" y="309880"/>
                </a:lnTo>
                <a:close/>
              </a:path>
              <a:path w="2890520" h="579119">
                <a:moveTo>
                  <a:pt x="2165096" y="299339"/>
                </a:moveTo>
                <a:lnTo>
                  <a:pt x="2165349" y="300990"/>
                </a:lnTo>
                <a:lnTo>
                  <a:pt x="2165265" y="299995"/>
                </a:lnTo>
                <a:lnTo>
                  <a:pt x="2165096" y="299339"/>
                </a:lnTo>
                <a:close/>
              </a:path>
              <a:path w="2890520" h="579119">
                <a:moveTo>
                  <a:pt x="2165265" y="299995"/>
                </a:moveTo>
                <a:lnTo>
                  <a:pt x="2165349" y="300990"/>
                </a:lnTo>
                <a:lnTo>
                  <a:pt x="2165522" y="300990"/>
                </a:lnTo>
                <a:lnTo>
                  <a:pt x="2165265" y="299995"/>
                </a:lnTo>
                <a:close/>
              </a:path>
              <a:path w="2890520" h="579119">
                <a:moveTo>
                  <a:pt x="2165209" y="299339"/>
                </a:moveTo>
                <a:lnTo>
                  <a:pt x="2165265" y="299995"/>
                </a:lnTo>
                <a:lnTo>
                  <a:pt x="2165209" y="299339"/>
                </a:lnTo>
                <a:close/>
              </a:path>
              <a:path w="2890520" h="579119">
                <a:moveTo>
                  <a:pt x="2145284" y="290830"/>
                </a:moveTo>
                <a:lnTo>
                  <a:pt x="2145318" y="291211"/>
                </a:lnTo>
                <a:lnTo>
                  <a:pt x="2145284" y="290830"/>
                </a:lnTo>
                <a:close/>
              </a:path>
              <a:path w="2890520" h="579119">
                <a:moveTo>
                  <a:pt x="2144648" y="285369"/>
                </a:moveTo>
                <a:lnTo>
                  <a:pt x="2144842" y="286850"/>
                </a:lnTo>
                <a:lnTo>
                  <a:pt x="2145157" y="287655"/>
                </a:lnTo>
                <a:lnTo>
                  <a:pt x="2144648" y="285369"/>
                </a:lnTo>
                <a:close/>
              </a:path>
              <a:path w="2890520" h="579119">
                <a:moveTo>
                  <a:pt x="2143218" y="282701"/>
                </a:moveTo>
                <a:lnTo>
                  <a:pt x="2144842" y="286850"/>
                </a:lnTo>
                <a:lnTo>
                  <a:pt x="2144648" y="285369"/>
                </a:lnTo>
                <a:lnTo>
                  <a:pt x="2163826" y="285369"/>
                </a:lnTo>
                <a:lnTo>
                  <a:pt x="2163545" y="283337"/>
                </a:lnTo>
                <a:lnTo>
                  <a:pt x="2143633" y="283337"/>
                </a:lnTo>
                <a:lnTo>
                  <a:pt x="2143218" y="282701"/>
                </a:lnTo>
                <a:close/>
              </a:path>
              <a:path w="2890520" h="579119">
                <a:moveTo>
                  <a:pt x="2142871" y="281813"/>
                </a:moveTo>
                <a:lnTo>
                  <a:pt x="2143218" y="282701"/>
                </a:lnTo>
                <a:lnTo>
                  <a:pt x="2143633" y="283337"/>
                </a:lnTo>
                <a:lnTo>
                  <a:pt x="2142871" y="281813"/>
                </a:lnTo>
                <a:close/>
              </a:path>
              <a:path w="2890520" h="579119">
                <a:moveTo>
                  <a:pt x="2163335" y="281813"/>
                </a:moveTo>
                <a:lnTo>
                  <a:pt x="2142871" y="281813"/>
                </a:lnTo>
                <a:lnTo>
                  <a:pt x="2143633" y="283337"/>
                </a:lnTo>
                <a:lnTo>
                  <a:pt x="2163545" y="283337"/>
                </a:lnTo>
                <a:lnTo>
                  <a:pt x="2163335" y="281813"/>
                </a:lnTo>
                <a:close/>
              </a:path>
              <a:path w="2890520" h="579119">
                <a:moveTo>
                  <a:pt x="2140218" y="278100"/>
                </a:moveTo>
                <a:lnTo>
                  <a:pt x="2143218" y="282701"/>
                </a:lnTo>
                <a:lnTo>
                  <a:pt x="2142871" y="281813"/>
                </a:lnTo>
                <a:lnTo>
                  <a:pt x="2163335" y="281813"/>
                </a:lnTo>
                <a:lnTo>
                  <a:pt x="2162140" y="278765"/>
                </a:lnTo>
                <a:lnTo>
                  <a:pt x="2140838" y="278765"/>
                </a:lnTo>
                <a:lnTo>
                  <a:pt x="2140218" y="278100"/>
                </a:lnTo>
                <a:close/>
              </a:path>
              <a:path w="2890520" h="579119">
                <a:moveTo>
                  <a:pt x="2139822" y="277495"/>
                </a:moveTo>
                <a:lnTo>
                  <a:pt x="2140218" y="278100"/>
                </a:lnTo>
                <a:lnTo>
                  <a:pt x="2140838" y="278765"/>
                </a:lnTo>
                <a:lnTo>
                  <a:pt x="2139822" y="277495"/>
                </a:lnTo>
                <a:close/>
              </a:path>
              <a:path w="2890520" h="579119">
                <a:moveTo>
                  <a:pt x="2161628" y="277495"/>
                </a:moveTo>
                <a:lnTo>
                  <a:pt x="2139822" y="277495"/>
                </a:lnTo>
                <a:lnTo>
                  <a:pt x="2140838" y="278765"/>
                </a:lnTo>
                <a:lnTo>
                  <a:pt x="2162140" y="278765"/>
                </a:lnTo>
                <a:lnTo>
                  <a:pt x="2161628" y="277495"/>
                </a:lnTo>
                <a:close/>
              </a:path>
              <a:path w="2890520" h="579119">
                <a:moveTo>
                  <a:pt x="2135803" y="273378"/>
                </a:moveTo>
                <a:lnTo>
                  <a:pt x="2140218" y="278100"/>
                </a:lnTo>
                <a:lnTo>
                  <a:pt x="2139822" y="277495"/>
                </a:lnTo>
                <a:lnTo>
                  <a:pt x="2161628" y="277495"/>
                </a:lnTo>
                <a:lnTo>
                  <a:pt x="2160194" y="273939"/>
                </a:lnTo>
                <a:lnTo>
                  <a:pt x="2136521" y="273939"/>
                </a:lnTo>
                <a:lnTo>
                  <a:pt x="2135803" y="273378"/>
                </a:lnTo>
                <a:close/>
              </a:path>
              <a:path w="2890520" h="579119">
                <a:moveTo>
                  <a:pt x="2135378" y="272923"/>
                </a:moveTo>
                <a:lnTo>
                  <a:pt x="2135803" y="273378"/>
                </a:lnTo>
                <a:lnTo>
                  <a:pt x="2136521" y="273939"/>
                </a:lnTo>
                <a:lnTo>
                  <a:pt x="2135378" y="272923"/>
                </a:lnTo>
                <a:close/>
              </a:path>
              <a:path w="2890520" h="579119">
                <a:moveTo>
                  <a:pt x="2159575" y="272923"/>
                </a:moveTo>
                <a:lnTo>
                  <a:pt x="2135378" y="272923"/>
                </a:lnTo>
                <a:lnTo>
                  <a:pt x="2136521" y="273939"/>
                </a:lnTo>
                <a:lnTo>
                  <a:pt x="2160194" y="273939"/>
                </a:lnTo>
                <a:lnTo>
                  <a:pt x="2160143" y="273812"/>
                </a:lnTo>
                <a:lnTo>
                  <a:pt x="2159575" y="272923"/>
                </a:lnTo>
                <a:close/>
              </a:path>
              <a:path w="2890520" h="579119">
                <a:moveTo>
                  <a:pt x="2121648" y="262316"/>
                </a:moveTo>
                <a:lnTo>
                  <a:pt x="2135803" y="273378"/>
                </a:lnTo>
                <a:lnTo>
                  <a:pt x="2135378" y="272923"/>
                </a:lnTo>
                <a:lnTo>
                  <a:pt x="2159575" y="272923"/>
                </a:lnTo>
                <a:lnTo>
                  <a:pt x="2155444" y="266446"/>
                </a:lnTo>
                <a:lnTo>
                  <a:pt x="2152205" y="262890"/>
                </a:lnTo>
                <a:lnTo>
                  <a:pt x="2122678" y="262890"/>
                </a:lnTo>
                <a:lnTo>
                  <a:pt x="2121648" y="262316"/>
                </a:lnTo>
                <a:close/>
              </a:path>
              <a:path w="2890520" h="579119">
                <a:moveTo>
                  <a:pt x="2121408" y="262128"/>
                </a:moveTo>
                <a:lnTo>
                  <a:pt x="2121648" y="262316"/>
                </a:lnTo>
                <a:lnTo>
                  <a:pt x="2122678" y="262890"/>
                </a:lnTo>
                <a:lnTo>
                  <a:pt x="2121408" y="262128"/>
                </a:lnTo>
                <a:close/>
              </a:path>
              <a:path w="2890520" h="579119">
                <a:moveTo>
                  <a:pt x="2151511" y="262128"/>
                </a:moveTo>
                <a:lnTo>
                  <a:pt x="2121408" y="262128"/>
                </a:lnTo>
                <a:lnTo>
                  <a:pt x="2122678" y="262890"/>
                </a:lnTo>
                <a:lnTo>
                  <a:pt x="2152205" y="262890"/>
                </a:lnTo>
                <a:lnTo>
                  <a:pt x="2151511" y="262128"/>
                </a:lnTo>
                <a:close/>
              </a:path>
              <a:path w="2890520" h="579119">
                <a:moveTo>
                  <a:pt x="2101722" y="251206"/>
                </a:moveTo>
                <a:lnTo>
                  <a:pt x="2121648" y="262316"/>
                </a:lnTo>
                <a:lnTo>
                  <a:pt x="2121408" y="262128"/>
                </a:lnTo>
                <a:lnTo>
                  <a:pt x="2151511" y="262128"/>
                </a:lnTo>
                <a:lnTo>
                  <a:pt x="2148967" y="259334"/>
                </a:lnTo>
                <a:lnTo>
                  <a:pt x="2138973" y="251587"/>
                </a:lnTo>
                <a:lnTo>
                  <a:pt x="2102611" y="251587"/>
                </a:lnTo>
                <a:lnTo>
                  <a:pt x="2101722" y="251206"/>
                </a:lnTo>
                <a:close/>
              </a:path>
              <a:path w="2890520" h="579119">
                <a:moveTo>
                  <a:pt x="2120805" y="240030"/>
                </a:moveTo>
                <a:lnTo>
                  <a:pt x="2076195" y="240030"/>
                </a:lnTo>
                <a:lnTo>
                  <a:pt x="2076831" y="240284"/>
                </a:lnTo>
                <a:lnTo>
                  <a:pt x="2102611" y="251587"/>
                </a:lnTo>
                <a:lnTo>
                  <a:pt x="2138973" y="251587"/>
                </a:lnTo>
                <a:lnTo>
                  <a:pt x="2132584" y="246634"/>
                </a:lnTo>
                <a:lnTo>
                  <a:pt x="2120805" y="240030"/>
                </a:lnTo>
                <a:close/>
              </a:path>
              <a:path w="2890520" h="579119">
                <a:moveTo>
                  <a:pt x="2076507" y="240166"/>
                </a:moveTo>
                <a:lnTo>
                  <a:pt x="2076776" y="240284"/>
                </a:lnTo>
                <a:lnTo>
                  <a:pt x="2076507" y="240166"/>
                </a:lnTo>
                <a:close/>
              </a:path>
              <a:path w="2890520" h="579119">
                <a:moveTo>
                  <a:pt x="2097814" y="228727"/>
                </a:moveTo>
                <a:lnTo>
                  <a:pt x="2045081" y="228727"/>
                </a:lnTo>
                <a:lnTo>
                  <a:pt x="2076507" y="240166"/>
                </a:lnTo>
                <a:lnTo>
                  <a:pt x="2076195" y="240030"/>
                </a:lnTo>
                <a:lnTo>
                  <a:pt x="2120805" y="240030"/>
                </a:lnTo>
                <a:lnTo>
                  <a:pt x="2110612" y="234315"/>
                </a:lnTo>
                <a:lnTo>
                  <a:pt x="2097814" y="228727"/>
                </a:lnTo>
                <a:close/>
              </a:path>
              <a:path w="2890520" h="579119">
                <a:moveTo>
                  <a:pt x="2069887" y="217551"/>
                </a:moveTo>
                <a:lnTo>
                  <a:pt x="2008632" y="217551"/>
                </a:lnTo>
                <a:lnTo>
                  <a:pt x="2045461" y="228981"/>
                </a:lnTo>
                <a:lnTo>
                  <a:pt x="2045081" y="228727"/>
                </a:lnTo>
                <a:lnTo>
                  <a:pt x="2097814" y="228727"/>
                </a:lnTo>
                <a:lnTo>
                  <a:pt x="2083561" y="222504"/>
                </a:lnTo>
                <a:lnTo>
                  <a:pt x="2069887" y="217551"/>
                </a:lnTo>
                <a:close/>
              </a:path>
              <a:path w="2890520" h="579119">
                <a:moveTo>
                  <a:pt x="76343" y="28541"/>
                </a:moveTo>
                <a:lnTo>
                  <a:pt x="76184" y="47591"/>
                </a:lnTo>
                <a:lnTo>
                  <a:pt x="201675" y="48514"/>
                </a:lnTo>
                <a:lnTo>
                  <a:pt x="401827" y="52705"/>
                </a:lnTo>
                <a:lnTo>
                  <a:pt x="598677" y="59562"/>
                </a:lnTo>
                <a:lnTo>
                  <a:pt x="790828" y="68707"/>
                </a:lnTo>
                <a:lnTo>
                  <a:pt x="976630" y="80137"/>
                </a:lnTo>
                <a:lnTo>
                  <a:pt x="1066672" y="86614"/>
                </a:lnTo>
                <a:lnTo>
                  <a:pt x="1154557" y="93599"/>
                </a:lnTo>
                <a:lnTo>
                  <a:pt x="1240028" y="100965"/>
                </a:lnTo>
                <a:lnTo>
                  <a:pt x="1323085" y="108966"/>
                </a:lnTo>
                <a:lnTo>
                  <a:pt x="1403222" y="117221"/>
                </a:lnTo>
                <a:lnTo>
                  <a:pt x="1480438" y="125857"/>
                </a:lnTo>
                <a:lnTo>
                  <a:pt x="1554480" y="134874"/>
                </a:lnTo>
                <a:lnTo>
                  <a:pt x="1625092" y="144272"/>
                </a:lnTo>
                <a:lnTo>
                  <a:pt x="1692274" y="154051"/>
                </a:lnTo>
                <a:lnTo>
                  <a:pt x="1755647" y="163957"/>
                </a:lnTo>
                <a:lnTo>
                  <a:pt x="1815083" y="174371"/>
                </a:lnTo>
                <a:lnTo>
                  <a:pt x="1814830" y="174371"/>
                </a:lnTo>
                <a:lnTo>
                  <a:pt x="1870202" y="184912"/>
                </a:lnTo>
                <a:lnTo>
                  <a:pt x="1870074" y="184912"/>
                </a:lnTo>
                <a:lnTo>
                  <a:pt x="1921129" y="195580"/>
                </a:lnTo>
                <a:lnTo>
                  <a:pt x="1920874" y="195580"/>
                </a:lnTo>
                <a:lnTo>
                  <a:pt x="1967483" y="206502"/>
                </a:lnTo>
                <a:lnTo>
                  <a:pt x="1967230" y="206502"/>
                </a:lnTo>
                <a:lnTo>
                  <a:pt x="2009012" y="217678"/>
                </a:lnTo>
                <a:lnTo>
                  <a:pt x="2008632" y="217551"/>
                </a:lnTo>
                <a:lnTo>
                  <a:pt x="2069887" y="217551"/>
                </a:lnTo>
                <a:lnTo>
                  <a:pt x="2014093" y="199390"/>
                </a:lnTo>
                <a:lnTo>
                  <a:pt x="1971929" y="188087"/>
                </a:lnTo>
                <a:lnTo>
                  <a:pt x="1925193" y="177037"/>
                </a:lnTo>
                <a:lnTo>
                  <a:pt x="1873884" y="166243"/>
                </a:lnTo>
                <a:lnTo>
                  <a:pt x="1818385" y="155575"/>
                </a:lnTo>
                <a:lnTo>
                  <a:pt x="1758695" y="145161"/>
                </a:lnTo>
                <a:lnTo>
                  <a:pt x="1695069" y="135128"/>
                </a:lnTo>
                <a:lnTo>
                  <a:pt x="1556766" y="115951"/>
                </a:lnTo>
                <a:lnTo>
                  <a:pt x="1482597" y="106934"/>
                </a:lnTo>
                <a:lnTo>
                  <a:pt x="1324863" y="89916"/>
                </a:lnTo>
                <a:lnTo>
                  <a:pt x="1156081" y="74676"/>
                </a:lnTo>
                <a:lnTo>
                  <a:pt x="885697" y="55118"/>
                </a:lnTo>
                <a:lnTo>
                  <a:pt x="599313" y="40512"/>
                </a:lnTo>
                <a:lnTo>
                  <a:pt x="402335" y="33782"/>
                </a:lnTo>
                <a:lnTo>
                  <a:pt x="201930" y="29464"/>
                </a:lnTo>
                <a:lnTo>
                  <a:pt x="76343" y="28541"/>
                </a:lnTo>
                <a:close/>
              </a:path>
              <a:path w="2890520" h="579119">
                <a:moveTo>
                  <a:pt x="76581" y="0"/>
                </a:moveTo>
                <a:lnTo>
                  <a:pt x="0" y="37465"/>
                </a:lnTo>
                <a:lnTo>
                  <a:pt x="75945" y="76200"/>
                </a:lnTo>
                <a:lnTo>
                  <a:pt x="76184" y="47591"/>
                </a:lnTo>
                <a:lnTo>
                  <a:pt x="63500" y="47498"/>
                </a:lnTo>
                <a:lnTo>
                  <a:pt x="63626" y="28448"/>
                </a:lnTo>
                <a:lnTo>
                  <a:pt x="76343" y="28448"/>
                </a:lnTo>
                <a:lnTo>
                  <a:pt x="76581" y="0"/>
                </a:lnTo>
                <a:close/>
              </a:path>
              <a:path w="2890520" h="579119">
                <a:moveTo>
                  <a:pt x="63626" y="28448"/>
                </a:moveTo>
                <a:lnTo>
                  <a:pt x="63500" y="47498"/>
                </a:lnTo>
                <a:lnTo>
                  <a:pt x="76184" y="47591"/>
                </a:lnTo>
                <a:lnTo>
                  <a:pt x="76343" y="28541"/>
                </a:lnTo>
                <a:lnTo>
                  <a:pt x="63626" y="28448"/>
                </a:lnTo>
                <a:close/>
              </a:path>
              <a:path w="2890520" h="579119">
                <a:moveTo>
                  <a:pt x="76343" y="28448"/>
                </a:moveTo>
                <a:lnTo>
                  <a:pt x="63626" y="28448"/>
                </a:lnTo>
                <a:lnTo>
                  <a:pt x="76343" y="2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075" y="527088"/>
            <a:ext cx="1992630" cy="757555"/>
          </a:xfrm>
          <a:custGeom>
            <a:avLst/>
            <a:gdLst/>
            <a:ahLst/>
            <a:cxnLst/>
            <a:rect l="l" t="t" r="r" b="b"/>
            <a:pathLst>
              <a:path w="1992630" h="757555">
                <a:moveTo>
                  <a:pt x="0" y="757135"/>
                </a:moveTo>
                <a:lnTo>
                  <a:pt x="1992630" y="757135"/>
                </a:lnTo>
                <a:lnTo>
                  <a:pt x="1992630" y="0"/>
                </a:lnTo>
                <a:lnTo>
                  <a:pt x="0" y="0"/>
                </a:lnTo>
                <a:lnTo>
                  <a:pt x="0" y="757135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075" y="527088"/>
            <a:ext cx="1992630" cy="757555"/>
          </a:xfrm>
          <a:custGeom>
            <a:avLst/>
            <a:gdLst/>
            <a:ahLst/>
            <a:cxnLst/>
            <a:rect l="l" t="t" r="r" b="b"/>
            <a:pathLst>
              <a:path w="1992630" h="757555">
                <a:moveTo>
                  <a:pt x="0" y="757135"/>
                </a:moveTo>
                <a:lnTo>
                  <a:pt x="1992630" y="757135"/>
                </a:lnTo>
                <a:lnTo>
                  <a:pt x="1992630" y="0"/>
                </a:lnTo>
                <a:lnTo>
                  <a:pt x="0" y="0"/>
                </a:lnTo>
                <a:lnTo>
                  <a:pt x="0" y="75713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81227" y="496315"/>
            <a:ext cx="843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Generic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1802" y="715771"/>
            <a:ext cx="1210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o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spc="-10" dirty="0">
                <a:latin typeface="Comic Sans MS"/>
                <a:cs typeface="Comic Sans MS"/>
              </a:rPr>
              <a:t>-</a:t>
            </a:r>
            <a:r>
              <a:rPr sz="1800" dirty="0">
                <a:latin typeface="Comic Sans MS"/>
                <a:cs typeface="Comic Sans MS"/>
              </a:rPr>
              <a:t>hu</a:t>
            </a:r>
            <a:r>
              <a:rPr sz="1800" spc="5" dirty="0">
                <a:latin typeface="Comic Sans MS"/>
                <a:cs typeface="Comic Sans MS"/>
              </a:rPr>
              <a:t>m</a:t>
            </a:r>
            <a:r>
              <a:rPr sz="1800" dirty="0">
                <a:latin typeface="Comic Sans MS"/>
                <a:cs typeface="Comic Sans MS"/>
              </a:rPr>
              <a:t>an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802" y="935228"/>
            <a:ext cx="1196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participa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15667" y="2174875"/>
            <a:ext cx="1104900" cy="357505"/>
          </a:xfrm>
          <a:custGeom>
            <a:avLst/>
            <a:gdLst/>
            <a:ahLst/>
            <a:cxnLst/>
            <a:rect l="l" t="t" r="r" b="b"/>
            <a:pathLst>
              <a:path w="1104900" h="357505">
                <a:moveTo>
                  <a:pt x="1029461" y="280924"/>
                </a:moveTo>
                <a:lnTo>
                  <a:pt x="1028752" y="309260"/>
                </a:lnTo>
                <a:lnTo>
                  <a:pt x="1041527" y="309752"/>
                </a:lnTo>
                <a:lnTo>
                  <a:pt x="1040765" y="328802"/>
                </a:lnTo>
                <a:lnTo>
                  <a:pt x="1028263" y="328802"/>
                </a:lnTo>
                <a:lnTo>
                  <a:pt x="1027557" y="356997"/>
                </a:lnTo>
                <a:lnTo>
                  <a:pt x="1087816" y="328802"/>
                </a:lnTo>
                <a:lnTo>
                  <a:pt x="1040765" y="328802"/>
                </a:lnTo>
                <a:lnTo>
                  <a:pt x="1028275" y="328322"/>
                </a:lnTo>
                <a:lnTo>
                  <a:pt x="1088843" y="328322"/>
                </a:lnTo>
                <a:lnTo>
                  <a:pt x="1104645" y="320928"/>
                </a:lnTo>
                <a:lnTo>
                  <a:pt x="1029461" y="280924"/>
                </a:lnTo>
                <a:close/>
              </a:path>
              <a:path w="1104900" h="357505">
                <a:moveTo>
                  <a:pt x="1028752" y="309260"/>
                </a:moveTo>
                <a:lnTo>
                  <a:pt x="1028275" y="328322"/>
                </a:lnTo>
                <a:lnTo>
                  <a:pt x="1040765" y="328802"/>
                </a:lnTo>
                <a:lnTo>
                  <a:pt x="1041527" y="309752"/>
                </a:lnTo>
                <a:lnTo>
                  <a:pt x="1028752" y="309260"/>
                </a:lnTo>
                <a:close/>
              </a:path>
              <a:path w="1104900" h="357505">
                <a:moveTo>
                  <a:pt x="561335" y="172974"/>
                </a:moveTo>
                <a:lnTo>
                  <a:pt x="542163" y="172974"/>
                </a:lnTo>
                <a:lnTo>
                  <a:pt x="542670" y="175133"/>
                </a:lnTo>
                <a:lnTo>
                  <a:pt x="542409" y="175133"/>
                </a:lnTo>
                <a:lnTo>
                  <a:pt x="557783" y="211582"/>
                </a:lnTo>
                <a:lnTo>
                  <a:pt x="595249" y="239140"/>
                </a:lnTo>
                <a:lnTo>
                  <a:pt x="635507" y="257937"/>
                </a:lnTo>
                <a:lnTo>
                  <a:pt x="685038" y="275082"/>
                </a:lnTo>
                <a:lnTo>
                  <a:pt x="722630" y="285750"/>
                </a:lnTo>
                <a:lnTo>
                  <a:pt x="763396" y="295275"/>
                </a:lnTo>
                <a:lnTo>
                  <a:pt x="806957" y="304038"/>
                </a:lnTo>
                <a:lnTo>
                  <a:pt x="852932" y="311658"/>
                </a:lnTo>
                <a:lnTo>
                  <a:pt x="900810" y="318135"/>
                </a:lnTo>
                <a:lnTo>
                  <a:pt x="950213" y="323341"/>
                </a:lnTo>
                <a:lnTo>
                  <a:pt x="1001141" y="327278"/>
                </a:lnTo>
                <a:lnTo>
                  <a:pt x="1028275" y="328322"/>
                </a:lnTo>
                <a:lnTo>
                  <a:pt x="1028752" y="309260"/>
                </a:lnTo>
                <a:lnTo>
                  <a:pt x="1002030" y="308228"/>
                </a:lnTo>
                <a:lnTo>
                  <a:pt x="1002410" y="308228"/>
                </a:lnTo>
                <a:lnTo>
                  <a:pt x="951865" y="304419"/>
                </a:lnTo>
                <a:lnTo>
                  <a:pt x="952119" y="304419"/>
                </a:lnTo>
                <a:lnTo>
                  <a:pt x="902843" y="299212"/>
                </a:lnTo>
                <a:lnTo>
                  <a:pt x="903096" y="299212"/>
                </a:lnTo>
                <a:lnTo>
                  <a:pt x="855471" y="292862"/>
                </a:lnTo>
                <a:lnTo>
                  <a:pt x="855725" y="292862"/>
                </a:lnTo>
                <a:lnTo>
                  <a:pt x="832612" y="289178"/>
                </a:lnTo>
                <a:lnTo>
                  <a:pt x="810985" y="285369"/>
                </a:lnTo>
                <a:lnTo>
                  <a:pt x="810387" y="285369"/>
                </a:lnTo>
                <a:lnTo>
                  <a:pt x="788415" y="281177"/>
                </a:lnTo>
                <a:lnTo>
                  <a:pt x="788543" y="281177"/>
                </a:lnTo>
                <a:lnTo>
                  <a:pt x="767333" y="276733"/>
                </a:lnTo>
                <a:lnTo>
                  <a:pt x="746887" y="272034"/>
                </a:lnTo>
                <a:lnTo>
                  <a:pt x="747140" y="272034"/>
                </a:lnTo>
                <a:lnTo>
                  <a:pt x="727850" y="267335"/>
                </a:lnTo>
                <a:lnTo>
                  <a:pt x="727456" y="267335"/>
                </a:lnTo>
                <a:lnTo>
                  <a:pt x="708870" y="262254"/>
                </a:lnTo>
                <a:lnTo>
                  <a:pt x="708659" y="262254"/>
                </a:lnTo>
                <a:lnTo>
                  <a:pt x="690499" y="256921"/>
                </a:lnTo>
                <a:lnTo>
                  <a:pt x="690752" y="256921"/>
                </a:lnTo>
                <a:lnTo>
                  <a:pt x="673882" y="251587"/>
                </a:lnTo>
                <a:lnTo>
                  <a:pt x="673734" y="251587"/>
                </a:lnTo>
                <a:lnTo>
                  <a:pt x="657840" y="245999"/>
                </a:lnTo>
                <a:lnTo>
                  <a:pt x="642824" y="240284"/>
                </a:lnTo>
                <a:lnTo>
                  <a:pt x="628522" y="234314"/>
                </a:lnTo>
                <a:lnTo>
                  <a:pt x="616368" y="228600"/>
                </a:lnTo>
                <a:lnTo>
                  <a:pt x="616203" y="228600"/>
                </a:lnTo>
                <a:lnTo>
                  <a:pt x="604265" y="222376"/>
                </a:lnTo>
                <a:lnTo>
                  <a:pt x="594532" y="216535"/>
                </a:lnTo>
                <a:lnTo>
                  <a:pt x="585088" y="210185"/>
                </a:lnTo>
                <a:lnTo>
                  <a:pt x="585238" y="210185"/>
                </a:lnTo>
                <a:lnTo>
                  <a:pt x="578278" y="204724"/>
                </a:lnTo>
                <a:lnTo>
                  <a:pt x="578103" y="204724"/>
                </a:lnTo>
                <a:lnTo>
                  <a:pt x="572296" y="199136"/>
                </a:lnTo>
                <a:lnTo>
                  <a:pt x="571372" y="198247"/>
                </a:lnTo>
                <a:lnTo>
                  <a:pt x="571543" y="198247"/>
                </a:lnTo>
                <a:lnTo>
                  <a:pt x="567748" y="193548"/>
                </a:lnTo>
                <a:lnTo>
                  <a:pt x="566927" y="192532"/>
                </a:lnTo>
                <a:lnTo>
                  <a:pt x="567072" y="192532"/>
                </a:lnTo>
                <a:lnTo>
                  <a:pt x="564756" y="188722"/>
                </a:lnTo>
                <a:lnTo>
                  <a:pt x="564514" y="188722"/>
                </a:lnTo>
                <a:lnTo>
                  <a:pt x="563752" y="187071"/>
                </a:lnTo>
                <a:lnTo>
                  <a:pt x="563923" y="187071"/>
                </a:lnTo>
                <a:lnTo>
                  <a:pt x="562875" y="184150"/>
                </a:lnTo>
                <a:lnTo>
                  <a:pt x="562609" y="184150"/>
                </a:lnTo>
                <a:lnTo>
                  <a:pt x="562101" y="181990"/>
                </a:lnTo>
                <a:lnTo>
                  <a:pt x="562363" y="181990"/>
                </a:lnTo>
                <a:lnTo>
                  <a:pt x="561581" y="175133"/>
                </a:lnTo>
                <a:lnTo>
                  <a:pt x="542670" y="175133"/>
                </a:lnTo>
                <a:lnTo>
                  <a:pt x="542287" y="174062"/>
                </a:lnTo>
                <a:lnTo>
                  <a:pt x="561459" y="174062"/>
                </a:lnTo>
                <a:lnTo>
                  <a:pt x="561335" y="172974"/>
                </a:lnTo>
                <a:close/>
              </a:path>
              <a:path w="1104900" h="357505">
                <a:moveTo>
                  <a:pt x="810259" y="285241"/>
                </a:moveTo>
                <a:lnTo>
                  <a:pt x="810387" y="285369"/>
                </a:lnTo>
                <a:lnTo>
                  <a:pt x="810985" y="285369"/>
                </a:lnTo>
                <a:lnTo>
                  <a:pt x="810259" y="285241"/>
                </a:lnTo>
                <a:close/>
              </a:path>
              <a:path w="1104900" h="357505">
                <a:moveTo>
                  <a:pt x="727328" y="267208"/>
                </a:moveTo>
                <a:lnTo>
                  <a:pt x="727456" y="267335"/>
                </a:lnTo>
                <a:lnTo>
                  <a:pt x="727850" y="267335"/>
                </a:lnTo>
                <a:lnTo>
                  <a:pt x="727328" y="267208"/>
                </a:lnTo>
                <a:close/>
              </a:path>
              <a:path w="1104900" h="357505">
                <a:moveTo>
                  <a:pt x="708406" y="262127"/>
                </a:moveTo>
                <a:lnTo>
                  <a:pt x="708659" y="262254"/>
                </a:lnTo>
                <a:lnTo>
                  <a:pt x="708870" y="262254"/>
                </a:lnTo>
                <a:lnTo>
                  <a:pt x="708406" y="262127"/>
                </a:lnTo>
                <a:close/>
              </a:path>
              <a:path w="1104900" h="357505">
                <a:moveTo>
                  <a:pt x="673481" y="251460"/>
                </a:moveTo>
                <a:lnTo>
                  <a:pt x="673734" y="251587"/>
                </a:lnTo>
                <a:lnTo>
                  <a:pt x="673882" y="251587"/>
                </a:lnTo>
                <a:lnTo>
                  <a:pt x="673481" y="251460"/>
                </a:lnTo>
                <a:close/>
              </a:path>
              <a:path w="1104900" h="357505">
                <a:moveTo>
                  <a:pt x="657478" y="245872"/>
                </a:moveTo>
                <a:lnTo>
                  <a:pt x="657732" y="245999"/>
                </a:lnTo>
                <a:lnTo>
                  <a:pt x="657478" y="245872"/>
                </a:lnTo>
                <a:close/>
              </a:path>
              <a:path w="1104900" h="357505">
                <a:moveTo>
                  <a:pt x="642493" y="240157"/>
                </a:moveTo>
                <a:lnTo>
                  <a:pt x="642746" y="240284"/>
                </a:lnTo>
                <a:lnTo>
                  <a:pt x="642493" y="240157"/>
                </a:lnTo>
                <a:close/>
              </a:path>
              <a:path w="1104900" h="357505">
                <a:moveTo>
                  <a:pt x="628631" y="234314"/>
                </a:moveTo>
                <a:lnTo>
                  <a:pt x="628903" y="234441"/>
                </a:lnTo>
                <a:lnTo>
                  <a:pt x="628631" y="234314"/>
                </a:lnTo>
                <a:close/>
              </a:path>
              <a:path w="1104900" h="357505">
                <a:moveTo>
                  <a:pt x="615822" y="228346"/>
                </a:moveTo>
                <a:lnTo>
                  <a:pt x="616203" y="228600"/>
                </a:lnTo>
                <a:lnTo>
                  <a:pt x="616368" y="228600"/>
                </a:lnTo>
                <a:lnTo>
                  <a:pt x="615822" y="228346"/>
                </a:lnTo>
                <a:close/>
              </a:path>
              <a:path w="1104900" h="357505">
                <a:moveTo>
                  <a:pt x="604347" y="222376"/>
                </a:moveTo>
                <a:lnTo>
                  <a:pt x="604774" y="222630"/>
                </a:lnTo>
                <a:lnTo>
                  <a:pt x="604347" y="222376"/>
                </a:lnTo>
                <a:close/>
              </a:path>
              <a:path w="1104900" h="357505">
                <a:moveTo>
                  <a:pt x="594148" y="216306"/>
                </a:moveTo>
                <a:lnTo>
                  <a:pt x="594487" y="216535"/>
                </a:lnTo>
                <a:lnTo>
                  <a:pt x="594148" y="216306"/>
                </a:lnTo>
                <a:close/>
              </a:path>
              <a:path w="1104900" h="357505">
                <a:moveTo>
                  <a:pt x="594111" y="216280"/>
                </a:moveTo>
                <a:close/>
              </a:path>
              <a:path w="1104900" h="357505">
                <a:moveTo>
                  <a:pt x="585238" y="210185"/>
                </a:moveTo>
                <a:lnTo>
                  <a:pt x="585088" y="210185"/>
                </a:lnTo>
                <a:lnTo>
                  <a:pt x="585724" y="210565"/>
                </a:lnTo>
                <a:lnTo>
                  <a:pt x="585238" y="210185"/>
                </a:lnTo>
                <a:close/>
              </a:path>
              <a:path w="1104900" h="357505">
                <a:moveTo>
                  <a:pt x="577469" y="204088"/>
                </a:moveTo>
                <a:lnTo>
                  <a:pt x="578103" y="204724"/>
                </a:lnTo>
                <a:lnTo>
                  <a:pt x="578278" y="204724"/>
                </a:lnTo>
                <a:lnTo>
                  <a:pt x="577469" y="204088"/>
                </a:lnTo>
                <a:close/>
              </a:path>
              <a:path w="1104900" h="357505">
                <a:moveTo>
                  <a:pt x="571372" y="198247"/>
                </a:moveTo>
                <a:lnTo>
                  <a:pt x="572262" y="199136"/>
                </a:lnTo>
                <a:lnTo>
                  <a:pt x="572140" y="198985"/>
                </a:lnTo>
                <a:lnTo>
                  <a:pt x="571372" y="198247"/>
                </a:lnTo>
                <a:close/>
              </a:path>
              <a:path w="1104900" h="357505">
                <a:moveTo>
                  <a:pt x="572140" y="198985"/>
                </a:moveTo>
                <a:lnTo>
                  <a:pt x="572262" y="199136"/>
                </a:lnTo>
                <a:lnTo>
                  <a:pt x="572140" y="198985"/>
                </a:lnTo>
                <a:close/>
              </a:path>
              <a:path w="1104900" h="357505">
                <a:moveTo>
                  <a:pt x="571543" y="198247"/>
                </a:moveTo>
                <a:lnTo>
                  <a:pt x="571372" y="198247"/>
                </a:lnTo>
                <a:lnTo>
                  <a:pt x="572140" y="198985"/>
                </a:lnTo>
                <a:lnTo>
                  <a:pt x="571543" y="198247"/>
                </a:lnTo>
                <a:close/>
              </a:path>
              <a:path w="1104900" h="357505">
                <a:moveTo>
                  <a:pt x="566927" y="192532"/>
                </a:moveTo>
                <a:lnTo>
                  <a:pt x="567689" y="193548"/>
                </a:lnTo>
                <a:lnTo>
                  <a:pt x="567511" y="193254"/>
                </a:lnTo>
                <a:lnTo>
                  <a:pt x="566927" y="192532"/>
                </a:lnTo>
                <a:close/>
              </a:path>
              <a:path w="1104900" h="357505">
                <a:moveTo>
                  <a:pt x="567511" y="193254"/>
                </a:moveTo>
                <a:lnTo>
                  <a:pt x="567689" y="193548"/>
                </a:lnTo>
                <a:lnTo>
                  <a:pt x="567511" y="193254"/>
                </a:lnTo>
                <a:close/>
              </a:path>
              <a:path w="1104900" h="357505">
                <a:moveTo>
                  <a:pt x="567072" y="192532"/>
                </a:moveTo>
                <a:lnTo>
                  <a:pt x="566927" y="192532"/>
                </a:lnTo>
                <a:lnTo>
                  <a:pt x="567511" y="193254"/>
                </a:lnTo>
                <a:lnTo>
                  <a:pt x="567072" y="192532"/>
                </a:lnTo>
                <a:close/>
              </a:path>
              <a:path w="1104900" h="357505">
                <a:moveTo>
                  <a:pt x="563752" y="187071"/>
                </a:moveTo>
                <a:lnTo>
                  <a:pt x="564514" y="188722"/>
                </a:lnTo>
                <a:lnTo>
                  <a:pt x="564167" y="187753"/>
                </a:lnTo>
                <a:lnTo>
                  <a:pt x="563752" y="187071"/>
                </a:lnTo>
                <a:close/>
              </a:path>
              <a:path w="1104900" h="357505">
                <a:moveTo>
                  <a:pt x="564167" y="187753"/>
                </a:moveTo>
                <a:lnTo>
                  <a:pt x="564514" y="188722"/>
                </a:lnTo>
                <a:lnTo>
                  <a:pt x="564756" y="188722"/>
                </a:lnTo>
                <a:lnTo>
                  <a:pt x="564167" y="187753"/>
                </a:lnTo>
                <a:close/>
              </a:path>
              <a:path w="1104900" h="357505">
                <a:moveTo>
                  <a:pt x="563923" y="187071"/>
                </a:moveTo>
                <a:lnTo>
                  <a:pt x="563752" y="187071"/>
                </a:lnTo>
                <a:lnTo>
                  <a:pt x="564167" y="187753"/>
                </a:lnTo>
                <a:lnTo>
                  <a:pt x="563923" y="187071"/>
                </a:lnTo>
                <a:close/>
              </a:path>
              <a:path w="1104900" h="357505">
                <a:moveTo>
                  <a:pt x="562101" y="181990"/>
                </a:moveTo>
                <a:lnTo>
                  <a:pt x="562609" y="184150"/>
                </a:lnTo>
                <a:lnTo>
                  <a:pt x="562485" y="183061"/>
                </a:lnTo>
                <a:lnTo>
                  <a:pt x="562101" y="181990"/>
                </a:lnTo>
                <a:close/>
              </a:path>
              <a:path w="1104900" h="357505">
                <a:moveTo>
                  <a:pt x="562485" y="183061"/>
                </a:moveTo>
                <a:lnTo>
                  <a:pt x="562609" y="184150"/>
                </a:lnTo>
                <a:lnTo>
                  <a:pt x="562875" y="184150"/>
                </a:lnTo>
                <a:lnTo>
                  <a:pt x="562485" y="183061"/>
                </a:lnTo>
                <a:close/>
              </a:path>
              <a:path w="1104900" h="357505">
                <a:moveTo>
                  <a:pt x="562363" y="181990"/>
                </a:moveTo>
                <a:lnTo>
                  <a:pt x="562101" y="181990"/>
                </a:lnTo>
                <a:lnTo>
                  <a:pt x="562485" y="183061"/>
                </a:lnTo>
                <a:lnTo>
                  <a:pt x="562363" y="181990"/>
                </a:lnTo>
                <a:close/>
              </a:path>
              <a:path w="1104900" h="357505">
                <a:moveTo>
                  <a:pt x="542163" y="172974"/>
                </a:moveTo>
                <a:lnTo>
                  <a:pt x="542287" y="174062"/>
                </a:lnTo>
                <a:lnTo>
                  <a:pt x="542670" y="175133"/>
                </a:lnTo>
                <a:lnTo>
                  <a:pt x="542163" y="172974"/>
                </a:lnTo>
                <a:close/>
              </a:path>
              <a:path w="1104900" h="357505">
                <a:moveTo>
                  <a:pt x="540556" y="169233"/>
                </a:moveTo>
                <a:lnTo>
                  <a:pt x="542287" y="174062"/>
                </a:lnTo>
                <a:lnTo>
                  <a:pt x="542163" y="172974"/>
                </a:lnTo>
                <a:lnTo>
                  <a:pt x="561335" y="172974"/>
                </a:lnTo>
                <a:lnTo>
                  <a:pt x="561002" y="170052"/>
                </a:lnTo>
                <a:lnTo>
                  <a:pt x="541019" y="170052"/>
                </a:lnTo>
                <a:lnTo>
                  <a:pt x="540556" y="169233"/>
                </a:lnTo>
                <a:close/>
              </a:path>
              <a:path w="1104900" h="357505">
                <a:moveTo>
                  <a:pt x="540257" y="168401"/>
                </a:moveTo>
                <a:lnTo>
                  <a:pt x="540556" y="169233"/>
                </a:lnTo>
                <a:lnTo>
                  <a:pt x="541019" y="170052"/>
                </a:lnTo>
                <a:lnTo>
                  <a:pt x="540257" y="168401"/>
                </a:lnTo>
                <a:close/>
              </a:path>
              <a:path w="1104900" h="357505">
                <a:moveTo>
                  <a:pt x="560504" y="168401"/>
                </a:moveTo>
                <a:lnTo>
                  <a:pt x="540257" y="168401"/>
                </a:lnTo>
                <a:lnTo>
                  <a:pt x="541019" y="170052"/>
                </a:lnTo>
                <a:lnTo>
                  <a:pt x="561002" y="170052"/>
                </a:lnTo>
                <a:lnTo>
                  <a:pt x="560958" y="169672"/>
                </a:lnTo>
                <a:lnTo>
                  <a:pt x="560504" y="168401"/>
                </a:lnTo>
                <a:close/>
              </a:path>
              <a:path w="1104900" h="357505">
                <a:moveTo>
                  <a:pt x="558684" y="163322"/>
                </a:moveTo>
                <a:lnTo>
                  <a:pt x="537209" y="163322"/>
                </a:lnTo>
                <a:lnTo>
                  <a:pt x="537971" y="164591"/>
                </a:lnTo>
                <a:lnTo>
                  <a:pt x="540556" y="169233"/>
                </a:lnTo>
                <a:lnTo>
                  <a:pt x="540257" y="168401"/>
                </a:lnTo>
                <a:lnTo>
                  <a:pt x="560504" y="168401"/>
                </a:lnTo>
                <a:lnTo>
                  <a:pt x="558684" y="163322"/>
                </a:lnTo>
                <a:close/>
              </a:path>
              <a:path w="1104900" h="357505">
                <a:moveTo>
                  <a:pt x="537827" y="164413"/>
                </a:moveTo>
                <a:lnTo>
                  <a:pt x="537928" y="164591"/>
                </a:lnTo>
                <a:lnTo>
                  <a:pt x="537827" y="164413"/>
                </a:lnTo>
                <a:close/>
              </a:path>
              <a:path w="1104900" h="357505">
                <a:moveTo>
                  <a:pt x="537209" y="163322"/>
                </a:moveTo>
                <a:lnTo>
                  <a:pt x="537827" y="164413"/>
                </a:lnTo>
                <a:lnTo>
                  <a:pt x="537971" y="164591"/>
                </a:lnTo>
                <a:lnTo>
                  <a:pt x="537209" y="163322"/>
                </a:lnTo>
                <a:close/>
              </a:path>
              <a:path w="1104900" h="357505">
                <a:moveTo>
                  <a:pt x="556046" y="157987"/>
                </a:moveTo>
                <a:lnTo>
                  <a:pt x="532638" y="157987"/>
                </a:lnTo>
                <a:lnTo>
                  <a:pt x="533400" y="158876"/>
                </a:lnTo>
                <a:lnTo>
                  <a:pt x="537827" y="164413"/>
                </a:lnTo>
                <a:lnTo>
                  <a:pt x="537209" y="163322"/>
                </a:lnTo>
                <a:lnTo>
                  <a:pt x="558684" y="163322"/>
                </a:lnTo>
                <a:lnTo>
                  <a:pt x="557910" y="161162"/>
                </a:lnTo>
                <a:lnTo>
                  <a:pt x="556046" y="157987"/>
                </a:lnTo>
                <a:close/>
              </a:path>
              <a:path w="1104900" h="357505">
                <a:moveTo>
                  <a:pt x="533188" y="158669"/>
                </a:moveTo>
                <a:lnTo>
                  <a:pt x="533356" y="158876"/>
                </a:lnTo>
                <a:lnTo>
                  <a:pt x="533188" y="158669"/>
                </a:lnTo>
                <a:close/>
              </a:path>
              <a:path w="1104900" h="357505">
                <a:moveTo>
                  <a:pt x="532638" y="157987"/>
                </a:moveTo>
                <a:lnTo>
                  <a:pt x="533188" y="158669"/>
                </a:lnTo>
                <a:lnTo>
                  <a:pt x="533400" y="158876"/>
                </a:lnTo>
                <a:lnTo>
                  <a:pt x="532638" y="157987"/>
                </a:lnTo>
                <a:close/>
              </a:path>
              <a:path w="1104900" h="357505">
                <a:moveTo>
                  <a:pt x="552500" y="152273"/>
                </a:moveTo>
                <a:lnTo>
                  <a:pt x="526669" y="152273"/>
                </a:lnTo>
                <a:lnTo>
                  <a:pt x="533188" y="158669"/>
                </a:lnTo>
                <a:lnTo>
                  <a:pt x="532638" y="157987"/>
                </a:lnTo>
                <a:lnTo>
                  <a:pt x="556046" y="157987"/>
                </a:lnTo>
                <a:lnTo>
                  <a:pt x="553212" y="153162"/>
                </a:lnTo>
                <a:lnTo>
                  <a:pt x="552500" y="152273"/>
                </a:lnTo>
                <a:close/>
              </a:path>
              <a:path w="1104900" h="357505">
                <a:moveTo>
                  <a:pt x="547827" y="146430"/>
                </a:moveTo>
                <a:lnTo>
                  <a:pt x="519175" y="146430"/>
                </a:lnTo>
                <a:lnTo>
                  <a:pt x="519683" y="146812"/>
                </a:lnTo>
                <a:lnTo>
                  <a:pt x="527303" y="152908"/>
                </a:lnTo>
                <a:lnTo>
                  <a:pt x="526669" y="152273"/>
                </a:lnTo>
                <a:lnTo>
                  <a:pt x="552500" y="152273"/>
                </a:lnTo>
                <a:lnTo>
                  <a:pt x="547827" y="146430"/>
                </a:lnTo>
                <a:close/>
              </a:path>
              <a:path w="1104900" h="357505">
                <a:moveTo>
                  <a:pt x="519487" y="146679"/>
                </a:moveTo>
                <a:lnTo>
                  <a:pt x="519654" y="146812"/>
                </a:lnTo>
                <a:lnTo>
                  <a:pt x="519487" y="146679"/>
                </a:lnTo>
                <a:close/>
              </a:path>
              <a:path w="1104900" h="357505">
                <a:moveTo>
                  <a:pt x="510285" y="140462"/>
                </a:moveTo>
                <a:lnTo>
                  <a:pt x="519487" y="146679"/>
                </a:lnTo>
                <a:lnTo>
                  <a:pt x="519175" y="146430"/>
                </a:lnTo>
                <a:lnTo>
                  <a:pt x="547827" y="146430"/>
                </a:lnTo>
                <a:lnTo>
                  <a:pt x="547115" y="145541"/>
                </a:lnTo>
                <a:lnTo>
                  <a:pt x="542120" y="140715"/>
                </a:lnTo>
                <a:lnTo>
                  <a:pt x="510794" y="140715"/>
                </a:lnTo>
                <a:lnTo>
                  <a:pt x="510285" y="140462"/>
                </a:lnTo>
                <a:close/>
              </a:path>
              <a:path w="1104900" h="357505">
                <a:moveTo>
                  <a:pt x="488569" y="128524"/>
                </a:moveTo>
                <a:lnTo>
                  <a:pt x="500633" y="134747"/>
                </a:lnTo>
                <a:lnTo>
                  <a:pt x="510794" y="140715"/>
                </a:lnTo>
                <a:lnTo>
                  <a:pt x="542120" y="140715"/>
                </a:lnTo>
                <a:lnTo>
                  <a:pt x="539622" y="138302"/>
                </a:lnTo>
                <a:lnTo>
                  <a:pt x="530732" y="131190"/>
                </a:lnTo>
                <a:lnTo>
                  <a:pt x="526946" y="128650"/>
                </a:lnTo>
                <a:lnTo>
                  <a:pt x="488950" y="128650"/>
                </a:lnTo>
                <a:lnTo>
                  <a:pt x="488569" y="128524"/>
                </a:lnTo>
                <a:close/>
              </a:path>
              <a:path w="1104900" h="357505">
                <a:moveTo>
                  <a:pt x="500125" y="134492"/>
                </a:moveTo>
                <a:lnTo>
                  <a:pt x="500561" y="134747"/>
                </a:lnTo>
                <a:lnTo>
                  <a:pt x="500125" y="134492"/>
                </a:lnTo>
                <a:close/>
              </a:path>
              <a:path w="1104900" h="357505">
                <a:moveTo>
                  <a:pt x="517450" y="122554"/>
                </a:moveTo>
                <a:lnTo>
                  <a:pt x="475869" y="122554"/>
                </a:lnTo>
                <a:lnTo>
                  <a:pt x="488950" y="128650"/>
                </a:lnTo>
                <a:lnTo>
                  <a:pt x="526946" y="128650"/>
                </a:lnTo>
                <a:lnTo>
                  <a:pt x="520700" y="124460"/>
                </a:lnTo>
                <a:lnTo>
                  <a:pt x="517450" y="122554"/>
                </a:lnTo>
                <a:close/>
              </a:path>
              <a:path w="1104900" h="357505">
                <a:moveTo>
                  <a:pt x="484292" y="105537"/>
                </a:moveTo>
                <a:lnTo>
                  <a:pt x="431164" y="105537"/>
                </a:lnTo>
                <a:lnTo>
                  <a:pt x="447420" y="111125"/>
                </a:lnTo>
                <a:lnTo>
                  <a:pt x="447166" y="111125"/>
                </a:lnTo>
                <a:lnTo>
                  <a:pt x="462406" y="116839"/>
                </a:lnTo>
                <a:lnTo>
                  <a:pt x="476250" y="122809"/>
                </a:lnTo>
                <a:lnTo>
                  <a:pt x="475869" y="122554"/>
                </a:lnTo>
                <a:lnTo>
                  <a:pt x="517450" y="122554"/>
                </a:lnTo>
                <a:lnTo>
                  <a:pt x="509650" y="117983"/>
                </a:lnTo>
                <a:lnTo>
                  <a:pt x="497205" y="111505"/>
                </a:lnTo>
                <a:lnTo>
                  <a:pt x="484292" y="105537"/>
                </a:lnTo>
                <a:close/>
              </a:path>
              <a:path w="1104900" h="357505">
                <a:moveTo>
                  <a:pt x="462025" y="116712"/>
                </a:moveTo>
                <a:lnTo>
                  <a:pt x="462322" y="116839"/>
                </a:lnTo>
                <a:lnTo>
                  <a:pt x="462025" y="116712"/>
                </a:lnTo>
                <a:close/>
              </a:path>
              <a:path w="1104900" h="357505">
                <a:moveTo>
                  <a:pt x="471376" y="100075"/>
                </a:moveTo>
                <a:lnTo>
                  <a:pt x="414019" y="100075"/>
                </a:lnTo>
                <a:lnTo>
                  <a:pt x="431291" y="105663"/>
                </a:lnTo>
                <a:lnTo>
                  <a:pt x="484292" y="105537"/>
                </a:lnTo>
                <a:lnTo>
                  <a:pt x="483743" y="105283"/>
                </a:lnTo>
                <a:lnTo>
                  <a:pt x="471376" y="100075"/>
                </a:lnTo>
                <a:close/>
              </a:path>
              <a:path w="1104900" h="357505">
                <a:moveTo>
                  <a:pt x="414035" y="80263"/>
                </a:moveTo>
                <a:lnTo>
                  <a:pt x="337312" y="80263"/>
                </a:lnTo>
                <a:lnTo>
                  <a:pt x="357885" y="84962"/>
                </a:lnTo>
                <a:lnTo>
                  <a:pt x="377570" y="89788"/>
                </a:lnTo>
                <a:lnTo>
                  <a:pt x="377316" y="89788"/>
                </a:lnTo>
                <a:lnTo>
                  <a:pt x="396239" y="94869"/>
                </a:lnTo>
                <a:lnTo>
                  <a:pt x="414274" y="100202"/>
                </a:lnTo>
                <a:lnTo>
                  <a:pt x="414019" y="100075"/>
                </a:lnTo>
                <a:lnTo>
                  <a:pt x="471376" y="100075"/>
                </a:lnTo>
                <a:lnTo>
                  <a:pt x="469264" y="99187"/>
                </a:lnTo>
                <a:lnTo>
                  <a:pt x="453770" y="93217"/>
                </a:lnTo>
                <a:lnTo>
                  <a:pt x="437260" y="87502"/>
                </a:lnTo>
                <a:lnTo>
                  <a:pt x="419734" y="81914"/>
                </a:lnTo>
                <a:lnTo>
                  <a:pt x="414035" y="80263"/>
                </a:lnTo>
                <a:close/>
              </a:path>
              <a:path w="1104900" h="357505">
                <a:moveTo>
                  <a:pt x="398513" y="75819"/>
                </a:moveTo>
                <a:lnTo>
                  <a:pt x="316102" y="75819"/>
                </a:lnTo>
                <a:lnTo>
                  <a:pt x="337438" y="80390"/>
                </a:lnTo>
                <a:lnTo>
                  <a:pt x="414035" y="80263"/>
                </a:lnTo>
                <a:lnTo>
                  <a:pt x="401319" y="76580"/>
                </a:lnTo>
                <a:lnTo>
                  <a:pt x="398513" y="75819"/>
                </a:lnTo>
                <a:close/>
              </a:path>
              <a:path w="1104900" h="357505">
                <a:moveTo>
                  <a:pt x="77215" y="0"/>
                </a:moveTo>
                <a:lnTo>
                  <a:pt x="0" y="36067"/>
                </a:lnTo>
                <a:lnTo>
                  <a:pt x="75183" y="76200"/>
                </a:lnTo>
                <a:lnTo>
                  <a:pt x="75942" y="47738"/>
                </a:lnTo>
                <a:lnTo>
                  <a:pt x="63118" y="47244"/>
                </a:lnTo>
                <a:lnTo>
                  <a:pt x="63881" y="28194"/>
                </a:lnTo>
                <a:lnTo>
                  <a:pt x="76464" y="28194"/>
                </a:lnTo>
                <a:lnTo>
                  <a:pt x="77215" y="0"/>
                </a:lnTo>
                <a:close/>
              </a:path>
              <a:path w="1104900" h="357505">
                <a:moveTo>
                  <a:pt x="76450" y="28716"/>
                </a:moveTo>
                <a:lnTo>
                  <a:pt x="75942" y="47738"/>
                </a:lnTo>
                <a:lnTo>
                  <a:pt x="102615" y="48767"/>
                </a:lnTo>
                <a:lnTo>
                  <a:pt x="102362" y="48767"/>
                </a:lnTo>
                <a:lnTo>
                  <a:pt x="152907" y="52577"/>
                </a:lnTo>
                <a:lnTo>
                  <a:pt x="152653" y="52577"/>
                </a:lnTo>
                <a:lnTo>
                  <a:pt x="201802" y="57785"/>
                </a:lnTo>
                <a:lnTo>
                  <a:pt x="201549" y="57785"/>
                </a:lnTo>
                <a:lnTo>
                  <a:pt x="249174" y="64135"/>
                </a:lnTo>
                <a:lnTo>
                  <a:pt x="248919" y="64135"/>
                </a:lnTo>
                <a:lnTo>
                  <a:pt x="272160" y="67817"/>
                </a:lnTo>
                <a:lnTo>
                  <a:pt x="294513" y="71754"/>
                </a:lnTo>
                <a:lnTo>
                  <a:pt x="294385" y="71754"/>
                </a:lnTo>
                <a:lnTo>
                  <a:pt x="316356" y="75946"/>
                </a:lnTo>
                <a:lnTo>
                  <a:pt x="316102" y="75819"/>
                </a:lnTo>
                <a:lnTo>
                  <a:pt x="398513" y="75819"/>
                </a:lnTo>
                <a:lnTo>
                  <a:pt x="341502" y="61722"/>
                </a:lnTo>
                <a:lnTo>
                  <a:pt x="297941" y="52959"/>
                </a:lnTo>
                <a:lnTo>
                  <a:pt x="251840" y="45338"/>
                </a:lnTo>
                <a:lnTo>
                  <a:pt x="203962" y="38862"/>
                </a:lnTo>
                <a:lnTo>
                  <a:pt x="154431" y="33654"/>
                </a:lnTo>
                <a:lnTo>
                  <a:pt x="103631" y="29845"/>
                </a:lnTo>
                <a:lnTo>
                  <a:pt x="76450" y="28716"/>
                </a:lnTo>
                <a:close/>
              </a:path>
              <a:path w="1104900" h="357505">
                <a:moveTo>
                  <a:pt x="63881" y="28194"/>
                </a:moveTo>
                <a:lnTo>
                  <a:pt x="63118" y="47244"/>
                </a:lnTo>
                <a:lnTo>
                  <a:pt x="75942" y="47738"/>
                </a:lnTo>
                <a:lnTo>
                  <a:pt x="76450" y="28716"/>
                </a:lnTo>
                <a:lnTo>
                  <a:pt x="63881" y="28194"/>
                </a:lnTo>
                <a:close/>
              </a:path>
              <a:path w="1104900" h="357505">
                <a:moveTo>
                  <a:pt x="76464" y="28194"/>
                </a:moveTo>
                <a:lnTo>
                  <a:pt x="63881" y="28194"/>
                </a:lnTo>
                <a:lnTo>
                  <a:pt x="76450" y="28716"/>
                </a:lnTo>
                <a:lnTo>
                  <a:pt x="76464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308" y="1960257"/>
            <a:ext cx="2156460" cy="314325"/>
          </a:xfrm>
          <a:custGeom>
            <a:avLst/>
            <a:gdLst/>
            <a:ahLst/>
            <a:cxnLst/>
            <a:rect l="l" t="t" r="r" b="b"/>
            <a:pathLst>
              <a:path w="2156460" h="314325">
                <a:moveTo>
                  <a:pt x="0" y="313931"/>
                </a:moveTo>
                <a:lnTo>
                  <a:pt x="2156333" y="313931"/>
                </a:lnTo>
                <a:lnTo>
                  <a:pt x="2156333" y="0"/>
                </a:lnTo>
                <a:lnTo>
                  <a:pt x="0" y="0"/>
                </a:lnTo>
                <a:lnTo>
                  <a:pt x="0" y="313931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9308" y="1960257"/>
            <a:ext cx="2156460" cy="314325"/>
          </a:xfrm>
          <a:custGeom>
            <a:avLst/>
            <a:gdLst/>
            <a:ahLst/>
            <a:cxnLst/>
            <a:rect l="l" t="t" r="r" b="b"/>
            <a:pathLst>
              <a:path w="2156460" h="314325">
                <a:moveTo>
                  <a:pt x="0" y="313931"/>
                </a:moveTo>
                <a:lnTo>
                  <a:pt x="2156333" y="313931"/>
                </a:lnTo>
                <a:lnTo>
                  <a:pt x="2156333" y="0"/>
                </a:lnTo>
                <a:lnTo>
                  <a:pt x="0" y="0"/>
                </a:lnTo>
                <a:lnTo>
                  <a:pt x="0" y="31393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17244" y="1929765"/>
            <a:ext cx="1286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Con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ectives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15667" y="6066663"/>
            <a:ext cx="1104900" cy="357505"/>
          </a:xfrm>
          <a:custGeom>
            <a:avLst/>
            <a:gdLst/>
            <a:ahLst/>
            <a:cxnLst/>
            <a:rect l="l" t="t" r="r" b="b"/>
            <a:pathLst>
              <a:path w="1104900" h="357504">
                <a:moveTo>
                  <a:pt x="1029461" y="281000"/>
                </a:moveTo>
                <a:lnTo>
                  <a:pt x="1028751" y="309396"/>
                </a:lnTo>
                <a:lnTo>
                  <a:pt x="1041527" y="309905"/>
                </a:lnTo>
                <a:lnTo>
                  <a:pt x="1040765" y="328942"/>
                </a:lnTo>
                <a:lnTo>
                  <a:pt x="1028263" y="328942"/>
                </a:lnTo>
                <a:lnTo>
                  <a:pt x="1027557" y="357174"/>
                </a:lnTo>
                <a:lnTo>
                  <a:pt x="1087855" y="328942"/>
                </a:lnTo>
                <a:lnTo>
                  <a:pt x="1040765" y="328942"/>
                </a:lnTo>
                <a:lnTo>
                  <a:pt x="1028275" y="328442"/>
                </a:lnTo>
                <a:lnTo>
                  <a:pt x="1088924" y="328442"/>
                </a:lnTo>
                <a:lnTo>
                  <a:pt x="1104645" y="321081"/>
                </a:lnTo>
                <a:lnTo>
                  <a:pt x="1029461" y="281000"/>
                </a:lnTo>
                <a:close/>
              </a:path>
              <a:path w="1104900" h="357504">
                <a:moveTo>
                  <a:pt x="1028751" y="309396"/>
                </a:moveTo>
                <a:lnTo>
                  <a:pt x="1028275" y="328442"/>
                </a:lnTo>
                <a:lnTo>
                  <a:pt x="1040765" y="328942"/>
                </a:lnTo>
                <a:lnTo>
                  <a:pt x="1041527" y="309905"/>
                </a:lnTo>
                <a:lnTo>
                  <a:pt x="1028751" y="309396"/>
                </a:lnTo>
                <a:close/>
              </a:path>
              <a:path w="1104900" h="357504">
                <a:moveTo>
                  <a:pt x="561332" y="173012"/>
                </a:moveTo>
                <a:lnTo>
                  <a:pt x="542163" y="173012"/>
                </a:lnTo>
                <a:lnTo>
                  <a:pt x="542670" y="175133"/>
                </a:lnTo>
                <a:lnTo>
                  <a:pt x="542405" y="175133"/>
                </a:lnTo>
                <a:lnTo>
                  <a:pt x="557783" y="211607"/>
                </a:lnTo>
                <a:lnTo>
                  <a:pt x="595249" y="239217"/>
                </a:lnTo>
                <a:lnTo>
                  <a:pt x="635507" y="258013"/>
                </a:lnTo>
                <a:lnTo>
                  <a:pt x="685038" y="275234"/>
                </a:lnTo>
                <a:lnTo>
                  <a:pt x="722630" y="285826"/>
                </a:lnTo>
                <a:lnTo>
                  <a:pt x="763396" y="295427"/>
                </a:lnTo>
                <a:lnTo>
                  <a:pt x="806957" y="304165"/>
                </a:lnTo>
                <a:lnTo>
                  <a:pt x="852932" y="311835"/>
                </a:lnTo>
                <a:lnTo>
                  <a:pt x="900810" y="318262"/>
                </a:lnTo>
                <a:lnTo>
                  <a:pt x="950213" y="323519"/>
                </a:lnTo>
                <a:lnTo>
                  <a:pt x="1001141" y="327355"/>
                </a:lnTo>
                <a:lnTo>
                  <a:pt x="1028275" y="328442"/>
                </a:lnTo>
                <a:lnTo>
                  <a:pt x="1028751" y="309396"/>
                </a:lnTo>
                <a:lnTo>
                  <a:pt x="1002030" y="308330"/>
                </a:lnTo>
                <a:lnTo>
                  <a:pt x="1002242" y="308330"/>
                </a:lnTo>
                <a:lnTo>
                  <a:pt x="952370" y="304571"/>
                </a:lnTo>
                <a:lnTo>
                  <a:pt x="952119" y="304571"/>
                </a:lnTo>
                <a:lnTo>
                  <a:pt x="902843" y="299326"/>
                </a:lnTo>
                <a:lnTo>
                  <a:pt x="855489" y="292976"/>
                </a:lnTo>
                <a:lnTo>
                  <a:pt x="832769" y="289318"/>
                </a:lnTo>
                <a:lnTo>
                  <a:pt x="810478" y="285445"/>
                </a:lnTo>
                <a:lnTo>
                  <a:pt x="788422" y="281254"/>
                </a:lnTo>
                <a:lnTo>
                  <a:pt x="767348" y="276809"/>
                </a:lnTo>
                <a:lnTo>
                  <a:pt x="746887" y="272173"/>
                </a:lnTo>
                <a:lnTo>
                  <a:pt x="727587" y="267411"/>
                </a:lnTo>
                <a:lnTo>
                  <a:pt x="727456" y="267411"/>
                </a:lnTo>
                <a:lnTo>
                  <a:pt x="708406" y="262267"/>
                </a:lnTo>
                <a:lnTo>
                  <a:pt x="690499" y="256984"/>
                </a:lnTo>
                <a:lnTo>
                  <a:pt x="673481" y="251536"/>
                </a:lnTo>
                <a:lnTo>
                  <a:pt x="657809" y="246087"/>
                </a:lnTo>
                <a:lnTo>
                  <a:pt x="642825" y="240398"/>
                </a:lnTo>
                <a:lnTo>
                  <a:pt x="628948" y="234530"/>
                </a:lnTo>
                <a:lnTo>
                  <a:pt x="615822" y="228434"/>
                </a:lnTo>
                <a:lnTo>
                  <a:pt x="604755" y="222681"/>
                </a:lnTo>
                <a:lnTo>
                  <a:pt x="594517" y="216712"/>
                </a:lnTo>
                <a:lnTo>
                  <a:pt x="593978" y="216395"/>
                </a:lnTo>
                <a:lnTo>
                  <a:pt x="585088" y="210324"/>
                </a:lnTo>
                <a:lnTo>
                  <a:pt x="578294" y="204914"/>
                </a:lnTo>
                <a:lnTo>
                  <a:pt x="577469" y="204266"/>
                </a:lnTo>
                <a:lnTo>
                  <a:pt x="572344" y="199161"/>
                </a:lnTo>
                <a:lnTo>
                  <a:pt x="572134" y="199161"/>
                </a:lnTo>
                <a:lnTo>
                  <a:pt x="567760" y="193776"/>
                </a:lnTo>
                <a:lnTo>
                  <a:pt x="566801" y="192595"/>
                </a:lnTo>
                <a:lnTo>
                  <a:pt x="566992" y="192595"/>
                </a:lnTo>
                <a:lnTo>
                  <a:pt x="564705" y="188722"/>
                </a:lnTo>
                <a:lnTo>
                  <a:pt x="564514" y="188722"/>
                </a:lnTo>
                <a:lnTo>
                  <a:pt x="563752" y="187109"/>
                </a:lnTo>
                <a:lnTo>
                  <a:pt x="563931" y="187109"/>
                </a:lnTo>
                <a:lnTo>
                  <a:pt x="562869" y="184175"/>
                </a:lnTo>
                <a:lnTo>
                  <a:pt x="562609" y="184175"/>
                </a:lnTo>
                <a:lnTo>
                  <a:pt x="562101" y="182054"/>
                </a:lnTo>
                <a:lnTo>
                  <a:pt x="562367" y="182054"/>
                </a:lnTo>
                <a:lnTo>
                  <a:pt x="561575" y="175133"/>
                </a:lnTo>
                <a:lnTo>
                  <a:pt x="542670" y="175133"/>
                </a:lnTo>
                <a:lnTo>
                  <a:pt x="542283" y="174061"/>
                </a:lnTo>
                <a:lnTo>
                  <a:pt x="561452" y="174061"/>
                </a:lnTo>
                <a:lnTo>
                  <a:pt x="561332" y="173012"/>
                </a:lnTo>
                <a:close/>
              </a:path>
              <a:path w="1104900" h="357504">
                <a:moveTo>
                  <a:pt x="1002242" y="308330"/>
                </a:moveTo>
                <a:lnTo>
                  <a:pt x="1002030" y="308330"/>
                </a:lnTo>
                <a:lnTo>
                  <a:pt x="1002410" y="308343"/>
                </a:lnTo>
                <a:lnTo>
                  <a:pt x="1002242" y="308330"/>
                </a:lnTo>
                <a:close/>
              </a:path>
              <a:path w="1104900" h="357504">
                <a:moveTo>
                  <a:pt x="951865" y="304533"/>
                </a:moveTo>
                <a:lnTo>
                  <a:pt x="952119" y="304571"/>
                </a:lnTo>
                <a:lnTo>
                  <a:pt x="952370" y="304571"/>
                </a:lnTo>
                <a:lnTo>
                  <a:pt x="951865" y="304533"/>
                </a:lnTo>
                <a:close/>
              </a:path>
              <a:path w="1104900" h="357504">
                <a:moveTo>
                  <a:pt x="902907" y="299326"/>
                </a:moveTo>
                <a:lnTo>
                  <a:pt x="903096" y="299351"/>
                </a:lnTo>
                <a:lnTo>
                  <a:pt x="902907" y="299326"/>
                </a:lnTo>
                <a:close/>
              </a:path>
              <a:path w="1104900" h="357504">
                <a:moveTo>
                  <a:pt x="855574" y="292990"/>
                </a:moveTo>
                <a:lnTo>
                  <a:pt x="855725" y="293014"/>
                </a:lnTo>
                <a:lnTo>
                  <a:pt x="855574" y="292990"/>
                </a:lnTo>
                <a:close/>
              </a:path>
              <a:path w="1104900" h="357504">
                <a:moveTo>
                  <a:pt x="855489" y="292976"/>
                </a:moveTo>
                <a:close/>
              </a:path>
              <a:path w="1104900" h="357504">
                <a:moveTo>
                  <a:pt x="832612" y="289293"/>
                </a:moveTo>
                <a:lnTo>
                  <a:pt x="832769" y="289318"/>
                </a:lnTo>
                <a:lnTo>
                  <a:pt x="832612" y="289293"/>
                </a:lnTo>
                <a:close/>
              </a:path>
              <a:path w="1104900" h="357504">
                <a:moveTo>
                  <a:pt x="810259" y="285407"/>
                </a:moveTo>
                <a:lnTo>
                  <a:pt x="810387" y="285445"/>
                </a:lnTo>
                <a:lnTo>
                  <a:pt x="810259" y="285407"/>
                </a:lnTo>
                <a:close/>
              </a:path>
              <a:path w="1104900" h="357504">
                <a:moveTo>
                  <a:pt x="788484" y="281267"/>
                </a:moveTo>
                <a:close/>
              </a:path>
              <a:path w="1104900" h="357504">
                <a:moveTo>
                  <a:pt x="788422" y="281254"/>
                </a:moveTo>
                <a:close/>
              </a:path>
              <a:path w="1104900" h="357504">
                <a:moveTo>
                  <a:pt x="767348" y="276809"/>
                </a:moveTo>
                <a:close/>
              </a:path>
              <a:path w="1104900" h="357504">
                <a:moveTo>
                  <a:pt x="746985" y="272173"/>
                </a:moveTo>
                <a:lnTo>
                  <a:pt x="747140" y="272211"/>
                </a:lnTo>
                <a:lnTo>
                  <a:pt x="746985" y="272173"/>
                </a:lnTo>
                <a:close/>
              </a:path>
              <a:path w="1104900" h="357504">
                <a:moveTo>
                  <a:pt x="727328" y="267347"/>
                </a:moveTo>
                <a:lnTo>
                  <a:pt x="727456" y="267411"/>
                </a:lnTo>
                <a:lnTo>
                  <a:pt x="727587" y="267411"/>
                </a:lnTo>
                <a:lnTo>
                  <a:pt x="727328" y="267347"/>
                </a:lnTo>
                <a:close/>
              </a:path>
              <a:path w="1104900" h="357504">
                <a:moveTo>
                  <a:pt x="708487" y="262267"/>
                </a:moveTo>
                <a:lnTo>
                  <a:pt x="708659" y="262318"/>
                </a:lnTo>
                <a:lnTo>
                  <a:pt x="708487" y="262267"/>
                </a:lnTo>
                <a:close/>
              </a:path>
              <a:path w="1104900" h="357504">
                <a:moveTo>
                  <a:pt x="690691" y="257041"/>
                </a:moveTo>
                <a:close/>
              </a:path>
              <a:path w="1104900" h="357504">
                <a:moveTo>
                  <a:pt x="690514" y="256984"/>
                </a:moveTo>
                <a:lnTo>
                  <a:pt x="690691" y="257041"/>
                </a:lnTo>
                <a:lnTo>
                  <a:pt x="690514" y="256984"/>
                </a:lnTo>
                <a:close/>
              </a:path>
              <a:path w="1104900" h="357504">
                <a:moveTo>
                  <a:pt x="673551" y="251536"/>
                </a:moveTo>
                <a:lnTo>
                  <a:pt x="673734" y="251599"/>
                </a:lnTo>
                <a:lnTo>
                  <a:pt x="673551" y="251536"/>
                </a:lnTo>
                <a:close/>
              </a:path>
              <a:path w="1104900" h="357504">
                <a:moveTo>
                  <a:pt x="657478" y="245973"/>
                </a:moveTo>
                <a:lnTo>
                  <a:pt x="657732" y="246087"/>
                </a:lnTo>
                <a:lnTo>
                  <a:pt x="657478" y="245973"/>
                </a:lnTo>
                <a:close/>
              </a:path>
              <a:path w="1104900" h="357504">
                <a:moveTo>
                  <a:pt x="642493" y="240271"/>
                </a:moveTo>
                <a:lnTo>
                  <a:pt x="642746" y="240398"/>
                </a:lnTo>
                <a:lnTo>
                  <a:pt x="642493" y="240271"/>
                </a:lnTo>
                <a:close/>
              </a:path>
              <a:path w="1104900" h="357504">
                <a:moveTo>
                  <a:pt x="628650" y="234403"/>
                </a:moveTo>
                <a:lnTo>
                  <a:pt x="628903" y="234530"/>
                </a:lnTo>
                <a:lnTo>
                  <a:pt x="628650" y="234403"/>
                </a:lnTo>
                <a:close/>
              </a:path>
              <a:path w="1104900" h="357504">
                <a:moveTo>
                  <a:pt x="615960" y="228498"/>
                </a:moveTo>
                <a:lnTo>
                  <a:pt x="616203" y="228625"/>
                </a:lnTo>
                <a:lnTo>
                  <a:pt x="615960" y="228498"/>
                </a:lnTo>
                <a:close/>
              </a:path>
              <a:path w="1104900" h="357504">
                <a:moveTo>
                  <a:pt x="615837" y="228434"/>
                </a:moveTo>
                <a:close/>
              </a:path>
              <a:path w="1104900" h="357504">
                <a:moveTo>
                  <a:pt x="604265" y="222427"/>
                </a:moveTo>
                <a:lnTo>
                  <a:pt x="604646" y="222681"/>
                </a:lnTo>
                <a:lnTo>
                  <a:pt x="604265" y="222427"/>
                </a:lnTo>
                <a:close/>
              </a:path>
              <a:path w="1104900" h="357504">
                <a:moveTo>
                  <a:pt x="594286" y="216576"/>
                </a:moveTo>
                <a:lnTo>
                  <a:pt x="594487" y="216712"/>
                </a:lnTo>
                <a:lnTo>
                  <a:pt x="594286" y="216576"/>
                </a:lnTo>
                <a:close/>
              </a:path>
              <a:path w="1104900" h="357504">
                <a:moveTo>
                  <a:pt x="594019" y="216395"/>
                </a:moveTo>
                <a:lnTo>
                  <a:pt x="594286" y="216576"/>
                </a:lnTo>
                <a:lnTo>
                  <a:pt x="594019" y="216395"/>
                </a:lnTo>
                <a:close/>
              </a:path>
              <a:path w="1104900" h="357504">
                <a:moveTo>
                  <a:pt x="585189" y="210324"/>
                </a:moveTo>
                <a:lnTo>
                  <a:pt x="585724" y="210743"/>
                </a:lnTo>
                <a:lnTo>
                  <a:pt x="585189" y="210324"/>
                </a:lnTo>
                <a:close/>
              </a:path>
              <a:path w="1104900" h="357504">
                <a:moveTo>
                  <a:pt x="577469" y="204266"/>
                </a:moveTo>
                <a:lnTo>
                  <a:pt x="578231" y="204914"/>
                </a:lnTo>
                <a:lnTo>
                  <a:pt x="577972" y="204661"/>
                </a:lnTo>
                <a:lnTo>
                  <a:pt x="577469" y="204266"/>
                </a:lnTo>
                <a:close/>
              </a:path>
              <a:path w="1104900" h="357504">
                <a:moveTo>
                  <a:pt x="577972" y="204661"/>
                </a:moveTo>
                <a:lnTo>
                  <a:pt x="578231" y="204914"/>
                </a:lnTo>
                <a:lnTo>
                  <a:pt x="577972" y="204661"/>
                </a:lnTo>
                <a:close/>
              </a:path>
              <a:path w="1104900" h="357504">
                <a:moveTo>
                  <a:pt x="577568" y="204266"/>
                </a:moveTo>
                <a:lnTo>
                  <a:pt x="577972" y="204661"/>
                </a:lnTo>
                <a:lnTo>
                  <a:pt x="577568" y="204266"/>
                </a:lnTo>
                <a:close/>
              </a:path>
              <a:path w="1104900" h="357504">
                <a:moveTo>
                  <a:pt x="571500" y="198335"/>
                </a:moveTo>
                <a:lnTo>
                  <a:pt x="572134" y="199161"/>
                </a:lnTo>
                <a:lnTo>
                  <a:pt x="572344" y="199161"/>
                </a:lnTo>
                <a:lnTo>
                  <a:pt x="571500" y="198335"/>
                </a:lnTo>
                <a:close/>
              </a:path>
              <a:path w="1104900" h="357504">
                <a:moveTo>
                  <a:pt x="566801" y="192595"/>
                </a:moveTo>
                <a:lnTo>
                  <a:pt x="567689" y="193776"/>
                </a:lnTo>
                <a:lnTo>
                  <a:pt x="567502" y="193458"/>
                </a:lnTo>
                <a:lnTo>
                  <a:pt x="566801" y="192595"/>
                </a:lnTo>
                <a:close/>
              </a:path>
              <a:path w="1104900" h="357504">
                <a:moveTo>
                  <a:pt x="567502" y="193458"/>
                </a:moveTo>
                <a:lnTo>
                  <a:pt x="567689" y="193776"/>
                </a:lnTo>
                <a:lnTo>
                  <a:pt x="567502" y="193458"/>
                </a:lnTo>
                <a:close/>
              </a:path>
              <a:path w="1104900" h="357504">
                <a:moveTo>
                  <a:pt x="566992" y="192595"/>
                </a:moveTo>
                <a:lnTo>
                  <a:pt x="566801" y="192595"/>
                </a:lnTo>
                <a:lnTo>
                  <a:pt x="567502" y="193458"/>
                </a:lnTo>
                <a:lnTo>
                  <a:pt x="566992" y="192595"/>
                </a:lnTo>
                <a:close/>
              </a:path>
              <a:path w="1104900" h="357504">
                <a:moveTo>
                  <a:pt x="563752" y="187109"/>
                </a:moveTo>
                <a:lnTo>
                  <a:pt x="564514" y="188722"/>
                </a:lnTo>
                <a:lnTo>
                  <a:pt x="564213" y="187889"/>
                </a:lnTo>
                <a:lnTo>
                  <a:pt x="563752" y="187109"/>
                </a:lnTo>
                <a:close/>
              </a:path>
              <a:path w="1104900" h="357504">
                <a:moveTo>
                  <a:pt x="564213" y="187889"/>
                </a:moveTo>
                <a:lnTo>
                  <a:pt x="564514" y="188722"/>
                </a:lnTo>
                <a:lnTo>
                  <a:pt x="564705" y="188722"/>
                </a:lnTo>
                <a:lnTo>
                  <a:pt x="564213" y="187889"/>
                </a:lnTo>
                <a:close/>
              </a:path>
              <a:path w="1104900" h="357504">
                <a:moveTo>
                  <a:pt x="563931" y="187109"/>
                </a:moveTo>
                <a:lnTo>
                  <a:pt x="563752" y="187109"/>
                </a:lnTo>
                <a:lnTo>
                  <a:pt x="564213" y="187889"/>
                </a:lnTo>
                <a:lnTo>
                  <a:pt x="563931" y="187109"/>
                </a:lnTo>
                <a:close/>
              </a:path>
              <a:path w="1104900" h="357504">
                <a:moveTo>
                  <a:pt x="562101" y="182054"/>
                </a:moveTo>
                <a:lnTo>
                  <a:pt x="562609" y="184175"/>
                </a:lnTo>
                <a:lnTo>
                  <a:pt x="562489" y="183126"/>
                </a:lnTo>
                <a:lnTo>
                  <a:pt x="562101" y="182054"/>
                </a:lnTo>
                <a:close/>
              </a:path>
              <a:path w="1104900" h="357504">
                <a:moveTo>
                  <a:pt x="562489" y="183126"/>
                </a:moveTo>
                <a:lnTo>
                  <a:pt x="562609" y="184175"/>
                </a:lnTo>
                <a:lnTo>
                  <a:pt x="562869" y="184175"/>
                </a:lnTo>
                <a:lnTo>
                  <a:pt x="562489" y="183126"/>
                </a:lnTo>
                <a:close/>
              </a:path>
              <a:path w="1104900" h="357504">
                <a:moveTo>
                  <a:pt x="562367" y="182054"/>
                </a:moveTo>
                <a:lnTo>
                  <a:pt x="562101" y="182054"/>
                </a:lnTo>
                <a:lnTo>
                  <a:pt x="562489" y="183126"/>
                </a:lnTo>
                <a:lnTo>
                  <a:pt x="562367" y="182054"/>
                </a:lnTo>
                <a:close/>
              </a:path>
              <a:path w="1104900" h="357504">
                <a:moveTo>
                  <a:pt x="542163" y="173012"/>
                </a:moveTo>
                <a:lnTo>
                  <a:pt x="542283" y="174061"/>
                </a:lnTo>
                <a:lnTo>
                  <a:pt x="542670" y="175133"/>
                </a:lnTo>
                <a:lnTo>
                  <a:pt x="542163" y="173012"/>
                </a:lnTo>
                <a:close/>
              </a:path>
              <a:path w="1104900" h="357504">
                <a:moveTo>
                  <a:pt x="540521" y="169192"/>
                </a:moveTo>
                <a:lnTo>
                  <a:pt x="542283" y="174061"/>
                </a:lnTo>
                <a:lnTo>
                  <a:pt x="542163" y="173012"/>
                </a:lnTo>
                <a:lnTo>
                  <a:pt x="561332" y="173012"/>
                </a:lnTo>
                <a:lnTo>
                  <a:pt x="560995" y="170065"/>
                </a:lnTo>
                <a:lnTo>
                  <a:pt x="541019" y="170065"/>
                </a:lnTo>
                <a:lnTo>
                  <a:pt x="540521" y="169192"/>
                </a:lnTo>
                <a:close/>
              </a:path>
              <a:path w="1104900" h="357504">
                <a:moveTo>
                  <a:pt x="540257" y="168465"/>
                </a:moveTo>
                <a:lnTo>
                  <a:pt x="540521" y="169192"/>
                </a:lnTo>
                <a:lnTo>
                  <a:pt x="541019" y="170065"/>
                </a:lnTo>
                <a:lnTo>
                  <a:pt x="540257" y="168465"/>
                </a:lnTo>
                <a:close/>
              </a:path>
              <a:path w="1104900" h="357504">
                <a:moveTo>
                  <a:pt x="560500" y="168465"/>
                </a:moveTo>
                <a:lnTo>
                  <a:pt x="540257" y="168465"/>
                </a:lnTo>
                <a:lnTo>
                  <a:pt x="541019" y="170065"/>
                </a:lnTo>
                <a:lnTo>
                  <a:pt x="560995" y="170065"/>
                </a:lnTo>
                <a:lnTo>
                  <a:pt x="560958" y="169748"/>
                </a:lnTo>
                <a:lnTo>
                  <a:pt x="560500" y="168465"/>
                </a:lnTo>
                <a:close/>
              </a:path>
              <a:path w="1104900" h="357504">
                <a:moveTo>
                  <a:pt x="558691" y="163398"/>
                </a:moveTo>
                <a:lnTo>
                  <a:pt x="537209" y="163398"/>
                </a:lnTo>
                <a:lnTo>
                  <a:pt x="537971" y="164592"/>
                </a:lnTo>
                <a:lnTo>
                  <a:pt x="540521" y="169192"/>
                </a:lnTo>
                <a:lnTo>
                  <a:pt x="540257" y="168465"/>
                </a:lnTo>
                <a:lnTo>
                  <a:pt x="560500" y="168465"/>
                </a:lnTo>
                <a:lnTo>
                  <a:pt x="558691" y="163398"/>
                </a:lnTo>
                <a:close/>
              </a:path>
              <a:path w="1104900" h="357504">
                <a:moveTo>
                  <a:pt x="537701" y="164258"/>
                </a:moveTo>
                <a:lnTo>
                  <a:pt x="537892" y="164592"/>
                </a:lnTo>
                <a:lnTo>
                  <a:pt x="537701" y="164258"/>
                </a:lnTo>
                <a:close/>
              </a:path>
              <a:path w="1104900" h="357504">
                <a:moveTo>
                  <a:pt x="537209" y="163398"/>
                </a:moveTo>
                <a:lnTo>
                  <a:pt x="537701" y="164258"/>
                </a:lnTo>
                <a:lnTo>
                  <a:pt x="537971" y="164592"/>
                </a:lnTo>
                <a:lnTo>
                  <a:pt x="537209" y="163398"/>
                </a:lnTo>
                <a:close/>
              </a:path>
              <a:path w="1104900" h="357504">
                <a:moveTo>
                  <a:pt x="556046" y="158013"/>
                </a:moveTo>
                <a:lnTo>
                  <a:pt x="532638" y="158013"/>
                </a:lnTo>
                <a:lnTo>
                  <a:pt x="533400" y="158902"/>
                </a:lnTo>
                <a:lnTo>
                  <a:pt x="537701" y="164258"/>
                </a:lnTo>
                <a:lnTo>
                  <a:pt x="537209" y="163398"/>
                </a:lnTo>
                <a:lnTo>
                  <a:pt x="558691" y="163398"/>
                </a:lnTo>
                <a:lnTo>
                  <a:pt x="557910" y="161213"/>
                </a:lnTo>
                <a:lnTo>
                  <a:pt x="556046" y="158013"/>
                </a:lnTo>
                <a:close/>
              </a:path>
              <a:path w="1104900" h="357504">
                <a:moveTo>
                  <a:pt x="533211" y="158720"/>
                </a:moveTo>
                <a:lnTo>
                  <a:pt x="533358" y="158902"/>
                </a:lnTo>
                <a:lnTo>
                  <a:pt x="533211" y="158720"/>
                </a:lnTo>
                <a:close/>
              </a:path>
              <a:path w="1104900" h="357504">
                <a:moveTo>
                  <a:pt x="532638" y="158013"/>
                </a:moveTo>
                <a:lnTo>
                  <a:pt x="533211" y="158720"/>
                </a:lnTo>
                <a:lnTo>
                  <a:pt x="533400" y="158902"/>
                </a:lnTo>
                <a:lnTo>
                  <a:pt x="532638" y="158013"/>
                </a:lnTo>
                <a:close/>
              </a:path>
              <a:path w="1104900" h="357504">
                <a:moveTo>
                  <a:pt x="552620" y="152412"/>
                </a:moveTo>
                <a:lnTo>
                  <a:pt x="526669" y="152412"/>
                </a:lnTo>
                <a:lnTo>
                  <a:pt x="527303" y="153009"/>
                </a:lnTo>
                <a:lnTo>
                  <a:pt x="533211" y="158720"/>
                </a:lnTo>
                <a:lnTo>
                  <a:pt x="532638" y="158013"/>
                </a:lnTo>
                <a:lnTo>
                  <a:pt x="556046" y="158013"/>
                </a:lnTo>
                <a:lnTo>
                  <a:pt x="553212" y="153149"/>
                </a:lnTo>
                <a:lnTo>
                  <a:pt x="552620" y="152412"/>
                </a:lnTo>
                <a:close/>
              </a:path>
              <a:path w="1104900" h="357504">
                <a:moveTo>
                  <a:pt x="527212" y="152936"/>
                </a:moveTo>
                <a:close/>
              </a:path>
              <a:path w="1104900" h="357504">
                <a:moveTo>
                  <a:pt x="547900" y="146532"/>
                </a:moveTo>
                <a:lnTo>
                  <a:pt x="519175" y="146532"/>
                </a:lnTo>
                <a:lnTo>
                  <a:pt x="519683" y="146913"/>
                </a:lnTo>
                <a:lnTo>
                  <a:pt x="527212" y="152936"/>
                </a:lnTo>
                <a:lnTo>
                  <a:pt x="526669" y="152412"/>
                </a:lnTo>
                <a:lnTo>
                  <a:pt x="552620" y="152412"/>
                </a:lnTo>
                <a:lnTo>
                  <a:pt x="547900" y="146532"/>
                </a:lnTo>
                <a:close/>
              </a:path>
              <a:path w="1104900" h="357504">
                <a:moveTo>
                  <a:pt x="519462" y="146761"/>
                </a:moveTo>
                <a:lnTo>
                  <a:pt x="519654" y="146913"/>
                </a:lnTo>
                <a:lnTo>
                  <a:pt x="519462" y="146761"/>
                </a:lnTo>
                <a:close/>
              </a:path>
              <a:path w="1104900" h="357504">
                <a:moveTo>
                  <a:pt x="541700" y="140436"/>
                </a:moveTo>
                <a:lnTo>
                  <a:pt x="510285" y="140436"/>
                </a:lnTo>
                <a:lnTo>
                  <a:pt x="519462" y="146761"/>
                </a:lnTo>
                <a:lnTo>
                  <a:pt x="519175" y="146532"/>
                </a:lnTo>
                <a:lnTo>
                  <a:pt x="547900" y="146532"/>
                </a:lnTo>
                <a:lnTo>
                  <a:pt x="547115" y="145554"/>
                </a:lnTo>
                <a:lnTo>
                  <a:pt x="541700" y="140436"/>
                </a:lnTo>
                <a:close/>
              </a:path>
              <a:path w="1104900" h="357504">
                <a:moveTo>
                  <a:pt x="517596" y="122643"/>
                </a:moveTo>
                <a:lnTo>
                  <a:pt x="475869" y="122643"/>
                </a:lnTo>
                <a:lnTo>
                  <a:pt x="476250" y="122809"/>
                </a:lnTo>
                <a:lnTo>
                  <a:pt x="488950" y="128739"/>
                </a:lnTo>
                <a:lnTo>
                  <a:pt x="500633" y="134759"/>
                </a:lnTo>
                <a:lnTo>
                  <a:pt x="510794" y="140792"/>
                </a:lnTo>
                <a:lnTo>
                  <a:pt x="510285" y="140436"/>
                </a:lnTo>
                <a:lnTo>
                  <a:pt x="541700" y="140436"/>
                </a:lnTo>
                <a:lnTo>
                  <a:pt x="539495" y="138353"/>
                </a:lnTo>
                <a:lnTo>
                  <a:pt x="530732" y="131394"/>
                </a:lnTo>
                <a:lnTo>
                  <a:pt x="520826" y="124548"/>
                </a:lnTo>
                <a:lnTo>
                  <a:pt x="517596" y="122643"/>
                </a:lnTo>
                <a:close/>
              </a:path>
              <a:path w="1104900" h="357504">
                <a:moveTo>
                  <a:pt x="500125" y="134505"/>
                </a:moveTo>
                <a:lnTo>
                  <a:pt x="500557" y="134759"/>
                </a:lnTo>
                <a:lnTo>
                  <a:pt x="500125" y="134505"/>
                </a:lnTo>
                <a:close/>
              </a:path>
              <a:path w="1104900" h="357504">
                <a:moveTo>
                  <a:pt x="488569" y="128574"/>
                </a:moveTo>
                <a:lnTo>
                  <a:pt x="488891" y="128739"/>
                </a:lnTo>
                <a:lnTo>
                  <a:pt x="488569" y="128574"/>
                </a:lnTo>
                <a:close/>
              </a:path>
              <a:path w="1104900" h="357504">
                <a:moveTo>
                  <a:pt x="476005" y="122707"/>
                </a:moveTo>
                <a:lnTo>
                  <a:pt x="476223" y="122809"/>
                </a:lnTo>
                <a:lnTo>
                  <a:pt x="476005" y="122707"/>
                </a:lnTo>
                <a:close/>
              </a:path>
              <a:path w="1104900" h="357504">
                <a:moveTo>
                  <a:pt x="462025" y="116903"/>
                </a:moveTo>
                <a:lnTo>
                  <a:pt x="476005" y="122707"/>
                </a:lnTo>
                <a:lnTo>
                  <a:pt x="475869" y="122643"/>
                </a:lnTo>
                <a:lnTo>
                  <a:pt x="517596" y="122643"/>
                </a:lnTo>
                <a:lnTo>
                  <a:pt x="509650" y="117957"/>
                </a:lnTo>
                <a:lnTo>
                  <a:pt x="507798" y="117005"/>
                </a:lnTo>
                <a:lnTo>
                  <a:pt x="462406" y="117005"/>
                </a:lnTo>
                <a:lnTo>
                  <a:pt x="462025" y="116903"/>
                </a:lnTo>
                <a:close/>
              </a:path>
              <a:path w="1104900" h="357504">
                <a:moveTo>
                  <a:pt x="496440" y="111201"/>
                </a:moveTo>
                <a:lnTo>
                  <a:pt x="447166" y="111201"/>
                </a:lnTo>
                <a:lnTo>
                  <a:pt x="462406" y="117005"/>
                </a:lnTo>
                <a:lnTo>
                  <a:pt x="507798" y="117005"/>
                </a:lnTo>
                <a:lnTo>
                  <a:pt x="497205" y="111556"/>
                </a:lnTo>
                <a:lnTo>
                  <a:pt x="496440" y="111201"/>
                </a:lnTo>
                <a:close/>
              </a:path>
              <a:path w="1104900" h="357504">
                <a:moveTo>
                  <a:pt x="484343" y="105575"/>
                </a:moveTo>
                <a:lnTo>
                  <a:pt x="431038" y="105575"/>
                </a:lnTo>
                <a:lnTo>
                  <a:pt x="431291" y="105664"/>
                </a:lnTo>
                <a:lnTo>
                  <a:pt x="447294" y="111290"/>
                </a:lnTo>
                <a:lnTo>
                  <a:pt x="447166" y="111201"/>
                </a:lnTo>
                <a:lnTo>
                  <a:pt x="496440" y="111201"/>
                </a:lnTo>
                <a:lnTo>
                  <a:pt x="484343" y="105575"/>
                </a:lnTo>
                <a:close/>
              </a:path>
              <a:path w="1104900" h="357504">
                <a:moveTo>
                  <a:pt x="431280" y="105660"/>
                </a:moveTo>
                <a:close/>
              </a:path>
              <a:path w="1104900" h="357504">
                <a:moveTo>
                  <a:pt x="471611" y="100241"/>
                </a:moveTo>
                <a:lnTo>
                  <a:pt x="414146" y="100241"/>
                </a:lnTo>
                <a:lnTo>
                  <a:pt x="431280" y="105660"/>
                </a:lnTo>
                <a:lnTo>
                  <a:pt x="431038" y="105575"/>
                </a:lnTo>
                <a:lnTo>
                  <a:pt x="484343" y="105575"/>
                </a:lnTo>
                <a:lnTo>
                  <a:pt x="483743" y="105295"/>
                </a:lnTo>
                <a:lnTo>
                  <a:pt x="471611" y="100241"/>
                </a:lnTo>
                <a:close/>
              </a:path>
              <a:path w="1104900" h="357504">
                <a:moveTo>
                  <a:pt x="457993" y="94957"/>
                </a:moveTo>
                <a:lnTo>
                  <a:pt x="396113" y="94957"/>
                </a:lnTo>
                <a:lnTo>
                  <a:pt x="414274" y="100291"/>
                </a:lnTo>
                <a:lnTo>
                  <a:pt x="414146" y="100241"/>
                </a:lnTo>
                <a:lnTo>
                  <a:pt x="471611" y="100241"/>
                </a:lnTo>
                <a:lnTo>
                  <a:pt x="469264" y="99263"/>
                </a:lnTo>
                <a:lnTo>
                  <a:pt x="457993" y="94957"/>
                </a:lnTo>
                <a:close/>
              </a:path>
              <a:path w="1104900" h="357504">
                <a:moveTo>
                  <a:pt x="443872" y="89865"/>
                </a:moveTo>
                <a:lnTo>
                  <a:pt x="377316" y="89865"/>
                </a:lnTo>
                <a:lnTo>
                  <a:pt x="377570" y="89928"/>
                </a:lnTo>
                <a:lnTo>
                  <a:pt x="396239" y="95008"/>
                </a:lnTo>
                <a:lnTo>
                  <a:pt x="457993" y="94957"/>
                </a:lnTo>
                <a:lnTo>
                  <a:pt x="453770" y="93345"/>
                </a:lnTo>
                <a:lnTo>
                  <a:pt x="443872" y="89865"/>
                </a:lnTo>
                <a:close/>
              </a:path>
              <a:path w="1104900" h="357504">
                <a:moveTo>
                  <a:pt x="377360" y="89876"/>
                </a:moveTo>
                <a:lnTo>
                  <a:pt x="377550" y="89928"/>
                </a:lnTo>
                <a:lnTo>
                  <a:pt x="377360" y="89876"/>
                </a:lnTo>
                <a:close/>
              </a:path>
              <a:path w="1104900" h="357504">
                <a:moveTo>
                  <a:pt x="429368" y="85064"/>
                </a:moveTo>
                <a:lnTo>
                  <a:pt x="357758" y="85064"/>
                </a:lnTo>
                <a:lnTo>
                  <a:pt x="377360" y="89876"/>
                </a:lnTo>
                <a:lnTo>
                  <a:pt x="443872" y="89865"/>
                </a:lnTo>
                <a:lnTo>
                  <a:pt x="437260" y="87541"/>
                </a:lnTo>
                <a:lnTo>
                  <a:pt x="429368" y="85064"/>
                </a:lnTo>
                <a:close/>
              </a:path>
              <a:path w="1104900" h="357504">
                <a:moveTo>
                  <a:pt x="383592" y="71843"/>
                </a:moveTo>
                <a:lnTo>
                  <a:pt x="294385" y="71843"/>
                </a:lnTo>
                <a:lnTo>
                  <a:pt x="316356" y="76034"/>
                </a:lnTo>
                <a:lnTo>
                  <a:pt x="337438" y="80467"/>
                </a:lnTo>
                <a:lnTo>
                  <a:pt x="357885" y="85102"/>
                </a:lnTo>
                <a:lnTo>
                  <a:pt x="429368" y="85064"/>
                </a:lnTo>
                <a:lnTo>
                  <a:pt x="419734" y="82042"/>
                </a:lnTo>
                <a:lnTo>
                  <a:pt x="401319" y="76657"/>
                </a:lnTo>
                <a:lnTo>
                  <a:pt x="383592" y="71843"/>
                </a:lnTo>
                <a:close/>
              </a:path>
              <a:path w="1104900" h="357504">
                <a:moveTo>
                  <a:pt x="337312" y="80441"/>
                </a:moveTo>
                <a:close/>
              </a:path>
              <a:path w="1104900" h="357504">
                <a:moveTo>
                  <a:pt x="77215" y="0"/>
                </a:moveTo>
                <a:lnTo>
                  <a:pt x="0" y="36195"/>
                </a:lnTo>
                <a:lnTo>
                  <a:pt x="75310" y="76174"/>
                </a:lnTo>
                <a:lnTo>
                  <a:pt x="76020" y="47805"/>
                </a:lnTo>
                <a:lnTo>
                  <a:pt x="63118" y="47294"/>
                </a:lnTo>
                <a:lnTo>
                  <a:pt x="63881" y="28257"/>
                </a:lnTo>
                <a:lnTo>
                  <a:pt x="76509" y="28257"/>
                </a:lnTo>
                <a:lnTo>
                  <a:pt x="77215" y="0"/>
                </a:lnTo>
                <a:close/>
              </a:path>
              <a:path w="1104900" h="357504">
                <a:moveTo>
                  <a:pt x="316102" y="75996"/>
                </a:moveTo>
                <a:lnTo>
                  <a:pt x="316284" y="76034"/>
                </a:lnTo>
                <a:lnTo>
                  <a:pt x="316102" y="75996"/>
                </a:lnTo>
                <a:close/>
              </a:path>
              <a:path w="1104900" h="357504">
                <a:moveTo>
                  <a:pt x="367937" y="67957"/>
                </a:moveTo>
                <a:lnTo>
                  <a:pt x="272033" y="67957"/>
                </a:lnTo>
                <a:lnTo>
                  <a:pt x="294513" y="71869"/>
                </a:lnTo>
                <a:lnTo>
                  <a:pt x="294385" y="71843"/>
                </a:lnTo>
                <a:lnTo>
                  <a:pt x="383592" y="71843"/>
                </a:lnTo>
                <a:lnTo>
                  <a:pt x="382143" y="71450"/>
                </a:lnTo>
                <a:lnTo>
                  <a:pt x="367937" y="67957"/>
                </a:lnTo>
                <a:close/>
              </a:path>
              <a:path w="1104900" h="357504">
                <a:moveTo>
                  <a:pt x="352133" y="64262"/>
                </a:moveTo>
                <a:lnTo>
                  <a:pt x="248919" y="64262"/>
                </a:lnTo>
                <a:lnTo>
                  <a:pt x="249174" y="64300"/>
                </a:lnTo>
                <a:lnTo>
                  <a:pt x="272160" y="67983"/>
                </a:lnTo>
                <a:lnTo>
                  <a:pt x="367937" y="67957"/>
                </a:lnTo>
                <a:lnTo>
                  <a:pt x="362203" y="66548"/>
                </a:lnTo>
                <a:lnTo>
                  <a:pt x="352133" y="64262"/>
                </a:lnTo>
                <a:close/>
              </a:path>
              <a:path w="1104900" h="357504">
                <a:moveTo>
                  <a:pt x="249067" y="64285"/>
                </a:moveTo>
                <a:close/>
              </a:path>
              <a:path w="1104900" h="357504">
                <a:moveTo>
                  <a:pt x="322224" y="57823"/>
                </a:moveTo>
                <a:lnTo>
                  <a:pt x="201549" y="57823"/>
                </a:lnTo>
                <a:lnTo>
                  <a:pt x="249067" y="64285"/>
                </a:lnTo>
                <a:lnTo>
                  <a:pt x="248919" y="64262"/>
                </a:lnTo>
                <a:lnTo>
                  <a:pt x="352133" y="64262"/>
                </a:lnTo>
                <a:lnTo>
                  <a:pt x="341502" y="61849"/>
                </a:lnTo>
                <a:lnTo>
                  <a:pt x="322224" y="57823"/>
                </a:lnTo>
                <a:close/>
              </a:path>
              <a:path w="1104900" h="357504">
                <a:moveTo>
                  <a:pt x="295661" y="52717"/>
                </a:moveTo>
                <a:lnTo>
                  <a:pt x="152653" y="52717"/>
                </a:lnTo>
                <a:lnTo>
                  <a:pt x="152907" y="52743"/>
                </a:lnTo>
                <a:lnTo>
                  <a:pt x="201802" y="57861"/>
                </a:lnTo>
                <a:lnTo>
                  <a:pt x="201549" y="57823"/>
                </a:lnTo>
                <a:lnTo>
                  <a:pt x="322224" y="57823"/>
                </a:lnTo>
                <a:lnTo>
                  <a:pt x="319913" y="57340"/>
                </a:lnTo>
                <a:lnTo>
                  <a:pt x="297941" y="53111"/>
                </a:lnTo>
                <a:lnTo>
                  <a:pt x="295661" y="52717"/>
                </a:lnTo>
                <a:close/>
              </a:path>
              <a:path w="1104900" h="357504">
                <a:moveTo>
                  <a:pt x="152864" y="52739"/>
                </a:moveTo>
                <a:close/>
              </a:path>
              <a:path w="1104900" h="357504">
                <a:moveTo>
                  <a:pt x="272991" y="48831"/>
                </a:moveTo>
                <a:lnTo>
                  <a:pt x="102234" y="48831"/>
                </a:lnTo>
                <a:lnTo>
                  <a:pt x="102615" y="48856"/>
                </a:lnTo>
                <a:lnTo>
                  <a:pt x="152864" y="52739"/>
                </a:lnTo>
                <a:lnTo>
                  <a:pt x="152653" y="52717"/>
                </a:lnTo>
                <a:lnTo>
                  <a:pt x="295661" y="52717"/>
                </a:lnTo>
                <a:lnTo>
                  <a:pt x="275208" y="49187"/>
                </a:lnTo>
                <a:lnTo>
                  <a:pt x="272991" y="48831"/>
                </a:lnTo>
                <a:close/>
              </a:path>
              <a:path w="1104900" h="357504">
                <a:moveTo>
                  <a:pt x="102509" y="48852"/>
                </a:moveTo>
                <a:close/>
              </a:path>
              <a:path w="1104900" h="357504">
                <a:moveTo>
                  <a:pt x="76496" y="28757"/>
                </a:moveTo>
                <a:lnTo>
                  <a:pt x="76020" y="47805"/>
                </a:lnTo>
                <a:lnTo>
                  <a:pt x="102509" y="48852"/>
                </a:lnTo>
                <a:lnTo>
                  <a:pt x="102234" y="48831"/>
                </a:lnTo>
                <a:lnTo>
                  <a:pt x="272991" y="48831"/>
                </a:lnTo>
                <a:lnTo>
                  <a:pt x="251840" y="45440"/>
                </a:lnTo>
                <a:lnTo>
                  <a:pt x="203962" y="38925"/>
                </a:lnTo>
                <a:lnTo>
                  <a:pt x="154431" y="33756"/>
                </a:lnTo>
                <a:lnTo>
                  <a:pt x="103631" y="29832"/>
                </a:lnTo>
                <a:lnTo>
                  <a:pt x="76496" y="28757"/>
                </a:lnTo>
                <a:close/>
              </a:path>
              <a:path w="1104900" h="357504">
                <a:moveTo>
                  <a:pt x="63881" y="28257"/>
                </a:moveTo>
                <a:lnTo>
                  <a:pt x="63118" y="47294"/>
                </a:lnTo>
                <a:lnTo>
                  <a:pt x="76020" y="47805"/>
                </a:lnTo>
                <a:lnTo>
                  <a:pt x="76496" y="28757"/>
                </a:lnTo>
                <a:lnTo>
                  <a:pt x="63881" y="28257"/>
                </a:lnTo>
                <a:close/>
              </a:path>
              <a:path w="1104900" h="357504">
                <a:moveTo>
                  <a:pt x="76509" y="28257"/>
                </a:moveTo>
                <a:lnTo>
                  <a:pt x="63881" y="28257"/>
                </a:lnTo>
                <a:lnTo>
                  <a:pt x="76496" y="28757"/>
                </a:lnTo>
                <a:lnTo>
                  <a:pt x="76509" y="28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4276" y="5817209"/>
            <a:ext cx="1931670" cy="538480"/>
          </a:xfrm>
          <a:custGeom>
            <a:avLst/>
            <a:gdLst/>
            <a:ahLst/>
            <a:cxnLst/>
            <a:rect l="l" t="t" r="r" b="b"/>
            <a:pathLst>
              <a:path w="1931670" h="538479">
                <a:moveTo>
                  <a:pt x="0" y="538035"/>
                </a:moveTo>
                <a:lnTo>
                  <a:pt x="1931416" y="538035"/>
                </a:lnTo>
                <a:lnTo>
                  <a:pt x="1931416" y="0"/>
                </a:lnTo>
                <a:lnTo>
                  <a:pt x="0" y="0"/>
                </a:lnTo>
                <a:lnTo>
                  <a:pt x="0" y="538035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4276" y="5817209"/>
            <a:ext cx="1931670" cy="538480"/>
          </a:xfrm>
          <a:custGeom>
            <a:avLst/>
            <a:gdLst/>
            <a:ahLst/>
            <a:cxnLst/>
            <a:rect l="l" t="t" r="r" b="b"/>
            <a:pathLst>
              <a:path w="1931670" h="538479">
                <a:moveTo>
                  <a:pt x="0" y="538035"/>
                </a:moveTo>
                <a:lnTo>
                  <a:pt x="1931416" y="538035"/>
                </a:lnTo>
                <a:lnTo>
                  <a:pt x="1931416" y="0"/>
                </a:lnTo>
                <a:lnTo>
                  <a:pt x="0" y="0"/>
                </a:lnTo>
                <a:lnTo>
                  <a:pt x="0" y="53803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42491" y="5787644"/>
            <a:ext cx="691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Causal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3067" y="6007100"/>
            <a:ext cx="1264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Conjunction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37205" y="2675127"/>
            <a:ext cx="4806315" cy="488315"/>
          </a:xfrm>
          <a:custGeom>
            <a:avLst/>
            <a:gdLst/>
            <a:ahLst/>
            <a:cxnLst/>
            <a:rect l="l" t="t" r="r" b="b"/>
            <a:pathLst>
              <a:path w="4806315" h="488314">
                <a:moveTo>
                  <a:pt x="76073" y="411861"/>
                </a:moveTo>
                <a:lnTo>
                  <a:pt x="0" y="450214"/>
                </a:lnTo>
                <a:lnTo>
                  <a:pt x="76326" y="488061"/>
                </a:lnTo>
                <a:lnTo>
                  <a:pt x="76231" y="459486"/>
                </a:lnTo>
                <a:lnTo>
                  <a:pt x="63500" y="459486"/>
                </a:lnTo>
                <a:lnTo>
                  <a:pt x="63500" y="440436"/>
                </a:lnTo>
                <a:lnTo>
                  <a:pt x="76168" y="440399"/>
                </a:lnTo>
                <a:lnTo>
                  <a:pt x="76073" y="411861"/>
                </a:lnTo>
                <a:close/>
              </a:path>
              <a:path w="4806315" h="488314">
                <a:moveTo>
                  <a:pt x="76168" y="440399"/>
                </a:moveTo>
                <a:lnTo>
                  <a:pt x="63500" y="440436"/>
                </a:lnTo>
                <a:lnTo>
                  <a:pt x="63500" y="459486"/>
                </a:lnTo>
                <a:lnTo>
                  <a:pt x="76231" y="459449"/>
                </a:lnTo>
                <a:lnTo>
                  <a:pt x="76168" y="440399"/>
                </a:lnTo>
                <a:close/>
              </a:path>
              <a:path w="4806315" h="488314">
                <a:moveTo>
                  <a:pt x="76231" y="459449"/>
                </a:moveTo>
                <a:lnTo>
                  <a:pt x="63500" y="459486"/>
                </a:lnTo>
                <a:lnTo>
                  <a:pt x="76231" y="459486"/>
                </a:lnTo>
                <a:close/>
              </a:path>
              <a:path w="4806315" h="488314">
                <a:moveTo>
                  <a:pt x="3788664" y="291464"/>
                </a:moveTo>
                <a:lnTo>
                  <a:pt x="3755771" y="296163"/>
                </a:lnTo>
                <a:lnTo>
                  <a:pt x="3720465" y="300863"/>
                </a:lnTo>
                <a:lnTo>
                  <a:pt x="3643376" y="310007"/>
                </a:lnTo>
                <a:lnTo>
                  <a:pt x="3601466" y="314451"/>
                </a:lnTo>
                <a:lnTo>
                  <a:pt x="3557397" y="318897"/>
                </a:lnTo>
                <a:lnTo>
                  <a:pt x="3412744" y="332105"/>
                </a:lnTo>
                <a:lnTo>
                  <a:pt x="3306445" y="340613"/>
                </a:lnTo>
                <a:lnTo>
                  <a:pt x="2943986" y="364871"/>
                </a:lnTo>
                <a:lnTo>
                  <a:pt x="2295524" y="396494"/>
                </a:lnTo>
                <a:lnTo>
                  <a:pt x="2295652" y="396494"/>
                </a:lnTo>
                <a:lnTo>
                  <a:pt x="1463674" y="423037"/>
                </a:lnTo>
                <a:lnTo>
                  <a:pt x="373125" y="439547"/>
                </a:lnTo>
                <a:lnTo>
                  <a:pt x="76168" y="440399"/>
                </a:lnTo>
                <a:lnTo>
                  <a:pt x="76231" y="459449"/>
                </a:lnTo>
                <a:lnTo>
                  <a:pt x="1108329" y="449580"/>
                </a:lnTo>
                <a:lnTo>
                  <a:pt x="2138045" y="421513"/>
                </a:lnTo>
                <a:lnTo>
                  <a:pt x="2878835" y="387731"/>
                </a:lnTo>
                <a:lnTo>
                  <a:pt x="3251961" y="363855"/>
                </a:lnTo>
                <a:lnTo>
                  <a:pt x="3513074" y="342392"/>
                </a:lnTo>
                <a:lnTo>
                  <a:pt x="3645534" y="328930"/>
                </a:lnTo>
                <a:lnTo>
                  <a:pt x="3723004" y="319786"/>
                </a:lnTo>
                <a:lnTo>
                  <a:pt x="3791457" y="310388"/>
                </a:lnTo>
                <a:lnTo>
                  <a:pt x="3850385" y="300863"/>
                </a:lnTo>
                <a:lnTo>
                  <a:pt x="3899030" y="291592"/>
                </a:lnTo>
                <a:lnTo>
                  <a:pt x="3788664" y="291592"/>
                </a:lnTo>
                <a:lnTo>
                  <a:pt x="3788664" y="291464"/>
                </a:lnTo>
                <a:close/>
              </a:path>
              <a:path w="4806315" h="488314">
                <a:moveTo>
                  <a:pt x="3948810" y="258572"/>
                </a:moveTo>
                <a:lnTo>
                  <a:pt x="3933317" y="263398"/>
                </a:lnTo>
                <a:lnTo>
                  <a:pt x="3915664" y="268097"/>
                </a:lnTo>
                <a:lnTo>
                  <a:pt x="3916045" y="268097"/>
                </a:lnTo>
                <a:lnTo>
                  <a:pt x="3895471" y="272796"/>
                </a:lnTo>
                <a:lnTo>
                  <a:pt x="3895725" y="272796"/>
                </a:lnTo>
                <a:lnTo>
                  <a:pt x="3872483" y="277495"/>
                </a:lnTo>
                <a:lnTo>
                  <a:pt x="3872738" y="277495"/>
                </a:lnTo>
                <a:lnTo>
                  <a:pt x="3847083" y="282194"/>
                </a:lnTo>
                <a:lnTo>
                  <a:pt x="3818890" y="286893"/>
                </a:lnTo>
                <a:lnTo>
                  <a:pt x="3819144" y="286893"/>
                </a:lnTo>
                <a:lnTo>
                  <a:pt x="3788664" y="291592"/>
                </a:lnTo>
                <a:lnTo>
                  <a:pt x="3899030" y="291592"/>
                </a:lnTo>
                <a:lnTo>
                  <a:pt x="3899661" y="291464"/>
                </a:lnTo>
                <a:lnTo>
                  <a:pt x="3938778" y="281686"/>
                </a:lnTo>
                <a:lnTo>
                  <a:pt x="3978910" y="266319"/>
                </a:lnTo>
                <a:lnTo>
                  <a:pt x="3989054" y="258825"/>
                </a:lnTo>
                <a:lnTo>
                  <a:pt x="3948176" y="258825"/>
                </a:lnTo>
                <a:lnTo>
                  <a:pt x="3948810" y="258572"/>
                </a:lnTo>
                <a:close/>
              </a:path>
              <a:path w="4806315" h="488314">
                <a:moveTo>
                  <a:pt x="3933698" y="263271"/>
                </a:moveTo>
                <a:lnTo>
                  <a:pt x="3933223" y="263398"/>
                </a:lnTo>
                <a:lnTo>
                  <a:pt x="3933698" y="263271"/>
                </a:lnTo>
                <a:close/>
              </a:path>
              <a:path w="4806315" h="488314">
                <a:moveTo>
                  <a:pt x="3993464" y="254000"/>
                </a:moveTo>
                <a:lnTo>
                  <a:pt x="3960876" y="254000"/>
                </a:lnTo>
                <a:lnTo>
                  <a:pt x="3948176" y="258825"/>
                </a:lnTo>
                <a:lnTo>
                  <a:pt x="3989054" y="258825"/>
                </a:lnTo>
                <a:lnTo>
                  <a:pt x="3993464" y="254000"/>
                </a:lnTo>
                <a:close/>
              </a:path>
              <a:path w="4806315" h="488314">
                <a:moveTo>
                  <a:pt x="3969327" y="249765"/>
                </a:moveTo>
                <a:lnTo>
                  <a:pt x="3960114" y="254254"/>
                </a:lnTo>
                <a:lnTo>
                  <a:pt x="3960876" y="254000"/>
                </a:lnTo>
                <a:lnTo>
                  <a:pt x="3993464" y="254000"/>
                </a:lnTo>
                <a:lnTo>
                  <a:pt x="3994277" y="253111"/>
                </a:lnTo>
                <a:lnTo>
                  <a:pt x="3995147" y="250062"/>
                </a:lnTo>
                <a:lnTo>
                  <a:pt x="3968877" y="250062"/>
                </a:lnTo>
                <a:lnTo>
                  <a:pt x="3969327" y="249765"/>
                </a:lnTo>
                <a:close/>
              </a:path>
              <a:path w="4806315" h="488314">
                <a:moveTo>
                  <a:pt x="3970020" y="249427"/>
                </a:moveTo>
                <a:lnTo>
                  <a:pt x="3969327" y="249765"/>
                </a:lnTo>
                <a:lnTo>
                  <a:pt x="3968877" y="250062"/>
                </a:lnTo>
                <a:lnTo>
                  <a:pt x="3970020" y="249427"/>
                </a:lnTo>
                <a:close/>
              </a:path>
              <a:path w="4806315" h="488314">
                <a:moveTo>
                  <a:pt x="3995329" y="249427"/>
                </a:moveTo>
                <a:lnTo>
                  <a:pt x="3970020" y="249427"/>
                </a:lnTo>
                <a:lnTo>
                  <a:pt x="3968877" y="250062"/>
                </a:lnTo>
                <a:lnTo>
                  <a:pt x="3995147" y="250062"/>
                </a:lnTo>
                <a:lnTo>
                  <a:pt x="3995329" y="249427"/>
                </a:lnTo>
                <a:close/>
              </a:path>
              <a:path w="4806315" h="488314">
                <a:moveTo>
                  <a:pt x="3975032" y="245995"/>
                </a:moveTo>
                <a:lnTo>
                  <a:pt x="3969327" y="249765"/>
                </a:lnTo>
                <a:lnTo>
                  <a:pt x="3970020" y="249427"/>
                </a:lnTo>
                <a:lnTo>
                  <a:pt x="3995329" y="249427"/>
                </a:lnTo>
                <a:lnTo>
                  <a:pt x="3996055" y="246887"/>
                </a:lnTo>
                <a:lnTo>
                  <a:pt x="3974211" y="246887"/>
                </a:lnTo>
                <a:lnTo>
                  <a:pt x="3975032" y="245995"/>
                </a:lnTo>
                <a:close/>
              </a:path>
              <a:path w="4806315" h="488314">
                <a:moveTo>
                  <a:pt x="3975989" y="245363"/>
                </a:moveTo>
                <a:lnTo>
                  <a:pt x="3975032" y="245995"/>
                </a:lnTo>
                <a:lnTo>
                  <a:pt x="3974211" y="246887"/>
                </a:lnTo>
                <a:lnTo>
                  <a:pt x="3975989" y="245363"/>
                </a:lnTo>
                <a:close/>
              </a:path>
              <a:path w="4806315" h="488314">
                <a:moveTo>
                  <a:pt x="3976731" y="245363"/>
                </a:moveTo>
                <a:lnTo>
                  <a:pt x="3975989" y="245363"/>
                </a:lnTo>
                <a:lnTo>
                  <a:pt x="3974211" y="246887"/>
                </a:lnTo>
                <a:lnTo>
                  <a:pt x="3996055" y="246887"/>
                </a:lnTo>
                <a:lnTo>
                  <a:pt x="3996381" y="245745"/>
                </a:lnTo>
                <a:lnTo>
                  <a:pt x="3976624" y="245745"/>
                </a:lnTo>
                <a:lnTo>
                  <a:pt x="3976731" y="245363"/>
                </a:lnTo>
                <a:close/>
              </a:path>
              <a:path w="4806315" h="488314">
                <a:moveTo>
                  <a:pt x="3977224" y="243616"/>
                </a:moveTo>
                <a:lnTo>
                  <a:pt x="3975032" y="245995"/>
                </a:lnTo>
                <a:lnTo>
                  <a:pt x="3975989" y="245363"/>
                </a:lnTo>
                <a:lnTo>
                  <a:pt x="3976731" y="245363"/>
                </a:lnTo>
                <a:lnTo>
                  <a:pt x="3977224" y="243616"/>
                </a:lnTo>
                <a:close/>
              </a:path>
              <a:path w="4806315" h="488314">
                <a:moveTo>
                  <a:pt x="3978655" y="242062"/>
                </a:moveTo>
                <a:lnTo>
                  <a:pt x="3977224" y="243616"/>
                </a:lnTo>
                <a:lnTo>
                  <a:pt x="3976624" y="245745"/>
                </a:lnTo>
                <a:lnTo>
                  <a:pt x="3978655" y="242062"/>
                </a:lnTo>
                <a:close/>
              </a:path>
              <a:path w="4806315" h="488314">
                <a:moveTo>
                  <a:pt x="3996761" y="242062"/>
                </a:moveTo>
                <a:lnTo>
                  <a:pt x="3978655" y="242062"/>
                </a:lnTo>
                <a:lnTo>
                  <a:pt x="3976624" y="245745"/>
                </a:lnTo>
                <a:lnTo>
                  <a:pt x="3996381" y="245745"/>
                </a:lnTo>
                <a:lnTo>
                  <a:pt x="3996563" y="245110"/>
                </a:lnTo>
                <a:lnTo>
                  <a:pt x="3996761" y="242062"/>
                </a:lnTo>
                <a:close/>
              </a:path>
              <a:path w="4806315" h="488314">
                <a:moveTo>
                  <a:pt x="3977685" y="241983"/>
                </a:moveTo>
                <a:lnTo>
                  <a:pt x="3977224" y="243616"/>
                </a:lnTo>
                <a:lnTo>
                  <a:pt x="3977837" y="242950"/>
                </a:lnTo>
                <a:lnTo>
                  <a:pt x="3977640" y="242950"/>
                </a:lnTo>
                <a:lnTo>
                  <a:pt x="3977685" y="241983"/>
                </a:lnTo>
                <a:close/>
              </a:path>
              <a:path w="4806315" h="488314">
                <a:moveTo>
                  <a:pt x="3978021" y="240792"/>
                </a:moveTo>
                <a:lnTo>
                  <a:pt x="3977685" y="241983"/>
                </a:lnTo>
                <a:lnTo>
                  <a:pt x="3977640" y="242950"/>
                </a:lnTo>
                <a:lnTo>
                  <a:pt x="3978021" y="240792"/>
                </a:lnTo>
                <a:close/>
              </a:path>
              <a:path w="4806315" h="488314">
                <a:moveTo>
                  <a:pt x="3996844" y="240792"/>
                </a:moveTo>
                <a:lnTo>
                  <a:pt x="3978021" y="240792"/>
                </a:lnTo>
                <a:lnTo>
                  <a:pt x="3977640" y="242950"/>
                </a:lnTo>
                <a:lnTo>
                  <a:pt x="3977837" y="242950"/>
                </a:lnTo>
                <a:lnTo>
                  <a:pt x="3978655" y="242062"/>
                </a:lnTo>
                <a:lnTo>
                  <a:pt x="3996761" y="242062"/>
                </a:lnTo>
                <a:lnTo>
                  <a:pt x="3996844" y="240792"/>
                </a:lnTo>
                <a:close/>
              </a:path>
              <a:path w="4806315" h="488314">
                <a:moveTo>
                  <a:pt x="4729781" y="28562"/>
                </a:moveTo>
                <a:lnTo>
                  <a:pt x="4652772" y="32131"/>
                </a:lnTo>
                <a:lnTo>
                  <a:pt x="4577588" y="37592"/>
                </a:lnTo>
                <a:lnTo>
                  <a:pt x="4504309" y="45212"/>
                </a:lnTo>
                <a:lnTo>
                  <a:pt x="4433316" y="54610"/>
                </a:lnTo>
                <a:lnTo>
                  <a:pt x="4365244" y="65659"/>
                </a:lnTo>
                <a:lnTo>
                  <a:pt x="4300982" y="78232"/>
                </a:lnTo>
                <a:lnTo>
                  <a:pt x="4240784" y="92329"/>
                </a:lnTo>
                <a:lnTo>
                  <a:pt x="4185285" y="107442"/>
                </a:lnTo>
                <a:lnTo>
                  <a:pt x="4135120" y="123825"/>
                </a:lnTo>
                <a:lnTo>
                  <a:pt x="4090797" y="141097"/>
                </a:lnTo>
                <a:lnTo>
                  <a:pt x="4052951" y="159258"/>
                </a:lnTo>
                <a:lnTo>
                  <a:pt x="4009263" y="188213"/>
                </a:lnTo>
                <a:lnTo>
                  <a:pt x="3983228" y="219837"/>
                </a:lnTo>
                <a:lnTo>
                  <a:pt x="3977685" y="241983"/>
                </a:lnTo>
                <a:lnTo>
                  <a:pt x="3978021" y="240792"/>
                </a:lnTo>
                <a:lnTo>
                  <a:pt x="3996844" y="240792"/>
                </a:lnTo>
                <a:lnTo>
                  <a:pt x="3996817" y="240284"/>
                </a:lnTo>
                <a:lnTo>
                  <a:pt x="3996944" y="239268"/>
                </a:lnTo>
                <a:lnTo>
                  <a:pt x="3997495" y="236600"/>
                </a:lnTo>
                <a:lnTo>
                  <a:pt x="3997325" y="236600"/>
                </a:lnTo>
                <a:lnTo>
                  <a:pt x="3998849" y="231775"/>
                </a:lnTo>
                <a:lnTo>
                  <a:pt x="4000092" y="229108"/>
                </a:lnTo>
                <a:lnTo>
                  <a:pt x="4000627" y="227837"/>
                </a:lnTo>
                <a:lnTo>
                  <a:pt x="4005030" y="220599"/>
                </a:lnTo>
                <a:lnTo>
                  <a:pt x="4005707" y="219456"/>
                </a:lnTo>
                <a:lnTo>
                  <a:pt x="4005877" y="219456"/>
                </a:lnTo>
                <a:lnTo>
                  <a:pt x="4012093" y="211836"/>
                </a:lnTo>
                <a:lnTo>
                  <a:pt x="4012819" y="210947"/>
                </a:lnTo>
                <a:lnTo>
                  <a:pt x="4012993" y="210947"/>
                </a:lnTo>
                <a:lnTo>
                  <a:pt x="4021421" y="202946"/>
                </a:lnTo>
                <a:lnTo>
                  <a:pt x="4022090" y="202311"/>
                </a:lnTo>
                <a:lnTo>
                  <a:pt x="4032897" y="194056"/>
                </a:lnTo>
                <a:lnTo>
                  <a:pt x="4033393" y="193675"/>
                </a:lnTo>
                <a:lnTo>
                  <a:pt x="4046854" y="184658"/>
                </a:lnTo>
                <a:lnTo>
                  <a:pt x="4047008" y="184658"/>
                </a:lnTo>
                <a:lnTo>
                  <a:pt x="4062222" y="175895"/>
                </a:lnTo>
                <a:lnTo>
                  <a:pt x="4079245" y="167259"/>
                </a:lnTo>
                <a:lnTo>
                  <a:pt x="4079113" y="167259"/>
                </a:lnTo>
                <a:lnTo>
                  <a:pt x="4098262" y="158623"/>
                </a:lnTo>
                <a:lnTo>
                  <a:pt x="4118934" y="150113"/>
                </a:lnTo>
                <a:lnTo>
                  <a:pt x="4141597" y="141732"/>
                </a:lnTo>
                <a:lnTo>
                  <a:pt x="4141343" y="141732"/>
                </a:lnTo>
                <a:lnTo>
                  <a:pt x="4165473" y="133604"/>
                </a:lnTo>
                <a:lnTo>
                  <a:pt x="4165219" y="133604"/>
                </a:lnTo>
                <a:lnTo>
                  <a:pt x="4190873" y="125602"/>
                </a:lnTo>
                <a:lnTo>
                  <a:pt x="4191060" y="125602"/>
                </a:lnTo>
                <a:lnTo>
                  <a:pt x="4217543" y="117983"/>
                </a:lnTo>
                <a:lnTo>
                  <a:pt x="4217775" y="117983"/>
                </a:lnTo>
                <a:lnTo>
                  <a:pt x="4245483" y="110744"/>
                </a:lnTo>
                <a:lnTo>
                  <a:pt x="4245356" y="110744"/>
                </a:lnTo>
                <a:lnTo>
                  <a:pt x="4274693" y="103632"/>
                </a:lnTo>
                <a:lnTo>
                  <a:pt x="4274439" y="103632"/>
                </a:lnTo>
                <a:lnTo>
                  <a:pt x="4305046" y="96900"/>
                </a:lnTo>
                <a:lnTo>
                  <a:pt x="4336415" y="90424"/>
                </a:lnTo>
                <a:lnTo>
                  <a:pt x="4368800" y="84327"/>
                </a:lnTo>
                <a:lnTo>
                  <a:pt x="4369291" y="84327"/>
                </a:lnTo>
                <a:lnTo>
                  <a:pt x="4402074" y="78739"/>
                </a:lnTo>
                <a:lnTo>
                  <a:pt x="4401820" y="78739"/>
                </a:lnTo>
                <a:lnTo>
                  <a:pt x="4436110" y="73533"/>
                </a:lnTo>
                <a:lnTo>
                  <a:pt x="4471035" y="68580"/>
                </a:lnTo>
                <a:lnTo>
                  <a:pt x="4506595" y="64135"/>
                </a:lnTo>
                <a:lnTo>
                  <a:pt x="4542663" y="60071"/>
                </a:lnTo>
                <a:lnTo>
                  <a:pt x="4579366" y="56642"/>
                </a:lnTo>
                <a:lnTo>
                  <a:pt x="4579112" y="56642"/>
                </a:lnTo>
                <a:lnTo>
                  <a:pt x="4654042" y="51054"/>
                </a:lnTo>
                <a:lnTo>
                  <a:pt x="4653788" y="51054"/>
                </a:lnTo>
                <a:lnTo>
                  <a:pt x="4729861" y="47625"/>
                </a:lnTo>
                <a:lnTo>
                  <a:pt x="4729607" y="47625"/>
                </a:lnTo>
                <a:lnTo>
                  <a:pt x="4730067" y="47616"/>
                </a:lnTo>
                <a:lnTo>
                  <a:pt x="4729781" y="28562"/>
                </a:lnTo>
                <a:close/>
              </a:path>
              <a:path w="4806315" h="488314">
                <a:moveTo>
                  <a:pt x="3996911" y="239773"/>
                </a:moveTo>
                <a:lnTo>
                  <a:pt x="3996817" y="240284"/>
                </a:lnTo>
                <a:lnTo>
                  <a:pt x="3996911" y="239773"/>
                </a:lnTo>
                <a:close/>
              </a:path>
              <a:path w="4806315" h="488314">
                <a:moveTo>
                  <a:pt x="3997004" y="239268"/>
                </a:moveTo>
                <a:lnTo>
                  <a:pt x="3996911" y="239773"/>
                </a:lnTo>
                <a:lnTo>
                  <a:pt x="3997004" y="239268"/>
                </a:lnTo>
                <a:close/>
              </a:path>
              <a:path w="4806315" h="488314">
                <a:moveTo>
                  <a:pt x="3997705" y="235458"/>
                </a:moveTo>
                <a:lnTo>
                  <a:pt x="3997325" y="236600"/>
                </a:lnTo>
                <a:lnTo>
                  <a:pt x="3997495" y="236600"/>
                </a:lnTo>
                <a:lnTo>
                  <a:pt x="3997705" y="235458"/>
                </a:lnTo>
                <a:close/>
              </a:path>
              <a:path w="4806315" h="488314">
                <a:moveTo>
                  <a:pt x="3998969" y="231775"/>
                </a:moveTo>
                <a:lnTo>
                  <a:pt x="3998595" y="232663"/>
                </a:lnTo>
                <a:lnTo>
                  <a:pt x="3998969" y="231775"/>
                </a:lnTo>
                <a:close/>
              </a:path>
              <a:path w="4806315" h="488314">
                <a:moveTo>
                  <a:pt x="4000627" y="227837"/>
                </a:moveTo>
                <a:lnTo>
                  <a:pt x="3999992" y="229108"/>
                </a:lnTo>
                <a:lnTo>
                  <a:pt x="4000339" y="228521"/>
                </a:lnTo>
                <a:lnTo>
                  <a:pt x="4000627" y="227837"/>
                </a:lnTo>
                <a:close/>
              </a:path>
              <a:path w="4806315" h="488314">
                <a:moveTo>
                  <a:pt x="4000339" y="228521"/>
                </a:moveTo>
                <a:lnTo>
                  <a:pt x="3999992" y="229108"/>
                </a:lnTo>
                <a:lnTo>
                  <a:pt x="4000339" y="228521"/>
                </a:lnTo>
                <a:close/>
              </a:path>
              <a:path w="4806315" h="488314">
                <a:moveTo>
                  <a:pt x="4000743" y="227837"/>
                </a:moveTo>
                <a:lnTo>
                  <a:pt x="4000339" y="228521"/>
                </a:lnTo>
                <a:lnTo>
                  <a:pt x="4000743" y="227837"/>
                </a:lnTo>
                <a:close/>
              </a:path>
              <a:path w="4806315" h="488314">
                <a:moveTo>
                  <a:pt x="4005707" y="219456"/>
                </a:moveTo>
                <a:lnTo>
                  <a:pt x="4004945" y="220599"/>
                </a:lnTo>
                <a:lnTo>
                  <a:pt x="4005255" y="220217"/>
                </a:lnTo>
                <a:lnTo>
                  <a:pt x="4005707" y="219456"/>
                </a:lnTo>
                <a:close/>
              </a:path>
              <a:path w="4806315" h="488314">
                <a:moveTo>
                  <a:pt x="4005255" y="220217"/>
                </a:moveTo>
                <a:lnTo>
                  <a:pt x="4004945" y="220599"/>
                </a:lnTo>
                <a:lnTo>
                  <a:pt x="4005255" y="220217"/>
                </a:lnTo>
                <a:close/>
              </a:path>
              <a:path w="4806315" h="488314">
                <a:moveTo>
                  <a:pt x="4005877" y="219456"/>
                </a:moveTo>
                <a:lnTo>
                  <a:pt x="4005707" y="219456"/>
                </a:lnTo>
                <a:lnTo>
                  <a:pt x="4005255" y="220217"/>
                </a:lnTo>
                <a:lnTo>
                  <a:pt x="4005877" y="219456"/>
                </a:lnTo>
                <a:close/>
              </a:path>
              <a:path w="4806315" h="488314">
                <a:moveTo>
                  <a:pt x="4012819" y="210947"/>
                </a:moveTo>
                <a:lnTo>
                  <a:pt x="4012057" y="211836"/>
                </a:lnTo>
                <a:lnTo>
                  <a:pt x="4012220" y="211681"/>
                </a:lnTo>
                <a:lnTo>
                  <a:pt x="4012819" y="210947"/>
                </a:lnTo>
                <a:close/>
              </a:path>
              <a:path w="4806315" h="488314">
                <a:moveTo>
                  <a:pt x="4012220" y="211681"/>
                </a:moveTo>
                <a:lnTo>
                  <a:pt x="4012057" y="211836"/>
                </a:lnTo>
                <a:lnTo>
                  <a:pt x="4012220" y="211681"/>
                </a:lnTo>
                <a:close/>
              </a:path>
              <a:path w="4806315" h="488314">
                <a:moveTo>
                  <a:pt x="4012993" y="210947"/>
                </a:moveTo>
                <a:lnTo>
                  <a:pt x="4012819" y="210947"/>
                </a:lnTo>
                <a:lnTo>
                  <a:pt x="4012220" y="211681"/>
                </a:lnTo>
                <a:lnTo>
                  <a:pt x="4012993" y="210947"/>
                </a:lnTo>
                <a:close/>
              </a:path>
              <a:path w="4806315" h="488314">
                <a:moveTo>
                  <a:pt x="4022090" y="202311"/>
                </a:moveTo>
                <a:lnTo>
                  <a:pt x="4021328" y="202946"/>
                </a:lnTo>
                <a:lnTo>
                  <a:pt x="4021816" y="202570"/>
                </a:lnTo>
                <a:lnTo>
                  <a:pt x="4022090" y="202311"/>
                </a:lnTo>
                <a:close/>
              </a:path>
              <a:path w="4806315" h="488314">
                <a:moveTo>
                  <a:pt x="4021816" y="202570"/>
                </a:moveTo>
                <a:lnTo>
                  <a:pt x="4021328" y="202946"/>
                </a:lnTo>
                <a:lnTo>
                  <a:pt x="4021816" y="202570"/>
                </a:lnTo>
                <a:close/>
              </a:path>
              <a:path w="4806315" h="488314">
                <a:moveTo>
                  <a:pt x="4022154" y="202311"/>
                </a:moveTo>
                <a:lnTo>
                  <a:pt x="4021816" y="202570"/>
                </a:lnTo>
                <a:lnTo>
                  <a:pt x="4022154" y="202311"/>
                </a:lnTo>
                <a:close/>
              </a:path>
              <a:path w="4806315" h="488314">
                <a:moveTo>
                  <a:pt x="4033451" y="193675"/>
                </a:moveTo>
                <a:lnTo>
                  <a:pt x="4032982" y="193990"/>
                </a:lnTo>
                <a:lnTo>
                  <a:pt x="4033451" y="193675"/>
                </a:lnTo>
                <a:close/>
              </a:path>
              <a:path w="4806315" h="488314">
                <a:moveTo>
                  <a:pt x="4047008" y="184658"/>
                </a:moveTo>
                <a:lnTo>
                  <a:pt x="4046854" y="184658"/>
                </a:lnTo>
                <a:lnTo>
                  <a:pt x="4046347" y="185038"/>
                </a:lnTo>
                <a:lnTo>
                  <a:pt x="4047008" y="184658"/>
                </a:lnTo>
                <a:close/>
              </a:path>
              <a:path w="4806315" h="488314">
                <a:moveTo>
                  <a:pt x="4062338" y="175895"/>
                </a:moveTo>
                <a:lnTo>
                  <a:pt x="4061841" y="176149"/>
                </a:lnTo>
                <a:lnTo>
                  <a:pt x="4062338" y="175895"/>
                </a:lnTo>
                <a:close/>
              </a:path>
              <a:path w="4806315" h="488314">
                <a:moveTo>
                  <a:pt x="4079494" y="167132"/>
                </a:moveTo>
                <a:lnTo>
                  <a:pt x="4079113" y="167259"/>
                </a:lnTo>
                <a:lnTo>
                  <a:pt x="4079245" y="167259"/>
                </a:lnTo>
                <a:lnTo>
                  <a:pt x="4079494" y="167132"/>
                </a:lnTo>
                <a:close/>
              </a:path>
              <a:path w="4806315" h="488314">
                <a:moveTo>
                  <a:pt x="4098544" y="158496"/>
                </a:moveTo>
                <a:lnTo>
                  <a:pt x="4098163" y="158623"/>
                </a:lnTo>
                <a:lnTo>
                  <a:pt x="4098544" y="158496"/>
                </a:lnTo>
                <a:close/>
              </a:path>
              <a:path w="4806315" h="488314">
                <a:moveTo>
                  <a:pt x="4119245" y="149987"/>
                </a:moveTo>
                <a:lnTo>
                  <a:pt x="4118864" y="150113"/>
                </a:lnTo>
                <a:lnTo>
                  <a:pt x="4119245" y="149987"/>
                </a:lnTo>
                <a:close/>
              </a:path>
              <a:path w="4806315" h="488314">
                <a:moveTo>
                  <a:pt x="4191060" y="125602"/>
                </a:moveTo>
                <a:lnTo>
                  <a:pt x="4190873" y="125602"/>
                </a:lnTo>
                <a:lnTo>
                  <a:pt x="4190619" y="125730"/>
                </a:lnTo>
                <a:lnTo>
                  <a:pt x="4191060" y="125602"/>
                </a:lnTo>
                <a:close/>
              </a:path>
              <a:path w="4806315" h="488314">
                <a:moveTo>
                  <a:pt x="4217775" y="117983"/>
                </a:moveTo>
                <a:lnTo>
                  <a:pt x="4217543" y="117983"/>
                </a:lnTo>
                <a:lnTo>
                  <a:pt x="4217289" y="118110"/>
                </a:lnTo>
                <a:lnTo>
                  <a:pt x="4217775" y="117983"/>
                </a:lnTo>
                <a:close/>
              </a:path>
              <a:path w="4806315" h="488314">
                <a:moveTo>
                  <a:pt x="4369291" y="84327"/>
                </a:moveTo>
                <a:lnTo>
                  <a:pt x="4368800" y="84327"/>
                </a:lnTo>
                <a:lnTo>
                  <a:pt x="4368546" y="84455"/>
                </a:lnTo>
                <a:lnTo>
                  <a:pt x="4369291" y="84327"/>
                </a:lnTo>
                <a:close/>
              </a:path>
              <a:path w="4806315" h="488314">
                <a:moveTo>
                  <a:pt x="4788136" y="28321"/>
                </a:moveTo>
                <a:lnTo>
                  <a:pt x="4742434" y="28321"/>
                </a:lnTo>
                <a:lnTo>
                  <a:pt x="4742688" y="47371"/>
                </a:lnTo>
                <a:lnTo>
                  <a:pt x="4730067" y="47616"/>
                </a:lnTo>
                <a:lnTo>
                  <a:pt x="4730496" y="76200"/>
                </a:lnTo>
                <a:lnTo>
                  <a:pt x="4806061" y="36957"/>
                </a:lnTo>
                <a:lnTo>
                  <a:pt x="4788136" y="28321"/>
                </a:lnTo>
                <a:close/>
              </a:path>
              <a:path w="4806315" h="488314">
                <a:moveTo>
                  <a:pt x="4742434" y="28321"/>
                </a:moveTo>
                <a:lnTo>
                  <a:pt x="4729781" y="28562"/>
                </a:lnTo>
                <a:lnTo>
                  <a:pt x="4730067" y="47616"/>
                </a:lnTo>
                <a:lnTo>
                  <a:pt x="4742688" y="47371"/>
                </a:lnTo>
                <a:lnTo>
                  <a:pt x="4742434" y="28321"/>
                </a:lnTo>
                <a:close/>
              </a:path>
              <a:path w="4806315" h="488314">
                <a:moveTo>
                  <a:pt x="4729353" y="0"/>
                </a:moveTo>
                <a:lnTo>
                  <a:pt x="4729781" y="28562"/>
                </a:lnTo>
                <a:lnTo>
                  <a:pt x="4742434" y="28321"/>
                </a:lnTo>
                <a:lnTo>
                  <a:pt x="4788136" y="28321"/>
                </a:lnTo>
                <a:lnTo>
                  <a:pt x="4729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9308" y="2962465"/>
            <a:ext cx="2156460" cy="538480"/>
          </a:xfrm>
          <a:custGeom>
            <a:avLst/>
            <a:gdLst/>
            <a:ahLst/>
            <a:cxnLst/>
            <a:rect l="l" t="t" r="r" b="b"/>
            <a:pathLst>
              <a:path w="2156460" h="538479">
                <a:moveTo>
                  <a:pt x="0" y="538035"/>
                </a:moveTo>
                <a:lnTo>
                  <a:pt x="2156333" y="538035"/>
                </a:lnTo>
                <a:lnTo>
                  <a:pt x="2156333" y="0"/>
                </a:lnTo>
                <a:lnTo>
                  <a:pt x="0" y="0"/>
                </a:lnTo>
                <a:lnTo>
                  <a:pt x="0" y="538035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308" y="2962465"/>
            <a:ext cx="2156460" cy="538480"/>
          </a:xfrm>
          <a:custGeom>
            <a:avLst/>
            <a:gdLst/>
            <a:ahLst/>
            <a:cxnLst/>
            <a:rect l="l" t="t" r="r" b="b"/>
            <a:pathLst>
              <a:path w="2156460" h="538479">
                <a:moveTo>
                  <a:pt x="0" y="538035"/>
                </a:moveTo>
                <a:lnTo>
                  <a:pt x="2156333" y="538035"/>
                </a:lnTo>
                <a:lnTo>
                  <a:pt x="2156333" y="0"/>
                </a:lnTo>
                <a:lnTo>
                  <a:pt x="0" y="0"/>
                </a:lnTo>
                <a:lnTo>
                  <a:pt x="0" y="53803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17244" y="2932303"/>
            <a:ext cx="73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Si</a:t>
            </a:r>
            <a:r>
              <a:rPr sz="1800" dirty="0">
                <a:latin typeface="Comic Sans MS"/>
                <a:cs typeface="Comic Sans MS"/>
              </a:rPr>
              <a:t>mple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8124" y="3151759"/>
            <a:ext cx="154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Present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Tense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790</Words>
  <Application>Microsoft Office PowerPoint</Application>
  <PresentationFormat>On-screen Show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ANALYTICAL  EXPOSITION TEXT (Review)</vt:lpstr>
      <vt:lpstr>Definition of Analytical Exposition Text</vt:lpstr>
      <vt:lpstr>The Social Function and the Examples of Analytical Exposition Text</vt:lpstr>
      <vt:lpstr>Slide 4</vt:lpstr>
      <vt:lpstr>Significant Lexicogrammatical Features  of Analytical Exposition Text is :</vt:lpstr>
      <vt:lpstr>Slide 6</vt:lpstr>
      <vt:lpstr>CONNECTIVES</vt:lpstr>
      <vt:lpstr>To make conclusion, we can use these expressions:</vt:lpstr>
      <vt:lpstr> Example of Analytical Eposition</vt:lpstr>
      <vt:lpstr>Generic Structure</vt:lpstr>
      <vt:lpstr>Any questions??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 EXPOSITION TEXT</dc:title>
  <dc:creator>AnnAArmy</dc:creator>
  <cp:lastModifiedBy>AnnAArmy</cp:lastModifiedBy>
  <cp:revision>9</cp:revision>
  <dcterms:created xsi:type="dcterms:W3CDTF">2020-09-28T09:44:26Z</dcterms:created>
  <dcterms:modified xsi:type="dcterms:W3CDTF">2020-10-05T05:06:15Z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2020-09-28T00:00:00Z</vt:filetime>
  </property>
</Properties>
</file>