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1657F-2702-49D4-B1DB-DD5C9D238381}" type="datetimeFigureOut">
              <a:rPr lang="en-US" smtClean="0"/>
              <a:t>10/7/2021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73AE5B-F76D-4922-8043-87A915EC47E6}" type="slidenum">
              <a:rPr lang="en-US" smtClean="0"/>
              <a:t>‹#›</a:t>
            </a:fld>
            <a:endParaRPr lang="en-US"/>
          </a:p>
        </p:txBody>
      </p:sp>
    </p:spTree>
    <p:extLst>
      <p:ext uri="{BB962C8B-B14F-4D97-AF65-F5344CB8AC3E}">
        <p14:creationId xmlns:p14="http://schemas.microsoft.com/office/powerpoint/2010/main" val="1343010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3AE5B-F76D-4922-8043-87A915EC47E6}" type="slidenum">
              <a:rPr lang="en-US" smtClean="0"/>
              <a:t>12</a:t>
            </a:fld>
            <a:endParaRPr lang="en-US"/>
          </a:p>
        </p:txBody>
      </p:sp>
    </p:spTree>
    <p:extLst>
      <p:ext uri="{BB962C8B-B14F-4D97-AF65-F5344CB8AC3E}">
        <p14:creationId xmlns:p14="http://schemas.microsoft.com/office/powerpoint/2010/main" val="1452877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A75232-5F93-4C7B-8550-28CF809977C2}" type="datetimeFigureOut">
              <a:rPr lang="en-US" smtClean="0"/>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40A0D-9544-4A37-A1A1-CADCF5747A0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A75232-5F93-4C7B-8550-28CF809977C2}" type="datetimeFigureOut">
              <a:rPr lang="en-US" smtClean="0"/>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40A0D-9544-4A37-A1A1-CADCF5747A0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A75232-5F93-4C7B-8550-28CF809977C2}" type="datetimeFigureOut">
              <a:rPr lang="en-US" smtClean="0"/>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40A0D-9544-4A37-A1A1-CADCF5747A0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A75232-5F93-4C7B-8550-28CF809977C2}" type="datetimeFigureOut">
              <a:rPr lang="en-US" smtClean="0"/>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40A0D-9544-4A37-A1A1-CADCF5747A0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A75232-5F93-4C7B-8550-28CF809977C2}" type="datetimeFigureOut">
              <a:rPr lang="en-US" smtClean="0"/>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40A0D-9544-4A37-A1A1-CADCF5747A0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A75232-5F93-4C7B-8550-28CF809977C2}" type="datetimeFigureOut">
              <a:rPr lang="en-US" smtClean="0"/>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40A0D-9544-4A37-A1A1-CADCF5747A0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A75232-5F93-4C7B-8550-28CF809977C2}" type="datetimeFigureOut">
              <a:rPr lang="en-US" smtClean="0"/>
              <a:t>10/7/2021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140A0D-9544-4A37-A1A1-CADCF5747A0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A75232-5F93-4C7B-8550-28CF809977C2}" type="datetimeFigureOut">
              <a:rPr lang="en-US" smtClean="0"/>
              <a:t>10/7/2021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140A0D-9544-4A37-A1A1-CADCF5747A0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75232-5F93-4C7B-8550-28CF809977C2}" type="datetimeFigureOut">
              <a:rPr lang="en-US" smtClean="0"/>
              <a:t>10/7/2021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140A0D-9544-4A37-A1A1-CADCF5747A0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A75232-5F93-4C7B-8550-28CF809977C2}" type="datetimeFigureOut">
              <a:rPr lang="en-US" smtClean="0"/>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40A0D-9544-4A37-A1A1-CADCF5747A0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A75232-5F93-4C7B-8550-28CF809977C2}" type="datetimeFigureOut">
              <a:rPr lang="en-US" smtClean="0"/>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40A0D-9544-4A37-A1A1-CADCF5747A0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2A75232-5F93-4C7B-8550-28CF809977C2}" type="datetimeFigureOut">
              <a:rPr lang="en-US" smtClean="0"/>
              <a:t>10/7/2021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E140A0D-9544-4A37-A1A1-CADCF5747A0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REVIEW BIOGRAPHICAL RECOUNT TEXT</a:t>
            </a:r>
            <a:endParaRPr lang="en-US" b="1" dirty="0"/>
          </a:p>
        </p:txBody>
      </p:sp>
      <p:sp>
        <p:nvSpPr>
          <p:cNvPr id="3" name="Subtitle 2"/>
          <p:cNvSpPr>
            <a:spLocks noGrp="1"/>
          </p:cNvSpPr>
          <p:nvPr>
            <p:ph type="subTitle" idx="1"/>
          </p:nvPr>
        </p:nvSpPr>
        <p:spPr/>
        <p:txBody>
          <a:bodyPr/>
          <a:lstStyle/>
          <a:p>
            <a:r>
              <a:rPr lang="en-US" dirty="0" smtClean="0"/>
              <a:t>BY MISS LIYAMNAH MUNTE</a:t>
            </a:r>
            <a:endParaRPr lang="en-US" dirty="0"/>
          </a:p>
        </p:txBody>
      </p:sp>
    </p:spTree>
    <p:extLst>
      <p:ext uri="{BB962C8B-B14F-4D97-AF65-F5344CB8AC3E}">
        <p14:creationId xmlns:p14="http://schemas.microsoft.com/office/powerpoint/2010/main" val="1212067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Autofit/>
          </a:bodyPr>
          <a:lstStyle/>
          <a:p>
            <a:pPr lvl="0" algn="l"/>
            <a:r>
              <a:rPr lang="en-US" sz="3200" dirty="0" smtClean="0"/>
              <a:t>4. What </a:t>
            </a:r>
            <a:r>
              <a:rPr lang="en-US" sz="3200" dirty="0"/>
              <a:t>is the text organization (structure text) in recount text?</a:t>
            </a:r>
            <a:br>
              <a:rPr lang="en-US" sz="3200" dirty="0"/>
            </a:br>
            <a:endParaRPr lang="en-US" sz="3200" dirty="0"/>
          </a:p>
        </p:txBody>
      </p:sp>
      <p:sp>
        <p:nvSpPr>
          <p:cNvPr id="3" name="Content Placeholder 2"/>
          <p:cNvSpPr>
            <a:spLocks noGrp="1"/>
          </p:cNvSpPr>
          <p:nvPr>
            <p:ph idx="1"/>
          </p:nvPr>
        </p:nvSpPr>
        <p:spPr>
          <a:xfrm>
            <a:off x="457200" y="1988840"/>
            <a:ext cx="8229600" cy="4137323"/>
          </a:xfrm>
        </p:spPr>
        <p:txBody>
          <a:bodyPr/>
          <a:lstStyle/>
          <a:p>
            <a:pPr marL="514350" lvl="0" indent="-514350">
              <a:buFont typeface="+mj-lt"/>
              <a:buAutoNum type="alphaUcPeriod"/>
            </a:pPr>
            <a:r>
              <a:rPr lang="en-US" dirty="0"/>
              <a:t>Events _ Evaluation _ </a:t>
            </a:r>
            <a:r>
              <a:rPr lang="en-US" dirty="0" smtClean="0"/>
              <a:t>Reorientation</a:t>
            </a:r>
          </a:p>
          <a:p>
            <a:pPr marL="514350" lvl="0" indent="-514350">
              <a:buFont typeface="+mj-lt"/>
              <a:buAutoNum type="alphaUcPeriod"/>
            </a:pPr>
            <a:r>
              <a:rPr lang="en-US" dirty="0" smtClean="0"/>
              <a:t>Evaluation </a:t>
            </a:r>
            <a:r>
              <a:rPr lang="en-US" dirty="0"/>
              <a:t>_ Reorientation _ </a:t>
            </a:r>
            <a:r>
              <a:rPr lang="en-US" dirty="0" smtClean="0"/>
              <a:t>Event</a:t>
            </a:r>
          </a:p>
          <a:p>
            <a:pPr marL="514350" lvl="0" indent="-514350">
              <a:buFont typeface="+mj-lt"/>
              <a:buAutoNum type="alphaUcPeriod"/>
            </a:pPr>
            <a:r>
              <a:rPr lang="en-US" dirty="0" smtClean="0"/>
              <a:t>Goal </a:t>
            </a:r>
            <a:r>
              <a:rPr lang="en-US" dirty="0"/>
              <a:t>_ Material _ </a:t>
            </a:r>
            <a:r>
              <a:rPr lang="en-US" dirty="0" smtClean="0"/>
              <a:t>Steps</a:t>
            </a:r>
          </a:p>
          <a:p>
            <a:pPr marL="514350" lvl="0" indent="-514350">
              <a:buFont typeface="+mj-lt"/>
              <a:buAutoNum type="alphaUcPeriod"/>
            </a:pPr>
            <a:r>
              <a:rPr lang="en-US" dirty="0" smtClean="0"/>
              <a:t>Orientation </a:t>
            </a:r>
            <a:r>
              <a:rPr lang="en-US" dirty="0"/>
              <a:t>_ Events _ </a:t>
            </a:r>
            <a:r>
              <a:rPr lang="en-US" dirty="0" smtClean="0"/>
              <a:t>Reorientation</a:t>
            </a:r>
          </a:p>
          <a:p>
            <a:pPr marL="514350" lvl="0" indent="-514350">
              <a:buFont typeface="+mj-lt"/>
              <a:buAutoNum type="alphaUcPeriod"/>
            </a:pPr>
            <a:r>
              <a:rPr lang="en-US" dirty="0" smtClean="0"/>
              <a:t>Complication </a:t>
            </a:r>
            <a:r>
              <a:rPr lang="en-US" dirty="0"/>
              <a:t>_ resolution _ Reorientation</a:t>
            </a:r>
          </a:p>
          <a:p>
            <a:pPr marL="0" indent="0">
              <a:buNone/>
            </a:pPr>
            <a:endParaRPr lang="en-US" dirty="0"/>
          </a:p>
        </p:txBody>
      </p:sp>
    </p:spTree>
    <p:extLst>
      <p:ext uri="{BB962C8B-B14F-4D97-AF65-F5344CB8AC3E}">
        <p14:creationId xmlns:p14="http://schemas.microsoft.com/office/powerpoint/2010/main" val="3127485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78298"/>
          </a:xfrm>
        </p:spPr>
        <p:txBody>
          <a:bodyPr>
            <a:normAutofit/>
          </a:bodyPr>
          <a:lstStyle/>
          <a:p>
            <a:pPr lvl="0" algn="l"/>
            <a:r>
              <a:rPr lang="en-US" sz="2800" dirty="0" smtClean="0"/>
              <a:t>5. </a:t>
            </a:r>
            <a:r>
              <a:rPr lang="en-US" sz="2800" dirty="0" err="1" smtClean="0"/>
              <a:t>Susilo</a:t>
            </a:r>
            <a:r>
              <a:rPr lang="en-US" sz="2800" dirty="0" smtClean="0"/>
              <a:t> </a:t>
            </a:r>
            <a:r>
              <a:rPr lang="en-US" sz="2800" dirty="0" err="1"/>
              <a:t>Bambang</a:t>
            </a:r>
            <a:r>
              <a:rPr lang="en-US" sz="2800" dirty="0"/>
              <a:t> </a:t>
            </a:r>
            <a:r>
              <a:rPr lang="en-US" sz="2800" dirty="0" err="1"/>
              <a:t>Yudoyono</a:t>
            </a:r>
            <a:r>
              <a:rPr lang="en-US" sz="2800" dirty="0"/>
              <a:t>, or SBY ____ On September 9 , 1949 in </a:t>
            </a:r>
            <a:r>
              <a:rPr lang="en-US" sz="2800" dirty="0" err="1"/>
              <a:t>Pacitan</a:t>
            </a:r>
            <a:r>
              <a:rPr lang="en-US" sz="2800" dirty="0"/>
              <a:t>, East Java , is the first Indonesia Politician who gained high public consent and popularity </a:t>
            </a:r>
            <a:br>
              <a:rPr lang="en-US" sz="2800" dirty="0"/>
            </a:br>
            <a:endParaRPr lang="en-US" sz="2800" dirty="0"/>
          </a:p>
        </p:txBody>
      </p:sp>
      <p:sp>
        <p:nvSpPr>
          <p:cNvPr id="3" name="Content Placeholder 2"/>
          <p:cNvSpPr>
            <a:spLocks noGrp="1"/>
          </p:cNvSpPr>
          <p:nvPr>
            <p:ph idx="1"/>
          </p:nvPr>
        </p:nvSpPr>
        <p:spPr>
          <a:xfrm>
            <a:off x="457200" y="2852936"/>
            <a:ext cx="8229600" cy="3273227"/>
          </a:xfrm>
        </p:spPr>
        <p:txBody>
          <a:bodyPr>
            <a:normAutofit/>
          </a:bodyPr>
          <a:lstStyle/>
          <a:p>
            <a:pPr marL="514350" lvl="0" indent="-514350">
              <a:buFont typeface="+mj-lt"/>
              <a:buAutoNum type="alphaUcPeriod"/>
            </a:pPr>
            <a:r>
              <a:rPr lang="en-US" dirty="0"/>
              <a:t>Were </a:t>
            </a:r>
            <a:r>
              <a:rPr lang="en-US" dirty="0" smtClean="0"/>
              <a:t>born</a:t>
            </a:r>
          </a:p>
          <a:p>
            <a:pPr marL="514350" lvl="0" indent="-514350">
              <a:buFont typeface="+mj-lt"/>
              <a:buAutoNum type="alphaUcPeriod"/>
            </a:pPr>
            <a:r>
              <a:rPr lang="en-US" dirty="0" smtClean="0"/>
              <a:t>Born</a:t>
            </a:r>
          </a:p>
          <a:p>
            <a:pPr marL="514350" lvl="0" indent="-514350">
              <a:buFont typeface="+mj-lt"/>
              <a:buAutoNum type="alphaUcPeriod"/>
            </a:pPr>
            <a:r>
              <a:rPr lang="en-US" dirty="0" smtClean="0"/>
              <a:t>Was born</a:t>
            </a:r>
          </a:p>
          <a:p>
            <a:pPr marL="514350" lvl="0" indent="-514350">
              <a:buFont typeface="+mj-lt"/>
              <a:buAutoNum type="alphaUcPeriod"/>
            </a:pPr>
            <a:r>
              <a:rPr lang="en-US" dirty="0" err="1" smtClean="0"/>
              <a:t>Borned</a:t>
            </a:r>
            <a:endParaRPr lang="en-US" dirty="0" smtClean="0"/>
          </a:p>
          <a:p>
            <a:pPr marL="514350" lvl="0" indent="-514350">
              <a:buFont typeface="+mj-lt"/>
              <a:buAutoNum type="alphaUcPeriod"/>
            </a:pPr>
            <a:r>
              <a:rPr lang="en-US" dirty="0" smtClean="0"/>
              <a:t>Is </a:t>
            </a:r>
            <a:r>
              <a:rPr lang="en-US" dirty="0"/>
              <a:t>born</a:t>
            </a:r>
          </a:p>
          <a:p>
            <a:endParaRPr lang="en-US" dirty="0"/>
          </a:p>
        </p:txBody>
      </p:sp>
    </p:spTree>
    <p:extLst>
      <p:ext uri="{BB962C8B-B14F-4D97-AF65-F5344CB8AC3E}">
        <p14:creationId xmlns:p14="http://schemas.microsoft.com/office/powerpoint/2010/main" val="883894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74242"/>
          </a:xfrm>
        </p:spPr>
        <p:txBody>
          <a:bodyPr>
            <a:normAutofit/>
          </a:bodyPr>
          <a:lstStyle/>
          <a:p>
            <a:pPr lvl="0" algn="l"/>
            <a:r>
              <a:rPr lang="en-US" sz="2800" dirty="0" smtClean="0"/>
              <a:t>6.Hamka </a:t>
            </a:r>
            <a:r>
              <a:rPr lang="en-US" sz="2800" dirty="0"/>
              <a:t>____his career as a writer when he returned to Padang </a:t>
            </a:r>
            <a:r>
              <a:rPr lang="en-US" sz="2800" dirty="0" err="1"/>
              <a:t>Panjang</a:t>
            </a:r>
            <a:r>
              <a:rPr lang="en-US" sz="2800" dirty="0"/>
              <a:t>. He wrote lots of books such as, </a:t>
            </a:r>
            <a:r>
              <a:rPr lang="en-US" sz="2800" dirty="0" err="1"/>
              <a:t>Sabariah</a:t>
            </a:r>
            <a:r>
              <a:rPr lang="en-US" sz="2800" dirty="0"/>
              <a:t>, Di </a:t>
            </a:r>
            <a:r>
              <a:rPr lang="en-US" sz="2800" dirty="0" err="1"/>
              <a:t>Bawah</a:t>
            </a:r>
            <a:r>
              <a:rPr lang="en-US" sz="2800" dirty="0"/>
              <a:t> </a:t>
            </a:r>
            <a:r>
              <a:rPr lang="en-US" sz="2800" dirty="0" err="1"/>
              <a:t>Lindungan</a:t>
            </a:r>
            <a:r>
              <a:rPr lang="en-US" sz="2800" dirty="0"/>
              <a:t> </a:t>
            </a:r>
            <a:r>
              <a:rPr lang="en-US" sz="2800" dirty="0" err="1"/>
              <a:t>Ka’bah,etc</a:t>
            </a:r>
            <a:r>
              <a:rPr lang="en-US" sz="2800" dirty="0"/>
              <a:t>.</a:t>
            </a:r>
            <a:br>
              <a:rPr lang="en-US" sz="2800" dirty="0"/>
            </a:br>
            <a:endParaRPr lang="en-US" sz="2800" dirty="0"/>
          </a:p>
        </p:txBody>
      </p:sp>
      <p:sp>
        <p:nvSpPr>
          <p:cNvPr id="3" name="Content Placeholder 2"/>
          <p:cNvSpPr>
            <a:spLocks noGrp="1"/>
          </p:cNvSpPr>
          <p:nvPr>
            <p:ph idx="1"/>
          </p:nvPr>
        </p:nvSpPr>
        <p:spPr>
          <a:xfrm>
            <a:off x="457200" y="2420888"/>
            <a:ext cx="8229600" cy="3705275"/>
          </a:xfrm>
        </p:spPr>
        <p:txBody>
          <a:bodyPr/>
          <a:lstStyle/>
          <a:p>
            <a:pPr marL="514350" lvl="0" indent="-514350">
              <a:buFont typeface="+mj-lt"/>
              <a:buAutoNum type="alphaUcPeriod"/>
            </a:pPr>
            <a:r>
              <a:rPr lang="en-US" dirty="0" smtClean="0"/>
              <a:t>Begin</a:t>
            </a:r>
          </a:p>
          <a:p>
            <a:pPr marL="514350" lvl="0" indent="-514350">
              <a:buFont typeface="+mj-lt"/>
              <a:buAutoNum type="alphaUcPeriod"/>
            </a:pPr>
            <a:r>
              <a:rPr lang="en-US" dirty="0" smtClean="0"/>
              <a:t>Begun</a:t>
            </a:r>
          </a:p>
          <a:p>
            <a:pPr marL="514350" lvl="0" indent="-514350">
              <a:buFont typeface="+mj-lt"/>
              <a:buAutoNum type="alphaUcPeriod"/>
            </a:pPr>
            <a:r>
              <a:rPr lang="en-US" dirty="0" smtClean="0"/>
              <a:t>Began</a:t>
            </a:r>
          </a:p>
          <a:p>
            <a:pPr marL="514350" lvl="0" indent="-514350">
              <a:buFont typeface="+mj-lt"/>
              <a:buAutoNum type="alphaUcPeriod"/>
            </a:pPr>
            <a:r>
              <a:rPr lang="en-US" dirty="0" smtClean="0"/>
              <a:t>Begins</a:t>
            </a:r>
          </a:p>
          <a:p>
            <a:pPr marL="514350" lvl="0" indent="-514350">
              <a:buFont typeface="+mj-lt"/>
              <a:buAutoNum type="alphaUcPeriod"/>
            </a:pPr>
            <a:r>
              <a:rPr lang="en-US" dirty="0" err="1" smtClean="0"/>
              <a:t>Beguns</a:t>
            </a:r>
            <a:endParaRPr lang="en-US" dirty="0"/>
          </a:p>
          <a:p>
            <a:endParaRPr lang="en-US" dirty="0"/>
          </a:p>
          <a:p>
            <a:pPr marL="0" indent="0">
              <a:buNone/>
            </a:pPr>
            <a:endParaRPr lang="en-US" dirty="0"/>
          </a:p>
        </p:txBody>
      </p:sp>
    </p:spTree>
    <p:extLst>
      <p:ext uri="{BB962C8B-B14F-4D97-AF65-F5344CB8AC3E}">
        <p14:creationId xmlns:p14="http://schemas.microsoft.com/office/powerpoint/2010/main" val="2029301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200" dirty="0" smtClean="0"/>
              <a:t>7. </a:t>
            </a:r>
            <a:r>
              <a:rPr lang="en-US" sz="3200" dirty="0"/>
              <a:t>What is the example of biographical recount text?</a:t>
            </a:r>
            <a:br>
              <a:rPr lang="en-US" sz="3200" dirty="0"/>
            </a:br>
            <a:endParaRPr lang="en-US" sz="3200" dirty="0"/>
          </a:p>
        </p:txBody>
      </p:sp>
      <p:sp>
        <p:nvSpPr>
          <p:cNvPr id="3" name="Content Placeholder 2"/>
          <p:cNvSpPr>
            <a:spLocks noGrp="1"/>
          </p:cNvSpPr>
          <p:nvPr>
            <p:ph idx="1"/>
          </p:nvPr>
        </p:nvSpPr>
        <p:spPr/>
        <p:txBody>
          <a:bodyPr/>
          <a:lstStyle/>
          <a:p>
            <a:pPr marL="457200" lvl="0" indent="-457200">
              <a:buFont typeface="+mj-lt"/>
              <a:buAutoNum type="alphaUcPeriod"/>
            </a:pPr>
            <a:r>
              <a:rPr lang="en-US" dirty="0"/>
              <a:t>Corpus </a:t>
            </a:r>
            <a:r>
              <a:rPr lang="en-US" dirty="0" smtClean="0"/>
              <a:t>flower</a:t>
            </a:r>
          </a:p>
          <a:p>
            <a:pPr marL="457200" lvl="0" indent="-457200">
              <a:buFont typeface="+mj-lt"/>
              <a:buAutoNum type="alphaUcPeriod"/>
            </a:pPr>
            <a:r>
              <a:rPr lang="en-US" dirty="0" smtClean="0"/>
              <a:t>William Shakespeare</a:t>
            </a:r>
          </a:p>
          <a:p>
            <a:pPr marL="457200" lvl="0" indent="-457200">
              <a:buFont typeface="+mj-lt"/>
              <a:buAutoNum type="alphaUcPeriod"/>
            </a:pPr>
            <a:r>
              <a:rPr lang="en-US" dirty="0" smtClean="0"/>
              <a:t>Global Warming</a:t>
            </a:r>
          </a:p>
          <a:p>
            <a:pPr marL="457200" lvl="0" indent="-457200">
              <a:buFont typeface="+mj-lt"/>
              <a:buAutoNum type="alphaUcPeriod"/>
            </a:pPr>
            <a:r>
              <a:rPr lang="en-US" dirty="0" smtClean="0"/>
              <a:t>Snow White</a:t>
            </a:r>
          </a:p>
          <a:p>
            <a:pPr marL="457200" lvl="0" indent="-457200">
              <a:buFont typeface="+mj-lt"/>
              <a:buAutoNum type="alphaUcPeriod"/>
            </a:pPr>
            <a:r>
              <a:rPr lang="en-US" dirty="0" smtClean="0"/>
              <a:t>Clean </a:t>
            </a:r>
            <a:r>
              <a:rPr lang="en-US" dirty="0"/>
              <a:t>City</a:t>
            </a:r>
          </a:p>
          <a:p>
            <a:endParaRPr lang="en-US" dirty="0"/>
          </a:p>
        </p:txBody>
      </p:sp>
    </p:spTree>
    <p:extLst>
      <p:ext uri="{BB962C8B-B14F-4D97-AF65-F5344CB8AC3E}">
        <p14:creationId xmlns:p14="http://schemas.microsoft.com/office/powerpoint/2010/main" val="88363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BIOGRAPYS RECOUNT TEXT</a:t>
            </a:r>
            <a:br>
              <a:rPr lang="en-US" dirty="0" smtClean="0"/>
            </a:br>
            <a:endParaRPr lang="en-US" b="1" dirty="0"/>
          </a:p>
        </p:txBody>
      </p:sp>
      <p:sp>
        <p:nvSpPr>
          <p:cNvPr id="3" name="Content Placeholder 2"/>
          <p:cNvSpPr>
            <a:spLocks noGrp="1"/>
          </p:cNvSpPr>
          <p:nvPr>
            <p:ph idx="1"/>
          </p:nvPr>
        </p:nvSpPr>
        <p:spPr/>
        <p:txBody>
          <a:bodyPr/>
          <a:lstStyle/>
          <a:p>
            <a:pPr marL="0" indent="0">
              <a:lnSpc>
                <a:spcPct val="150000"/>
              </a:lnSpc>
              <a:buNone/>
            </a:pPr>
            <a:r>
              <a:rPr lang="en-US" dirty="0" smtClean="0"/>
              <a:t>Biography text belongs to recount genre. It aims at retelling the event of famous person’s life or list and describe past experience by retelling events in the order in which they happened (chronological order) </a:t>
            </a:r>
          </a:p>
          <a:p>
            <a:endParaRPr lang="en-US" dirty="0"/>
          </a:p>
        </p:txBody>
      </p:sp>
    </p:spTree>
    <p:extLst>
      <p:ext uri="{BB962C8B-B14F-4D97-AF65-F5344CB8AC3E}">
        <p14:creationId xmlns:p14="http://schemas.microsoft.com/office/powerpoint/2010/main" val="7904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Recount Text </a:t>
            </a:r>
            <a:endParaRPr lang="en-US" dirty="0"/>
          </a:p>
        </p:txBody>
      </p:sp>
      <p:sp>
        <p:nvSpPr>
          <p:cNvPr id="3" name="Content Placeholder 2"/>
          <p:cNvSpPr>
            <a:spLocks noGrp="1"/>
          </p:cNvSpPr>
          <p:nvPr>
            <p:ph idx="1"/>
          </p:nvPr>
        </p:nvSpPr>
        <p:spPr/>
        <p:txBody>
          <a:bodyPr/>
          <a:lstStyle/>
          <a:p>
            <a:pPr marL="0" indent="0">
              <a:lnSpc>
                <a:spcPct val="150000"/>
              </a:lnSpc>
              <a:buNone/>
            </a:pPr>
            <a:r>
              <a:rPr lang="en-US" dirty="0" smtClean="0"/>
              <a:t>Recount text tells the reader what had  happened in the past including who was involved, what happened, where this even took place, and when it was happened</a:t>
            </a:r>
            <a:endParaRPr lang="en-US" dirty="0"/>
          </a:p>
        </p:txBody>
      </p:sp>
    </p:spTree>
    <p:extLst>
      <p:ext uri="{BB962C8B-B14F-4D97-AF65-F5344CB8AC3E}">
        <p14:creationId xmlns:p14="http://schemas.microsoft.com/office/powerpoint/2010/main" val="155258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Structures of the Text </a:t>
            </a:r>
            <a:endParaRPr lang="en-US" dirty="0"/>
          </a:p>
        </p:txBody>
      </p:sp>
      <p:sp>
        <p:nvSpPr>
          <p:cNvPr id="3" name="Content Placeholder 2"/>
          <p:cNvSpPr>
            <a:spLocks noGrp="1"/>
          </p:cNvSpPr>
          <p:nvPr>
            <p:ph idx="1"/>
          </p:nvPr>
        </p:nvSpPr>
        <p:spPr/>
        <p:txBody>
          <a:bodyPr/>
          <a:lstStyle/>
          <a:p>
            <a:r>
              <a:rPr lang="en-US" dirty="0" smtClean="0"/>
              <a:t>Orientation : introduction the participants, place and time</a:t>
            </a:r>
          </a:p>
          <a:p>
            <a:r>
              <a:rPr lang="en-US" dirty="0" smtClean="0"/>
              <a:t>Series of events : Describing series of event that happened in the past</a:t>
            </a:r>
          </a:p>
          <a:p>
            <a:r>
              <a:rPr lang="en-US" dirty="0" smtClean="0"/>
              <a:t>Reorientation : Story it optional, it states personal comment of the writer of the story or </a:t>
            </a:r>
            <a:r>
              <a:rPr lang="en-US" dirty="0" err="1" smtClean="0"/>
              <a:t>biographys</a:t>
            </a:r>
            <a:endParaRPr lang="en-US" dirty="0"/>
          </a:p>
        </p:txBody>
      </p:sp>
    </p:spTree>
    <p:extLst>
      <p:ext uri="{BB962C8B-B14F-4D97-AF65-F5344CB8AC3E}">
        <p14:creationId xmlns:p14="http://schemas.microsoft.com/office/powerpoint/2010/main" val="407334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Feature</a:t>
            </a:r>
            <a:endParaRPr lang="en-US" dirty="0"/>
          </a:p>
        </p:txBody>
      </p:sp>
      <p:sp>
        <p:nvSpPr>
          <p:cNvPr id="3" name="Content Placeholder 2"/>
          <p:cNvSpPr>
            <a:spLocks noGrp="1"/>
          </p:cNvSpPr>
          <p:nvPr>
            <p:ph idx="1"/>
          </p:nvPr>
        </p:nvSpPr>
        <p:spPr/>
        <p:txBody>
          <a:bodyPr/>
          <a:lstStyle/>
          <a:p>
            <a:pPr>
              <a:lnSpc>
                <a:spcPct val="150000"/>
              </a:lnSpc>
            </a:pPr>
            <a:r>
              <a:rPr lang="en-US" dirty="0" smtClean="0"/>
              <a:t>Introducing personal participant</a:t>
            </a:r>
          </a:p>
          <a:p>
            <a:pPr>
              <a:lnSpc>
                <a:spcPct val="150000"/>
              </a:lnSpc>
            </a:pPr>
            <a:r>
              <a:rPr lang="en-US" dirty="0" smtClean="0"/>
              <a:t>Using chronological connection : fist, </a:t>
            </a:r>
            <a:r>
              <a:rPr lang="en-US" dirty="0" err="1" smtClean="0"/>
              <a:t>then,etc</a:t>
            </a:r>
            <a:r>
              <a:rPr lang="en-US" dirty="0" smtClean="0"/>
              <a:t>.</a:t>
            </a:r>
          </a:p>
          <a:p>
            <a:pPr>
              <a:lnSpc>
                <a:spcPct val="150000"/>
              </a:lnSpc>
            </a:pPr>
            <a:r>
              <a:rPr lang="en-US" dirty="0" smtClean="0"/>
              <a:t>Using   auxiliary verb : was ,were</a:t>
            </a:r>
          </a:p>
          <a:p>
            <a:pPr>
              <a:lnSpc>
                <a:spcPct val="150000"/>
              </a:lnSpc>
            </a:pPr>
            <a:r>
              <a:rPr lang="en-US" dirty="0" smtClean="0"/>
              <a:t>Using action verb: look, go, change, etc.</a:t>
            </a:r>
          </a:p>
          <a:p>
            <a:pPr>
              <a:lnSpc>
                <a:spcPct val="150000"/>
              </a:lnSpc>
            </a:pPr>
            <a:r>
              <a:rPr lang="en-US" dirty="0" smtClean="0"/>
              <a:t>Using  simple past</a:t>
            </a:r>
            <a:endParaRPr lang="en-US" dirty="0"/>
          </a:p>
        </p:txBody>
      </p:sp>
    </p:spTree>
    <p:extLst>
      <p:ext uri="{BB962C8B-B14F-4D97-AF65-F5344CB8AC3E}">
        <p14:creationId xmlns:p14="http://schemas.microsoft.com/office/powerpoint/2010/main" val="2329511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36912"/>
            <a:ext cx="8229600" cy="1143000"/>
          </a:xfrm>
        </p:spPr>
        <p:txBody>
          <a:bodyPr>
            <a:noAutofit/>
          </a:bodyPr>
          <a:lstStyle/>
          <a:p>
            <a:r>
              <a:rPr lang="en-US" sz="8800" b="1" dirty="0" smtClean="0"/>
              <a:t>EXERCISES</a:t>
            </a:r>
            <a:endParaRPr lang="en-US" sz="8800" b="1" dirty="0"/>
          </a:p>
        </p:txBody>
      </p:sp>
    </p:spTree>
    <p:extLst>
      <p:ext uri="{BB962C8B-B14F-4D97-AF65-F5344CB8AC3E}">
        <p14:creationId xmlns:p14="http://schemas.microsoft.com/office/powerpoint/2010/main" val="2183677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08720"/>
            <a:ext cx="8229600" cy="1143000"/>
          </a:xfrm>
        </p:spPr>
        <p:txBody>
          <a:bodyPr>
            <a:normAutofit fontScale="90000"/>
          </a:bodyPr>
          <a:lstStyle/>
          <a:p>
            <a:pPr lvl="0"/>
            <a:r>
              <a:rPr lang="en-US" dirty="0" smtClean="0"/>
              <a:t>1. What </a:t>
            </a:r>
            <a:r>
              <a:rPr lang="en-US" dirty="0"/>
              <a:t>is recount text?</a:t>
            </a:r>
            <a:br>
              <a:rPr lang="en-US" dirty="0"/>
            </a:br>
            <a:endParaRPr lang="en-US" dirty="0"/>
          </a:p>
        </p:txBody>
      </p:sp>
      <p:sp>
        <p:nvSpPr>
          <p:cNvPr id="3" name="Content Placeholder 2"/>
          <p:cNvSpPr>
            <a:spLocks noGrp="1"/>
          </p:cNvSpPr>
          <p:nvPr>
            <p:ph idx="1"/>
          </p:nvPr>
        </p:nvSpPr>
        <p:spPr>
          <a:xfrm>
            <a:off x="457200" y="1916832"/>
            <a:ext cx="8229600" cy="4209331"/>
          </a:xfrm>
        </p:spPr>
        <p:txBody>
          <a:bodyPr>
            <a:normAutofit/>
          </a:bodyPr>
          <a:lstStyle/>
          <a:p>
            <a:pPr marL="0" lvl="0" indent="0">
              <a:buNone/>
            </a:pPr>
            <a:endParaRPr lang="en-US" dirty="0"/>
          </a:p>
          <a:p>
            <a:pPr marL="514350" lvl="0" indent="-514350">
              <a:buFont typeface="+mj-lt"/>
              <a:buAutoNum type="alphaUcPeriod"/>
            </a:pPr>
            <a:r>
              <a:rPr lang="en-US" dirty="0"/>
              <a:t>A kind of text used to describe </a:t>
            </a:r>
            <a:r>
              <a:rPr lang="en-US" dirty="0" smtClean="0"/>
              <a:t>something</a:t>
            </a:r>
          </a:p>
          <a:p>
            <a:pPr marL="514350" lvl="0" indent="-514350">
              <a:buFont typeface="+mj-lt"/>
              <a:buAutoNum type="alphaUcPeriod"/>
            </a:pPr>
            <a:r>
              <a:rPr lang="en-US" dirty="0" smtClean="0"/>
              <a:t>A </a:t>
            </a:r>
            <a:r>
              <a:rPr lang="en-US" dirty="0"/>
              <a:t>kind of text report </a:t>
            </a:r>
            <a:r>
              <a:rPr lang="en-US" dirty="0" smtClean="0"/>
              <a:t>something</a:t>
            </a:r>
          </a:p>
          <a:p>
            <a:pPr marL="514350" lvl="0" indent="-514350">
              <a:buFont typeface="+mj-lt"/>
              <a:buAutoNum type="alphaUcPeriod"/>
            </a:pPr>
            <a:r>
              <a:rPr lang="en-US" dirty="0" smtClean="0"/>
              <a:t>A </a:t>
            </a:r>
            <a:r>
              <a:rPr lang="en-US" dirty="0"/>
              <a:t>kind of text to tell about what happen in the </a:t>
            </a:r>
            <a:r>
              <a:rPr lang="en-US" dirty="0" smtClean="0"/>
              <a:t>past</a:t>
            </a:r>
          </a:p>
          <a:p>
            <a:pPr marL="514350" lvl="0" indent="-514350">
              <a:buFont typeface="+mj-lt"/>
              <a:buAutoNum type="alphaUcPeriod"/>
            </a:pPr>
            <a:r>
              <a:rPr lang="en-US" dirty="0" smtClean="0"/>
              <a:t>A </a:t>
            </a:r>
            <a:r>
              <a:rPr lang="en-US" dirty="0"/>
              <a:t>kind of text to tell about how to make </a:t>
            </a:r>
            <a:r>
              <a:rPr lang="en-US" dirty="0" smtClean="0"/>
              <a:t>something</a:t>
            </a:r>
          </a:p>
          <a:p>
            <a:pPr marL="514350" lvl="0" indent="-514350">
              <a:buFont typeface="+mj-lt"/>
              <a:buAutoNum type="alphaUcPeriod"/>
            </a:pPr>
            <a:r>
              <a:rPr lang="en-US" dirty="0" smtClean="0"/>
              <a:t>A </a:t>
            </a:r>
            <a:r>
              <a:rPr lang="en-US" dirty="0"/>
              <a:t>kind of text to describe something generally</a:t>
            </a:r>
          </a:p>
          <a:p>
            <a:endParaRPr lang="en-US" dirty="0"/>
          </a:p>
        </p:txBody>
      </p:sp>
    </p:spTree>
    <p:extLst>
      <p:ext uri="{BB962C8B-B14F-4D97-AF65-F5344CB8AC3E}">
        <p14:creationId xmlns:p14="http://schemas.microsoft.com/office/powerpoint/2010/main" val="363202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29600" cy="1143000"/>
          </a:xfrm>
        </p:spPr>
        <p:txBody>
          <a:bodyPr>
            <a:normAutofit fontScale="90000"/>
          </a:bodyPr>
          <a:lstStyle/>
          <a:p>
            <a:pPr lvl="0"/>
            <a:r>
              <a:rPr lang="en-US" dirty="0" smtClean="0"/>
              <a:t>2.The </a:t>
            </a:r>
            <a:r>
              <a:rPr lang="en-US" dirty="0"/>
              <a:t>purpose of recount text is ____</a:t>
            </a:r>
            <a:br>
              <a:rPr lang="en-US" dirty="0"/>
            </a:br>
            <a:endParaRPr lang="en-US" dirty="0"/>
          </a:p>
        </p:txBody>
      </p:sp>
      <p:sp>
        <p:nvSpPr>
          <p:cNvPr id="3" name="Content Placeholder 2"/>
          <p:cNvSpPr>
            <a:spLocks noGrp="1"/>
          </p:cNvSpPr>
          <p:nvPr>
            <p:ph idx="1"/>
          </p:nvPr>
        </p:nvSpPr>
        <p:spPr/>
        <p:txBody>
          <a:bodyPr/>
          <a:lstStyle/>
          <a:p>
            <a:pPr marL="514350" lvl="0" indent="-514350">
              <a:buFont typeface="+mj-lt"/>
              <a:buAutoNum type="alphaUcPeriod"/>
            </a:pPr>
            <a:r>
              <a:rPr lang="en-US" dirty="0" smtClean="0"/>
              <a:t>Tell </a:t>
            </a:r>
            <a:r>
              <a:rPr lang="en-US" dirty="0"/>
              <a:t>past </a:t>
            </a:r>
            <a:r>
              <a:rPr lang="en-US" dirty="0" smtClean="0"/>
              <a:t>events</a:t>
            </a:r>
          </a:p>
          <a:p>
            <a:pPr marL="514350" lvl="0" indent="-514350">
              <a:buFont typeface="+mj-lt"/>
              <a:buAutoNum type="alphaUcPeriod"/>
            </a:pPr>
            <a:r>
              <a:rPr lang="en-US" dirty="0" smtClean="0"/>
              <a:t>Entertain </a:t>
            </a:r>
            <a:r>
              <a:rPr lang="en-US" dirty="0"/>
              <a:t>the </a:t>
            </a:r>
            <a:r>
              <a:rPr lang="en-US" dirty="0" smtClean="0"/>
              <a:t>reader</a:t>
            </a:r>
          </a:p>
          <a:p>
            <a:pPr marL="514350" lvl="0" indent="-514350">
              <a:buFont typeface="+mj-lt"/>
              <a:buAutoNum type="alphaUcPeriod"/>
            </a:pPr>
            <a:r>
              <a:rPr lang="en-US" dirty="0" smtClean="0"/>
              <a:t>Describe </a:t>
            </a:r>
            <a:r>
              <a:rPr lang="en-US" dirty="0"/>
              <a:t>the </a:t>
            </a:r>
            <a:r>
              <a:rPr lang="en-US" dirty="0" smtClean="0"/>
              <a:t>things</a:t>
            </a:r>
          </a:p>
          <a:p>
            <a:pPr marL="514350" lvl="0" indent="-514350">
              <a:buFont typeface="+mj-lt"/>
              <a:buAutoNum type="alphaUcPeriod"/>
            </a:pPr>
            <a:r>
              <a:rPr lang="en-US" dirty="0" smtClean="0"/>
              <a:t>Inform </a:t>
            </a:r>
            <a:r>
              <a:rPr lang="en-US" dirty="0"/>
              <a:t>the reader about events of the </a:t>
            </a:r>
            <a:r>
              <a:rPr lang="en-US" dirty="0" smtClean="0"/>
              <a:t>day</a:t>
            </a:r>
          </a:p>
          <a:p>
            <a:pPr marL="514350" lvl="0" indent="-514350">
              <a:buFont typeface="+mj-lt"/>
              <a:buAutoNum type="alphaUcPeriod"/>
            </a:pPr>
            <a:r>
              <a:rPr lang="en-US" dirty="0" smtClean="0"/>
              <a:t>Report </a:t>
            </a:r>
            <a:r>
              <a:rPr lang="en-US" dirty="0"/>
              <a:t>the event to the police</a:t>
            </a:r>
          </a:p>
          <a:p>
            <a:pPr marL="0" indent="0">
              <a:buNone/>
            </a:pPr>
            <a:endParaRPr lang="en-US" dirty="0"/>
          </a:p>
        </p:txBody>
      </p:sp>
    </p:spTree>
    <p:extLst>
      <p:ext uri="{BB962C8B-B14F-4D97-AF65-F5344CB8AC3E}">
        <p14:creationId xmlns:p14="http://schemas.microsoft.com/office/powerpoint/2010/main" val="401263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l"/>
            <a:r>
              <a:rPr lang="en-US" sz="2800" dirty="0" smtClean="0"/>
              <a:t>3. What </a:t>
            </a:r>
            <a:r>
              <a:rPr lang="en-US" sz="2800" dirty="0"/>
              <a:t>kind of the tenses used to make biographical recount text?</a:t>
            </a:r>
            <a:br>
              <a:rPr lang="en-US" sz="2800" dirty="0"/>
            </a:br>
            <a:endParaRPr lang="en-US" sz="2800" dirty="0"/>
          </a:p>
        </p:txBody>
      </p:sp>
      <p:sp>
        <p:nvSpPr>
          <p:cNvPr id="3" name="Content Placeholder 2"/>
          <p:cNvSpPr>
            <a:spLocks noGrp="1"/>
          </p:cNvSpPr>
          <p:nvPr>
            <p:ph idx="1"/>
          </p:nvPr>
        </p:nvSpPr>
        <p:spPr/>
        <p:txBody>
          <a:bodyPr/>
          <a:lstStyle/>
          <a:p>
            <a:pPr marL="514350" lvl="0" indent="-514350">
              <a:buFont typeface="+mj-lt"/>
              <a:buAutoNum type="alphaUcPeriod"/>
            </a:pPr>
            <a:r>
              <a:rPr lang="en-US" dirty="0"/>
              <a:t>Present </a:t>
            </a:r>
            <a:r>
              <a:rPr lang="en-US" dirty="0" smtClean="0"/>
              <a:t>tense</a:t>
            </a:r>
          </a:p>
          <a:p>
            <a:pPr marL="514350" lvl="0" indent="-514350">
              <a:buFont typeface="+mj-lt"/>
              <a:buAutoNum type="alphaUcPeriod"/>
            </a:pPr>
            <a:r>
              <a:rPr lang="en-US" dirty="0" smtClean="0"/>
              <a:t>Past tense</a:t>
            </a:r>
          </a:p>
          <a:p>
            <a:pPr marL="514350" lvl="0" indent="-514350">
              <a:buFont typeface="+mj-lt"/>
              <a:buAutoNum type="alphaUcPeriod"/>
            </a:pPr>
            <a:r>
              <a:rPr lang="en-US" dirty="0" smtClean="0"/>
              <a:t>Future tense</a:t>
            </a:r>
          </a:p>
          <a:p>
            <a:pPr marL="514350" lvl="0" indent="-514350">
              <a:buFont typeface="+mj-lt"/>
              <a:buAutoNum type="alphaUcPeriod"/>
            </a:pPr>
            <a:r>
              <a:rPr lang="en-US" dirty="0" smtClean="0"/>
              <a:t>Past </a:t>
            </a:r>
            <a:r>
              <a:rPr lang="en-US" dirty="0"/>
              <a:t>perfect </a:t>
            </a:r>
            <a:r>
              <a:rPr lang="en-US" dirty="0" smtClean="0"/>
              <a:t>tense</a:t>
            </a:r>
          </a:p>
          <a:p>
            <a:pPr marL="514350" lvl="0" indent="-514350">
              <a:buFont typeface="+mj-lt"/>
              <a:buAutoNum type="alphaUcPeriod"/>
            </a:pPr>
            <a:r>
              <a:rPr lang="en-US" dirty="0" smtClean="0"/>
              <a:t>Presents </a:t>
            </a:r>
            <a:r>
              <a:rPr lang="en-US" dirty="0"/>
              <a:t>perfect tense</a:t>
            </a:r>
          </a:p>
          <a:p>
            <a:pPr marL="0" indent="0">
              <a:buNone/>
            </a:pPr>
            <a:endParaRPr lang="en-US" dirty="0"/>
          </a:p>
        </p:txBody>
      </p:sp>
    </p:spTree>
    <p:extLst>
      <p:ext uri="{BB962C8B-B14F-4D97-AF65-F5344CB8AC3E}">
        <p14:creationId xmlns:p14="http://schemas.microsoft.com/office/powerpoint/2010/main" val="29402123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117</TotalTime>
  <Words>381</Words>
  <Application>Microsoft Office PowerPoint</Application>
  <PresentationFormat>On-screen Show (4:3)</PresentationFormat>
  <Paragraphs>61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Clarity</vt:lpstr>
      <vt:lpstr>REVIEW BIOGRAPHICAL RECOUNT TEXT</vt:lpstr>
      <vt:lpstr> BIOGRAPYS RECOUNT TEXT </vt:lpstr>
      <vt:lpstr>Recount Text </vt:lpstr>
      <vt:lpstr>Structures of the Text </vt:lpstr>
      <vt:lpstr>Language Feature</vt:lpstr>
      <vt:lpstr>EXERCISES</vt:lpstr>
      <vt:lpstr>1. What is recount text? </vt:lpstr>
      <vt:lpstr>2.The purpose of recount text is ____ </vt:lpstr>
      <vt:lpstr>3. What kind of the tenses used to make biographical recount text? </vt:lpstr>
      <vt:lpstr>4. What is the text organization (structure text) in recount text? </vt:lpstr>
      <vt:lpstr>5. Susilo Bambang Yudoyono, or SBY ____ On September 9 , 1949 in Pacitan, East Java , is the first Indonesia Politician who gained high public consent and popularity  </vt:lpstr>
      <vt:lpstr>6.Hamka ____his career as a writer when he returned to Padang Panjang. He wrote lots of books such as, Sabariah, Di Bawah Lindungan Ka’bah,etc. </vt:lpstr>
      <vt:lpstr>7. What is the example of biographical recount text?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BIOGRAPHY RECOUNT TEXT</dc:title>
  <dc:creator>USER</dc:creator>
  <cp:lastModifiedBy>USER</cp:lastModifiedBy>
  <cp:revision>10</cp:revision>
  <dcterms:created xsi:type="dcterms:W3CDTF">2021-10-06T15:24:42Z</dcterms:created>
  <dcterms:modified xsi:type="dcterms:W3CDTF">2021-10-07T00:24:22Z</dcterms:modified>
</cp:coreProperties>
</file>