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handoutMasterIdLst>
    <p:handoutMasterId r:id="rId13"/>
  </p:handoutMasterIdLst>
  <p:sldIdLst>
    <p:sldId id="256" r:id="rId6"/>
    <p:sldId id="257" r:id="rId7"/>
    <p:sldId id="258" r:id="rId8"/>
    <p:sldId id="286" r:id="rId9"/>
    <p:sldId id="287" r:id="rId10"/>
    <p:sldId id="288" r:id="rId11"/>
    <p:sldId id="28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8FB642F-B6CF-438B-8F47-F73C800E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2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4F7FFE-E019-4B14-AA42-0077ED000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A1-B2DC-46C0-AC47-FF9AAAD87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A23A9-0591-4986-B533-9CDE0E99EE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D2870-895D-4854-8D78-0707E2092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018BD-62C6-4064-B253-27FC0151A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E7426-D366-4034-ABB6-98B981669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7D19-6BB8-440C-8750-3C5843D75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4D32-C366-4569-A65F-B0366B239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705C6-3731-483D-A5F7-2278137D51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C0F76-CCD7-4D56-A53B-0B2BE92DB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6C29E-6709-4723-AE5B-6FC65DB6D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8054A8D2-1128-463D-A23C-482817459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/>
              <a:t>RESERVATION </a:t>
            </a:r>
            <a:br>
              <a:rPr lang="id-ID" sz="4000" dirty="0" smtClean="0"/>
            </a:br>
            <a:r>
              <a:rPr lang="id-ID" sz="4000" dirty="0" smtClean="0"/>
              <a:t>&amp; APPOINTMENT (II)</a:t>
            </a:r>
            <a:endParaRPr lang="en-US" sz="4000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746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dirty="0" smtClean="0"/>
              <a:t>BY: MISS ANNA SIPAYUNG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229600" cy="990600"/>
          </a:xfrm>
        </p:spPr>
        <p:txBody>
          <a:bodyPr/>
          <a:lstStyle/>
          <a:p>
            <a:pPr eaLnBrk="1" hangingPunct="1"/>
            <a:r>
              <a:rPr lang="id-ID" sz="4800" dirty="0" smtClean="0"/>
              <a:t/>
            </a:r>
            <a:br>
              <a:rPr lang="id-ID" sz="4800" dirty="0" smtClean="0"/>
            </a:br>
            <a:r>
              <a:rPr lang="id-ID" sz="4800" dirty="0" smtClean="0"/>
              <a:t/>
            </a:r>
            <a:br>
              <a:rPr lang="id-ID" sz="4800" dirty="0" smtClean="0"/>
            </a:br>
            <a:r>
              <a:rPr lang="id-ID" sz="4000" dirty="0" smtClean="0"/>
              <a:t>RESERVATION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3148013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sz="2800" i="1" dirty="0"/>
              <a:t>Reserve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i="1" dirty="0"/>
              <a:t>to reserve</a:t>
            </a:r>
            <a:r>
              <a:rPr lang="en-US" sz="2800" dirty="0"/>
              <a:t>  (verb)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dirty="0" err="1"/>
              <a:t>memesan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 di hotel, </a:t>
            </a:r>
            <a:r>
              <a:rPr lang="en-US" sz="2800" dirty="0" err="1"/>
              <a:t>restoran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agen</a:t>
            </a:r>
            <a:r>
              <a:rPr lang="en-US" sz="2800" dirty="0"/>
              <a:t> </a:t>
            </a:r>
            <a:r>
              <a:rPr lang="en-US" sz="2800" dirty="0" err="1"/>
              <a:t>perjalanan</a:t>
            </a:r>
            <a:r>
              <a:rPr lang="en-US" sz="2800" dirty="0"/>
              <a:t>.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reservasi</a:t>
            </a:r>
            <a:r>
              <a:rPr lang="en-US" sz="2800" dirty="0"/>
              <a:t>, </a:t>
            </a:r>
            <a:r>
              <a:rPr lang="en-US" sz="2800" dirty="0" err="1"/>
              <a:t>pengaturan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pasti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di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mendatang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i="1" dirty="0"/>
              <a:t>A reservation (noun; </a:t>
            </a:r>
            <a:r>
              <a:rPr lang="en-US" sz="2800" i="1" dirty="0" err="1"/>
              <a:t>pemesanan</a:t>
            </a:r>
            <a:r>
              <a:rPr lang="en-US" sz="2800" i="1" dirty="0"/>
              <a:t>) is an arrangement that you make with a restaurant, hotel, or travel agent so they hold a table, a room or a seat for use at a certain time in the future.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183187"/>
          </a:xfrm>
        </p:spPr>
        <p:txBody>
          <a:bodyPr/>
          <a:lstStyle/>
          <a:p>
            <a:pPr>
              <a:buNone/>
            </a:pPr>
            <a:r>
              <a:rPr lang="en-US" sz="1800" dirty="0"/>
              <a:t>Receptionist : Hello, This is </a:t>
            </a:r>
            <a:r>
              <a:rPr lang="en-US" sz="1800" dirty="0" err="1"/>
              <a:t>Millenium</a:t>
            </a:r>
            <a:r>
              <a:rPr lang="en-US" sz="1800" dirty="0"/>
              <a:t> Cafe. What may I assist you with?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Caller           : Hi, my name is Nicole. I’d like to reserve a table of four people, today at 5 </a:t>
            </a:r>
            <a:r>
              <a:rPr lang="en-US" sz="1800" dirty="0" err="1"/>
              <a:t>p.m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Receptionist : Sorry, Ma’am. The reservations for today are full. You can reserve for tomorrow.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Caller           : Oh, I know, I’m reserving at a very short notice (</a:t>
            </a:r>
            <a:r>
              <a:rPr lang="en-US" sz="1800" dirty="0" err="1"/>
              <a:t>mendadak</a:t>
            </a:r>
            <a:r>
              <a:rPr lang="en-US" sz="1800" dirty="0"/>
              <a:t>) can you please try to </a:t>
            </a:r>
            <a:r>
              <a:rPr lang="en-US" sz="1800" dirty="0" err="1" smtClean="0"/>
              <a:t>arra</a:t>
            </a:r>
            <a:r>
              <a:rPr lang="id-ID" sz="1800" dirty="0" smtClean="0"/>
              <a:t>n</a:t>
            </a:r>
            <a:r>
              <a:rPr lang="en-US" sz="1800" dirty="0" err="1" smtClean="0"/>
              <a:t>ge</a:t>
            </a:r>
            <a:r>
              <a:rPr lang="en-US" sz="1800" dirty="0" smtClean="0"/>
              <a:t> </a:t>
            </a:r>
            <a:r>
              <a:rPr lang="en-US" sz="1800" dirty="0"/>
              <a:t>something. It’s  my husband’s birthday.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Receptionist : It’s impossible right now at this restaurant, but you can try Big Cafe at the South Street. They will have a place and they are equally good.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Caller           : Is that so? I think I’ll do that. Thank you for your suggestion.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Receptionist : You’re welcome, Ma’am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dirty="0" smtClean="0"/>
              <a:t>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259387"/>
          </a:xfrm>
        </p:spPr>
        <p:txBody>
          <a:bodyPr/>
          <a:lstStyle/>
          <a:p>
            <a:pPr algn="just">
              <a:buNone/>
            </a:pPr>
            <a:r>
              <a:rPr lang="id-ID" sz="3600" b="1" dirty="0" smtClean="0"/>
              <a:t>HOW TO MAKE A RESERVATION?</a:t>
            </a:r>
          </a:p>
          <a:p>
            <a:pPr algn="just">
              <a:buNone/>
            </a:pPr>
            <a:endParaRPr lang="id-ID" sz="3600" b="1" dirty="0" smtClean="0"/>
          </a:p>
          <a:p>
            <a:r>
              <a:rPr lang="en-US" sz="2800" i="1" dirty="0"/>
              <a:t>Medical Clinic, Janette's speaking. Good morning. </a:t>
            </a:r>
            <a:r>
              <a:rPr lang="en-US" sz="2800" dirty="0" smtClean="0"/>
              <a:t>= </a:t>
            </a:r>
            <a:r>
              <a:rPr lang="en-US" sz="2800" dirty="0"/>
              <a:t>Medical Clinic, </a:t>
            </a:r>
            <a:r>
              <a:rPr lang="en-US" sz="2800" dirty="0" err="1"/>
              <a:t>Bersama</a:t>
            </a:r>
            <a:r>
              <a:rPr lang="en-US" sz="2800" dirty="0"/>
              <a:t> </a:t>
            </a:r>
            <a:r>
              <a:rPr lang="en-US" sz="2800" dirty="0" err="1"/>
              <a:t>Jannete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yang </a:t>
            </a:r>
            <a:r>
              <a:rPr lang="en-US" sz="2800" dirty="0" err="1"/>
              <a:t>sedang</a:t>
            </a:r>
            <a:r>
              <a:rPr lang="en-US" sz="2800" dirty="0"/>
              <a:t> </a:t>
            </a:r>
            <a:r>
              <a:rPr lang="en-US" sz="2800" dirty="0" err="1"/>
              <a:t>berbicara</a:t>
            </a:r>
            <a:r>
              <a:rPr lang="en-US" sz="2800" dirty="0"/>
              <a:t>. </a:t>
            </a:r>
            <a:r>
              <a:rPr lang="en-US" sz="2800" dirty="0" err="1"/>
              <a:t>Selamat</a:t>
            </a:r>
            <a:r>
              <a:rPr lang="en-US" sz="2800" dirty="0"/>
              <a:t> </a:t>
            </a:r>
            <a:r>
              <a:rPr lang="en-US" sz="2800" dirty="0" err="1"/>
              <a:t>pagi</a:t>
            </a:r>
            <a:r>
              <a:rPr lang="en-US" sz="2800" dirty="0"/>
              <a:t>.</a:t>
            </a:r>
          </a:p>
          <a:p>
            <a:r>
              <a:rPr lang="en-US" sz="2800" i="1" dirty="0" smtClean="0"/>
              <a:t>What </a:t>
            </a:r>
            <a:r>
              <a:rPr lang="en-US" sz="2800" i="1" dirty="0"/>
              <a:t>may I assist you with? / How may I help you?</a:t>
            </a:r>
            <a:r>
              <a:rPr lang="en-US" sz="2800" dirty="0"/>
              <a:t> </a:t>
            </a:r>
            <a:r>
              <a:rPr lang="en-US" sz="2800" dirty="0" smtClean="0"/>
              <a:t>=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saya</a:t>
            </a:r>
            <a:r>
              <a:rPr lang="en-US" sz="2800" dirty="0"/>
              <a:t> </a:t>
            </a:r>
            <a:r>
              <a:rPr lang="en-US" sz="2800" dirty="0" err="1"/>
              <a:t>lakukan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?</a:t>
            </a:r>
          </a:p>
          <a:p>
            <a:r>
              <a:rPr lang="en-US" sz="2800" i="1" dirty="0" smtClean="0"/>
              <a:t>I'd </a:t>
            </a:r>
            <a:r>
              <a:rPr lang="en-US" sz="2800" i="1" dirty="0"/>
              <a:t>like to book a ticket </a:t>
            </a:r>
            <a:r>
              <a:rPr lang="en-US" sz="2800" dirty="0" smtClean="0"/>
              <a:t>= </a:t>
            </a:r>
            <a:r>
              <a:rPr lang="en-US" sz="2800" dirty="0" err="1"/>
              <a:t>saya</a:t>
            </a:r>
            <a:r>
              <a:rPr lang="en-US" sz="2800" dirty="0"/>
              <a:t>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memesan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tiket</a:t>
            </a:r>
            <a:r>
              <a:rPr lang="en-US" sz="2800" dirty="0"/>
              <a:t>.</a:t>
            </a:r>
          </a:p>
          <a:p>
            <a:pPr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6844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dirty="0" smtClean="0"/>
              <a:t>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259387"/>
          </a:xfrm>
        </p:spPr>
        <p:txBody>
          <a:bodyPr/>
          <a:lstStyle/>
          <a:p>
            <a:r>
              <a:rPr lang="en-US" sz="3200" i="1" dirty="0"/>
              <a:t>Can I book a seat on tomorrow's flight? </a:t>
            </a:r>
            <a:r>
              <a:rPr lang="en-US" sz="3200" dirty="0" smtClean="0"/>
              <a:t>= </a:t>
            </a:r>
            <a:r>
              <a:rPr lang="en-US" sz="3200" dirty="0" err="1"/>
              <a:t>Bisakan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memesan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kursi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penerbangan</a:t>
            </a:r>
            <a:r>
              <a:rPr lang="en-US" sz="3200" dirty="0"/>
              <a:t> </a:t>
            </a:r>
            <a:r>
              <a:rPr lang="en-US" sz="3200" dirty="0" err="1"/>
              <a:t>esok</a:t>
            </a:r>
            <a:r>
              <a:rPr lang="en-US" sz="3200" dirty="0"/>
              <a:t> </a:t>
            </a:r>
            <a:r>
              <a:rPr lang="en-US" sz="3200" dirty="0" err="1"/>
              <a:t>hari</a:t>
            </a:r>
            <a:r>
              <a:rPr lang="en-US" sz="3200" dirty="0"/>
              <a:t>?</a:t>
            </a:r>
          </a:p>
          <a:p>
            <a:r>
              <a:rPr lang="en-US" sz="3200" i="1" dirty="0" smtClean="0"/>
              <a:t>Hold </a:t>
            </a:r>
            <a:r>
              <a:rPr lang="en-US" sz="3200" i="1" dirty="0"/>
              <a:t>on  a moment, please / Hang on, please </a:t>
            </a:r>
            <a:r>
              <a:rPr lang="en-US" sz="3200" dirty="0" smtClean="0"/>
              <a:t>= </a:t>
            </a:r>
            <a:r>
              <a:rPr lang="en-US" sz="3200" dirty="0" err="1"/>
              <a:t>Tolong</a:t>
            </a:r>
            <a:r>
              <a:rPr lang="en-US" sz="3200" dirty="0"/>
              <a:t> </a:t>
            </a:r>
            <a:r>
              <a:rPr lang="en-US" sz="3200" dirty="0" err="1"/>
              <a:t>tunggu</a:t>
            </a:r>
            <a:r>
              <a:rPr lang="en-US" sz="3200" dirty="0"/>
              <a:t> </a:t>
            </a:r>
            <a:r>
              <a:rPr lang="en-US" sz="3200" dirty="0" err="1"/>
              <a:t>sebentar</a:t>
            </a:r>
            <a:r>
              <a:rPr lang="en-US" sz="3200" dirty="0"/>
              <a:t>, </a:t>
            </a:r>
            <a:r>
              <a:rPr lang="en-US" sz="3200" dirty="0" err="1"/>
              <a:t>jangan</a:t>
            </a:r>
            <a:r>
              <a:rPr lang="en-US" sz="3200" dirty="0"/>
              <a:t> </a:t>
            </a:r>
            <a:r>
              <a:rPr lang="en-US" sz="3200" dirty="0" err="1"/>
              <a:t>menutup</a:t>
            </a:r>
            <a:r>
              <a:rPr lang="en-US" sz="3200" dirty="0"/>
              <a:t> </a:t>
            </a:r>
            <a:r>
              <a:rPr lang="en-US" sz="3200" dirty="0" err="1"/>
              <a:t>teleponnya</a:t>
            </a:r>
            <a:r>
              <a:rPr lang="en-US" sz="3200" dirty="0"/>
              <a:t>.</a:t>
            </a:r>
          </a:p>
          <a:p>
            <a:r>
              <a:rPr lang="en-US" sz="3200" i="1" dirty="0" smtClean="0"/>
              <a:t>Would </a:t>
            </a:r>
            <a:r>
              <a:rPr lang="en-US" sz="3200" i="1" dirty="0"/>
              <a:t>you spell your name, please? </a:t>
            </a:r>
            <a:r>
              <a:rPr lang="en-US" sz="3200" dirty="0" smtClean="0"/>
              <a:t>= </a:t>
            </a:r>
            <a:r>
              <a:rPr lang="en-US" sz="3200" dirty="0" err="1"/>
              <a:t>Bisakah</a:t>
            </a:r>
            <a:r>
              <a:rPr lang="en-US" sz="3200" dirty="0"/>
              <a:t> </a:t>
            </a:r>
            <a:r>
              <a:rPr lang="en-US" sz="3200" dirty="0" err="1"/>
              <a:t>tolong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eja</a:t>
            </a:r>
            <a:r>
              <a:rPr lang="en-US" sz="3200" dirty="0"/>
              <a:t> </a:t>
            </a:r>
            <a:r>
              <a:rPr lang="en-US" sz="3200" dirty="0" err="1"/>
              <a:t>nama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?</a:t>
            </a:r>
          </a:p>
          <a:p>
            <a:r>
              <a:rPr lang="en-US" sz="3200" i="1" dirty="0" smtClean="0"/>
              <a:t>Sorry</a:t>
            </a:r>
            <a:r>
              <a:rPr lang="en-US" sz="3200" i="1" dirty="0"/>
              <a:t>? / Pardon? </a:t>
            </a:r>
            <a:r>
              <a:rPr lang="en-US" sz="3200" dirty="0" smtClean="0"/>
              <a:t>= </a:t>
            </a:r>
            <a:r>
              <a:rPr lang="en-US" sz="3200" dirty="0" err="1"/>
              <a:t>maaf</a:t>
            </a:r>
            <a:r>
              <a:rPr lang="en-US" sz="3200" dirty="0"/>
              <a:t> ? ( </a:t>
            </a:r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merasa</a:t>
            </a:r>
            <a:r>
              <a:rPr lang="en-US" sz="3200" dirty="0"/>
              <a:t> </a:t>
            </a:r>
            <a:r>
              <a:rPr lang="en-US" sz="3200" dirty="0" err="1"/>
              <a:t>kurang</a:t>
            </a:r>
            <a:r>
              <a:rPr lang="en-US" sz="3200" dirty="0"/>
              <a:t> </a:t>
            </a:r>
            <a:r>
              <a:rPr lang="en-US" sz="3200" dirty="0" err="1"/>
              <a:t>jelas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lawan</a:t>
            </a:r>
            <a:r>
              <a:rPr lang="en-US" sz="3200" dirty="0"/>
              <a:t> </a:t>
            </a:r>
            <a:r>
              <a:rPr lang="en-US" sz="3200" dirty="0" err="1"/>
              <a:t>bicara</a:t>
            </a:r>
            <a:r>
              <a:rPr lang="en-US" sz="3200" dirty="0" smtClean="0"/>
              <a:t>.</a:t>
            </a:r>
            <a:endParaRPr lang="en-US" sz="3200" dirty="0"/>
          </a:p>
          <a:p>
            <a:pPr algn="just">
              <a:buNone/>
            </a:pPr>
            <a:endParaRPr lang="id-ID" sz="3600" b="1" dirty="0" smtClean="0"/>
          </a:p>
          <a:p>
            <a:pPr algn="just">
              <a:buNone/>
            </a:pPr>
            <a:endParaRPr lang="id-ID" sz="3600" b="1" dirty="0" smtClean="0"/>
          </a:p>
          <a:p>
            <a:pPr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98745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dirty="0" smtClean="0"/>
              <a:t>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259387"/>
          </a:xfrm>
        </p:spPr>
        <p:txBody>
          <a:bodyPr/>
          <a:lstStyle/>
          <a:p>
            <a:r>
              <a:rPr lang="en-US" sz="3200" i="1" dirty="0"/>
              <a:t>Sorry? / Pardon? </a:t>
            </a:r>
            <a:r>
              <a:rPr lang="en-US" sz="3200" dirty="0" smtClean="0"/>
              <a:t>= </a:t>
            </a:r>
            <a:r>
              <a:rPr lang="en-US" sz="3200" dirty="0" err="1"/>
              <a:t>maaf</a:t>
            </a:r>
            <a:r>
              <a:rPr lang="en-US" sz="3200" dirty="0"/>
              <a:t> ? ( </a:t>
            </a:r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merasa</a:t>
            </a:r>
            <a:r>
              <a:rPr lang="en-US" sz="3200" dirty="0"/>
              <a:t> </a:t>
            </a:r>
            <a:r>
              <a:rPr lang="en-US" sz="3200" dirty="0" err="1"/>
              <a:t>kurang</a:t>
            </a:r>
            <a:r>
              <a:rPr lang="en-US" sz="3200" dirty="0"/>
              <a:t> </a:t>
            </a:r>
            <a:r>
              <a:rPr lang="en-US" sz="3200" dirty="0" err="1"/>
              <a:t>jelas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diucapkan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</a:t>
            </a:r>
            <a:r>
              <a:rPr lang="en-US" sz="3200" dirty="0" err="1"/>
              <a:t>lawan</a:t>
            </a:r>
            <a:r>
              <a:rPr lang="en-US" sz="3200" dirty="0"/>
              <a:t> </a:t>
            </a:r>
            <a:r>
              <a:rPr lang="en-US" sz="3200" dirty="0" err="1"/>
              <a:t>bicara</a:t>
            </a:r>
            <a:r>
              <a:rPr lang="en-US" sz="3200" dirty="0"/>
              <a:t>.</a:t>
            </a:r>
          </a:p>
          <a:p>
            <a:r>
              <a:rPr lang="en-US" sz="3200" i="1" dirty="0" smtClean="0"/>
              <a:t>Would </a:t>
            </a:r>
            <a:r>
              <a:rPr lang="en-US" sz="3200" i="1" dirty="0"/>
              <a:t>you repeat that , please? </a:t>
            </a:r>
            <a:r>
              <a:rPr lang="en-US" sz="3200" dirty="0" smtClean="0"/>
              <a:t>= </a:t>
            </a:r>
            <a:r>
              <a:rPr lang="en-US" sz="3200" dirty="0" err="1"/>
              <a:t>Bisakah</a:t>
            </a:r>
            <a:r>
              <a:rPr lang="en-US" sz="3200" dirty="0"/>
              <a:t> </a:t>
            </a:r>
            <a:r>
              <a:rPr lang="en-US" sz="3200" dirty="0" err="1"/>
              <a:t>tolong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mengulangi</a:t>
            </a:r>
            <a:r>
              <a:rPr lang="en-US" sz="3200" dirty="0"/>
              <a:t> </a:t>
            </a:r>
            <a:r>
              <a:rPr lang="en-US" sz="3200" dirty="0" err="1"/>
              <a:t>perkataan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tadi</a:t>
            </a:r>
            <a:r>
              <a:rPr lang="en-US" sz="3200" dirty="0"/>
              <a:t>.</a:t>
            </a:r>
          </a:p>
          <a:p>
            <a:r>
              <a:rPr lang="en-US" sz="3200" i="1" dirty="0" smtClean="0"/>
              <a:t>Thank </a:t>
            </a:r>
            <a:r>
              <a:rPr lang="en-US" sz="3200" i="1" dirty="0"/>
              <a:t>you, Mr. John. See you tomorrow at half past five</a:t>
            </a:r>
            <a:r>
              <a:rPr lang="en-US" sz="3200" dirty="0"/>
              <a:t> </a:t>
            </a:r>
            <a:r>
              <a:rPr lang="en-US" sz="3200" dirty="0" smtClean="0"/>
              <a:t>= </a:t>
            </a:r>
            <a:r>
              <a:rPr lang="en-US" sz="3200" dirty="0" err="1"/>
              <a:t>Terimakasih</a:t>
            </a:r>
            <a:r>
              <a:rPr lang="en-US" sz="3200" dirty="0"/>
              <a:t>, Pak John. </a:t>
            </a:r>
            <a:r>
              <a:rPr lang="en-US" sz="3200" dirty="0" err="1"/>
              <a:t>Sampai</a:t>
            </a:r>
            <a:r>
              <a:rPr lang="en-US" sz="3200" dirty="0"/>
              <a:t> </a:t>
            </a:r>
            <a:r>
              <a:rPr lang="en-US" sz="3200" dirty="0" err="1"/>
              <a:t>jumpa</a:t>
            </a:r>
            <a:r>
              <a:rPr lang="en-US" sz="3200" dirty="0"/>
              <a:t> </a:t>
            </a:r>
            <a:r>
              <a:rPr lang="en-US" sz="3200" dirty="0" err="1"/>
              <a:t>lagi</a:t>
            </a:r>
            <a:r>
              <a:rPr lang="en-US" sz="3200" dirty="0"/>
              <a:t> </a:t>
            </a:r>
            <a:r>
              <a:rPr lang="en-US" sz="3200" dirty="0" err="1"/>
              <a:t>besok</a:t>
            </a:r>
            <a:r>
              <a:rPr lang="en-US" sz="3200" dirty="0"/>
              <a:t> jam </a:t>
            </a:r>
            <a:r>
              <a:rPr lang="en-US" sz="3200" dirty="0" err="1"/>
              <a:t>setengah</a:t>
            </a:r>
            <a:r>
              <a:rPr lang="en-US" sz="3200" dirty="0"/>
              <a:t> </a:t>
            </a:r>
            <a:r>
              <a:rPr lang="en-US" sz="3200" dirty="0" err="1"/>
              <a:t>enam</a:t>
            </a:r>
            <a:r>
              <a:rPr lang="en-US" sz="3200" dirty="0"/>
              <a:t>.</a:t>
            </a:r>
          </a:p>
          <a:p>
            <a:r>
              <a:rPr lang="en-US" sz="3200" i="1" dirty="0" smtClean="0"/>
              <a:t>Thank </a:t>
            </a:r>
            <a:r>
              <a:rPr lang="en-US" sz="3200" i="1" dirty="0"/>
              <a:t>you for calling. Good bye for now </a:t>
            </a:r>
            <a:r>
              <a:rPr lang="en-US" sz="3200" dirty="0" smtClean="0"/>
              <a:t>= </a:t>
            </a:r>
            <a:r>
              <a:rPr lang="en-US" sz="3200" dirty="0" err="1"/>
              <a:t>terimakasih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menelpon</a:t>
            </a:r>
            <a:r>
              <a:rPr lang="en-US" sz="3200" dirty="0"/>
              <a:t>. </a:t>
            </a:r>
            <a:r>
              <a:rPr lang="en-US" sz="3200" dirty="0" err="1"/>
              <a:t>Selamat</a:t>
            </a:r>
            <a:r>
              <a:rPr lang="en-US" sz="3200" dirty="0"/>
              <a:t> </a:t>
            </a:r>
            <a:r>
              <a:rPr lang="en-US" sz="3200" dirty="0" err="1"/>
              <a:t>tinggal</a:t>
            </a:r>
            <a:r>
              <a:rPr lang="en-US" sz="3200" dirty="0" smtClean="0"/>
              <a:t>.</a:t>
            </a:r>
            <a:r>
              <a:rPr lang="id-ID" sz="3200" dirty="0"/>
              <a:t> </a:t>
            </a:r>
            <a:endParaRPr lang="en-US" sz="3200" dirty="0"/>
          </a:p>
          <a:p>
            <a:pPr algn="just">
              <a:buNone/>
            </a:pPr>
            <a:endParaRPr lang="id-ID" sz="3600" b="1" dirty="0" smtClean="0"/>
          </a:p>
          <a:p>
            <a:pPr algn="just">
              <a:buNone/>
            </a:pPr>
            <a:endParaRPr lang="id-ID" sz="3600" b="1" dirty="0" smtClean="0"/>
          </a:p>
          <a:p>
            <a:pPr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11112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543800" cy="1828800"/>
          </a:xfrm>
        </p:spPr>
        <p:txBody>
          <a:bodyPr/>
          <a:lstStyle/>
          <a:p>
            <a:r>
              <a:rPr lang="id-ID" dirty="0" smtClean="0"/>
              <a:t>           </a:t>
            </a:r>
            <a:r>
              <a:rPr lang="id-ID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D64C199CCA743B7F7500206315078" ma:contentTypeVersion="19" ma:contentTypeDescription="Create a new document." ma:contentTypeScope="" ma:versionID="84d39fea38e12904ad37885b58c6e8c3">
  <xsd:schema xmlns:xsd="http://www.w3.org/2001/XMLSchema" xmlns:xs="http://www.w3.org/2001/XMLSchema" xmlns:p="http://schemas.microsoft.com/office/2006/metadata/properties" xmlns:ns1="http://schemas.microsoft.com/sharepoint/v3" xmlns:ns2="f1ae628a-3aba-4346-8657-30193ab20081" targetNamespace="http://schemas.microsoft.com/office/2006/metadata/properties" ma:root="true" ma:fieldsID="2c3761fa96ac59d558cf20e3d4a342a3" ns1:_="" ns2:_="">
    <xsd:import namespace="http://schemas.microsoft.com/sharepoint/v3"/>
    <xsd:import namespace="f1ae628a-3aba-4346-8657-30193ab20081"/>
    <xsd:element name="properties">
      <xsd:complexType>
        <xsd:sequence>
          <xsd:element name="documentManagement">
            <xsd:complexType>
              <xsd:all>
                <xsd:element ref="ns2:Jenjang"/>
                <xsd:element ref="ns2:Kelas"/>
                <xsd:element ref="ns2:Mata_x0020_Pelajaran"/>
                <xsd:element ref="ns2:IsScorm" minOccurs="0"/>
                <xsd:element ref="ns2:Description0" minOccurs="0"/>
                <xsd:element ref="ns2:Tag" minOccurs="0"/>
                <xsd:element ref="ns2:Scorm_Org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UploaderUsername" minOccurs="0"/>
                <xsd:element ref="ns2:Articulate_ID" minOccurs="0"/>
                <xsd:element ref="ns2:IsArticulate" minOccurs="0"/>
                <xsd:element ref="ns2:Hit" minOccurs="0"/>
                <xsd:element ref="ns2:IsPublished" minOccurs="0"/>
                <xsd:element ref="ns2:Kategori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628a-3aba-4346-8657-30193ab20081" elementFormDefault="qualified">
    <xsd:import namespace="http://schemas.microsoft.com/office/2006/documentManagement/types"/>
    <xsd:import namespace="http://schemas.microsoft.com/office/infopath/2007/PartnerControls"/>
    <xsd:element name="Jenjang" ma:index="8" ma:displayName="Jenjang" ma:default="SD" ma:format="Dropdown" ma:internalName="Jenjang">
      <xsd:simpleType>
        <xsd:restriction base="dms:Choice">
          <xsd:enumeration value="SD"/>
          <xsd:enumeration value="SMP"/>
          <xsd:enumeration value="SMA"/>
          <xsd:enumeration value="SMK"/>
        </xsd:restriction>
      </xsd:simpleType>
    </xsd:element>
    <xsd:element name="Kelas" ma:index="9" ma:displayName="Kelas" ma:default="Kelas 1" ma:format="Dropdown" ma:internalName="Kelas">
      <xsd:simpleType>
        <xsd:restriction base="dms:Choice">
          <xsd:enumeration value="Kelas 1"/>
          <xsd:enumeration value="Kelas 2"/>
          <xsd:enumeration value="Kelas 3"/>
          <xsd:enumeration value="Kelas 4"/>
          <xsd:enumeration value="Kelas 5"/>
          <xsd:enumeration value="Kelas 6"/>
          <xsd:enumeration value="Kelas 7"/>
          <xsd:enumeration value="Kelas 8"/>
          <xsd:enumeration value="Kelas 9"/>
          <xsd:enumeration value="Kelas 10"/>
          <xsd:enumeration value="Kelas 11"/>
          <xsd:enumeration value="Kelas 12"/>
        </xsd:restriction>
      </xsd:simpleType>
    </xsd:element>
    <xsd:element name="Mata_x0020_Pelajaran" ma:index="10" ma:displayName="Mata Pelajaran" ma:default="Agribisnis Pembibitan dan Kultur Jaringan Tanaman" ma:format="Dropdown" ma:internalName="Mata_x0020_Pelajaran">
      <xsd:simpleType>
        <xsd:restriction base="dms:Choice">
          <xsd:enumeration value="Agribisnis Pembibitan dan Kultur Jaringan Tanaman"/>
          <xsd:enumeration value="Agribisnis Ternak Unggas"/>
          <xsd:enumeration value="Akuntansi"/>
          <xsd:enumeration value="Bahasa Indonesia"/>
          <xsd:enumeration value="Bahasa Inggris"/>
          <xsd:enumeration value="Bahasa Jawa"/>
          <xsd:enumeration value="Bahasa Jerman"/>
          <xsd:enumeration value="Biologi"/>
          <xsd:enumeration value="Biologi Pertanian"/>
          <xsd:enumeration value="Bisnis"/>
          <xsd:enumeration value="Ekonomi"/>
          <xsd:enumeration value="Elektro"/>
          <xsd:enumeration value="Elektronika"/>
          <xsd:enumeration value="Fisika"/>
          <xsd:enumeration value="Fisika Pertanian"/>
          <xsd:enumeration value="Geografi"/>
          <xsd:enumeration value="IPA"/>
          <xsd:enumeration value="IPS"/>
          <xsd:enumeration value="Kejuruan Manajemen"/>
          <xsd:enumeration value="Ketrampilan"/>
          <xsd:enumeration value="Kewirausahaan"/>
          <xsd:enumeration value="Kimia"/>
          <xsd:enumeration value="Kimia Pertanian"/>
          <xsd:enumeration value="KKPI"/>
          <xsd:enumeration value="Matematika"/>
          <xsd:enumeration value="Matematika Akuntansi"/>
          <xsd:enumeration value="Matematika non Teknologi"/>
          <xsd:enumeration value="Matematika Teknologi"/>
          <xsd:enumeration value="Matematika Teknologi Industri"/>
          <xsd:enumeration value="Muatan Lokal"/>
          <xsd:enumeration value="Multimedia"/>
          <xsd:enumeration value="Otomotif"/>
          <xsd:enumeration value="Pendidikan Agama"/>
          <xsd:enumeration value="Pendidikan Agama Islam"/>
          <xsd:enumeration value="Pendidikan Jasmani"/>
          <xsd:enumeration value="Pendidikan Kewarganegaraan"/>
          <xsd:enumeration value="Sejarah"/>
          <xsd:enumeration value="Sekretaris"/>
          <xsd:enumeration value="Seni Budaya"/>
          <xsd:enumeration value="Sosiologi"/>
          <xsd:enumeration value="Tata Busana"/>
          <xsd:enumeration value="Teknik Audio Video"/>
          <xsd:enumeration value="Teknik Bangunan"/>
          <xsd:enumeration value="Teknik Komputer dan Jaringan"/>
          <xsd:enumeration value="Teknik Pemesinan"/>
          <xsd:enumeration value="Teknologi Informasi - Komunikasi"/>
          <xsd:enumeration value="Teknologi Pengolahan Hasil Pertanian"/>
          <xsd:enumeration value="TIK"/>
          <xsd:enumeration value="Wirausaha"/>
          <xsd:enumeration value="Lainnya"/>
        </xsd:restriction>
      </xsd:simpleType>
    </xsd:element>
    <xsd:element name="IsScorm" ma:index="11" nillable="true" ma:displayName="IsScorm" ma:default="0" ma:internalName="IsScorm">
      <xsd:simpleType>
        <xsd:restriction base="dms:Boolea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Tag" ma:index="13" nillable="true" ma:displayName="Tag" ma:internalName="Tag">
      <xsd:simpleType>
        <xsd:restriction base="dms:Text">
          <xsd:maxLength value="255"/>
        </xsd:restriction>
      </xsd:simpleType>
    </xsd:element>
    <xsd:element name="Scorm_OrgID" ma:index="14" nillable="true" ma:displayName="Scorm_OrgID" ma:internalName="Scorm_OrgID">
      <xsd:simpleType>
        <xsd:restriction base="dms:Text">
          <xsd:maxLength value="255"/>
        </xsd:restriction>
      </xsd:simpleType>
    </xsd:element>
    <xsd:element name="UploaderUsername" ma:index="21" nillable="true" ma:displayName="UploaderUsername" ma:internalName="UploaderUsername">
      <xsd:simpleType>
        <xsd:restriction base="dms:Text">
          <xsd:maxLength value="255"/>
        </xsd:restriction>
      </xsd:simpleType>
    </xsd:element>
    <xsd:element name="Articulate_ID" ma:index="22" nillable="true" ma:displayName="Articulate_ID" ma:internalName="Articulate_ID">
      <xsd:simpleType>
        <xsd:restriction base="dms:Text">
          <xsd:maxLength value="255"/>
        </xsd:restriction>
      </xsd:simpleType>
    </xsd:element>
    <xsd:element name="IsArticulate" ma:index="23" nillable="true" ma:displayName="IsArticulate" ma:default="0" ma:internalName="IsArticulate">
      <xsd:simpleType>
        <xsd:restriction base="dms:Boolean"/>
      </xsd:simpleType>
    </xsd:element>
    <xsd:element name="Hit" ma:index="24" nillable="true" ma:displayName="Hit" ma:internalName="Hit">
      <xsd:simpleType>
        <xsd:restriction base="dms:Number"/>
      </xsd:simpleType>
    </xsd:element>
    <xsd:element name="IsPublished" ma:index="25" nillable="true" ma:displayName="IsPublished" ma:default="1" ma:internalName="IsPublished">
      <xsd:simpleType>
        <xsd:restriction base="dms:Boolean"/>
      </xsd:simpleType>
    </xsd:element>
    <xsd:element name="Kategori" ma:index="26" ma:displayName="Kategori" ma:default="Gambar" ma:format="Dropdown" ma:internalName="Kategori">
      <xsd:simpleType>
        <xsd:restriction base="dms:Choice">
          <xsd:enumeration value="Gambar"/>
          <xsd:enumeration value="Dokumen"/>
          <xsd:enumeration value="Audio"/>
          <xsd:enumeration value="Video"/>
          <xsd:enumeration value="Animasi"/>
          <xsd:enumeration value="Lainny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Judu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LikesCount xmlns="http://schemas.microsoft.com/sharepoint/v3" xsi:nil="true"/>
    <Tag xmlns="f1ae628a-3aba-4346-8657-30193ab20081" xsi:nil="true"/>
    <IsPublished xmlns="f1ae628a-3aba-4346-8657-30193ab20081">true</IsPublished>
    <Scorm_OrgID xmlns="f1ae628a-3aba-4346-8657-30193ab20081" xsi:nil="true"/>
    <Articulate_ID xmlns="f1ae628a-3aba-4346-8657-30193ab20081" xsi:nil="true"/>
    <Kelas xmlns="f1ae628a-3aba-4346-8657-30193ab20081">Kelas 7</Kelas>
    <IsScorm xmlns="f1ae628a-3aba-4346-8657-30193ab20081">false</IsScorm>
    <Jenjang xmlns="f1ae628a-3aba-4346-8657-30193ab20081">SMP</Jenjang>
    <Ratings xmlns="http://schemas.microsoft.com/sharepoint/v3" xsi:nil="true"/>
    <UploaderUsername xmlns="f1ae628a-3aba-4346-8657-30193ab20081" xsi:nil="true"/>
    <Lik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LikedBy>
    <Mata_x0020_Pelajaran xmlns="f1ae628a-3aba-4346-8657-30193ab20081">Bahasa Inggris</Mata_x0020_Pelajaran>
    <IsArticulate xmlns="f1ae628a-3aba-4346-8657-30193ab20081">false</IsArticulate>
    <Description0 xmlns="f1ae628a-3aba-4346-8657-30193ab20081" xsi:nil="true"/>
    <Hit xmlns="f1ae628a-3aba-4346-8657-30193ab20081" xsi:nil="true"/>
    <Rat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RatedBy>
    <Kategori xmlns="f1ae628a-3aba-4346-8657-30193ab20081">Gambar</Kategori>
  </documentManagement>
</p:properties>
</file>

<file path=customXml/itemProps1.xml><?xml version="1.0" encoding="utf-8"?>
<ds:datastoreItem xmlns:ds="http://schemas.openxmlformats.org/officeDocument/2006/customXml" ds:itemID="{D361397D-03E9-492E-94F7-59232743B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ae628a-3aba-4346-8657-30193ab200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B5EBA1-8138-408D-80AA-470A8A4D6F1D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D34DFC6-3020-46C4-8D71-CE825FB5E79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D31CD1B-383F-4CD9-9D3B-ADFC7FD3E3A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f1ae628a-3aba-4346-8657-30193ab20081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340</TotalTime>
  <Words>62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Network</vt:lpstr>
      <vt:lpstr>RESERVATION  &amp; APPOINTMENT (II)</vt:lpstr>
      <vt:lpstr>  RESERVATION </vt:lpstr>
      <vt:lpstr>                                                        </vt:lpstr>
      <vt:lpstr>                                                          </vt:lpstr>
      <vt:lpstr>                                                          </vt:lpstr>
      <vt:lpstr>                                                          </vt:lpstr>
      <vt:lpstr>           THANK YOU</vt:lpstr>
    </vt:vector>
  </TitlesOfParts>
  <Company>mcc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Recount Text</dc:title>
  <dc:creator>user</dc:creator>
  <cp:lastModifiedBy>AnnAArmyOffice</cp:lastModifiedBy>
  <cp:revision>92</cp:revision>
  <dcterms:created xsi:type="dcterms:W3CDTF">2027-07-22T12:28:32Z</dcterms:created>
  <dcterms:modified xsi:type="dcterms:W3CDTF">2021-11-30T02:06:50Z</dcterms:modified>
</cp:coreProperties>
</file>