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handoutMasterIdLst>
    <p:handoutMasterId r:id="rId13"/>
  </p:handoutMasterIdLst>
  <p:sldIdLst>
    <p:sldId id="256" r:id="rId6"/>
    <p:sldId id="257" r:id="rId7"/>
    <p:sldId id="258" r:id="rId8"/>
    <p:sldId id="286" r:id="rId9"/>
    <p:sldId id="287" r:id="rId10"/>
    <p:sldId id="288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FB642F-B6CF-438B-8F47-F73C800E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F7FFE-E019-4B14-AA42-0077ED000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A1-B2DC-46C0-AC47-FF9AAAD8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23A9-0591-4986-B533-9CDE0E99E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2870-895D-4854-8D78-0707E209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18BD-62C6-4064-B253-27FC0151A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7426-D366-4034-ABB6-98B981669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7D19-6BB8-440C-8750-3C5843D75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4D32-C366-4569-A65F-B0366B23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05C6-3731-483D-A5F7-2278137D5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C0F76-CCD7-4D56-A53B-0B2BE92D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C29E-6709-4723-AE5B-6FC65DB6D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054A8D2-1128-463D-A23C-482817459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/>
              <a:t>RESERVATION </a:t>
            </a:r>
            <a:br>
              <a:rPr lang="id-ID" sz="4000" dirty="0" smtClean="0"/>
            </a:br>
            <a:r>
              <a:rPr lang="id-ID" sz="4000" dirty="0" smtClean="0"/>
              <a:t>&amp; </a:t>
            </a:r>
            <a:r>
              <a:rPr lang="id-ID" sz="4000" dirty="0" smtClean="0"/>
              <a:t>APPOINTMENT (II)</a:t>
            </a:r>
            <a:endParaRPr lang="en-US" sz="4000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dirty="0" smtClean="0"/>
              <a:t>BY: MISS ANNA SIPAYUNG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229600" cy="990600"/>
          </a:xfrm>
        </p:spPr>
        <p:txBody>
          <a:bodyPr/>
          <a:lstStyle/>
          <a:p>
            <a:pPr eaLnBrk="1" hangingPunct="1"/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000" dirty="0" smtClean="0"/>
              <a:t>RESERVATION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3148013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2800" i="1" dirty="0"/>
              <a:t>Reserve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i="1" dirty="0"/>
              <a:t>to reserve</a:t>
            </a:r>
            <a:r>
              <a:rPr lang="en-US" sz="2800" dirty="0"/>
              <a:t>  (verb)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memesan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di hotel, </a:t>
            </a:r>
            <a:r>
              <a:rPr lang="en-US" sz="2800" dirty="0" err="1"/>
              <a:t>restoran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agen</a:t>
            </a:r>
            <a:r>
              <a:rPr lang="en-US" sz="2800" dirty="0"/>
              <a:t> </a:t>
            </a:r>
            <a:r>
              <a:rPr lang="en-US" sz="2800" dirty="0" err="1"/>
              <a:t>perjalanan</a:t>
            </a:r>
            <a:r>
              <a:rPr lang="en-US" sz="2800" dirty="0"/>
              <a:t>.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reservasi</a:t>
            </a:r>
            <a:r>
              <a:rPr lang="en-US" sz="2800" dirty="0"/>
              <a:t>, </a:t>
            </a:r>
            <a:r>
              <a:rPr lang="en-US" sz="2800" dirty="0" err="1"/>
              <a:t>pengaturan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di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mendatang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/>
              <a:t>A reservation (noun; </a:t>
            </a:r>
            <a:r>
              <a:rPr lang="en-US" sz="2800" i="1" dirty="0" err="1"/>
              <a:t>pemesanan</a:t>
            </a:r>
            <a:r>
              <a:rPr lang="en-US" sz="2800" i="1" dirty="0"/>
              <a:t>) is an arrangement that you make with a restaurant, hotel, or travel agent so they hold a table, a room or a seat for use at a certain time in the future.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Receptionist : Hello, This is </a:t>
            </a:r>
            <a:r>
              <a:rPr lang="en-US" sz="1800" dirty="0" err="1"/>
              <a:t>Millenium</a:t>
            </a:r>
            <a:r>
              <a:rPr lang="en-US" sz="1800" dirty="0"/>
              <a:t> Cafe. What may I assist you with?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Hi, my name is Nicole. I’d like to reserve a table of four people, today at 5 </a:t>
            </a:r>
            <a:r>
              <a:rPr lang="en-US" sz="1800" dirty="0" err="1"/>
              <a:t>p.m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Sorry, Ma’am. The reservations for today are full. You can reserve for tomorrow.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Oh, I know, I’m reserving at a very short notice (</a:t>
            </a:r>
            <a:r>
              <a:rPr lang="en-US" sz="1800" dirty="0" err="1"/>
              <a:t>mendadak</a:t>
            </a:r>
            <a:r>
              <a:rPr lang="en-US" sz="1800" dirty="0"/>
              <a:t>) can you please try to </a:t>
            </a:r>
            <a:r>
              <a:rPr lang="en-US" sz="1800" dirty="0" err="1"/>
              <a:t>arrage</a:t>
            </a:r>
            <a:r>
              <a:rPr lang="en-US" sz="1800" dirty="0"/>
              <a:t> something. It’s  my husband’s birthday.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It’s impossible right now at this restaurant, but you can try Big Cafe at the South Street. They will have a place and they are equally good.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Is that so? I think I’ll do that. Thank you for your suggestion.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You’re welcome, Ma’am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pPr algn="just">
              <a:buNone/>
            </a:pPr>
            <a:r>
              <a:rPr lang="id-ID" sz="3600" b="1" dirty="0" smtClean="0"/>
              <a:t>HOW TO MAKE A RESERVATION?</a:t>
            </a:r>
          </a:p>
          <a:p>
            <a:pPr algn="just">
              <a:buNone/>
            </a:pPr>
            <a:endParaRPr lang="id-ID" sz="3600" b="1" dirty="0" smtClean="0"/>
          </a:p>
          <a:p>
            <a:r>
              <a:rPr lang="en-US" sz="2800" i="1" dirty="0"/>
              <a:t>Medical Clinic, Janette's speaking. Good morning. </a:t>
            </a:r>
            <a:r>
              <a:rPr lang="en-US" sz="2800" dirty="0" smtClean="0"/>
              <a:t>= </a:t>
            </a:r>
            <a:r>
              <a:rPr lang="en-US" sz="2800" dirty="0"/>
              <a:t>Medical Clinic, </a:t>
            </a: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Jannete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/>
              <a:t>berbicara</a:t>
            </a:r>
            <a:r>
              <a:rPr lang="en-US" sz="2800" dirty="0"/>
              <a:t>. </a:t>
            </a:r>
            <a:r>
              <a:rPr lang="en-US" sz="2800" dirty="0" err="1"/>
              <a:t>Selamat</a:t>
            </a:r>
            <a:r>
              <a:rPr lang="en-US" sz="2800" dirty="0"/>
              <a:t> </a:t>
            </a:r>
            <a:r>
              <a:rPr lang="en-US" sz="2800" dirty="0" err="1"/>
              <a:t>pagi</a:t>
            </a:r>
            <a:r>
              <a:rPr lang="en-US" sz="2800" dirty="0"/>
              <a:t>.</a:t>
            </a:r>
          </a:p>
          <a:p>
            <a:r>
              <a:rPr lang="en-US" sz="2800" i="1" dirty="0" smtClean="0"/>
              <a:t>What </a:t>
            </a:r>
            <a:r>
              <a:rPr lang="en-US" sz="2800" i="1" dirty="0"/>
              <a:t>may I assist you with? / How may I help you?</a:t>
            </a:r>
            <a:r>
              <a:rPr lang="en-US" sz="2800" dirty="0"/>
              <a:t> </a:t>
            </a:r>
            <a:r>
              <a:rPr lang="en-US" sz="2800" dirty="0" smtClean="0"/>
              <a:t>=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saya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?</a:t>
            </a:r>
          </a:p>
          <a:p>
            <a:r>
              <a:rPr lang="en-US" sz="2800" i="1" dirty="0" smtClean="0"/>
              <a:t>I'd </a:t>
            </a:r>
            <a:r>
              <a:rPr lang="en-US" sz="2800" i="1" dirty="0"/>
              <a:t>like to book a ticket </a:t>
            </a:r>
            <a:r>
              <a:rPr lang="en-US" sz="2800" dirty="0" smtClean="0"/>
              <a:t>= </a:t>
            </a:r>
            <a:r>
              <a:rPr lang="en-US" sz="2800" dirty="0" err="1"/>
              <a:t>saya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memesan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tiket</a:t>
            </a:r>
            <a:r>
              <a:rPr lang="en-US" sz="2800" dirty="0"/>
              <a:t>.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r>
              <a:rPr lang="en-US" sz="3200" i="1" dirty="0"/>
              <a:t>Can I book a seat on tomorrow's flight? </a:t>
            </a:r>
            <a:r>
              <a:rPr lang="en-US" sz="3200" dirty="0" smtClean="0"/>
              <a:t>= </a:t>
            </a:r>
            <a:r>
              <a:rPr lang="en-US" sz="3200" dirty="0" err="1"/>
              <a:t>Bisakan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memesan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kursi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penerbangan</a:t>
            </a:r>
            <a:r>
              <a:rPr lang="en-US" sz="3200" dirty="0"/>
              <a:t> </a:t>
            </a:r>
            <a:r>
              <a:rPr lang="en-US" sz="3200" dirty="0" err="1"/>
              <a:t>esok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r>
              <a:rPr lang="en-US" sz="3200" dirty="0"/>
              <a:t>?</a:t>
            </a:r>
          </a:p>
          <a:p>
            <a:r>
              <a:rPr lang="en-US" sz="3200" i="1" dirty="0" smtClean="0"/>
              <a:t>Hold </a:t>
            </a:r>
            <a:r>
              <a:rPr lang="en-US" sz="3200" i="1" dirty="0"/>
              <a:t>on  a moment, please / Hang on, please </a:t>
            </a:r>
            <a:r>
              <a:rPr lang="en-US" sz="3200" dirty="0" smtClean="0"/>
              <a:t>=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tunggu</a:t>
            </a:r>
            <a:r>
              <a:rPr lang="en-US" sz="3200" dirty="0"/>
              <a:t> </a:t>
            </a:r>
            <a:r>
              <a:rPr lang="en-US" sz="3200" dirty="0" err="1"/>
              <a:t>sebentar</a:t>
            </a:r>
            <a:r>
              <a:rPr lang="en-US" sz="3200" dirty="0"/>
              <a:t>, </a:t>
            </a:r>
            <a:r>
              <a:rPr lang="en-US" sz="3200" dirty="0" err="1"/>
              <a:t>jangan</a:t>
            </a:r>
            <a:r>
              <a:rPr lang="en-US" sz="3200" dirty="0"/>
              <a:t> </a:t>
            </a:r>
            <a:r>
              <a:rPr lang="en-US" sz="3200" dirty="0" err="1"/>
              <a:t>menutup</a:t>
            </a:r>
            <a:r>
              <a:rPr lang="en-US" sz="3200" dirty="0"/>
              <a:t> </a:t>
            </a:r>
            <a:r>
              <a:rPr lang="en-US" sz="3200" dirty="0" err="1"/>
              <a:t>teleponnya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Would </a:t>
            </a:r>
            <a:r>
              <a:rPr lang="en-US" sz="3200" i="1" dirty="0"/>
              <a:t>you spell your name, please? </a:t>
            </a:r>
            <a:r>
              <a:rPr lang="en-US" sz="3200" dirty="0" smtClean="0"/>
              <a:t>= </a:t>
            </a:r>
            <a:r>
              <a:rPr lang="en-US" sz="3200" dirty="0" err="1"/>
              <a:t>Bisakah</a:t>
            </a:r>
            <a:r>
              <a:rPr lang="en-US" sz="3200" dirty="0"/>
              <a:t>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eja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?</a:t>
            </a:r>
          </a:p>
          <a:p>
            <a:r>
              <a:rPr lang="en-US" sz="3200" i="1" dirty="0" smtClean="0"/>
              <a:t>Sorry</a:t>
            </a:r>
            <a:r>
              <a:rPr lang="en-US" sz="3200" i="1" dirty="0"/>
              <a:t>? / Pardon? </a:t>
            </a:r>
            <a:r>
              <a:rPr lang="en-US" sz="3200" dirty="0" smtClean="0"/>
              <a:t>= </a:t>
            </a:r>
            <a:r>
              <a:rPr lang="en-US" sz="3200" dirty="0" err="1"/>
              <a:t>maaf</a:t>
            </a:r>
            <a:r>
              <a:rPr lang="en-US" sz="3200" dirty="0"/>
              <a:t> ? (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merasa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lawan</a:t>
            </a:r>
            <a:r>
              <a:rPr lang="en-US" sz="3200" dirty="0"/>
              <a:t> </a:t>
            </a:r>
            <a:r>
              <a:rPr lang="en-US" sz="3200" dirty="0" err="1"/>
              <a:t>bicara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874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r>
              <a:rPr lang="en-US" sz="3200" i="1" dirty="0"/>
              <a:t>Sorry? / Pardon? </a:t>
            </a:r>
            <a:r>
              <a:rPr lang="en-US" sz="3200" dirty="0" smtClean="0"/>
              <a:t>= </a:t>
            </a:r>
            <a:r>
              <a:rPr lang="en-US" sz="3200" dirty="0" err="1"/>
              <a:t>maaf</a:t>
            </a:r>
            <a:r>
              <a:rPr lang="en-US" sz="3200" dirty="0"/>
              <a:t> ? (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merasa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lawan</a:t>
            </a:r>
            <a:r>
              <a:rPr lang="en-US" sz="3200" dirty="0"/>
              <a:t> </a:t>
            </a:r>
            <a:r>
              <a:rPr lang="en-US" sz="3200" dirty="0" err="1"/>
              <a:t>bicara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Would </a:t>
            </a:r>
            <a:r>
              <a:rPr lang="en-US" sz="3200" i="1" dirty="0"/>
              <a:t>you repeat that , please? </a:t>
            </a:r>
            <a:r>
              <a:rPr lang="en-US" sz="3200" dirty="0" smtClean="0"/>
              <a:t>= </a:t>
            </a:r>
            <a:r>
              <a:rPr lang="en-US" sz="3200" dirty="0" err="1"/>
              <a:t>Bisakah</a:t>
            </a:r>
            <a:r>
              <a:rPr lang="en-US" sz="3200" dirty="0"/>
              <a:t>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mengulangi</a:t>
            </a:r>
            <a:r>
              <a:rPr lang="en-US" sz="3200" dirty="0"/>
              <a:t> </a:t>
            </a:r>
            <a:r>
              <a:rPr lang="en-US" sz="3200" dirty="0" err="1"/>
              <a:t>perkataan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tadi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Thank </a:t>
            </a:r>
            <a:r>
              <a:rPr lang="en-US" sz="3200" i="1" dirty="0"/>
              <a:t>you, Mr. John. See you tomorrow at half past five</a:t>
            </a:r>
            <a:r>
              <a:rPr lang="en-US" sz="3200" dirty="0"/>
              <a:t> </a:t>
            </a:r>
            <a:r>
              <a:rPr lang="en-US" sz="3200" dirty="0" smtClean="0"/>
              <a:t>= </a:t>
            </a:r>
            <a:r>
              <a:rPr lang="en-US" sz="3200" dirty="0" err="1"/>
              <a:t>Terimakasih</a:t>
            </a:r>
            <a:r>
              <a:rPr lang="en-US" sz="3200" dirty="0"/>
              <a:t>, Pak John. </a:t>
            </a:r>
            <a:r>
              <a:rPr lang="en-US" sz="3200" dirty="0" err="1"/>
              <a:t>Sampai</a:t>
            </a:r>
            <a:r>
              <a:rPr lang="en-US" sz="3200" dirty="0"/>
              <a:t> </a:t>
            </a:r>
            <a:r>
              <a:rPr lang="en-US" sz="3200" dirty="0" err="1"/>
              <a:t>jumpa</a:t>
            </a:r>
            <a:r>
              <a:rPr lang="en-US" sz="3200" dirty="0"/>
              <a:t> </a:t>
            </a:r>
            <a:r>
              <a:rPr lang="en-US" sz="3200" dirty="0" err="1"/>
              <a:t>lagi</a:t>
            </a:r>
            <a:r>
              <a:rPr lang="en-US" sz="3200" dirty="0"/>
              <a:t> </a:t>
            </a:r>
            <a:r>
              <a:rPr lang="en-US" sz="3200" dirty="0" err="1"/>
              <a:t>besok</a:t>
            </a:r>
            <a:r>
              <a:rPr lang="en-US" sz="3200" dirty="0"/>
              <a:t> jam </a:t>
            </a:r>
            <a:r>
              <a:rPr lang="en-US" sz="3200" dirty="0" err="1"/>
              <a:t>setengah</a:t>
            </a:r>
            <a:r>
              <a:rPr lang="en-US" sz="3200" dirty="0"/>
              <a:t> </a:t>
            </a:r>
            <a:r>
              <a:rPr lang="en-US" sz="3200" dirty="0" err="1"/>
              <a:t>enam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Thank </a:t>
            </a:r>
            <a:r>
              <a:rPr lang="en-US" sz="3200" i="1" dirty="0"/>
              <a:t>you for calling. Good bye for now </a:t>
            </a:r>
            <a:r>
              <a:rPr lang="en-US" sz="3200" dirty="0" smtClean="0"/>
              <a:t>= </a:t>
            </a:r>
            <a:r>
              <a:rPr lang="en-US" sz="3200" dirty="0" err="1"/>
              <a:t>terimakasih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menelpon</a:t>
            </a:r>
            <a:r>
              <a:rPr lang="en-US" sz="3200" dirty="0"/>
              <a:t>. </a:t>
            </a:r>
            <a:r>
              <a:rPr lang="en-US" sz="3200" dirty="0" err="1"/>
              <a:t>Selamat</a:t>
            </a:r>
            <a:r>
              <a:rPr lang="en-US" sz="3200" dirty="0"/>
              <a:t> </a:t>
            </a:r>
            <a:r>
              <a:rPr lang="en-US" sz="3200" dirty="0" err="1"/>
              <a:t>tinggal</a:t>
            </a:r>
            <a:r>
              <a:rPr lang="en-US" sz="3200" dirty="0" smtClean="0"/>
              <a:t>.</a:t>
            </a:r>
            <a:r>
              <a:rPr lang="id-ID" sz="3200" dirty="0"/>
              <a:t> </a:t>
            </a:r>
            <a:endParaRPr lang="en-US" sz="3200" dirty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1111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43800" cy="1828800"/>
          </a:xfrm>
        </p:spPr>
        <p:txBody>
          <a:bodyPr/>
          <a:lstStyle/>
          <a:p>
            <a:r>
              <a:rPr lang="id-ID" dirty="0" smtClean="0"/>
              <a:t>           </a:t>
            </a:r>
            <a:r>
              <a:rPr lang="id-ID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 xsi:nil="true"/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Bahasa Inggris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5D34DFC6-3020-46C4-8D71-CE825FB5E7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B5EBA1-8138-408D-80AA-470A8A4D6F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361397D-03E9-492E-94F7-59232743B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D31CD1B-383F-4CD9-9D3B-ADFC7FD3E3A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f1ae628a-3aba-4346-8657-30193ab20081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313</TotalTime>
  <Words>62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Network</vt:lpstr>
      <vt:lpstr>RESERVATION  &amp; APPOINTMENT (II)</vt:lpstr>
      <vt:lpstr>  RESERVATION </vt:lpstr>
      <vt:lpstr>                                                        </vt:lpstr>
      <vt:lpstr>                                                          </vt:lpstr>
      <vt:lpstr>                                                          </vt:lpstr>
      <vt:lpstr>                                                          </vt:lpstr>
      <vt:lpstr>           THANK YOU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Recount Text</dc:title>
  <dc:creator>user</dc:creator>
  <cp:lastModifiedBy>AnnAArmyOffice</cp:lastModifiedBy>
  <cp:revision>90</cp:revision>
  <dcterms:created xsi:type="dcterms:W3CDTF">2027-07-22T12:28:32Z</dcterms:created>
  <dcterms:modified xsi:type="dcterms:W3CDTF">2021-11-29T22:31:17Z</dcterms:modified>
</cp:coreProperties>
</file>