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handoutMasterIdLst>
    <p:handoutMasterId r:id="rId14"/>
  </p:handoutMasterIdLst>
  <p:sldIdLst>
    <p:sldId id="256" r:id="rId6"/>
    <p:sldId id="257" r:id="rId7"/>
    <p:sldId id="258" r:id="rId8"/>
    <p:sldId id="286" r:id="rId9"/>
    <p:sldId id="287" r:id="rId10"/>
    <p:sldId id="288" r:id="rId11"/>
    <p:sldId id="289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8FB642F-B6CF-438B-8F47-F73C800ED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2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F7FFE-E019-4B14-AA42-0077ED000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A1-B2DC-46C0-AC47-FF9AAAD87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23A9-0591-4986-B533-9CDE0E99EE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2870-895D-4854-8D78-0707E2092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018BD-62C6-4064-B253-27FC0151A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E7426-D366-4034-ABB6-98B9816696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7D19-6BB8-440C-8750-3C5843D75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4D32-C366-4569-A65F-B0366B239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05C6-3731-483D-A5F7-2278137D51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C0F76-CCD7-4D56-A53B-0B2BE92D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C29E-6709-4723-AE5B-6FC65DB6D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054A8D2-1128-463D-A23C-482817459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d-ID" sz="4000" dirty="0" smtClean="0"/>
              <a:t>RESERVATION </a:t>
            </a:r>
            <a:br>
              <a:rPr lang="id-ID" sz="4000" dirty="0" smtClean="0"/>
            </a:br>
            <a:r>
              <a:rPr lang="id-ID" sz="4000" dirty="0" smtClean="0"/>
              <a:t>&amp; APPOINTMENT</a:t>
            </a:r>
            <a:endParaRPr lang="en-US" sz="40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BY: MISS ANNA SIPAYUNG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229600" cy="990600"/>
          </a:xfrm>
        </p:spPr>
        <p:txBody>
          <a:bodyPr/>
          <a:lstStyle/>
          <a:p>
            <a:pPr eaLnBrk="1" hangingPunct="1"/>
            <a:r>
              <a:rPr lang="id-ID" sz="4800" dirty="0" smtClean="0"/>
              <a:t/>
            </a:r>
            <a:br>
              <a:rPr lang="id-ID" sz="4800" dirty="0" smtClean="0"/>
            </a:br>
            <a:r>
              <a:rPr lang="id-ID" sz="4800" dirty="0"/>
              <a:t/>
            </a:r>
            <a:br>
              <a:rPr lang="id-ID" sz="4800" dirty="0"/>
            </a:br>
            <a:r>
              <a:rPr lang="en-US" sz="4000" dirty="0" smtClean="0"/>
              <a:t>Appointment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31480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dirty="0"/>
              <a:t>(noun)</a:t>
            </a:r>
            <a:br>
              <a:rPr lang="en-US" sz="3200" dirty="0"/>
            </a:br>
            <a:r>
              <a:rPr lang="en-US" sz="3200" dirty="0"/>
              <a:t>an arrangement to meet someone at a particular time and place.</a:t>
            </a:r>
            <a:br>
              <a:rPr lang="en-US" sz="3200" dirty="0"/>
            </a:br>
            <a:r>
              <a:rPr lang="en-US" sz="3200" dirty="0"/>
              <a:t>- For business</a:t>
            </a:r>
            <a:br>
              <a:rPr lang="en-US" sz="3200" dirty="0"/>
            </a:br>
            <a:r>
              <a:rPr lang="en-US" sz="3200" dirty="0"/>
              <a:t>- See the doctor or dentist</a:t>
            </a:r>
            <a:br>
              <a:rPr lang="en-US" sz="3200" dirty="0"/>
            </a:br>
            <a:r>
              <a:rPr lang="en-US" sz="3200" dirty="0"/>
              <a:t>Example: "The customer made an appointment with my receptionist</a:t>
            </a:r>
            <a:r>
              <a:rPr lang="en-US" sz="3200" dirty="0" smtClean="0"/>
              <a:t>"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  </a:t>
            </a:r>
            <a:r>
              <a:rPr lang="en-US" sz="3200" dirty="0" smtClean="0"/>
              <a:t>1.Greet </a:t>
            </a:r>
            <a:r>
              <a:rPr lang="en-US" sz="3200" dirty="0"/>
              <a:t>politely </a:t>
            </a:r>
            <a:r>
              <a:rPr lang="en-US" sz="3200" dirty="0" smtClean="0"/>
              <a:t>and </a:t>
            </a:r>
            <a:r>
              <a:rPr lang="en-US" sz="3200" dirty="0"/>
              <a:t>Introduce yourself</a:t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 smtClean="0"/>
              <a:t>Contohnya</a:t>
            </a:r>
            <a:r>
              <a:rPr lang="en-US" sz="1800" dirty="0" smtClean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Good morning.</a:t>
            </a:r>
            <a:br>
              <a:rPr lang="en-US" sz="1800" dirty="0"/>
            </a:br>
            <a:r>
              <a:rPr lang="en-US" sz="1800" dirty="0"/>
              <a:t>This is Rose calling. I’d like to make an appointment to see Mr. John.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resepsionis</a:t>
            </a:r>
            <a:r>
              <a:rPr lang="en-US" sz="1800" dirty="0"/>
              <a:t> </a:t>
            </a:r>
            <a:r>
              <a:rPr lang="en-US" sz="1800" dirty="0" err="1"/>
              <a:t>kantor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menanyakan</a:t>
            </a:r>
            <a:r>
              <a:rPr lang="en-US" sz="1800" dirty="0"/>
              <a:t> </a:t>
            </a:r>
            <a:r>
              <a:rPr lang="en-US" sz="1800" dirty="0" err="1"/>
              <a:t>alasan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lanjut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keperluan</a:t>
            </a:r>
            <a:r>
              <a:rPr lang="en-US" sz="1800" dirty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janji</a:t>
            </a:r>
            <a:r>
              <a:rPr lang="en-US" sz="1800" dirty="0"/>
              <a:t> </a:t>
            </a:r>
            <a:r>
              <a:rPr lang="en-US" sz="1800" dirty="0" err="1"/>
              <a:t>temu</a:t>
            </a:r>
            <a:r>
              <a:rPr lang="en-US" sz="1800" dirty="0"/>
              <a:t>. </a:t>
            </a:r>
            <a:r>
              <a:rPr lang="id-ID" sz="1800" dirty="0" smtClean="0"/>
              <a:t>Ex: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Can you tell me what’s its about?</a:t>
            </a:r>
          </a:p>
          <a:p>
            <a:r>
              <a:rPr lang="en-US" sz="1800" dirty="0"/>
              <a:t>Can you tell me what it’s regarding?</a:t>
            </a:r>
          </a:p>
          <a:p>
            <a:r>
              <a:rPr lang="en-US" sz="1800" dirty="0" err="1"/>
              <a:t>Sahabat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menjawab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alasan</a:t>
            </a:r>
            <a:r>
              <a:rPr lang="en-US" sz="1800" dirty="0"/>
              <a:t> yang </a:t>
            </a:r>
            <a:r>
              <a:rPr lang="en-US" sz="1800" dirty="0" err="1"/>
              <a:t>ringkas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jelas</a:t>
            </a:r>
            <a:r>
              <a:rPr lang="en-US" sz="1800" dirty="0"/>
              <a:t>. </a:t>
            </a:r>
            <a:r>
              <a:rPr lang="en-US" sz="1800" dirty="0" err="1"/>
              <a:t>Misalnya</a:t>
            </a:r>
            <a:r>
              <a:rPr lang="en-US" sz="1800" dirty="0"/>
              <a:t>:</a:t>
            </a:r>
          </a:p>
          <a:p>
            <a:r>
              <a:rPr lang="en-US" sz="1800" dirty="0"/>
              <a:t>Yes, it’s about the new marketing strategy.</a:t>
            </a:r>
          </a:p>
          <a:p>
            <a:r>
              <a:rPr lang="en-US" sz="1800" dirty="0"/>
              <a:t>Yes, it’s about the advertising campaign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</a:t>
            </a:r>
            <a:br>
              <a:rPr lang="id-ID" sz="3000" dirty="0" smtClean="0"/>
            </a:br>
            <a:r>
              <a:rPr lang="en-US" sz="3200" dirty="0" smtClean="0"/>
              <a:t>2</a:t>
            </a:r>
            <a:r>
              <a:rPr lang="en-US" sz="3200" dirty="0"/>
              <a:t>. Suggest the time and place</a:t>
            </a:r>
            <a:br>
              <a:rPr lang="en-US" sz="3200" dirty="0"/>
            </a:br>
            <a:r>
              <a:rPr lang="id-ID" sz="3000" dirty="0" smtClean="0"/>
              <a:t>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r>
              <a:rPr lang="en-US" sz="2800" dirty="0" err="1"/>
              <a:t>Jika</a:t>
            </a:r>
            <a:r>
              <a:rPr lang="en-US" sz="2800" dirty="0"/>
              <a:t> yang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telpon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lewat</a:t>
            </a:r>
            <a:r>
              <a:rPr lang="en-US" sz="2800" dirty="0"/>
              <a:t> </a:t>
            </a:r>
            <a:r>
              <a:rPr lang="en-US" sz="2800" dirty="0" err="1"/>
              <a:t>resepsionis</a:t>
            </a:r>
            <a:r>
              <a:rPr lang="en-US" sz="2800" dirty="0" smtClean="0"/>
              <a:t>.</a:t>
            </a:r>
            <a:r>
              <a:rPr lang="id-ID" sz="2800" dirty="0" smtClean="0"/>
              <a:t> Ex: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Ok. Let me take a look in his diary.</a:t>
            </a:r>
          </a:p>
          <a:p>
            <a:r>
              <a:rPr lang="en-US" sz="2800" dirty="0"/>
              <a:t>I can fit you in next Friday.</a:t>
            </a:r>
          </a:p>
          <a:p>
            <a:r>
              <a:rPr lang="en-US" sz="2800" dirty="0"/>
              <a:t>I can fit you in tomorrow evening.</a:t>
            </a:r>
          </a:p>
          <a:p>
            <a:r>
              <a:rPr lang="en-US" sz="2800" dirty="0"/>
              <a:t>Oh. His diary in full until next Monday.</a:t>
            </a:r>
          </a:p>
          <a:p>
            <a:r>
              <a:rPr lang="en-US" sz="2800" dirty="0"/>
              <a:t>I can’t fit you in until next Friday.</a:t>
            </a:r>
          </a:p>
          <a:p>
            <a:pPr algn="just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444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1500188"/>
          </a:xfrm>
        </p:spPr>
        <p:txBody>
          <a:bodyPr/>
          <a:lstStyle/>
          <a:p>
            <a:pPr eaLnBrk="1" hangingPunct="1"/>
            <a:r>
              <a:rPr lang="id-ID" sz="3000" dirty="0"/>
              <a:t> </a:t>
            </a:r>
            <a:r>
              <a:rPr lang="id-ID" sz="3000" dirty="0" smtClean="0"/>
              <a:t>                 </a:t>
            </a:r>
            <a:br>
              <a:rPr lang="id-ID" sz="3000" dirty="0" smtClean="0"/>
            </a:br>
            <a:r>
              <a:rPr lang="id-ID" sz="3000" dirty="0" smtClean="0"/>
              <a:t>                                                                        </a:t>
            </a:r>
            <a:br>
              <a:rPr lang="id-ID" sz="3000" dirty="0" smtClean="0"/>
            </a:br>
            <a:r>
              <a:rPr lang="id-ID" sz="3000" dirty="0"/>
              <a:t> </a:t>
            </a:r>
            <a:r>
              <a:rPr lang="id-ID" sz="3000" dirty="0" smtClean="0"/>
              <a:t>                                                                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3</a:t>
            </a:r>
            <a:r>
              <a:rPr lang="en-US" sz="3200" dirty="0"/>
              <a:t>. Check and confirm</a:t>
            </a:r>
            <a:br>
              <a:rPr lang="en-US" sz="3200" dirty="0"/>
            </a:br>
            <a:r>
              <a:rPr lang="id-ID" sz="3000" dirty="0" smtClean="0"/>
              <a:t>                           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040187"/>
          </a:xfrm>
        </p:spPr>
        <p:txBody>
          <a:bodyPr/>
          <a:lstStyle/>
          <a:p>
            <a:pPr algn="just">
              <a:buNone/>
            </a:pPr>
            <a:r>
              <a:rPr lang="en-US" sz="2800" dirty="0" err="1"/>
              <a:t>Frasa</a:t>
            </a:r>
            <a:r>
              <a:rPr lang="en-US" sz="2800" dirty="0"/>
              <a:t> yang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Ok</a:t>
            </a:r>
            <a:r>
              <a:rPr lang="en-US" sz="2800" dirty="0"/>
              <a:t>. So that’s Monday at 4 pm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Shall </a:t>
            </a:r>
            <a:r>
              <a:rPr lang="en-US" sz="2800" dirty="0"/>
              <a:t>we meet in the boardroom</a:t>
            </a:r>
            <a:r>
              <a:rPr lang="en-US" sz="2800" dirty="0" smtClean="0"/>
              <a:t>?</a:t>
            </a:r>
            <a:endParaRPr lang="id-ID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Shall </a:t>
            </a:r>
            <a:r>
              <a:rPr lang="en-US" sz="2800" dirty="0"/>
              <a:t>I come to your office?</a:t>
            </a:r>
            <a:br>
              <a:rPr lang="en-US" sz="2800" dirty="0"/>
            </a:br>
            <a:r>
              <a:rPr lang="en-US" sz="2800" dirty="0"/>
              <a:t>Thanks see you then.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76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-2157144"/>
            <a:ext cx="830580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en-US" sz="2400" dirty="0" smtClean="0"/>
              <a:t>Michelle</a:t>
            </a:r>
            <a:r>
              <a:rPr lang="en-US" sz="2400" dirty="0"/>
              <a:t>: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Hibberd’s</a:t>
            </a:r>
            <a:r>
              <a:rPr lang="en-US" sz="2400" dirty="0"/>
              <a:t> office!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Hello, can I speak to Brian </a:t>
            </a:r>
            <a:r>
              <a:rPr lang="en-US" sz="2400" dirty="0" err="1"/>
              <a:t>Hibberd</a:t>
            </a:r>
            <a:r>
              <a:rPr lang="en-US" sz="2400" dirty="0"/>
              <a:t>, please?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I’m afraid he’s in a meeting until lunchtime. Can I take a message?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Well, I’d like to arrange an appointment to see him, please.   It’s Peter Jefferson here.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Could you hold on for a minute, </a:t>
            </a:r>
            <a:r>
              <a:rPr lang="en-US" sz="2400" dirty="0" err="1"/>
              <a:t>Mr</a:t>
            </a:r>
            <a:r>
              <a:rPr lang="en-US" sz="2400" dirty="0"/>
              <a:t> Jefferson. I’ll just look in the diary. So when’s convenient for you?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: Some time next week if possible. I gather he’s away the following week.</a:t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3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74345"/>
            <a:ext cx="8153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Michelle: Yes, that’s right, he’s on holiday for a fortnight.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Well, I need to see him before he goes away. So would next Wednesday be okay?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Wednesday . let me see . he's out of the office all morning. But he's free in the afternoon, after about three.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Three o'clock is difficult. But I could make it after four.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Michelle: So shall we say 4.15 next Wednesday, in </a:t>
            </a:r>
            <a:r>
              <a:rPr lang="en-US" sz="2400" dirty="0" err="1"/>
              <a:t>Mr</a:t>
            </a:r>
            <a:r>
              <a:rPr lang="en-US" sz="2400" dirty="0"/>
              <a:t> </a:t>
            </a:r>
            <a:r>
              <a:rPr lang="en-US" sz="2400" dirty="0" err="1"/>
              <a:t>Hibberd's</a:t>
            </a:r>
            <a:r>
              <a:rPr lang="en-US" sz="2400" dirty="0"/>
              <a:t> office?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Peter      : Yes, that sounds fine. Thanks very much.</a:t>
            </a:r>
            <a:br>
              <a:rPr lang="en-US" sz="2400" dirty="0"/>
            </a:br>
            <a:r>
              <a:rPr lang="en-US" sz="2400" dirty="0"/>
              <a:t>Michelle: Okay, then. Bye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43800" cy="1828800"/>
          </a:xfrm>
        </p:spPr>
        <p:txBody>
          <a:bodyPr/>
          <a:lstStyle/>
          <a:p>
            <a:r>
              <a:rPr lang="id-ID" dirty="0" smtClean="0"/>
              <a:t>           </a:t>
            </a:r>
            <a:r>
              <a:rPr lang="id-ID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 xsi:nil="true"/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Bahasa Inggris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D361397D-03E9-492E-94F7-59232743B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5EBA1-8138-408D-80AA-470A8A4D6F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D34DFC6-3020-46C4-8D71-CE825FB5E7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D31CD1B-383F-4CD9-9D3B-ADFC7FD3E3A8}">
  <ds:schemaRefs>
    <ds:schemaRef ds:uri="http://purl.org/dc/elements/1.1/"/>
    <ds:schemaRef ds:uri="http://schemas.microsoft.com/office/2006/metadata/properties"/>
    <ds:schemaRef ds:uri="http://schemas.microsoft.com/sharepoint/v3"/>
    <ds:schemaRef ds:uri="f1ae628a-3aba-4346-8657-30193ab2008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297</TotalTime>
  <Words>81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Network</vt:lpstr>
      <vt:lpstr>RESERVATION  &amp; APPOINTMENT</vt:lpstr>
      <vt:lpstr>  Appointment </vt:lpstr>
      <vt:lpstr>                                                         1.Greet politely and Introduce yourself </vt:lpstr>
      <vt:lpstr>                   2. Suggest the time and place                                         </vt:lpstr>
      <vt:lpstr>                                                                                                                                                                3. Check and confirm                              </vt:lpstr>
      <vt:lpstr>PowerPoint Presentation</vt:lpstr>
      <vt:lpstr>PowerPoint Presentation</vt:lpstr>
      <vt:lpstr>           THANK YOU</vt:lpstr>
    </vt:vector>
  </TitlesOfParts>
  <Company>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Recount Text</dc:title>
  <dc:creator>user</dc:creator>
  <cp:lastModifiedBy>AnnAArmyOffice</cp:lastModifiedBy>
  <cp:revision>86</cp:revision>
  <dcterms:created xsi:type="dcterms:W3CDTF">2027-07-22T12:28:32Z</dcterms:created>
  <dcterms:modified xsi:type="dcterms:W3CDTF">2021-11-16T02:23:48Z</dcterms:modified>
</cp:coreProperties>
</file>