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5"/>
  </p:sldMasterIdLst>
  <p:handoutMasterIdLst>
    <p:handoutMasterId r:id="rId14"/>
  </p:handoutMasterIdLst>
  <p:sldIdLst>
    <p:sldId id="256" r:id="rId6"/>
    <p:sldId id="257" r:id="rId7"/>
    <p:sldId id="258" r:id="rId8"/>
    <p:sldId id="286" r:id="rId9"/>
    <p:sldId id="287" r:id="rId10"/>
    <p:sldId id="288" r:id="rId11"/>
    <p:sldId id="289" r:id="rId12"/>
    <p:sldId id="28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8FB642F-B6CF-438B-8F47-F73C800ED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23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4F7FFE-E019-4B14-AA42-0077ED0002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A1-B2DC-46C0-AC47-FF9AAAD87F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A23A9-0591-4986-B533-9CDE0E99EE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D2870-895D-4854-8D78-0707E2092C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018BD-62C6-4064-B253-27FC0151A6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E7426-D366-4034-ABB6-98B9816696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97D19-6BB8-440C-8750-3C5843D75F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E4D32-C366-4569-A65F-B0366B239D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705C6-3731-483D-A5F7-2278137D51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C0F76-CCD7-4D56-A53B-0B2BE92DB7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6C29E-6709-4723-AE5B-6FC65DB6D9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8054A8D2-1128-463D-A23C-4828174593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868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1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1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id-ID" sz="4000" dirty="0" smtClean="0"/>
              <a:t>RESERVATION </a:t>
            </a:r>
            <a:br>
              <a:rPr lang="id-ID" sz="4000" dirty="0" smtClean="0"/>
            </a:br>
            <a:r>
              <a:rPr lang="id-ID" sz="4000" dirty="0" smtClean="0"/>
              <a:t>&amp; APPOINTMENT</a:t>
            </a:r>
            <a:endParaRPr lang="en-US" sz="4000" dirty="0" smtClean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838200" y="4038600"/>
            <a:ext cx="7467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sz="3200" dirty="0" smtClean="0"/>
              <a:t>BY: MISS ANNA SIPAYUNG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8229600" cy="990600"/>
          </a:xfrm>
        </p:spPr>
        <p:txBody>
          <a:bodyPr/>
          <a:lstStyle/>
          <a:p>
            <a:pPr eaLnBrk="1" hangingPunct="1"/>
            <a:r>
              <a:rPr lang="id-ID" sz="4800" dirty="0" smtClean="0"/>
              <a:t/>
            </a:r>
            <a:br>
              <a:rPr lang="id-ID" sz="4800" dirty="0" smtClean="0"/>
            </a:br>
            <a:r>
              <a:rPr lang="id-ID" sz="4800" dirty="0"/>
              <a:t/>
            </a:r>
            <a:br>
              <a:rPr lang="id-ID" sz="4800" dirty="0"/>
            </a:br>
            <a:r>
              <a:rPr lang="en-US" sz="4000" dirty="0" smtClean="0"/>
              <a:t>Appointment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29600" cy="314801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3200" dirty="0"/>
              <a:t>(noun)</a:t>
            </a:r>
            <a:br>
              <a:rPr lang="en-US" sz="3200" dirty="0"/>
            </a:br>
            <a:r>
              <a:rPr lang="en-US" sz="3200" dirty="0"/>
              <a:t>an arrangement to meet someone at a particular time and place.</a:t>
            </a:r>
            <a:br>
              <a:rPr lang="en-US" sz="3200" dirty="0"/>
            </a:br>
            <a:r>
              <a:rPr lang="en-US" sz="3200" dirty="0"/>
              <a:t>- For business</a:t>
            </a:r>
            <a:br>
              <a:rPr lang="en-US" sz="3200" dirty="0"/>
            </a:br>
            <a:r>
              <a:rPr lang="en-US" sz="3200" dirty="0"/>
              <a:t>- See the doctor or dentist</a:t>
            </a:r>
            <a:br>
              <a:rPr lang="en-US" sz="3200" dirty="0"/>
            </a:br>
            <a:r>
              <a:rPr lang="en-US" sz="3200" dirty="0"/>
              <a:t>Example: "The customer made an appointment with my receptionist"</a:t>
            </a:r>
            <a:br>
              <a:rPr lang="en-US" sz="3200" dirty="0"/>
            </a:br>
            <a:r>
              <a:rPr lang="en-US" sz="3200" dirty="0"/>
              <a:t>synonyms: meeting, engagement, interview, arrangement</a:t>
            </a:r>
            <a:r>
              <a:rPr lang="en-US" sz="1400" dirty="0"/>
              <a:t>;</a:t>
            </a:r>
            <a:r>
              <a:rPr lang="en-US" sz="1400" b="1" dirty="0" smtClean="0"/>
              <a:t> </a:t>
            </a:r>
            <a:endParaRPr lang="en-US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" dur="1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1500188"/>
          </a:xfrm>
        </p:spPr>
        <p:txBody>
          <a:bodyPr/>
          <a:lstStyle/>
          <a:p>
            <a:pPr eaLnBrk="1" hangingPunct="1"/>
            <a:r>
              <a:rPr lang="id-ID" sz="3000" dirty="0"/>
              <a:t> </a:t>
            </a:r>
            <a:r>
              <a:rPr lang="id-ID" sz="3000" dirty="0" smtClean="0"/>
              <a:t>                                                        </a:t>
            </a:r>
            <a:r>
              <a:rPr lang="en-US" sz="3200" dirty="0" smtClean="0"/>
              <a:t>1.Greet </a:t>
            </a:r>
            <a:r>
              <a:rPr lang="en-US" sz="3200" dirty="0"/>
              <a:t>politely </a:t>
            </a:r>
            <a:r>
              <a:rPr lang="en-US" sz="3200" dirty="0" smtClean="0"/>
              <a:t>and </a:t>
            </a:r>
            <a:r>
              <a:rPr lang="en-US" sz="3200" dirty="0"/>
              <a:t>Introduce yourself</a:t>
            </a:r>
            <a:r>
              <a:rPr lang="en-US" sz="3200" dirty="0"/>
              <a:t/>
            </a:r>
            <a:br>
              <a:rPr lang="en-US" sz="3200" dirty="0"/>
            </a:br>
            <a:endParaRPr lang="en-US" sz="3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040187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err="1" smtClean="0"/>
              <a:t>Contohnya</a:t>
            </a:r>
            <a:r>
              <a:rPr lang="en-US" sz="1800" dirty="0" smtClean="0"/>
              <a:t> </a:t>
            </a:r>
            <a:r>
              <a:rPr lang="en-US" sz="1800" dirty="0" err="1"/>
              <a:t>seperti</a:t>
            </a:r>
            <a:r>
              <a:rPr lang="en-US" sz="1800" dirty="0"/>
              <a:t> </a:t>
            </a:r>
            <a:r>
              <a:rPr lang="en-US" sz="1800" dirty="0" err="1"/>
              <a:t>berikut</a:t>
            </a:r>
            <a:r>
              <a:rPr lang="en-US" sz="1800" dirty="0"/>
              <a:t> :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Good morning.</a:t>
            </a:r>
            <a:br>
              <a:rPr lang="en-US" sz="1800" dirty="0"/>
            </a:br>
            <a:r>
              <a:rPr lang="en-US" sz="1800" dirty="0"/>
              <a:t>This is Rose calling. I’d like to make an appointment to see Mr. John.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err="1"/>
              <a:t>Beberapa</a:t>
            </a:r>
            <a:r>
              <a:rPr lang="en-US" sz="1800" dirty="0"/>
              <a:t> </a:t>
            </a:r>
            <a:r>
              <a:rPr lang="en-US" sz="1800" dirty="0" err="1"/>
              <a:t>resepsionis</a:t>
            </a:r>
            <a:r>
              <a:rPr lang="en-US" sz="1800" dirty="0"/>
              <a:t> </a:t>
            </a:r>
            <a:r>
              <a:rPr lang="en-US" sz="1800" dirty="0" err="1"/>
              <a:t>kantor</a:t>
            </a:r>
            <a:r>
              <a:rPr lang="en-US" sz="1800" dirty="0"/>
              <a:t> </a:t>
            </a:r>
            <a:r>
              <a:rPr lang="en-US" sz="1800" dirty="0" err="1"/>
              <a:t>mungkin</a:t>
            </a:r>
            <a:r>
              <a:rPr lang="en-US" sz="1800" dirty="0"/>
              <a:t> </a:t>
            </a:r>
            <a:r>
              <a:rPr lang="en-US" sz="1800" dirty="0" err="1"/>
              <a:t>akan</a:t>
            </a:r>
            <a:r>
              <a:rPr lang="en-US" sz="1800" dirty="0"/>
              <a:t> </a:t>
            </a:r>
            <a:r>
              <a:rPr lang="en-US" sz="1800" dirty="0" err="1"/>
              <a:t>menanyakan</a:t>
            </a:r>
            <a:r>
              <a:rPr lang="en-US" sz="1800" dirty="0"/>
              <a:t> </a:t>
            </a:r>
            <a:r>
              <a:rPr lang="en-US" sz="1800" dirty="0" err="1"/>
              <a:t>alasan</a:t>
            </a:r>
            <a:r>
              <a:rPr lang="en-US" sz="1800" dirty="0"/>
              <a:t> </a:t>
            </a:r>
            <a:r>
              <a:rPr lang="en-US" sz="1800" dirty="0" err="1"/>
              <a:t>lebih</a:t>
            </a:r>
            <a:r>
              <a:rPr lang="en-US" sz="1800" dirty="0"/>
              <a:t> </a:t>
            </a:r>
            <a:r>
              <a:rPr lang="en-US" sz="1800" dirty="0" err="1"/>
              <a:t>lanjut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keperluan</a:t>
            </a:r>
            <a:r>
              <a:rPr lang="en-US" sz="1800" dirty="0"/>
              <a:t> </a:t>
            </a:r>
            <a:r>
              <a:rPr lang="en-US" sz="1800" dirty="0" err="1"/>
              <a:t>anda</a:t>
            </a:r>
            <a:r>
              <a:rPr lang="en-US" sz="1800" dirty="0"/>
              <a:t> </a:t>
            </a:r>
            <a:r>
              <a:rPr lang="en-US" sz="1800" dirty="0" err="1"/>
              <a:t>membuat</a:t>
            </a:r>
            <a:r>
              <a:rPr lang="en-US" sz="1800" dirty="0"/>
              <a:t> </a:t>
            </a:r>
            <a:r>
              <a:rPr lang="en-US" sz="1800" dirty="0" err="1"/>
              <a:t>janji</a:t>
            </a:r>
            <a:r>
              <a:rPr lang="en-US" sz="1800" dirty="0"/>
              <a:t> </a:t>
            </a:r>
            <a:r>
              <a:rPr lang="en-US" sz="1800" dirty="0" err="1"/>
              <a:t>temu</a:t>
            </a:r>
            <a:r>
              <a:rPr lang="en-US" sz="1800" dirty="0"/>
              <a:t>. </a:t>
            </a:r>
            <a:r>
              <a:rPr lang="en-US" sz="1800" dirty="0" err="1"/>
              <a:t>Sahabat</a:t>
            </a:r>
            <a:r>
              <a:rPr lang="en-US" sz="1800" dirty="0"/>
              <a:t> </a:t>
            </a:r>
            <a:r>
              <a:rPr lang="en-US" sz="1800" dirty="0" err="1"/>
              <a:t>Rumah</a:t>
            </a:r>
            <a:r>
              <a:rPr lang="en-US" sz="1800" dirty="0"/>
              <a:t> </a:t>
            </a:r>
            <a:r>
              <a:rPr lang="en-US" sz="1800" dirty="0" err="1"/>
              <a:t>Belajar</a:t>
            </a:r>
            <a:r>
              <a:rPr lang="en-US" sz="1800" dirty="0"/>
              <a:t> </a:t>
            </a:r>
            <a:r>
              <a:rPr lang="en-US" sz="1800" dirty="0" err="1"/>
              <a:t>mungkin</a:t>
            </a:r>
            <a:r>
              <a:rPr lang="en-US" sz="1800" dirty="0"/>
              <a:t> </a:t>
            </a:r>
            <a:r>
              <a:rPr lang="en-US" sz="1800" dirty="0" err="1"/>
              <a:t>akan</a:t>
            </a:r>
            <a:r>
              <a:rPr lang="en-US" sz="1800" dirty="0"/>
              <a:t> </a:t>
            </a:r>
            <a:r>
              <a:rPr lang="en-US" sz="1800" dirty="0" err="1"/>
              <a:t>mendengar</a:t>
            </a:r>
            <a:r>
              <a:rPr lang="en-US" sz="1800" dirty="0"/>
              <a:t> </a:t>
            </a:r>
            <a:r>
              <a:rPr lang="en-US" sz="1800" dirty="0" err="1"/>
              <a:t>pertanyaan</a:t>
            </a:r>
            <a:r>
              <a:rPr lang="en-US" sz="1800" dirty="0"/>
              <a:t> </a:t>
            </a:r>
            <a:r>
              <a:rPr lang="en-US" sz="1800" dirty="0" err="1"/>
              <a:t>seperti</a:t>
            </a:r>
            <a:r>
              <a:rPr lang="en-US" sz="1800" dirty="0"/>
              <a:t> </a:t>
            </a:r>
            <a:r>
              <a:rPr lang="en-US" sz="1800" dirty="0" err="1"/>
              <a:t>berikut</a:t>
            </a:r>
            <a:r>
              <a:rPr lang="en-US" sz="1800" dirty="0"/>
              <a:t> :</a:t>
            </a:r>
            <a:br>
              <a:rPr lang="en-US" sz="1800" dirty="0"/>
            </a:br>
            <a:r>
              <a:rPr lang="en-US" sz="1800" dirty="0"/>
              <a:t>Can you tell me what’s its about?</a:t>
            </a:r>
          </a:p>
          <a:p>
            <a:r>
              <a:rPr lang="en-US" sz="1800" dirty="0"/>
              <a:t>Can you tell me what it’s regarding?</a:t>
            </a:r>
          </a:p>
          <a:p>
            <a:r>
              <a:rPr lang="en-US" sz="1800" dirty="0" err="1"/>
              <a:t>Sahabat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menjawab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alasan</a:t>
            </a:r>
            <a:r>
              <a:rPr lang="en-US" sz="1800" dirty="0"/>
              <a:t> yang </a:t>
            </a:r>
            <a:r>
              <a:rPr lang="en-US" sz="1800" dirty="0" err="1"/>
              <a:t>ringkas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jelas</a:t>
            </a:r>
            <a:r>
              <a:rPr lang="en-US" sz="1800" dirty="0"/>
              <a:t>. </a:t>
            </a:r>
            <a:r>
              <a:rPr lang="en-US" sz="1800" dirty="0" err="1"/>
              <a:t>Misalnya</a:t>
            </a:r>
            <a:r>
              <a:rPr lang="en-US" sz="1800" dirty="0"/>
              <a:t>:</a:t>
            </a:r>
          </a:p>
          <a:p>
            <a:r>
              <a:rPr lang="en-US" sz="1800" dirty="0"/>
              <a:t>Yes, it’s about the new marketing strategy.</a:t>
            </a:r>
          </a:p>
          <a:p>
            <a:r>
              <a:rPr lang="en-US" sz="1800" dirty="0"/>
              <a:t>Yes, it’s about the advertising campaign</a:t>
            </a:r>
          </a:p>
          <a:p>
            <a:pPr algn="just">
              <a:buNone/>
            </a:pP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1500188"/>
          </a:xfrm>
        </p:spPr>
        <p:txBody>
          <a:bodyPr/>
          <a:lstStyle/>
          <a:p>
            <a:pPr eaLnBrk="1" hangingPunct="1"/>
            <a:r>
              <a:rPr lang="id-ID" sz="3000" dirty="0"/>
              <a:t> </a:t>
            </a:r>
            <a:r>
              <a:rPr lang="id-ID" sz="3000" dirty="0" smtClean="0"/>
              <a:t>                 </a:t>
            </a:r>
            <a:br>
              <a:rPr lang="id-ID" sz="3000" dirty="0" smtClean="0"/>
            </a:br>
            <a:r>
              <a:rPr lang="en-US" sz="3200" dirty="0" smtClean="0"/>
              <a:t>2</a:t>
            </a:r>
            <a:r>
              <a:rPr lang="en-US" sz="3200" dirty="0"/>
              <a:t>. Suggest the time and place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id-ID" sz="3000" dirty="0" smtClean="0"/>
              <a:t>                                      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040187"/>
          </a:xfrm>
        </p:spPr>
        <p:txBody>
          <a:bodyPr/>
          <a:lstStyle/>
          <a:p>
            <a:r>
              <a:rPr lang="en-US" sz="2800" dirty="0" err="1"/>
              <a:t>Jika</a:t>
            </a:r>
            <a:r>
              <a:rPr lang="en-US" sz="2800" dirty="0"/>
              <a:t> yang </a:t>
            </a:r>
            <a:r>
              <a:rPr lang="en-US" sz="2800" dirty="0" err="1"/>
              <a:t>menjawab</a:t>
            </a:r>
            <a:r>
              <a:rPr lang="en-US" sz="2800" dirty="0"/>
              <a:t> </a:t>
            </a:r>
            <a:r>
              <a:rPr lang="en-US" sz="2800" dirty="0" err="1"/>
              <a:t>telpon</a:t>
            </a:r>
            <a:r>
              <a:rPr lang="en-US" sz="2800" dirty="0"/>
              <a:t> </a:t>
            </a:r>
            <a:r>
              <a:rPr lang="en-US" sz="2800" dirty="0" err="1"/>
              <a:t>anda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lewat</a:t>
            </a:r>
            <a:r>
              <a:rPr lang="en-US" sz="2800" dirty="0"/>
              <a:t> </a:t>
            </a:r>
            <a:r>
              <a:rPr lang="en-US" sz="2800" dirty="0" err="1"/>
              <a:t>resepsionis</a:t>
            </a:r>
            <a:r>
              <a:rPr lang="en-US" sz="2800" dirty="0"/>
              <a:t>. </a:t>
            </a:r>
            <a:r>
              <a:rPr lang="en-US" sz="2800" dirty="0" err="1"/>
              <a:t>Sahabat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mendengar</a:t>
            </a:r>
            <a:r>
              <a:rPr lang="en-US" sz="2800" dirty="0"/>
              <a:t> </a:t>
            </a:r>
            <a:r>
              <a:rPr lang="en-US" sz="2800" dirty="0" err="1"/>
              <a:t>frase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:</a:t>
            </a:r>
            <a:br>
              <a:rPr lang="en-US" sz="2800" dirty="0"/>
            </a:br>
            <a:r>
              <a:rPr lang="en-US" sz="2800" dirty="0"/>
              <a:t>Ok. Let me take a look in his diary.</a:t>
            </a:r>
          </a:p>
          <a:p>
            <a:r>
              <a:rPr lang="en-US" sz="2800" dirty="0"/>
              <a:t>I can fit you in next Friday.</a:t>
            </a:r>
          </a:p>
          <a:p>
            <a:r>
              <a:rPr lang="en-US" sz="2800" dirty="0"/>
              <a:t>I can fit you in tomorrow evening.</a:t>
            </a:r>
          </a:p>
          <a:p>
            <a:r>
              <a:rPr lang="en-US" sz="2800" dirty="0"/>
              <a:t>Oh. His diary in full until next Monday.</a:t>
            </a:r>
          </a:p>
          <a:p>
            <a:r>
              <a:rPr lang="en-US" sz="2800" dirty="0"/>
              <a:t>I can’t fit you in until next Friday.</a:t>
            </a:r>
          </a:p>
          <a:p>
            <a:pPr algn="just">
              <a:buNone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68444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1500188"/>
          </a:xfrm>
        </p:spPr>
        <p:txBody>
          <a:bodyPr/>
          <a:lstStyle/>
          <a:p>
            <a:pPr eaLnBrk="1" hangingPunct="1"/>
            <a:r>
              <a:rPr lang="id-ID" sz="3000" dirty="0"/>
              <a:t> </a:t>
            </a:r>
            <a:r>
              <a:rPr lang="id-ID" sz="3000" dirty="0" smtClean="0"/>
              <a:t>                 </a:t>
            </a:r>
            <a:br>
              <a:rPr lang="id-ID" sz="3000" dirty="0" smtClean="0"/>
            </a:br>
            <a:r>
              <a:rPr lang="id-ID" sz="3000" dirty="0" smtClean="0"/>
              <a:t>                                                                        </a:t>
            </a:r>
            <a:br>
              <a:rPr lang="id-ID" sz="3000" dirty="0" smtClean="0"/>
            </a:br>
            <a:r>
              <a:rPr lang="id-ID" sz="3000" dirty="0"/>
              <a:t> </a:t>
            </a:r>
            <a:r>
              <a:rPr lang="id-ID" sz="3000" dirty="0" smtClean="0"/>
              <a:t>                                                                 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3</a:t>
            </a:r>
            <a:r>
              <a:rPr lang="en-US" sz="3200" dirty="0"/>
              <a:t>. </a:t>
            </a:r>
            <a:r>
              <a:rPr lang="en-US" sz="3200" dirty="0"/>
              <a:t>Check and confirm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id-ID" sz="3000" dirty="0" smtClean="0"/>
              <a:t>                           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040187"/>
          </a:xfrm>
        </p:spPr>
        <p:txBody>
          <a:bodyPr/>
          <a:lstStyle/>
          <a:p>
            <a:pPr algn="just">
              <a:buNone/>
            </a:pPr>
            <a:r>
              <a:rPr lang="en-US" sz="2800" dirty="0" err="1"/>
              <a:t>Frasa</a:t>
            </a:r>
            <a:r>
              <a:rPr lang="en-US" sz="2800" dirty="0"/>
              <a:t> yang </a:t>
            </a:r>
            <a:r>
              <a:rPr lang="en-US" sz="2800" dirty="0" err="1"/>
              <a:t>sering</a:t>
            </a:r>
            <a:r>
              <a:rPr lang="en-US" sz="2800" dirty="0"/>
              <a:t> </a:t>
            </a:r>
            <a:r>
              <a:rPr lang="en-US" sz="2800" dirty="0" err="1"/>
              <a:t>digunakan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smtClean="0"/>
              <a:t>:</a:t>
            </a:r>
            <a:endParaRPr lang="id-ID" sz="2800" dirty="0" smtClean="0"/>
          </a:p>
          <a:p>
            <a:pPr algn="just">
              <a:buFontTx/>
              <a:buChar char="-"/>
            </a:pPr>
            <a:r>
              <a:rPr lang="en-US" sz="2800" dirty="0" smtClean="0"/>
              <a:t>Ok</a:t>
            </a:r>
            <a:r>
              <a:rPr lang="en-US" sz="2800" dirty="0"/>
              <a:t>. So that’s Monday at 4 pm</a:t>
            </a:r>
            <a:r>
              <a:rPr lang="en-US" sz="2800" dirty="0" smtClean="0"/>
              <a:t>.</a:t>
            </a:r>
            <a:endParaRPr lang="id-ID" sz="2800" dirty="0" smtClean="0"/>
          </a:p>
          <a:p>
            <a:pPr algn="just">
              <a:buFontTx/>
              <a:buChar char="-"/>
            </a:pPr>
            <a:r>
              <a:rPr lang="en-US" sz="2800" dirty="0" smtClean="0"/>
              <a:t>Shall </a:t>
            </a:r>
            <a:r>
              <a:rPr lang="en-US" sz="2800" dirty="0"/>
              <a:t>we meet in the boardroom</a:t>
            </a:r>
            <a:r>
              <a:rPr lang="en-US" sz="2800" dirty="0" smtClean="0"/>
              <a:t>?</a:t>
            </a:r>
            <a:endParaRPr lang="id-ID" sz="2800" dirty="0" smtClean="0"/>
          </a:p>
          <a:p>
            <a:pPr algn="just">
              <a:buFontTx/>
              <a:buChar char="-"/>
            </a:pPr>
            <a:r>
              <a:rPr lang="en-US" sz="2800" dirty="0" smtClean="0"/>
              <a:t>Shall </a:t>
            </a:r>
            <a:r>
              <a:rPr lang="en-US" sz="2800" dirty="0"/>
              <a:t>I come to your office?</a:t>
            </a:r>
            <a:br>
              <a:rPr lang="en-US" sz="2800" dirty="0"/>
            </a:br>
            <a:r>
              <a:rPr lang="en-US" sz="2800" dirty="0"/>
              <a:t>Thanks see you then.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36761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-2157144"/>
            <a:ext cx="8305800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r>
              <a:rPr lang="en-US" sz="2400" dirty="0" smtClean="0"/>
              <a:t>Michelle</a:t>
            </a:r>
            <a:r>
              <a:rPr lang="en-US" sz="2400" dirty="0"/>
              <a:t>: </a:t>
            </a:r>
            <a:r>
              <a:rPr lang="en-US" sz="2400" dirty="0" err="1"/>
              <a:t>Mr</a:t>
            </a:r>
            <a:r>
              <a:rPr lang="en-US" sz="2400" dirty="0"/>
              <a:t> </a:t>
            </a:r>
            <a:r>
              <a:rPr lang="en-US" sz="2400" dirty="0" err="1"/>
              <a:t>Hibberd’s</a:t>
            </a:r>
            <a:r>
              <a:rPr lang="en-US" sz="2400" dirty="0"/>
              <a:t> office!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Peter      : Hello, can I speak to Brian </a:t>
            </a:r>
            <a:r>
              <a:rPr lang="en-US" sz="2400" dirty="0" err="1"/>
              <a:t>Hibberd</a:t>
            </a:r>
            <a:r>
              <a:rPr lang="en-US" sz="2400" dirty="0"/>
              <a:t>, please?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Michelle: I’m afraid he’s in a meeting until lunchtime. Can I take a message?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Peter      : Well, I’d like to arrange an appointment to see him, please.   It’s Peter Jefferson here.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Michelle: Could you hold on for a minute, </a:t>
            </a:r>
            <a:r>
              <a:rPr lang="en-US" sz="2400" dirty="0" err="1"/>
              <a:t>Mr</a:t>
            </a:r>
            <a:r>
              <a:rPr lang="en-US" sz="2400" dirty="0"/>
              <a:t> Jefferson. I’ll just look in the diary. So when’s convenient for you?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Peter     : Some time next week if possible. I gather he’s away the following week.</a:t>
            </a:r>
            <a:br>
              <a:rPr lang="en-US" sz="24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30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474345"/>
            <a:ext cx="81534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Michelle: Yes, that’s right, he’s on holiday for a fortnight.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Peter      : Well, I need to see him before he goes away. So would next Wednesday be okay?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Michelle: Wednesday . let me see . he's out of the office all morning. But he's free in the afternoon, after about three.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Peter      : Three o'clock is difficult. But I could make it after four.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Michelle: So shall we say 4.15 next Wednesday, in </a:t>
            </a:r>
            <a:r>
              <a:rPr lang="en-US" sz="2400" dirty="0" err="1"/>
              <a:t>Mr</a:t>
            </a:r>
            <a:r>
              <a:rPr lang="en-US" sz="2400" dirty="0"/>
              <a:t> </a:t>
            </a:r>
            <a:r>
              <a:rPr lang="en-US" sz="2400" dirty="0" err="1"/>
              <a:t>Hibberd's</a:t>
            </a:r>
            <a:r>
              <a:rPr lang="en-US" sz="2400" dirty="0"/>
              <a:t> office?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Peter      : Yes, that sounds fine. Thanks very much.</a:t>
            </a:r>
            <a:br>
              <a:rPr lang="en-US" sz="2400" dirty="0"/>
            </a:br>
            <a:r>
              <a:rPr lang="en-US" sz="2400" dirty="0"/>
              <a:t>Michelle: Okay, then. Bye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089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828800"/>
            <a:ext cx="7543800" cy="1828800"/>
          </a:xfrm>
        </p:spPr>
        <p:txBody>
          <a:bodyPr/>
          <a:lstStyle/>
          <a:p>
            <a:r>
              <a:rPr lang="id-ID" dirty="0" smtClean="0"/>
              <a:t>           </a:t>
            </a:r>
            <a:r>
              <a:rPr lang="id-ID" sz="6000" dirty="0" smtClean="0"/>
              <a:t>THANK YOU</a:t>
            </a:r>
            <a:endParaRPr lang="en-US" sz="6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AD64C199CCA743B7F7500206315078" ma:contentTypeVersion="19" ma:contentTypeDescription="Create a new document." ma:contentTypeScope="" ma:versionID="84d39fea38e12904ad37885b58c6e8c3">
  <xsd:schema xmlns:xsd="http://www.w3.org/2001/XMLSchema" xmlns:xs="http://www.w3.org/2001/XMLSchema" xmlns:p="http://schemas.microsoft.com/office/2006/metadata/properties" xmlns:ns1="http://schemas.microsoft.com/sharepoint/v3" xmlns:ns2="f1ae628a-3aba-4346-8657-30193ab20081" targetNamespace="http://schemas.microsoft.com/office/2006/metadata/properties" ma:root="true" ma:fieldsID="2c3761fa96ac59d558cf20e3d4a342a3" ns1:_="" ns2:_="">
    <xsd:import namespace="http://schemas.microsoft.com/sharepoint/v3"/>
    <xsd:import namespace="f1ae628a-3aba-4346-8657-30193ab20081"/>
    <xsd:element name="properties">
      <xsd:complexType>
        <xsd:sequence>
          <xsd:element name="documentManagement">
            <xsd:complexType>
              <xsd:all>
                <xsd:element ref="ns2:Jenjang"/>
                <xsd:element ref="ns2:Kelas"/>
                <xsd:element ref="ns2:Mata_x0020_Pelajaran"/>
                <xsd:element ref="ns2:IsScorm" minOccurs="0"/>
                <xsd:element ref="ns2:Description0" minOccurs="0"/>
                <xsd:element ref="ns2:Tag" minOccurs="0"/>
                <xsd:element ref="ns2:Scorm_OrgID" minOccurs="0"/>
                <xsd:element ref="ns1:AverageRating" minOccurs="0"/>
                <xsd:element ref="ns1:RatingCount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  <xsd:element ref="ns2:UploaderUsername" minOccurs="0"/>
                <xsd:element ref="ns2:Articulate_ID" minOccurs="0"/>
                <xsd:element ref="ns2:IsArticulate" minOccurs="0"/>
                <xsd:element ref="ns2:Hit" minOccurs="0"/>
                <xsd:element ref="ns2:IsPublished" minOccurs="0"/>
                <xsd:element ref="ns2:Kategori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5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16" nillable="true" ma:displayName="Number of Ratings" ma:decimals="0" ma:description="Number of ratings submitted" ma:internalName="RatingCount" ma:readOnly="true">
      <xsd:simpleType>
        <xsd:restriction base="dms:Number"/>
      </xsd:simpleType>
    </xsd:element>
    <xsd:element name="RatedBy" ma:index="17" nillable="true" ma:displayName="Rated By" ma:description="Users rated the item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18" nillable="true" ma:displayName="User ratings" ma:description="User ratings for the item" ma:hidden="true" ma:internalName="Ratings">
      <xsd:simpleType>
        <xsd:restriction base="dms:Note"/>
      </xsd:simpleType>
    </xsd:element>
    <xsd:element name="LikesCount" ma:index="19" nillable="true" ma:displayName="Number of Likes" ma:internalName="LikesCount">
      <xsd:simpleType>
        <xsd:restriction base="dms:Unknown"/>
      </xsd:simpleType>
    </xsd:element>
    <xsd:element name="LikedBy" ma:index="20" nillable="true" ma:displayName="Liked By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ae628a-3aba-4346-8657-30193ab20081" elementFormDefault="qualified">
    <xsd:import namespace="http://schemas.microsoft.com/office/2006/documentManagement/types"/>
    <xsd:import namespace="http://schemas.microsoft.com/office/infopath/2007/PartnerControls"/>
    <xsd:element name="Jenjang" ma:index="8" ma:displayName="Jenjang" ma:default="SD" ma:format="Dropdown" ma:internalName="Jenjang">
      <xsd:simpleType>
        <xsd:restriction base="dms:Choice">
          <xsd:enumeration value="SD"/>
          <xsd:enumeration value="SMP"/>
          <xsd:enumeration value="SMA"/>
          <xsd:enumeration value="SMK"/>
        </xsd:restriction>
      </xsd:simpleType>
    </xsd:element>
    <xsd:element name="Kelas" ma:index="9" ma:displayName="Kelas" ma:default="Kelas 1" ma:format="Dropdown" ma:internalName="Kelas">
      <xsd:simpleType>
        <xsd:restriction base="dms:Choice">
          <xsd:enumeration value="Kelas 1"/>
          <xsd:enumeration value="Kelas 2"/>
          <xsd:enumeration value="Kelas 3"/>
          <xsd:enumeration value="Kelas 4"/>
          <xsd:enumeration value="Kelas 5"/>
          <xsd:enumeration value="Kelas 6"/>
          <xsd:enumeration value="Kelas 7"/>
          <xsd:enumeration value="Kelas 8"/>
          <xsd:enumeration value="Kelas 9"/>
          <xsd:enumeration value="Kelas 10"/>
          <xsd:enumeration value="Kelas 11"/>
          <xsd:enumeration value="Kelas 12"/>
        </xsd:restriction>
      </xsd:simpleType>
    </xsd:element>
    <xsd:element name="Mata_x0020_Pelajaran" ma:index="10" ma:displayName="Mata Pelajaran" ma:default="Agribisnis Pembibitan dan Kultur Jaringan Tanaman" ma:format="Dropdown" ma:internalName="Mata_x0020_Pelajaran">
      <xsd:simpleType>
        <xsd:restriction base="dms:Choice">
          <xsd:enumeration value="Agribisnis Pembibitan dan Kultur Jaringan Tanaman"/>
          <xsd:enumeration value="Agribisnis Ternak Unggas"/>
          <xsd:enumeration value="Akuntansi"/>
          <xsd:enumeration value="Bahasa Indonesia"/>
          <xsd:enumeration value="Bahasa Inggris"/>
          <xsd:enumeration value="Bahasa Jawa"/>
          <xsd:enumeration value="Bahasa Jerman"/>
          <xsd:enumeration value="Biologi"/>
          <xsd:enumeration value="Biologi Pertanian"/>
          <xsd:enumeration value="Bisnis"/>
          <xsd:enumeration value="Ekonomi"/>
          <xsd:enumeration value="Elektro"/>
          <xsd:enumeration value="Elektronika"/>
          <xsd:enumeration value="Fisika"/>
          <xsd:enumeration value="Fisika Pertanian"/>
          <xsd:enumeration value="Geografi"/>
          <xsd:enumeration value="IPA"/>
          <xsd:enumeration value="IPS"/>
          <xsd:enumeration value="Kejuruan Manajemen"/>
          <xsd:enumeration value="Ketrampilan"/>
          <xsd:enumeration value="Kewirausahaan"/>
          <xsd:enumeration value="Kimia"/>
          <xsd:enumeration value="Kimia Pertanian"/>
          <xsd:enumeration value="KKPI"/>
          <xsd:enumeration value="Matematika"/>
          <xsd:enumeration value="Matematika Akuntansi"/>
          <xsd:enumeration value="Matematika non Teknologi"/>
          <xsd:enumeration value="Matematika Teknologi"/>
          <xsd:enumeration value="Matematika Teknologi Industri"/>
          <xsd:enumeration value="Muatan Lokal"/>
          <xsd:enumeration value="Multimedia"/>
          <xsd:enumeration value="Otomotif"/>
          <xsd:enumeration value="Pendidikan Agama"/>
          <xsd:enumeration value="Pendidikan Agama Islam"/>
          <xsd:enumeration value="Pendidikan Jasmani"/>
          <xsd:enumeration value="Pendidikan Kewarganegaraan"/>
          <xsd:enumeration value="Sejarah"/>
          <xsd:enumeration value="Sekretaris"/>
          <xsd:enumeration value="Seni Budaya"/>
          <xsd:enumeration value="Sosiologi"/>
          <xsd:enumeration value="Tata Busana"/>
          <xsd:enumeration value="Teknik Audio Video"/>
          <xsd:enumeration value="Teknik Bangunan"/>
          <xsd:enumeration value="Teknik Komputer dan Jaringan"/>
          <xsd:enumeration value="Teknik Pemesinan"/>
          <xsd:enumeration value="Teknologi Informasi - Komunikasi"/>
          <xsd:enumeration value="Teknologi Pengolahan Hasil Pertanian"/>
          <xsd:enumeration value="TIK"/>
          <xsd:enumeration value="Wirausaha"/>
          <xsd:enumeration value="Lainnya"/>
        </xsd:restriction>
      </xsd:simpleType>
    </xsd:element>
    <xsd:element name="IsScorm" ma:index="11" nillable="true" ma:displayName="IsScorm" ma:default="0" ma:internalName="IsScorm">
      <xsd:simpleType>
        <xsd:restriction base="dms:Boolean"/>
      </xsd:simpleType>
    </xsd:element>
    <xsd:element name="Description0" ma:index="12" nillable="true" ma:displayName="Description" ma:internalName="Description0">
      <xsd:simpleType>
        <xsd:restriction base="dms:Note">
          <xsd:maxLength value="255"/>
        </xsd:restriction>
      </xsd:simpleType>
    </xsd:element>
    <xsd:element name="Tag" ma:index="13" nillable="true" ma:displayName="Tag" ma:internalName="Tag">
      <xsd:simpleType>
        <xsd:restriction base="dms:Text">
          <xsd:maxLength value="255"/>
        </xsd:restriction>
      </xsd:simpleType>
    </xsd:element>
    <xsd:element name="Scorm_OrgID" ma:index="14" nillable="true" ma:displayName="Scorm_OrgID" ma:internalName="Scorm_OrgID">
      <xsd:simpleType>
        <xsd:restriction base="dms:Text">
          <xsd:maxLength value="255"/>
        </xsd:restriction>
      </xsd:simpleType>
    </xsd:element>
    <xsd:element name="UploaderUsername" ma:index="21" nillable="true" ma:displayName="UploaderUsername" ma:internalName="UploaderUsername">
      <xsd:simpleType>
        <xsd:restriction base="dms:Text">
          <xsd:maxLength value="255"/>
        </xsd:restriction>
      </xsd:simpleType>
    </xsd:element>
    <xsd:element name="Articulate_ID" ma:index="22" nillable="true" ma:displayName="Articulate_ID" ma:internalName="Articulate_ID">
      <xsd:simpleType>
        <xsd:restriction base="dms:Text">
          <xsd:maxLength value="255"/>
        </xsd:restriction>
      </xsd:simpleType>
    </xsd:element>
    <xsd:element name="IsArticulate" ma:index="23" nillable="true" ma:displayName="IsArticulate" ma:default="0" ma:internalName="IsArticulate">
      <xsd:simpleType>
        <xsd:restriction base="dms:Boolean"/>
      </xsd:simpleType>
    </xsd:element>
    <xsd:element name="Hit" ma:index="24" nillable="true" ma:displayName="Hit" ma:internalName="Hit">
      <xsd:simpleType>
        <xsd:restriction base="dms:Number"/>
      </xsd:simpleType>
    </xsd:element>
    <xsd:element name="IsPublished" ma:index="25" nillable="true" ma:displayName="IsPublished" ma:default="1" ma:internalName="IsPublished">
      <xsd:simpleType>
        <xsd:restriction base="dms:Boolean"/>
      </xsd:simpleType>
    </xsd:element>
    <xsd:element name="Kategori" ma:index="26" ma:displayName="Kategori" ma:default="Gambar" ma:format="Dropdown" ma:internalName="Kategori">
      <xsd:simpleType>
        <xsd:restriction base="dms:Choice">
          <xsd:enumeration value="Gambar"/>
          <xsd:enumeration value="Dokumen"/>
          <xsd:enumeration value="Audio"/>
          <xsd:enumeration value="Video"/>
          <xsd:enumeration value="Animasi"/>
          <xsd:enumeration value="Lainnya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Judu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>
  <documentManagement>
    <LikesCount xmlns="http://schemas.microsoft.com/sharepoint/v3" xsi:nil="true"/>
    <Tag xmlns="f1ae628a-3aba-4346-8657-30193ab20081" xsi:nil="true"/>
    <IsPublished xmlns="f1ae628a-3aba-4346-8657-30193ab20081">true</IsPublished>
    <Scorm_OrgID xmlns="f1ae628a-3aba-4346-8657-30193ab20081" xsi:nil="true"/>
    <Articulate_ID xmlns="f1ae628a-3aba-4346-8657-30193ab20081" xsi:nil="true"/>
    <Kelas xmlns="f1ae628a-3aba-4346-8657-30193ab20081">Kelas 7</Kelas>
    <IsScorm xmlns="f1ae628a-3aba-4346-8657-30193ab20081">false</IsScorm>
    <Jenjang xmlns="f1ae628a-3aba-4346-8657-30193ab20081">SMP</Jenjang>
    <Ratings xmlns="http://schemas.microsoft.com/sharepoint/v3" xsi:nil="true"/>
    <UploaderUsername xmlns="f1ae628a-3aba-4346-8657-30193ab20081" xsi:nil="true"/>
    <LikedBy xmlns="http://schemas.microsoft.com/sharepoint/v3">
      <UserInfo xmlns="http://schemas.microsoft.com/sharepoint/v3">
        <DisplayName xmlns="http://schemas.microsoft.com/sharepoint/v3"/>
        <AccountId xmlns="http://schemas.microsoft.com/sharepoint/v3" xsi:nil="true"/>
        <AccountType xmlns="http://schemas.microsoft.com/sharepoint/v3"/>
      </UserInfo>
    </LikedBy>
    <Mata_x0020_Pelajaran xmlns="f1ae628a-3aba-4346-8657-30193ab20081">Bahasa Inggris</Mata_x0020_Pelajaran>
    <IsArticulate xmlns="f1ae628a-3aba-4346-8657-30193ab20081">false</IsArticulate>
    <Description0 xmlns="f1ae628a-3aba-4346-8657-30193ab20081" xsi:nil="true"/>
    <Hit xmlns="f1ae628a-3aba-4346-8657-30193ab20081" xsi:nil="true"/>
    <RatedBy xmlns="http://schemas.microsoft.com/sharepoint/v3">
      <UserInfo xmlns="http://schemas.microsoft.com/sharepoint/v3">
        <DisplayName xmlns="http://schemas.microsoft.com/sharepoint/v3"/>
        <AccountId xmlns="http://schemas.microsoft.com/sharepoint/v3" xsi:nil="true"/>
        <AccountType xmlns="http://schemas.microsoft.com/sharepoint/v3"/>
      </UserInfo>
    </RatedBy>
    <Kategori xmlns="f1ae628a-3aba-4346-8657-30193ab20081">Gambar</Kategori>
  </documentManagement>
</p:properties>
</file>

<file path=customXml/itemProps1.xml><?xml version="1.0" encoding="utf-8"?>
<ds:datastoreItem xmlns:ds="http://schemas.openxmlformats.org/officeDocument/2006/customXml" ds:itemID="{5D34DFC6-3020-46C4-8D71-CE825FB5E7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B5EBA1-8138-408D-80AA-470A8A4D6F1D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D361397D-03E9-492E-94F7-59232743B9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1ae628a-3aba-4346-8657-30193ab200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D31CD1B-383F-4CD9-9D3B-ADFC7FD3E3A8}">
  <ds:schemaRefs>
    <ds:schemaRef ds:uri="http://purl.org/dc/elements/1.1/"/>
    <ds:schemaRef ds:uri="http://schemas.microsoft.com/office/2006/metadata/properties"/>
    <ds:schemaRef ds:uri="http://schemas.microsoft.com/sharepoint/v3"/>
    <ds:schemaRef ds:uri="f1ae628a-3aba-4346-8657-30193ab2008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296</TotalTime>
  <Words>85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Network</vt:lpstr>
      <vt:lpstr>RESERVATION  &amp; APPOINTMENT</vt:lpstr>
      <vt:lpstr>  Appointment </vt:lpstr>
      <vt:lpstr>                                                         1.Greet politely and Introduce yourself </vt:lpstr>
      <vt:lpstr>                   2. Suggest the time and place                                         </vt:lpstr>
      <vt:lpstr>                                                                                                                                                                3. Check and confirm                              </vt:lpstr>
      <vt:lpstr>PowerPoint Presentation</vt:lpstr>
      <vt:lpstr>PowerPoint Presentation</vt:lpstr>
      <vt:lpstr>           THANK YOU</vt:lpstr>
    </vt:vector>
  </TitlesOfParts>
  <Company>mcc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 Recount Text</dc:title>
  <dc:creator>user</dc:creator>
  <cp:lastModifiedBy>AnnAArmyOffice</cp:lastModifiedBy>
  <cp:revision>83</cp:revision>
  <dcterms:created xsi:type="dcterms:W3CDTF">2027-07-22T12:28:32Z</dcterms:created>
  <dcterms:modified xsi:type="dcterms:W3CDTF">2021-11-15T04:57:12Z</dcterms:modified>
</cp:coreProperties>
</file>