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6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6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9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9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0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6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7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2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2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02F6-8D69-44F1-9C61-7C26A41C8111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E2D93-31E2-49BC-B625-306B8BC89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0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1.bp.blogspot.com/-mp2tEFO-HFU/WoUB39h6bhI/AAAAAAAACko/lNGzx-8FQMUToihqjM5xlftY6icbSfWGgCLcBGAs/s1600/resensi+b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3.bp.blogspot.com/-oRKMi69fBHw/WoUB8wa6btI/AAAAAAAACks/Rva0LyB_1wkCoL9Qzzi1gVkoZP_1w9LowCLcBGAs/s1600/resensi+c.pn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2.bp.blogspot.com/-5nGzOvmvl40/WoUCJHUEHbI/AAAAAAAACkw/LAAE7ogyeb4LV_4vij5NMFQoFWHuNoMOwCLcBGAs/s1600/resensi%2Bd.pn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2.bp.blogspot.com/-fTREP-5wWiM/WoUCRnUrMiI/AAAAAAAACk0/PyrJtPfiyOkQ03pDwQNbTi8ACXfay10FACLcBGAs/s1600/resensi+e.pn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2.bp.blogspot.com/-0-6fPjwajzw/WoUCr1SAx4I/AAAAAAAAClA/FxR6A7bNnxINLMCOeVgjv3Sg7Hii0tfQgCLcBGAs/s1600/resensi+f.pn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3.bp.blogspot.com/-iK9XrQ6laX4/WoT6F-CUO2I/AAAAAAAACj8/K-N0Z80IQx80YtP95XSA4RNUp5yanA8dACLcBGAs/s1600/resensi%2B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MENGANALISIS KEBAHASAAN RESENSI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4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397" y="553792"/>
            <a:ext cx="11526592" cy="60788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bertemu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inilah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diluar</a:t>
            </a:r>
            <a:r>
              <a:rPr lang="en-US" sz="2000" dirty="0"/>
              <a:t> </a:t>
            </a:r>
            <a:r>
              <a:rPr lang="en-US" sz="2000" dirty="0" err="1"/>
              <a:t>dugaan</a:t>
            </a:r>
            <a:r>
              <a:rPr lang="en-US" sz="2000" dirty="0"/>
              <a:t>. Okada yang </a:t>
            </a:r>
            <a:r>
              <a:rPr lang="en-US" sz="2000" dirty="0" err="1"/>
              <a:t>merupakan</a:t>
            </a:r>
            <a:r>
              <a:rPr lang="en-US" sz="2000" dirty="0"/>
              <a:t> guru </a:t>
            </a:r>
            <a:r>
              <a:rPr lang="en-US" sz="2000" dirty="0" err="1"/>
              <a:t>Kuntara</a:t>
            </a:r>
            <a:r>
              <a:rPr lang="en-US" sz="2000" dirty="0"/>
              <a:t> di 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rakyat</a:t>
            </a:r>
            <a:r>
              <a:rPr lang="en-US" sz="2000" dirty="0"/>
              <a:t> Mohan-</a:t>
            </a:r>
            <a:r>
              <a:rPr lang="en-US" sz="2000" dirty="0" err="1"/>
              <a:t>gakko</a:t>
            </a:r>
            <a:r>
              <a:rPr lang="en-US" sz="2000" dirty="0"/>
              <a:t> </a:t>
            </a:r>
            <a:r>
              <a:rPr lang="en-US" sz="2000" dirty="0" err="1"/>
              <a:t>berupaya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melampiaskan</a:t>
            </a:r>
            <a:r>
              <a:rPr lang="en-US" sz="2000" dirty="0"/>
              <a:t> </a:t>
            </a:r>
            <a:r>
              <a:rPr lang="en-US" sz="2000" dirty="0" err="1"/>
              <a:t>nafsunya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Rum, yang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tegas</a:t>
            </a:r>
            <a:r>
              <a:rPr lang="en-US" sz="2000" dirty="0"/>
              <a:t> </a:t>
            </a:r>
            <a:r>
              <a:rPr lang="en-US" sz="2000" dirty="0" err="1"/>
              <a:t>menolak</a:t>
            </a:r>
            <a:r>
              <a:rPr lang="en-US" sz="2000" dirty="0"/>
              <a:t> </a:t>
            </a:r>
            <a:r>
              <a:rPr lang="en-US" sz="2000" dirty="0" err="1"/>
              <a:t>keinginan</a:t>
            </a:r>
            <a:r>
              <a:rPr lang="en-US" sz="2000" dirty="0"/>
              <a:t> Okada. Okada yang </a:t>
            </a:r>
            <a:r>
              <a:rPr lang="en-US" sz="2000" dirty="0" err="1"/>
              <a:t>gelap</a:t>
            </a:r>
            <a:r>
              <a:rPr lang="en-US" sz="2000" dirty="0"/>
              <a:t> </a:t>
            </a:r>
            <a:r>
              <a:rPr lang="en-US" sz="2000" dirty="0" err="1"/>
              <a:t>mata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segera</a:t>
            </a:r>
            <a:r>
              <a:rPr lang="en-US" sz="2000" dirty="0"/>
              <a:t> </a:t>
            </a:r>
            <a:r>
              <a:rPr lang="en-US" sz="2000" dirty="0" err="1"/>
              <a:t>menikamkan</a:t>
            </a:r>
            <a:r>
              <a:rPr lang="en-US" sz="2000" dirty="0"/>
              <a:t> samurai </a:t>
            </a:r>
            <a:r>
              <a:rPr lang="en-US" sz="2000" dirty="0" err="1"/>
              <a:t>kecilnya</a:t>
            </a:r>
            <a:r>
              <a:rPr lang="en-US" sz="2000" dirty="0"/>
              <a:t>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akhirnya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terbunuh</a:t>
            </a:r>
            <a:r>
              <a:rPr lang="en-US" sz="2000" dirty="0"/>
              <a:t> di </a:t>
            </a:r>
            <a:r>
              <a:rPr lang="en-US" sz="2000" dirty="0" err="1"/>
              <a:t>bungker</a:t>
            </a:r>
            <a:r>
              <a:rPr lang="en-US" sz="2000" dirty="0"/>
              <a:t> </a:t>
            </a:r>
            <a:r>
              <a:rPr lang="en-US" sz="2000" dirty="0" err="1"/>
              <a:t>perlindungan</a:t>
            </a:r>
            <a:r>
              <a:rPr lang="en-US" sz="2000" dirty="0"/>
              <a:t>. Okada yang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dihormati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tenyata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tabiat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Tuan Ichiro </a:t>
            </a:r>
            <a:r>
              <a:rPr lang="en-US" sz="2000" dirty="0" err="1"/>
              <a:t>Nishizawa</a:t>
            </a:r>
            <a:r>
              <a:rPr lang="en-US" sz="2000" dirty="0"/>
              <a:t>, </a:t>
            </a:r>
            <a:r>
              <a:rPr lang="en-US" sz="2000" dirty="0" err="1"/>
              <a:t>sama-sama</a:t>
            </a:r>
            <a:r>
              <a:rPr lang="en-US" sz="2000" dirty="0"/>
              <a:t> </a:t>
            </a:r>
            <a:r>
              <a:rPr lang="en-US" sz="2000" dirty="0" err="1"/>
              <a:t>doyan</a:t>
            </a:r>
            <a:r>
              <a:rPr lang="en-US" sz="2000" dirty="0"/>
              <a:t> </a:t>
            </a:r>
            <a:r>
              <a:rPr lang="en-US" sz="2000" dirty="0" err="1"/>
              <a:t>tidur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macam</a:t>
            </a:r>
            <a:r>
              <a:rPr lang="en-US" sz="2000" dirty="0"/>
              <a:t> </a:t>
            </a:r>
            <a:r>
              <a:rPr lang="en-US" sz="2000" dirty="0" err="1"/>
              <a:t>perempuan</a:t>
            </a:r>
            <a:r>
              <a:rPr lang="en-US" sz="2000" dirty="0"/>
              <a:t>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Dari </a:t>
            </a:r>
            <a:r>
              <a:rPr lang="en-US" sz="2000" dirty="0" err="1"/>
              <a:t>sinilah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kisah</a:t>
            </a:r>
            <a:r>
              <a:rPr lang="en-US" sz="2000" dirty="0"/>
              <a:t> “</a:t>
            </a:r>
            <a:r>
              <a:rPr lang="en-US" sz="2000" dirty="0" err="1"/>
              <a:t>petualangan</a:t>
            </a:r>
            <a:r>
              <a:rPr lang="en-US" sz="2000" dirty="0"/>
              <a:t>”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mengungkap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terbunuhnya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membalas</a:t>
            </a:r>
            <a:r>
              <a:rPr lang="en-US" sz="2000" dirty="0"/>
              <a:t> </a:t>
            </a:r>
            <a:r>
              <a:rPr lang="en-US" sz="2000" dirty="0" err="1"/>
              <a:t>dendamnya</a:t>
            </a:r>
            <a:r>
              <a:rPr lang="en-US" sz="2000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tuan</a:t>
            </a:r>
            <a:r>
              <a:rPr lang="en-US" sz="2000" dirty="0"/>
              <a:t> Ichiro </a:t>
            </a:r>
            <a:r>
              <a:rPr lang="en-US" sz="2000" dirty="0" err="1"/>
              <a:t>Nishizawa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Okada.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Sejak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terbunuhnya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  <a:r>
              <a:rPr lang="en-US" sz="2000" dirty="0" err="1"/>
              <a:t>Suryohartanan</a:t>
            </a:r>
            <a:r>
              <a:rPr lang="en-US" sz="2000" dirty="0"/>
              <a:t>—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ibunya</a:t>
            </a:r>
            <a:r>
              <a:rPr lang="en-US" sz="2000" dirty="0"/>
              <a:t> </a:t>
            </a:r>
            <a:r>
              <a:rPr lang="en-US" sz="2000" dirty="0" err="1"/>
              <a:t>menetap</a:t>
            </a:r>
            <a:r>
              <a:rPr lang="en-US" sz="2000" dirty="0"/>
              <a:t>--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yang </a:t>
            </a:r>
            <a:r>
              <a:rPr lang="en-US" sz="2000" dirty="0" err="1"/>
              <a:t>mengikutinya</a:t>
            </a:r>
            <a:r>
              <a:rPr lang="en-US" sz="2000" dirty="0"/>
              <a:t>. </a:t>
            </a:r>
            <a:r>
              <a:rPr lang="en-US" sz="2000" dirty="0" err="1"/>
              <a:t>Kuntara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menginginkan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sengaja</a:t>
            </a:r>
            <a:r>
              <a:rPr lang="en-US" sz="2000" dirty="0"/>
              <a:t> </a:t>
            </a:r>
            <a:r>
              <a:rPr lang="en-US" sz="2000" dirty="0" err="1"/>
              <a:t>menyembunyikannya</a:t>
            </a:r>
            <a:r>
              <a:rPr lang="en-US" sz="2000" dirty="0" smtClean="0"/>
              <a:t>.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“</a:t>
            </a:r>
            <a:r>
              <a:rPr lang="en-US" sz="2000" dirty="0" err="1"/>
              <a:t>kecerdikan</a:t>
            </a:r>
            <a:r>
              <a:rPr lang="en-US" sz="2000" dirty="0"/>
              <a:t>” </a:t>
            </a:r>
            <a:r>
              <a:rPr lang="en-US" sz="2000" dirty="0" err="1"/>
              <a:t>ala</a:t>
            </a:r>
            <a:r>
              <a:rPr lang="en-US" sz="2000" dirty="0"/>
              <a:t> </a:t>
            </a:r>
            <a:r>
              <a:rPr lang="en-US" sz="2000" dirty="0" err="1"/>
              <a:t>detektif</a:t>
            </a:r>
            <a:r>
              <a:rPr lang="en-US" sz="2000" dirty="0"/>
              <a:t> </a:t>
            </a:r>
            <a:r>
              <a:rPr lang="en-US" sz="2000" dirty="0" err="1"/>
              <a:t>cilik</a:t>
            </a:r>
            <a:r>
              <a:rPr lang="en-US" sz="2000" dirty="0"/>
              <a:t> Lima </a:t>
            </a:r>
            <a:r>
              <a:rPr lang="en-US" sz="2000" dirty="0" err="1"/>
              <a:t>Sekawan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berupaya</a:t>
            </a:r>
            <a:r>
              <a:rPr lang="en-US" sz="2000" dirty="0"/>
              <a:t> </a:t>
            </a:r>
            <a:r>
              <a:rPr lang="en-US" sz="2000" dirty="0" err="1"/>
              <a:t>menyelesaikan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4027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1.bp.blogspot.com/-mp2tEFO-HFU/WoUB39h6bhI/AAAAAAAACko/lNGzx-8FQMUToihqjM5xlftY6icbSfWGgCLcBGAs/s640/resensi%2Bb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9" y="618187"/>
            <a:ext cx="11616744" cy="4031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https://3.bp.blogspot.com/-oRKMi69fBHw/WoUB8wa6btI/AAAAAAAACks/Rva0LyB_1wkCoL9Qzzi1gVkoZP_1w9LowCLcBGAs/s640/resensi%2Bc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80" y="4507605"/>
            <a:ext cx="11178862" cy="16098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9124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51" y="437882"/>
            <a:ext cx="11475076" cy="5937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5.      </a:t>
            </a:r>
            <a:r>
              <a:rPr lang="en-US" sz="2000" dirty="0" err="1"/>
              <a:t>Keunggulan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jarang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novel-novel “</a:t>
            </a:r>
            <a:r>
              <a:rPr lang="en-US" sz="2000" dirty="0" err="1"/>
              <a:t>serius</a:t>
            </a:r>
            <a:r>
              <a:rPr lang="en-US" sz="2000" dirty="0"/>
              <a:t>” di Indonesia yang </a:t>
            </a:r>
            <a:r>
              <a:rPr lang="en-US" sz="2000" dirty="0" err="1"/>
              <a:t>terbit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kurun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 yang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,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novel </a:t>
            </a:r>
            <a:r>
              <a:rPr lang="en-US" sz="2000" dirty="0" err="1"/>
              <a:t>Mencoba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Menyerahnya</a:t>
            </a:r>
            <a:r>
              <a:rPr lang="en-US" sz="2000" dirty="0"/>
              <a:t> </a:t>
            </a:r>
            <a:r>
              <a:rPr lang="en-US" sz="2000" dirty="0" err="1"/>
              <a:t>Yudhistira</a:t>
            </a:r>
            <a:r>
              <a:rPr lang="en-US" sz="2000" dirty="0"/>
              <a:t> ANM,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novel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Lampu</a:t>
            </a:r>
            <a:r>
              <a:rPr lang="en-US" sz="2000" dirty="0"/>
              <a:t> </a:t>
            </a:r>
            <a:r>
              <a:rPr lang="en-US" sz="2000" dirty="0" err="1"/>
              <a:t>Berwarna</a:t>
            </a:r>
            <a:r>
              <a:rPr lang="en-US" sz="2000" dirty="0"/>
              <a:t> </a:t>
            </a:r>
            <a:r>
              <a:rPr lang="en-US" sz="2000" dirty="0" err="1"/>
              <a:t>Merah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cerpenis</a:t>
            </a:r>
            <a:r>
              <a:rPr lang="en-US" sz="2000" dirty="0"/>
              <a:t> </a:t>
            </a:r>
            <a:r>
              <a:rPr lang="en-US" sz="2000" dirty="0" err="1"/>
              <a:t>Hamsad</a:t>
            </a:r>
            <a:r>
              <a:rPr lang="en-US" sz="2000" dirty="0"/>
              <a:t> </a:t>
            </a:r>
            <a:r>
              <a:rPr lang="en-US" sz="2000" dirty="0" err="1"/>
              <a:t>Rangkuti</a:t>
            </a:r>
            <a:r>
              <a:rPr lang="en-US" sz="2000" dirty="0"/>
              <a:t>.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novel “</a:t>
            </a:r>
            <a:r>
              <a:rPr lang="en-US" sz="2000" dirty="0" err="1"/>
              <a:t>serius</a:t>
            </a:r>
            <a:r>
              <a:rPr lang="en-US" sz="2000" dirty="0"/>
              <a:t>”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perspektif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,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dibandingkan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orang </a:t>
            </a:r>
            <a:r>
              <a:rPr lang="en-US" sz="2000" dirty="0" err="1"/>
              <a:t>dewasa</a:t>
            </a:r>
            <a:r>
              <a:rPr lang="en-US" sz="2000" dirty="0"/>
              <a:t>. Kita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membayangkan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yang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berusia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belas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menanggapi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peristiwa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, </a:t>
            </a:r>
            <a:r>
              <a:rPr lang="en-US" sz="2000" dirty="0" err="1"/>
              <a:t>keluarga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sekitarnya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masa</a:t>
            </a:r>
            <a:r>
              <a:rPr lang="en-US" sz="2000" dirty="0"/>
              <a:t> </a:t>
            </a:r>
            <a:r>
              <a:rPr lang="en-US" sz="2000" dirty="0" err="1"/>
              <a:t>penjajahan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“</a:t>
            </a:r>
            <a:r>
              <a:rPr lang="en-US" sz="2000" dirty="0" err="1"/>
              <a:t>kepintarannya</a:t>
            </a:r>
            <a:r>
              <a:rPr lang="en-US" sz="2000" dirty="0"/>
              <a:t>”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mencoba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Meski</a:t>
            </a:r>
            <a:r>
              <a:rPr lang="en-US" sz="2000" dirty="0"/>
              <a:t>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memunculkan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bocah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belas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“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pintar</a:t>
            </a:r>
            <a:r>
              <a:rPr lang="en-US" sz="2000" dirty="0"/>
              <a:t>”?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Keunggulan</a:t>
            </a:r>
            <a:r>
              <a:rPr lang="en-US" sz="2000" dirty="0"/>
              <a:t> lain </a:t>
            </a:r>
            <a:r>
              <a:rPr lang="en-US" sz="2000" dirty="0" err="1"/>
              <a:t>dari</a:t>
            </a:r>
            <a:r>
              <a:rPr lang="en-US" sz="2000" dirty="0"/>
              <a:t> novel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penggambaran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yang detail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Surabaya di </a:t>
            </a:r>
            <a:r>
              <a:rPr lang="en-US" sz="2000" dirty="0" err="1"/>
              <a:t>tahun</a:t>
            </a:r>
            <a:r>
              <a:rPr lang="en-US" sz="2000" dirty="0"/>
              <a:t> 1944 (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pendudukan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), </a:t>
            </a:r>
            <a:r>
              <a:rPr lang="en-US" sz="2000" dirty="0" err="1"/>
              <a:t>malah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lampiran</a:t>
            </a:r>
            <a:r>
              <a:rPr lang="en-US" sz="2000" dirty="0"/>
              <a:t> </a:t>
            </a:r>
            <a:r>
              <a:rPr lang="en-US" sz="2000" dirty="0" err="1"/>
              <a:t>petanya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!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Surabaya di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“</a:t>
            </a:r>
            <a:r>
              <a:rPr lang="en-US" sz="2000" dirty="0" err="1"/>
              <a:t>direkam</a:t>
            </a:r>
            <a:r>
              <a:rPr lang="en-US" sz="2000" dirty="0"/>
              <a:t>”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indah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Suparto</a:t>
            </a:r>
            <a:r>
              <a:rPr lang="en-US" sz="2000" dirty="0"/>
              <a:t> </a:t>
            </a:r>
            <a:r>
              <a:rPr lang="en-US" sz="2000" dirty="0" err="1"/>
              <a:t>Brata</a:t>
            </a:r>
            <a:r>
              <a:rPr lang="en-US" sz="2000" dirty="0"/>
              <a:t>. Kita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membayangkan</a:t>
            </a:r>
            <a:r>
              <a:rPr lang="en-US" sz="2000" dirty="0"/>
              <a:t> </a:t>
            </a:r>
            <a:r>
              <a:rPr lang="en-US" sz="2000" dirty="0" err="1"/>
              <a:t>bagaimanan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kampung</a:t>
            </a:r>
            <a:r>
              <a:rPr lang="en-US" sz="2000" dirty="0"/>
              <a:t> SS </a:t>
            </a:r>
            <a:r>
              <a:rPr lang="en-US" sz="2000" dirty="0" err="1"/>
              <a:t>Pacarkeling</a:t>
            </a:r>
            <a:r>
              <a:rPr lang="en-US" sz="2000" dirty="0"/>
              <a:t> yang </a:t>
            </a:r>
            <a:r>
              <a:rPr lang="en-US" sz="2000" dirty="0" err="1"/>
              <a:t>kala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“</a:t>
            </a:r>
            <a:r>
              <a:rPr lang="en-US" sz="2000" dirty="0" err="1"/>
              <a:t>berbau</a:t>
            </a:r>
            <a:r>
              <a:rPr lang="en-US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26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252" y="656824"/>
            <a:ext cx="10599313" cy="436705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Hindia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nama-nama</a:t>
            </a:r>
            <a:r>
              <a:rPr lang="en-US" sz="2000" dirty="0"/>
              <a:t> </a:t>
            </a:r>
            <a:r>
              <a:rPr lang="en-US" sz="2000" dirty="0" err="1"/>
              <a:t>jalannya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nama-nama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.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bungker-bungker</a:t>
            </a:r>
            <a:r>
              <a:rPr lang="en-US" sz="2000" dirty="0"/>
              <a:t> </a:t>
            </a:r>
            <a:r>
              <a:rPr lang="en-US" sz="2000" dirty="0" err="1"/>
              <a:t>perlindungan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bersembunyi</a:t>
            </a:r>
            <a:r>
              <a:rPr lang="en-US" sz="2000" dirty="0"/>
              <a:t> </a:t>
            </a:r>
            <a:r>
              <a:rPr lang="en-US" sz="2000" dirty="0" err="1"/>
              <a:t>kala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serangan</a:t>
            </a:r>
            <a:r>
              <a:rPr lang="en-US" sz="2000" dirty="0"/>
              <a:t> </a:t>
            </a:r>
            <a:r>
              <a:rPr lang="en-US" sz="2000" dirty="0" err="1"/>
              <a:t>udara</a:t>
            </a:r>
            <a:r>
              <a:rPr lang="en-US" sz="2000" dirty="0"/>
              <a:t>--</a:t>
            </a:r>
            <a:r>
              <a:rPr lang="en-US" sz="2000" dirty="0" err="1"/>
              <a:t>kebetulan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/>
              <a:t>berkecamuk</a:t>
            </a:r>
            <a:r>
              <a:rPr lang="en-US" sz="2000" dirty="0"/>
              <a:t> </a:t>
            </a:r>
            <a:r>
              <a:rPr lang="en-US" sz="2000" dirty="0" err="1"/>
              <a:t>Perang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II.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ketinggalan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kereta</a:t>
            </a:r>
            <a:r>
              <a:rPr lang="en-US" sz="2000" dirty="0"/>
              <a:t> </a:t>
            </a:r>
            <a:r>
              <a:rPr lang="en-US" sz="2000" dirty="0" err="1"/>
              <a:t>api</a:t>
            </a:r>
            <a:r>
              <a:rPr lang="en-US" sz="2000" dirty="0"/>
              <a:t> </a:t>
            </a:r>
            <a:r>
              <a:rPr lang="en-US" sz="2000" dirty="0" err="1"/>
              <a:t>Gubeng</a:t>
            </a:r>
            <a:r>
              <a:rPr lang="en-US" sz="2000" dirty="0"/>
              <a:t> yang </a:t>
            </a:r>
            <a:r>
              <a:rPr lang="en-US" sz="2000" dirty="0" err="1"/>
              <a:t>tersohor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 smtClean="0"/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Suroboyo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tentunya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Buaya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Suparto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kesulitan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melukiskan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Apalagi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kolonialisme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Belanda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pendudukan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kemerdekaan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Penggambaran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suasana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detail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berkonsekuensi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maksud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bertele-tele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sz="2000" dirty="0"/>
          </a:p>
        </p:txBody>
      </p:sp>
      <p:pic>
        <p:nvPicPr>
          <p:cNvPr id="2049" name="Picture 3" descr="https://2.bp.blogspot.com/-5nGzOvmvl40/WoUCJHUEHbI/AAAAAAAACkw/LAAE7ogyeb4LV_4vij5NMFQoFWHuNoMOwCLcBGAs/s640/resensi%2Bd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24" y="5751536"/>
            <a:ext cx="60960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765" y="2211456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8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944" y="618186"/>
            <a:ext cx="10998557" cy="24985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6.      </a:t>
            </a: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satupun</a:t>
            </a:r>
            <a:r>
              <a:rPr lang="en-US" sz="2000" dirty="0"/>
              <a:t> </a:t>
            </a:r>
            <a:r>
              <a:rPr lang="en-US" sz="2000" dirty="0" err="1"/>
              <a:t>terjemahan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kosakata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mengerti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saya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, </a:t>
            </a:r>
            <a:r>
              <a:rPr lang="en-US" sz="2000" dirty="0" err="1"/>
              <a:t>ya</a:t>
            </a:r>
            <a:r>
              <a:rPr lang="en-US" sz="2000" dirty="0"/>
              <a:t> </a:t>
            </a:r>
            <a:r>
              <a:rPr lang="en-US" sz="2000" dirty="0" err="1"/>
              <a:t>tebak-tebak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3" name="Picture 2" descr="https://2.bp.blogspot.com/-fTREP-5wWiM/WoUCRnUrMiI/AAAAAAAACk0/PyrJtPfiyOkQ03pDwQNbTi8ACXfay10FACLcBGAs/s640/resensi%2Be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21" y="3825025"/>
            <a:ext cx="8839201" cy="15142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671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669701"/>
            <a:ext cx="11011436" cy="27947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7.      </a:t>
            </a:r>
            <a:r>
              <a:rPr lang="en-US" sz="2000" dirty="0" err="1"/>
              <a:t>Penutup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Novel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diperkaya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kosakata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lagu-lagu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yang </a:t>
            </a:r>
            <a:r>
              <a:rPr lang="en-US" sz="2000" dirty="0" err="1"/>
              <a:t>makin</a:t>
            </a:r>
            <a:r>
              <a:rPr lang="en-US" sz="2000" dirty="0"/>
              <a:t> </a:t>
            </a:r>
            <a:r>
              <a:rPr lang="en-US" sz="2000" dirty="0" err="1"/>
              <a:t>menghidupkan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pendudukan</a:t>
            </a:r>
            <a:r>
              <a:rPr lang="en-US" sz="2000" dirty="0"/>
              <a:t> </a:t>
            </a:r>
            <a:r>
              <a:rPr lang="en-US" sz="2000" dirty="0" err="1"/>
              <a:t>balatentara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di Indonesia.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uniknya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satupun</a:t>
            </a:r>
            <a:r>
              <a:rPr lang="en-US" sz="2000" dirty="0"/>
              <a:t> </a:t>
            </a:r>
            <a:r>
              <a:rPr lang="en-US" sz="2000" dirty="0" err="1"/>
              <a:t>terjemahan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kosakata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mengerti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saya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, </a:t>
            </a:r>
            <a:r>
              <a:rPr lang="en-US" sz="2000" dirty="0" err="1"/>
              <a:t>ya</a:t>
            </a:r>
            <a:r>
              <a:rPr lang="en-US" sz="2000" dirty="0"/>
              <a:t> </a:t>
            </a:r>
            <a:r>
              <a:rPr lang="en-US" sz="2000" dirty="0" err="1"/>
              <a:t>tebak-tebak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</a:t>
            </a:r>
          </a:p>
        </p:txBody>
      </p:sp>
      <p:pic>
        <p:nvPicPr>
          <p:cNvPr id="3" name="Picture 2" descr="https://2.bp.blogspot.com/-0-6fPjwajzw/WoUCr1SAx4I/AAAAAAAAClA/FxR6A7bNnxINLMCOeVgjv3Sg7Hii0tfQgCLcBGAs/s640/resensi%2Bf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23" y="4031087"/>
            <a:ext cx="10745273" cy="18267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9165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761" y="90152"/>
            <a:ext cx="11075831" cy="65038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C.    </a:t>
            </a:r>
            <a:r>
              <a:rPr lang="en-US" b="1" dirty="0" err="1"/>
              <a:t>Ciri</a:t>
            </a:r>
            <a:r>
              <a:rPr lang="en-US" b="1" dirty="0"/>
              <a:t> </a:t>
            </a:r>
            <a:r>
              <a:rPr lang="en-US" b="1" dirty="0" err="1"/>
              <a:t>Kebahasaan</a:t>
            </a:r>
            <a:r>
              <a:rPr lang="en-US" b="1" dirty="0"/>
              <a:t> </a:t>
            </a:r>
            <a:r>
              <a:rPr lang="en-US" b="1" dirty="0" err="1"/>
              <a:t>Teks</a:t>
            </a:r>
            <a:r>
              <a:rPr lang="en-US" b="1" dirty="0"/>
              <a:t> </a:t>
            </a:r>
            <a:r>
              <a:rPr lang="en-US" b="1" dirty="0" err="1"/>
              <a:t>Resensi</a:t>
            </a:r>
            <a:endParaRPr lang="en-US" dirty="0"/>
          </a:p>
          <a:p>
            <a:r>
              <a:rPr lang="en-US" dirty="0"/>
              <a:t> </a:t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konjungsi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penerang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i="1" dirty="0" err="1">
                <a:solidFill>
                  <a:schemeClr val="tx1"/>
                </a:solidFill>
              </a:rPr>
              <a:t>bahwa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yakni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yaitu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 </a:t>
            </a:r>
          </a:p>
          <a:p>
            <a:r>
              <a:rPr lang="en-US" i="1" dirty="0"/>
              <a:t>     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 smtClean="0"/>
              <a:t>.</a:t>
            </a:r>
          </a:p>
          <a:p>
            <a:r>
              <a:rPr lang="en-US" dirty="0"/>
              <a:t>a.       </a:t>
            </a:r>
            <a:r>
              <a:rPr lang="en-US" dirty="0" err="1"/>
              <a:t>Dalam</a:t>
            </a:r>
            <a:r>
              <a:rPr lang="en-US" dirty="0"/>
              <a:t> novel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Menyerah</a:t>
            </a:r>
            <a:r>
              <a:rPr lang="en-US" dirty="0"/>
              <a:t>,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sentralnya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bocah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berusia</a:t>
            </a:r>
            <a:r>
              <a:rPr lang="en-US" dirty="0"/>
              <a:t> </a:t>
            </a:r>
            <a:r>
              <a:rPr lang="en-US" dirty="0" err="1"/>
              <a:t>sepuluh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b.      </a:t>
            </a:r>
            <a:r>
              <a:rPr lang="en-US" dirty="0" err="1"/>
              <a:t>Keunggulan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novel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penggambaran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yang detail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Surabaya di </a:t>
            </a:r>
            <a:r>
              <a:rPr lang="en-US" dirty="0" err="1"/>
              <a:t>tahun</a:t>
            </a:r>
            <a:r>
              <a:rPr lang="en-US" dirty="0"/>
              <a:t> 1944 (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pendudukan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konjungsi</a:t>
            </a:r>
            <a:r>
              <a:rPr lang="en-US" dirty="0">
                <a:solidFill>
                  <a:schemeClr val="tx1"/>
                </a:solidFill>
              </a:rPr>
              <a:t> temporal: </a:t>
            </a:r>
            <a:r>
              <a:rPr lang="en-US" i="1" dirty="0" err="1">
                <a:solidFill>
                  <a:schemeClr val="tx1"/>
                </a:solidFill>
              </a:rPr>
              <a:t>sejak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semenjak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kemudian</a:t>
            </a:r>
            <a:r>
              <a:rPr lang="en-US" dirty="0">
                <a:solidFill>
                  <a:schemeClr val="tx1"/>
                </a:solidFill>
              </a:rPr>
              <a:t>, </a:t>
            </a:r>
            <a:r>
              <a:rPr lang="en-US" i="1" dirty="0" err="1">
                <a:solidFill>
                  <a:schemeClr val="tx1"/>
                </a:solidFill>
              </a:rPr>
              <a:t>akhirnya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 </a:t>
            </a:r>
          </a:p>
          <a:p>
            <a:r>
              <a:rPr lang="en-US" dirty="0"/>
              <a:t>     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a. </a:t>
            </a:r>
            <a:r>
              <a:rPr lang="en-US" b="1" dirty="0" err="1"/>
              <a:t>Setelah</a:t>
            </a:r>
            <a:r>
              <a:rPr lang="en-US" b="1" dirty="0"/>
              <a:t> </a:t>
            </a:r>
            <a:r>
              <a:rPr lang="en-US" dirty="0" err="1"/>
              <a:t>membaca</a:t>
            </a:r>
            <a:r>
              <a:rPr lang="en-US" dirty="0"/>
              <a:t> novel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teringat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novel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Menyerah-nya</a:t>
            </a:r>
            <a:r>
              <a:rPr lang="en-US" dirty="0"/>
              <a:t> </a:t>
            </a:r>
            <a:r>
              <a:rPr lang="en-US" dirty="0" err="1"/>
              <a:t>Yudhistira</a:t>
            </a:r>
            <a:r>
              <a:rPr lang="en-US" dirty="0"/>
              <a:t> A.N. </a:t>
            </a:r>
            <a:r>
              <a:rPr lang="en-US" dirty="0" err="1"/>
              <a:t>Massardhie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novel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 </a:t>
            </a:r>
            <a:r>
              <a:rPr lang="en-US" dirty="0" err="1"/>
              <a:t>Kan-nya</a:t>
            </a:r>
            <a:r>
              <a:rPr lang="en-US" dirty="0"/>
              <a:t> Remy </a:t>
            </a:r>
            <a:r>
              <a:rPr lang="en-US" dirty="0" err="1"/>
              <a:t>Sylado</a:t>
            </a:r>
            <a:r>
              <a:rPr lang="en-US" i="1" dirty="0"/>
              <a:t>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b. </a:t>
            </a:r>
            <a:r>
              <a:rPr lang="en-US" b="1" dirty="0" err="1"/>
              <a:t>Sejak</a:t>
            </a:r>
            <a:r>
              <a:rPr lang="en-US" dirty="0"/>
              <a:t> 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terbunuhnya</a:t>
            </a:r>
            <a:r>
              <a:rPr lang="en-US" dirty="0"/>
              <a:t> </a:t>
            </a:r>
            <a:r>
              <a:rPr lang="en-US" dirty="0" err="1"/>
              <a:t>Bulik</a:t>
            </a:r>
            <a:r>
              <a:rPr lang="en-US" dirty="0"/>
              <a:t> Rum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Suryohartanan</a:t>
            </a:r>
            <a:r>
              <a:rPr lang="en-US" dirty="0"/>
              <a:t>—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Kuntara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 </a:t>
            </a:r>
            <a:r>
              <a:rPr lang="en-US" dirty="0" err="1"/>
              <a:t>menetap</a:t>
            </a:r>
            <a:r>
              <a:rPr lang="en-US" dirty="0"/>
              <a:t>--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yang </a:t>
            </a:r>
            <a:r>
              <a:rPr lang="en-US" dirty="0" err="1"/>
              <a:t>mengikutinya</a:t>
            </a:r>
            <a:r>
              <a:rPr lang="en-US" dirty="0"/>
              <a:t>. </a:t>
            </a:r>
            <a:r>
              <a:rPr lang="en-US" dirty="0" err="1"/>
              <a:t>Kuntara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menyembunyikannya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17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670" y="785611"/>
            <a:ext cx="10702344" cy="551215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konjungsi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penyebababan</a:t>
            </a:r>
            <a:r>
              <a:rPr lang="en-US" dirty="0">
                <a:solidFill>
                  <a:schemeClr val="tx1"/>
                </a:solidFill>
              </a:rPr>
              <a:t>: </a:t>
            </a:r>
            <a:r>
              <a:rPr lang="en-US" i="1" dirty="0" err="1">
                <a:solidFill>
                  <a:schemeClr val="tx1"/>
                </a:solidFill>
              </a:rPr>
              <a:t>karena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sebab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           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a.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novel “</a:t>
            </a:r>
            <a:r>
              <a:rPr lang="en-US" dirty="0" err="1"/>
              <a:t>serius</a:t>
            </a:r>
            <a:r>
              <a:rPr lang="en-US" dirty="0"/>
              <a:t>”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 </a:t>
            </a:r>
            <a:r>
              <a:rPr lang="en-US" b="1" dirty="0" err="1"/>
              <a:t>karena</a:t>
            </a:r>
            <a:r>
              <a:rPr lang="en-US" dirty="0"/>
              <a:t> 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b. Kita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membayangkan</a:t>
            </a:r>
            <a:r>
              <a:rPr lang="en-US" dirty="0"/>
              <a:t> </a:t>
            </a:r>
            <a:r>
              <a:rPr lang="en-US" dirty="0" err="1"/>
              <a:t>bagaimanan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kampung</a:t>
            </a:r>
            <a:r>
              <a:rPr lang="en-US" dirty="0"/>
              <a:t> SS </a:t>
            </a:r>
            <a:r>
              <a:rPr lang="en-US" dirty="0" err="1"/>
              <a:t>Pacarkeling</a:t>
            </a:r>
            <a:r>
              <a:rPr lang="en-US" dirty="0"/>
              <a:t> yang </a:t>
            </a:r>
            <a:r>
              <a:rPr lang="en-US" dirty="0" err="1"/>
              <a:t>kala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“</a:t>
            </a:r>
            <a:r>
              <a:rPr lang="en-US" dirty="0" err="1"/>
              <a:t>berbau</a:t>
            </a:r>
            <a:r>
              <a:rPr lang="en-US" dirty="0"/>
              <a:t>” </a:t>
            </a:r>
            <a:r>
              <a:rPr lang="en-US" dirty="0" err="1"/>
              <a:t>Hindia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 </a:t>
            </a:r>
            <a:r>
              <a:rPr lang="en-US" b="1" dirty="0" err="1"/>
              <a:t>karena</a:t>
            </a:r>
            <a:r>
              <a:rPr lang="en-US" dirty="0"/>
              <a:t> </a:t>
            </a:r>
            <a:r>
              <a:rPr lang="en-US" dirty="0" err="1"/>
              <a:t>nama-nama</a:t>
            </a:r>
            <a:r>
              <a:rPr lang="en-US" dirty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nama-nama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pernyataan-pernyataan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berupa</a:t>
            </a:r>
            <a:r>
              <a:rPr lang="en-US" dirty="0">
                <a:solidFill>
                  <a:schemeClr val="tx1"/>
                </a:solidFill>
              </a:rPr>
              <a:t> saran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rekomendasi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teks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ditandai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kata </a:t>
            </a:r>
            <a:r>
              <a:rPr lang="en-US" i="1" dirty="0" err="1">
                <a:solidFill>
                  <a:schemeClr val="tx1"/>
                </a:solidFill>
              </a:rPr>
              <a:t>jangan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harus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hendaknya</a:t>
            </a:r>
            <a:r>
              <a:rPr lang="en-US" i="1" dirty="0">
                <a:solidFill>
                  <a:schemeClr val="tx1"/>
                </a:solidFill>
              </a:rPr>
              <a:t>,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 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tebak-tebak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377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975" y="321973"/>
            <a:ext cx="10689465" cy="8242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CONTOH ANALISIS STRUKTUR DAN CIRI KEBAHASAAN TEKS RESENSI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7583" y="1247799"/>
            <a:ext cx="1014855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Resensi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Lucida Sans Unicode" panose="020B0602030504020204" pitchFamily="34" charset="0"/>
                <a:ea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Petualangan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1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1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1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1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1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6" descr="https://3.bp.blogspot.com/-iK9XrQ6laX4/WoT6F-CUO2I/AAAAAAAACj8/K-N0Z80IQx80YtP95XSA4RNUp5yanA8dACLcBGAs/s200/resensi%2Ba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15" y="2263461"/>
            <a:ext cx="3271233" cy="440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93970" y="2371183"/>
            <a:ext cx="6825804" cy="1815882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: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Saksi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Mata</a:t>
            </a:r>
            <a:b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Pengarang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Suparto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Brata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Penerbit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Penerbit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Buku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KOMPAS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Tebal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 x + 434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halaman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222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167425"/>
            <a:ext cx="10947042" cy="629776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membaca</a:t>
            </a:r>
            <a:r>
              <a:rPr lang="en-US" sz="2000" dirty="0" smtClean="0"/>
              <a:t> novel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tebal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, </a:t>
            </a:r>
            <a:r>
              <a:rPr lang="en-US" sz="2000" dirty="0" err="1" smtClean="0"/>
              <a:t>saya</a:t>
            </a:r>
            <a:r>
              <a:rPr lang="en-US" sz="2000" dirty="0" smtClean="0"/>
              <a:t> </a:t>
            </a:r>
            <a:r>
              <a:rPr lang="en-US" sz="2000" dirty="0" err="1" smtClean="0"/>
              <a:t>jadi</a:t>
            </a:r>
            <a:r>
              <a:rPr lang="en-US" sz="2000" dirty="0" smtClean="0"/>
              <a:t> </a:t>
            </a:r>
            <a:r>
              <a:rPr lang="en-US" sz="2000" dirty="0" err="1" smtClean="0"/>
              <a:t>teringat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novel </a:t>
            </a:r>
            <a:r>
              <a:rPr lang="en-US" sz="2000" i="1" dirty="0" err="1" smtClean="0"/>
              <a:t>Mencoba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Tidak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Menyerah</a:t>
            </a:r>
            <a:r>
              <a:rPr lang="en-US" sz="2000" dirty="0" err="1" smtClean="0"/>
              <a:t>-nya</a:t>
            </a:r>
            <a:r>
              <a:rPr lang="en-US" sz="2000" dirty="0" smtClean="0"/>
              <a:t> </a:t>
            </a:r>
            <a:r>
              <a:rPr lang="en-US" sz="2000" dirty="0" err="1" smtClean="0"/>
              <a:t>Yudhistira</a:t>
            </a:r>
            <a:r>
              <a:rPr lang="en-US" sz="2000" dirty="0" smtClean="0"/>
              <a:t> A.N. </a:t>
            </a:r>
            <a:r>
              <a:rPr lang="en-US" sz="2000" dirty="0" err="1" smtClean="0"/>
              <a:t>Massardhie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novel </a:t>
            </a:r>
            <a:r>
              <a:rPr lang="en-US" sz="2000" i="1" dirty="0" err="1" smtClean="0"/>
              <a:t>Ca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Kan</a:t>
            </a:r>
            <a:r>
              <a:rPr lang="en-US" sz="2000" dirty="0" err="1" smtClean="0"/>
              <a:t>-nya</a:t>
            </a:r>
            <a:r>
              <a:rPr lang="en-US" sz="2000" dirty="0" smtClean="0"/>
              <a:t> Remy </a:t>
            </a:r>
            <a:r>
              <a:rPr lang="en-US" sz="2000" dirty="0" err="1" smtClean="0"/>
              <a:t>Sylado</a:t>
            </a:r>
            <a:r>
              <a:rPr lang="en-US" sz="2000" dirty="0" smtClean="0"/>
              <a:t>. </a:t>
            </a:r>
            <a:r>
              <a:rPr lang="en-US" sz="2000" dirty="0" err="1" smtClean="0"/>
              <a:t>Dalam</a:t>
            </a:r>
            <a:r>
              <a:rPr lang="en-US" sz="2000" dirty="0" smtClean="0"/>
              <a:t> novel </a:t>
            </a:r>
            <a:r>
              <a:rPr lang="en-US" sz="2000" i="1" dirty="0" err="1" smtClean="0"/>
              <a:t>Mencoba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Tidak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Menyerah</a:t>
            </a:r>
            <a:r>
              <a:rPr lang="en-US" sz="2000" dirty="0" smtClean="0"/>
              <a:t>,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tokoh</a:t>
            </a:r>
            <a:r>
              <a:rPr lang="en-US" sz="2000" dirty="0" smtClean="0"/>
              <a:t> </a:t>
            </a:r>
            <a:r>
              <a:rPr lang="en-US" sz="2000" dirty="0" err="1" smtClean="0"/>
              <a:t>sentralnya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bocah</a:t>
            </a:r>
            <a:r>
              <a:rPr lang="en-US" sz="2000" dirty="0" smtClean="0"/>
              <a:t> </a:t>
            </a:r>
            <a:r>
              <a:rPr lang="en-US" sz="2000" dirty="0" err="1" smtClean="0"/>
              <a:t>laki-laki</a:t>
            </a:r>
            <a:endParaRPr lang="en-US" sz="2000" dirty="0" smtClean="0"/>
          </a:p>
          <a:p>
            <a:r>
              <a:rPr lang="en-US" sz="2000" dirty="0" err="1" smtClean="0"/>
              <a:t>berusia</a:t>
            </a:r>
            <a:r>
              <a:rPr lang="en-US" sz="2000" dirty="0" smtClean="0"/>
              <a:t> </a:t>
            </a:r>
            <a:r>
              <a:rPr lang="en-US" sz="2000" dirty="0" err="1" smtClean="0"/>
              <a:t>sepuluh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sedangkan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novel </a:t>
            </a:r>
            <a:r>
              <a:rPr lang="en-US" sz="2000" i="1" dirty="0" err="1" smtClean="0"/>
              <a:t>Ca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Kan</a:t>
            </a:r>
            <a:r>
              <a:rPr lang="en-US" sz="2000" i="1" dirty="0" smtClean="0"/>
              <a:t> </a:t>
            </a:r>
            <a:r>
              <a:rPr lang="en-US" sz="2000" dirty="0" smtClean="0"/>
              <a:t>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diangkat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layar</a:t>
            </a:r>
            <a:r>
              <a:rPr lang="en-US" sz="2000" dirty="0" smtClean="0"/>
              <a:t> </a:t>
            </a:r>
            <a:r>
              <a:rPr lang="en-US" sz="2000" dirty="0" err="1" smtClean="0"/>
              <a:t>lebar</a:t>
            </a:r>
            <a:r>
              <a:rPr lang="en-US" sz="2000" dirty="0" smtClean="0"/>
              <a:t>, </a:t>
            </a:r>
            <a:r>
              <a:rPr lang="en-US" sz="2000" dirty="0" err="1" smtClean="0"/>
              <a:t>digambarkan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keadaan</a:t>
            </a:r>
            <a:r>
              <a:rPr lang="en-US" sz="2000" dirty="0" smtClean="0"/>
              <a:t> Jakarta Kota era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 smtClean="0"/>
              <a:t>penjajahan</a:t>
            </a:r>
            <a:r>
              <a:rPr lang="en-US" sz="2000" dirty="0" smtClean="0"/>
              <a:t> </a:t>
            </a:r>
            <a:r>
              <a:rPr lang="en-US" sz="2000" dirty="0" err="1" smtClean="0"/>
              <a:t>Belanda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detail.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novel </a:t>
            </a:r>
            <a:r>
              <a:rPr lang="en-US" sz="2000" i="1" dirty="0" err="1" smtClean="0"/>
              <a:t>Saksi</a:t>
            </a:r>
            <a:r>
              <a:rPr lang="en-US" sz="2000" i="1" dirty="0" smtClean="0"/>
              <a:t> Mata </a:t>
            </a:r>
            <a:r>
              <a:rPr lang="en-US" sz="2000" dirty="0" err="1" smtClean="0"/>
              <a:t>karya</a:t>
            </a:r>
            <a:r>
              <a:rPr lang="en-US" sz="2000" dirty="0" smtClean="0"/>
              <a:t> </a:t>
            </a:r>
            <a:r>
              <a:rPr lang="en-US" sz="2000" dirty="0" err="1" smtClean="0"/>
              <a:t>Suparto</a:t>
            </a:r>
            <a:r>
              <a:rPr lang="en-US" sz="2000" dirty="0" smtClean="0"/>
              <a:t> </a:t>
            </a:r>
            <a:r>
              <a:rPr lang="en-US" sz="2000" dirty="0" err="1" smtClean="0"/>
              <a:t>Brata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?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/>
              <a:t>Dalam</a:t>
            </a:r>
            <a:r>
              <a:rPr lang="en-US" sz="2000" dirty="0" smtClean="0"/>
              <a:t> </a:t>
            </a:r>
            <a:r>
              <a:rPr lang="en-US" sz="2000" i="1" dirty="0" err="1" smtClean="0"/>
              <a:t>Saksi</a:t>
            </a:r>
            <a:r>
              <a:rPr lang="en-US" sz="2000" i="1" dirty="0" smtClean="0"/>
              <a:t> Mata</a:t>
            </a:r>
            <a:r>
              <a:rPr lang="en-US" sz="2000" dirty="0" smtClean="0"/>
              <a:t>,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“</a:t>
            </a:r>
            <a:r>
              <a:rPr lang="en-US" sz="2000" dirty="0" err="1" smtClean="0"/>
              <a:t>jagoan</a:t>
            </a:r>
            <a:r>
              <a:rPr lang="en-US" sz="2000" dirty="0" smtClean="0"/>
              <a:t>” alias </a:t>
            </a:r>
            <a:r>
              <a:rPr lang="en-US" sz="2000" dirty="0" err="1" smtClean="0"/>
              <a:t>tokoh</a:t>
            </a:r>
            <a:r>
              <a:rPr lang="en-US" sz="2000" dirty="0" smtClean="0"/>
              <a:t> </a:t>
            </a:r>
            <a:r>
              <a:rPr lang="en-US" sz="2000" dirty="0" err="1" smtClean="0"/>
              <a:t>utamanya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bocah</a:t>
            </a:r>
            <a:r>
              <a:rPr lang="en-US" sz="2000" dirty="0" smtClean="0"/>
              <a:t> </a:t>
            </a:r>
            <a:r>
              <a:rPr lang="en-US" sz="2000" dirty="0" err="1" smtClean="0"/>
              <a:t>berusia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belas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bernama</a:t>
            </a:r>
            <a:r>
              <a:rPr lang="en-US" sz="2000" dirty="0" smtClean="0"/>
              <a:t> </a:t>
            </a:r>
            <a:r>
              <a:rPr lang="en-US" sz="2000" dirty="0" err="1" smtClean="0"/>
              <a:t>Kuntara</a:t>
            </a:r>
            <a:r>
              <a:rPr lang="en-US" sz="2000" dirty="0" smtClean="0"/>
              <a:t>,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Mohan-</a:t>
            </a:r>
            <a:r>
              <a:rPr lang="en-US" sz="2000" dirty="0" err="1" smtClean="0"/>
              <a:t>gakko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seting</a:t>
            </a:r>
            <a:r>
              <a:rPr lang="en-US" sz="2000" dirty="0" smtClean="0"/>
              <a:t> </a:t>
            </a:r>
            <a:r>
              <a:rPr lang="en-US" sz="2000" dirty="0" err="1" smtClean="0"/>
              <a:t>kota</a:t>
            </a:r>
            <a:r>
              <a:rPr lang="en-US" sz="2000" dirty="0" smtClean="0"/>
              <a:t> Surabaya di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 smtClean="0"/>
              <a:t>penjajahan</a:t>
            </a:r>
            <a:r>
              <a:rPr lang="en-US" sz="2000" dirty="0" smtClean="0"/>
              <a:t> </a:t>
            </a:r>
            <a:r>
              <a:rPr lang="en-US" sz="2000" dirty="0" err="1" smtClean="0"/>
              <a:t>Jepang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penggambaran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apik</a:t>
            </a:r>
            <a:r>
              <a:rPr lang="en-US" sz="2000" dirty="0" smtClean="0"/>
              <a:t>, detail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memikat</a:t>
            </a:r>
            <a:r>
              <a:rPr lang="en-US" sz="2000" dirty="0" smtClean="0"/>
              <a:t>. Novel </a:t>
            </a:r>
            <a:r>
              <a:rPr lang="en-US" sz="2000" dirty="0" err="1" smtClean="0"/>
              <a:t>setebal</a:t>
            </a:r>
            <a:r>
              <a:rPr lang="en-US" sz="2000" dirty="0" smtClean="0"/>
              <a:t> 434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sebenarnya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cerita</a:t>
            </a:r>
            <a:r>
              <a:rPr lang="en-US" sz="2000" dirty="0" smtClean="0"/>
              <a:t> </a:t>
            </a:r>
            <a:r>
              <a:rPr lang="en-US" sz="2000" dirty="0" err="1" smtClean="0"/>
              <a:t>bersambung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dimuat</a:t>
            </a:r>
            <a:r>
              <a:rPr lang="en-US" sz="2000" dirty="0" smtClean="0"/>
              <a:t> di </a:t>
            </a:r>
            <a:r>
              <a:rPr lang="en-US" sz="2000" dirty="0" err="1" smtClean="0"/>
              <a:t>Harian</a:t>
            </a:r>
            <a:r>
              <a:rPr lang="en-US" sz="2000" dirty="0" smtClean="0"/>
              <a:t> </a:t>
            </a:r>
            <a:r>
              <a:rPr lang="en-US" sz="2000" i="1" dirty="0" err="1" smtClean="0"/>
              <a:t>Kompas</a:t>
            </a:r>
            <a:r>
              <a:rPr lang="en-US" sz="2000" i="1" dirty="0" smtClean="0"/>
              <a:t> 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rentang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2 November 1997 </a:t>
            </a:r>
            <a:r>
              <a:rPr lang="en-US" sz="2000" dirty="0" err="1" smtClean="0"/>
              <a:t>hingga</a:t>
            </a:r>
            <a:r>
              <a:rPr lang="en-US" sz="2000" dirty="0" smtClean="0"/>
              <a:t> 2 April 1998.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 err="1" smtClean="0"/>
              <a:t>Kisah</a:t>
            </a:r>
            <a:r>
              <a:rPr lang="en-US" sz="2000" dirty="0" smtClean="0"/>
              <a:t> </a:t>
            </a:r>
            <a:r>
              <a:rPr lang="en-US" sz="2000" dirty="0" err="1" smtClean="0"/>
              <a:t>berawal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Kuntara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sengaja</a:t>
            </a:r>
            <a:r>
              <a:rPr lang="en-US" sz="2000" dirty="0" smtClean="0"/>
              <a:t> </a:t>
            </a:r>
            <a:r>
              <a:rPr lang="en-US" sz="2000" dirty="0" err="1" smtClean="0"/>
              <a:t>memergoki</a:t>
            </a:r>
            <a:r>
              <a:rPr lang="en-US" sz="2000" dirty="0" smtClean="0"/>
              <a:t> </a:t>
            </a:r>
            <a:r>
              <a:rPr lang="en-US" sz="2000" dirty="0" err="1" smtClean="0"/>
              <a:t>buliknya</a:t>
            </a:r>
            <a:r>
              <a:rPr lang="en-US" sz="2000" dirty="0" smtClean="0"/>
              <a:t> </a:t>
            </a:r>
            <a:r>
              <a:rPr lang="en-US" sz="2000" dirty="0" err="1" smtClean="0"/>
              <a:t>Raden</a:t>
            </a:r>
            <a:r>
              <a:rPr lang="en-US" sz="2000" dirty="0" smtClean="0"/>
              <a:t> </a:t>
            </a:r>
            <a:r>
              <a:rPr lang="en-US" sz="2000" dirty="0" err="1" smtClean="0"/>
              <a:t>Ajeng</a:t>
            </a:r>
            <a:r>
              <a:rPr lang="en-US" sz="2000" dirty="0" smtClean="0"/>
              <a:t> </a:t>
            </a:r>
            <a:r>
              <a:rPr lang="en-US" sz="2000" dirty="0" err="1" smtClean="0"/>
              <a:t>Rumsari</a:t>
            </a:r>
            <a:r>
              <a:rPr lang="en-US" sz="2000" dirty="0" smtClean="0"/>
              <a:t> alias </a:t>
            </a:r>
            <a:r>
              <a:rPr lang="en-US" sz="2000" dirty="0" err="1" smtClean="0"/>
              <a:t>Bulik</a:t>
            </a:r>
            <a:r>
              <a:rPr lang="en-US" sz="2000" dirty="0" smtClean="0"/>
              <a:t> Rum </a:t>
            </a:r>
            <a:r>
              <a:rPr lang="en-US" sz="2000" dirty="0" err="1" smtClean="0"/>
              <a:t>tengah</a:t>
            </a:r>
            <a:r>
              <a:rPr lang="en-US" sz="2000" dirty="0" smtClean="0"/>
              <a:t> </a:t>
            </a:r>
            <a:r>
              <a:rPr lang="en-US" sz="2000" dirty="0" err="1" smtClean="0"/>
              <a:t>bercinta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Wiradad</a:t>
            </a:r>
            <a:r>
              <a:rPr lang="en-US" sz="2000" dirty="0" smtClean="0"/>
              <a:t> di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bungker</a:t>
            </a:r>
            <a:r>
              <a:rPr lang="en-US" sz="2000" dirty="0" smtClean="0"/>
              <a:t> </a:t>
            </a:r>
            <a:r>
              <a:rPr lang="en-US" sz="2000" dirty="0" err="1" smtClean="0"/>
              <a:t>perlindungan-belakangan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Kuntara</a:t>
            </a:r>
            <a:r>
              <a:rPr lang="en-US" sz="2000" dirty="0" smtClean="0"/>
              <a:t> </a:t>
            </a:r>
            <a:r>
              <a:rPr lang="en-US" sz="2000" dirty="0" err="1" smtClean="0"/>
              <a:t>kalau</a:t>
            </a:r>
            <a:r>
              <a:rPr lang="en-US" sz="2000" dirty="0" smtClean="0"/>
              <a:t> </a:t>
            </a:r>
            <a:r>
              <a:rPr lang="en-US" sz="2000" dirty="0" err="1" smtClean="0"/>
              <a:t>Wiradad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suami</a:t>
            </a:r>
            <a:r>
              <a:rPr lang="en-US" sz="2000" dirty="0" smtClean="0"/>
              <a:t> </a:t>
            </a:r>
            <a:r>
              <a:rPr lang="en-US" sz="2000" dirty="0" err="1" smtClean="0"/>
              <a:t>sah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Bulik</a:t>
            </a:r>
            <a:r>
              <a:rPr lang="en-US" sz="2000" dirty="0" smtClean="0"/>
              <a:t> Rum. “</a:t>
            </a:r>
            <a:r>
              <a:rPr lang="en-US" sz="2000" dirty="0" err="1" smtClean="0"/>
              <a:t>Pemandangan</a:t>
            </a:r>
            <a:r>
              <a:rPr lang="en-US" sz="2000" dirty="0" smtClean="0"/>
              <a:t>” yang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biasa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patut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disaksikan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Kuntara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perasaan</a:t>
            </a:r>
            <a:r>
              <a:rPr lang="en-US" sz="2000" dirty="0" smtClean="0"/>
              <a:t> </a:t>
            </a:r>
            <a:r>
              <a:rPr lang="en-US" sz="2000" dirty="0" err="1" smtClean="0"/>
              <a:t>hatinya</a:t>
            </a:r>
            <a:r>
              <a:rPr lang="en-US" sz="2000" dirty="0" smtClean="0"/>
              <a:t> </a:t>
            </a:r>
            <a:r>
              <a:rPr lang="en-US" sz="2000" dirty="0" err="1" smtClean="0"/>
              <a:t>berkecamuk</a:t>
            </a:r>
            <a:r>
              <a:rPr lang="en-US" sz="2000" dirty="0" smtClean="0"/>
              <a:t>. </a:t>
            </a:r>
            <a:r>
              <a:rPr lang="en-US" sz="2000" dirty="0" err="1" smtClean="0"/>
              <a:t>Kuntara</a:t>
            </a:r>
            <a:r>
              <a:rPr lang="en-US" sz="2000" dirty="0" smtClean="0"/>
              <a:t> pun </a:t>
            </a:r>
            <a:r>
              <a:rPr lang="en-US" sz="2000" dirty="0" err="1" smtClean="0"/>
              <a:t>masygul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Bulik</a:t>
            </a:r>
            <a:r>
              <a:rPr lang="en-US" sz="2000" dirty="0" smtClean="0"/>
              <a:t> Rum yang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dihormatinya</a:t>
            </a:r>
            <a:r>
              <a:rPr lang="en-US" sz="2000" dirty="0" smtClean="0"/>
              <a:t>.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mengerti</a:t>
            </a:r>
            <a:r>
              <a:rPr lang="en-US" sz="2000" dirty="0" smtClean="0"/>
              <a:t> </a:t>
            </a:r>
            <a:r>
              <a:rPr lang="en-US" sz="2000" dirty="0" err="1" smtClean="0"/>
              <a:t>kalau</a:t>
            </a:r>
            <a:r>
              <a:rPr lang="en-US" sz="2000" dirty="0" smtClean="0"/>
              <a:t> </a:t>
            </a:r>
            <a:r>
              <a:rPr lang="en-US" sz="2000" dirty="0" err="1" smtClean="0"/>
              <a:t>ternyata</a:t>
            </a:r>
            <a:r>
              <a:rPr lang="en-US" sz="2000" dirty="0" smtClean="0"/>
              <a:t> </a:t>
            </a:r>
            <a:r>
              <a:rPr lang="en-US" sz="2000" dirty="0" err="1" smtClean="0"/>
              <a:t>Bulik</a:t>
            </a:r>
            <a:r>
              <a:rPr lang="en-US" sz="2000" dirty="0" smtClean="0"/>
              <a:t> Rum yang </a:t>
            </a:r>
            <a:r>
              <a:rPr lang="en-US" sz="2000" dirty="0" err="1" smtClean="0"/>
              <a:t>cantik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menyembunyikan</a:t>
            </a:r>
            <a:r>
              <a:rPr lang="en-US" sz="2000" dirty="0" smtClean="0"/>
              <a:t> </a:t>
            </a:r>
            <a:r>
              <a:rPr lang="en-US" sz="2000" dirty="0" err="1" smtClean="0"/>
              <a:t>sejuta</a:t>
            </a:r>
            <a:r>
              <a:rPr lang="en-US" sz="2000" dirty="0" smtClean="0"/>
              <a:t> </a:t>
            </a:r>
            <a:r>
              <a:rPr lang="en-US" sz="2000" dirty="0" err="1" smtClean="0"/>
              <a:t>kisah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bakal</a:t>
            </a:r>
            <a:r>
              <a:rPr lang="en-US" sz="2000" dirty="0" smtClean="0"/>
              <a:t> </a:t>
            </a:r>
            <a:r>
              <a:rPr lang="en-US" sz="2000" dirty="0" err="1" smtClean="0"/>
              <a:t>disangka-sangka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030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1" y="1068946"/>
            <a:ext cx="11771290" cy="53576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adalah</a:t>
            </a:r>
            <a:r>
              <a:rPr lang="en-US" sz="2000" dirty="0"/>
              <a:t> “</a:t>
            </a:r>
            <a:r>
              <a:rPr lang="en-US" sz="2000" dirty="0" err="1"/>
              <a:t>wanita</a:t>
            </a:r>
            <a:r>
              <a:rPr lang="en-US" sz="2000" dirty="0"/>
              <a:t> </a:t>
            </a:r>
            <a:r>
              <a:rPr lang="en-US" sz="2000" dirty="0" err="1"/>
              <a:t>simpanan</a:t>
            </a:r>
            <a:r>
              <a:rPr lang="en-US" sz="2000" dirty="0"/>
              <a:t>” </a:t>
            </a:r>
            <a:r>
              <a:rPr lang="en-US" sz="2000" dirty="0" err="1"/>
              <a:t>tuan</a:t>
            </a:r>
            <a:r>
              <a:rPr lang="en-US" sz="2000" dirty="0"/>
              <a:t> Ichiro </a:t>
            </a:r>
            <a:r>
              <a:rPr lang="en-US" sz="2000" dirty="0" err="1"/>
              <a:t>Nishizumi</a:t>
            </a:r>
            <a:r>
              <a:rPr lang="en-US" sz="2000" dirty="0"/>
              <a:t>, </a:t>
            </a:r>
            <a:r>
              <a:rPr lang="en-US" sz="2000" dirty="0" err="1"/>
              <a:t>meski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</a:t>
            </a:r>
            <a:r>
              <a:rPr lang="en-US" sz="2000" dirty="0" err="1"/>
              <a:t>sehari-harinya</a:t>
            </a:r>
            <a:r>
              <a:rPr lang="en-US" sz="2000" dirty="0"/>
              <a:t> </a:t>
            </a:r>
            <a:r>
              <a:rPr lang="en-US" sz="2000" dirty="0" err="1"/>
              <a:t>bekerja</a:t>
            </a:r>
            <a:r>
              <a:rPr lang="en-US" sz="2000" dirty="0"/>
              <a:t> di </a:t>
            </a:r>
            <a:r>
              <a:rPr lang="en-US" sz="2000" dirty="0" err="1"/>
              <a:t>pabrik</a:t>
            </a:r>
            <a:r>
              <a:rPr lang="en-US" sz="2000" dirty="0"/>
              <a:t> </a:t>
            </a:r>
            <a:r>
              <a:rPr lang="en-US" sz="2000" dirty="0" err="1"/>
              <a:t>karung</a:t>
            </a:r>
            <a:r>
              <a:rPr lang="en-US" sz="2000" dirty="0"/>
              <a:t> </a:t>
            </a:r>
            <a:r>
              <a:rPr lang="en-US" sz="2000" dirty="0" err="1"/>
              <a:t>Asko</a:t>
            </a:r>
            <a:r>
              <a:rPr lang="en-US" sz="2000" dirty="0"/>
              <a:t>. Mau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melayani</a:t>
            </a:r>
            <a:r>
              <a:rPr lang="en-US" sz="2000" dirty="0"/>
              <a:t> </a:t>
            </a:r>
            <a:r>
              <a:rPr lang="en-US" sz="2000" dirty="0" err="1"/>
              <a:t>nafsu</a:t>
            </a:r>
            <a:r>
              <a:rPr lang="en-US" sz="2000" dirty="0"/>
              <a:t> Ichiro </a:t>
            </a:r>
            <a:r>
              <a:rPr lang="en-US" sz="2000" dirty="0" err="1"/>
              <a:t>Nishizumi</a:t>
            </a:r>
            <a:r>
              <a:rPr lang="en-US" sz="2000" dirty="0"/>
              <a:t> </a:t>
            </a:r>
            <a:r>
              <a:rPr lang="en-US" sz="2000" dirty="0" err="1"/>
              <a:t>kapan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.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menikah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tuan</a:t>
            </a:r>
            <a:r>
              <a:rPr lang="en-US" sz="2000" dirty="0"/>
              <a:t> Ichiro </a:t>
            </a:r>
            <a:r>
              <a:rPr lang="en-US" sz="2000" dirty="0" err="1"/>
              <a:t>Nishizumi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peduli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memboyongnya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Surabaya.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ayah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keinginan</a:t>
            </a:r>
            <a:r>
              <a:rPr lang="en-US" sz="2000" dirty="0"/>
              <a:t> Ichiro </a:t>
            </a:r>
            <a:r>
              <a:rPr lang="en-US" sz="2000" dirty="0" err="1"/>
              <a:t>Nishizawa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berkuasa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.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menyerah</a:t>
            </a:r>
            <a:r>
              <a:rPr lang="en-US" sz="2000" dirty="0"/>
              <a:t> </a:t>
            </a:r>
            <a:r>
              <a:rPr lang="en-US" sz="2000" dirty="0" err="1"/>
              <a:t>begitu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segera</a:t>
            </a:r>
            <a:r>
              <a:rPr lang="en-US" sz="2000" dirty="0"/>
              <a:t> </a:t>
            </a:r>
            <a:r>
              <a:rPr lang="en-US" sz="2000" dirty="0" err="1"/>
              <a:t>menyusul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ke</a:t>
            </a:r>
            <a:r>
              <a:rPr lang="en-US" sz="2000" dirty="0"/>
              <a:t> Surabaya.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bertemu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inilah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diluar</a:t>
            </a:r>
            <a:r>
              <a:rPr lang="en-US" sz="2000" dirty="0"/>
              <a:t> </a:t>
            </a:r>
            <a:r>
              <a:rPr lang="en-US" sz="2000" dirty="0" err="1"/>
              <a:t>dugaan</a:t>
            </a:r>
            <a:r>
              <a:rPr lang="en-US" sz="2000" dirty="0"/>
              <a:t>. Okada yang </a:t>
            </a:r>
            <a:r>
              <a:rPr lang="en-US" sz="2000" dirty="0" err="1"/>
              <a:t>merupakan</a:t>
            </a:r>
            <a:r>
              <a:rPr lang="en-US" sz="2000" dirty="0"/>
              <a:t> guru </a:t>
            </a:r>
            <a:r>
              <a:rPr lang="en-US" sz="2000" dirty="0" err="1"/>
              <a:t>Kuntara</a:t>
            </a:r>
            <a:r>
              <a:rPr lang="en-US" sz="2000" dirty="0"/>
              <a:t> di 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rakyat</a:t>
            </a:r>
            <a:r>
              <a:rPr lang="en-US" sz="2000" dirty="0"/>
              <a:t> Mohan-</a:t>
            </a:r>
            <a:r>
              <a:rPr lang="en-US" sz="2000" dirty="0" err="1"/>
              <a:t>gakko</a:t>
            </a:r>
            <a:r>
              <a:rPr lang="en-US" sz="2000" dirty="0"/>
              <a:t> </a:t>
            </a:r>
            <a:r>
              <a:rPr lang="en-US" sz="2000" dirty="0" err="1"/>
              <a:t>berupaya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melampiaskan</a:t>
            </a:r>
            <a:r>
              <a:rPr lang="en-US" sz="2000" dirty="0"/>
              <a:t> </a:t>
            </a:r>
            <a:r>
              <a:rPr lang="en-US" sz="2000" dirty="0" err="1"/>
              <a:t>nafsunya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Rum, yang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tegas</a:t>
            </a:r>
            <a:r>
              <a:rPr lang="en-US" sz="2000" dirty="0"/>
              <a:t> </a:t>
            </a:r>
            <a:r>
              <a:rPr lang="en-US" sz="2000" dirty="0" err="1"/>
              <a:t>menolak</a:t>
            </a:r>
            <a:r>
              <a:rPr lang="en-US" sz="2000" dirty="0"/>
              <a:t> </a:t>
            </a:r>
            <a:r>
              <a:rPr lang="en-US" sz="2000" dirty="0" err="1"/>
              <a:t>keinginan</a:t>
            </a:r>
            <a:r>
              <a:rPr lang="en-US" sz="2000" dirty="0"/>
              <a:t> Okada. Okada yang </a:t>
            </a:r>
            <a:r>
              <a:rPr lang="en-US" sz="2000" dirty="0" err="1"/>
              <a:t>gelap</a:t>
            </a:r>
            <a:r>
              <a:rPr lang="en-US" sz="2000" dirty="0"/>
              <a:t> </a:t>
            </a:r>
            <a:r>
              <a:rPr lang="en-US" sz="2000" dirty="0" err="1"/>
              <a:t>mata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segera</a:t>
            </a:r>
            <a:r>
              <a:rPr lang="en-US" sz="2000" dirty="0"/>
              <a:t> </a:t>
            </a:r>
            <a:r>
              <a:rPr lang="en-US" sz="2000" dirty="0" err="1"/>
              <a:t>menikamkan</a:t>
            </a:r>
            <a:r>
              <a:rPr lang="en-US" sz="2000" dirty="0"/>
              <a:t> samurai </a:t>
            </a:r>
            <a:r>
              <a:rPr lang="en-US" sz="2000" dirty="0" err="1"/>
              <a:t>kecilnya</a:t>
            </a:r>
            <a:r>
              <a:rPr lang="en-US" sz="2000" dirty="0"/>
              <a:t>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akhirnya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terbunuh</a:t>
            </a:r>
            <a:r>
              <a:rPr lang="en-US" sz="2000" dirty="0"/>
              <a:t> di </a:t>
            </a:r>
            <a:r>
              <a:rPr lang="en-US" sz="2000" dirty="0" err="1"/>
              <a:t>bungker</a:t>
            </a:r>
            <a:r>
              <a:rPr lang="en-US" sz="2000" dirty="0"/>
              <a:t> </a:t>
            </a:r>
            <a:r>
              <a:rPr lang="en-US" sz="2000" dirty="0" err="1"/>
              <a:t>perlindungan</a:t>
            </a:r>
            <a:r>
              <a:rPr lang="en-US" sz="2000" dirty="0"/>
              <a:t>. Okada yang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dihormati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tenyata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tabiat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Tuan Ichiro </a:t>
            </a:r>
            <a:r>
              <a:rPr lang="en-US" sz="2000" dirty="0" err="1"/>
              <a:t>Nishizawa</a:t>
            </a:r>
            <a:r>
              <a:rPr lang="en-US" sz="2000" dirty="0"/>
              <a:t>, </a:t>
            </a:r>
            <a:r>
              <a:rPr lang="en-US" sz="2000" dirty="0" err="1"/>
              <a:t>sama-sama</a:t>
            </a:r>
            <a:r>
              <a:rPr lang="en-US" sz="2000" dirty="0"/>
              <a:t> </a:t>
            </a:r>
            <a:r>
              <a:rPr lang="en-US" sz="2000" dirty="0" err="1"/>
              <a:t>doyan</a:t>
            </a:r>
            <a:r>
              <a:rPr lang="en-US" sz="2000" dirty="0"/>
              <a:t> </a:t>
            </a:r>
            <a:r>
              <a:rPr lang="en-US" sz="2000" dirty="0" err="1"/>
              <a:t>tidur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macam</a:t>
            </a:r>
            <a:r>
              <a:rPr lang="en-US" sz="2000" dirty="0"/>
              <a:t> </a:t>
            </a:r>
            <a:r>
              <a:rPr lang="en-US" sz="2000" dirty="0" err="1"/>
              <a:t>perempuan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046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3" y="218941"/>
            <a:ext cx="11681138" cy="624625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Dari </a:t>
            </a:r>
            <a:r>
              <a:rPr lang="en-US" sz="2000" dirty="0" err="1"/>
              <a:t>sinilah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kisah</a:t>
            </a:r>
            <a:r>
              <a:rPr lang="en-US" sz="2000" dirty="0"/>
              <a:t> “</a:t>
            </a:r>
            <a:r>
              <a:rPr lang="en-US" sz="2000" dirty="0" err="1"/>
              <a:t>petualangan</a:t>
            </a:r>
            <a:r>
              <a:rPr lang="en-US" sz="2000" dirty="0"/>
              <a:t>”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mengungkap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terbunuhnya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membalas</a:t>
            </a:r>
            <a:r>
              <a:rPr lang="en-US" sz="2000" dirty="0"/>
              <a:t> </a:t>
            </a:r>
            <a:r>
              <a:rPr lang="en-US" sz="2000" dirty="0" err="1"/>
              <a:t>dendamnya</a:t>
            </a:r>
            <a:r>
              <a:rPr lang="en-US" sz="2000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tuan</a:t>
            </a:r>
            <a:r>
              <a:rPr lang="en-US" sz="2000" dirty="0"/>
              <a:t> Ichiro </a:t>
            </a:r>
            <a:r>
              <a:rPr lang="en-US" sz="2000" dirty="0" err="1"/>
              <a:t>Nishizawa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Okada.</a:t>
            </a:r>
            <a:br>
              <a:rPr lang="en-US" sz="2000" dirty="0"/>
            </a:br>
            <a:r>
              <a:rPr lang="en-US" sz="2000" dirty="0" err="1"/>
              <a:t>Sejak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terbunuhnya</a:t>
            </a:r>
            <a:r>
              <a:rPr lang="en-US" sz="2000" dirty="0"/>
              <a:t> </a:t>
            </a:r>
            <a:r>
              <a:rPr lang="en-US" sz="2000" dirty="0" err="1"/>
              <a:t>Bulik</a:t>
            </a:r>
            <a:r>
              <a:rPr lang="en-US" sz="2000" dirty="0"/>
              <a:t> Rum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  <a:r>
              <a:rPr lang="en-US" sz="2000" dirty="0" err="1"/>
              <a:t>Suryohartanan</a:t>
            </a:r>
            <a:r>
              <a:rPr lang="en-US" sz="2000" dirty="0"/>
              <a:t>—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ibunya</a:t>
            </a:r>
            <a:r>
              <a:rPr lang="en-US" sz="2000" dirty="0"/>
              <a:t> </a:t>
            </a:r>
            <a:r>
              <a:rPr lang="en-US" sz="2000" dirty="0" err="1"/>
              <a:t>menetap</a:t>
            </a:r>
            <a:r>
              <a:rPr lang="en-US" sz="2000" dirty="0"/>
              <a:t>--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yang </a:t>
            </a:r>
            <a:r>
              <a:rPr lang="en-US" sz="2000" dirty="0" err="1"/>
              <a:t>mengikutinya</a:t>
            </a:r>
            <a:r>
              <a:rPr lang="en-US" sz="2000" dirty="0"/>
              <a:t>. </a:t>
            </a:r>
            <a:r>
              <a:rPr lang="en-US" sz="2000" dirty="0" err="1"/>
              <a:t>Kuntara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menginginkan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sengaja</a:t>
            </a:r>
            <a:r>
              <a:rPr lang="en-US" sz="2000" dirty="0"/>
              <a:t> </a:t>
            </a:r>
            <a:r>
              <a:rPr lang="en-US" sz="2000" dirty="0" err="1"/>
              <a:t>menyembunyikannya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“</a:t>
            </a:r>
            <a:r>
              <a:rPr lang="en-US" sz="2000" dirty="0" err="1"/>
              <a:t>kecerdikan</a:t>
            </a:r>
            <a:r>
              <a:rPr lang="en-US" sz="2000" dirty="0"/>
              <a:t>” </a:t>
            </a:r>
            <a:r>
              <a:rPr lang="en-US" sz="2000" dirty="0" err="1"/>
              <a:t>ala</a:t>
            </a:r>
            <a:r>
              <a:rPr lang="en-US" sz="2000" dirty="0"/>
              <a:t> </a:t>
            </a:r>
            <a:r>
              <a:rPr lang="en-US" sz="2000" dirty="0" err="1"/>
              <a:t>detektif</a:t>
            </a:r>
            <a:r>
              <a:rPr lang="en-US" sz="2000" dirty="0"/>
              <a:t> </a:t>
            </a:r>
            <a:r>
              <a:rPr lang="en-US" sz="2000" dirty="0" err="1"/>
              <a:t>cilik</a:t>
            </a:r>
            <a:r>
              <a:rPr lang="en-US" sz="2000" dirty="0"/>
              <a:t> </a:t>
            </a:r>
            <a:r>
              <a:rPr lang="en-US" sz="2000" i="1" dirty="0"/>
              <a:t>Lima </a:t>
            </a:r>
            <a:r>
              <a:rPr lang="en-US" sz="2000" i="1" dirty="0" err="1"/>
              <a:t>Sekawan</a:t>
            </a:r>
            <a:r>
              <a:rPr lang="en-US" sz="2000" i="1" dirty="0"/>
              <a:t> </a:t>
            </a:r>
            <a:r>
              <a:rPr lang="en-US" sz="2000" dirty="0" err="1"/>
              <a:t>Kuntara</a:t>
            </a:r>
            <a:r>
              <a:rPr lang="en-US" sz="2000" dirty="0"/>
              <a:t> </a:t>
            </a:r>
            <a:r>
              <a:rPr lang="en-US" sz="2000" dirty="0" err="1"/>
              <a:t>berupaya</a:t>
            </a:r>
            <a:r>
              <a:rPr lang="en-US" sz="2000" dirty="0"/>
              <a:t> </a:t>
            </a:r>
            <a:r>
              <a:rPr lang="en-US" sz="2000" dirty="0" err="1"/>
              <a:t>menyelesaikan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Wiradad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***</a:t>
            </a:r>
            <a:br>
              <a:rPr lang="en-US" sz="2000" dirty="0"/>
            </a:b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jarang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novel-novel “</a:t>
            </a:r>
            <a:r>
              <a:rPr lang="en-US" sz="2000" dirty="0" err="1"/>
              <a:t>serius</a:t>
            </a:r>
            <a:r>
              <a:rPr lang="en-US" sz="2000" dirty="0"/>
              <a:t>” di Indonesia yang </a:t>
            </a:r>
            <a:r>
              <a:rPr lang="en-US" sz="2000" dirty="0" err="1"/>
              <a:t>terbit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kurun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 yang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,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novel </a:t>
            </a:r>
            <a:r>
              <a:rPr lang="en-US" sz="2000" i="1" dirty="0" err="1"/>
              <a:t>Mencoba</a:t>
            </a:r>
            <a:r>
              <a:rPr lang="en-US" sz="2000" i="1" dirty="0"/>
              <a:t> </a:t>
            </a:r>
            <a:r>
              <a:rPr lang="en-US" sz="2000" i="1" dirty="0" err="1"/>
              <a:t>Tidak</a:t>
            </a:r>
            <a:r>
              <a:rPr lang="en-US" sz="2000" i="1" dirty="0"/>
              <a:t> </a:t>
            </a:r>
            <a:r>
              <a:rPr lang="en-US" sz="2000" i="1" dirty="0" err="1"/>
              <a:t>Menyerah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Yudhistira</a:t>
            </a:r>
            <a:r>
              <a:rPr lang="en-US" sz="2000" dirty="0"/>
              <a:t> ANM,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novel </a:t>
            </a:r>
            <a:r>
              <a:rPr lang="en-US" sz="2000" i="1" dirty="0" err="1"/>
              <a:t>Ketika</a:t>
            </a:r>
            <a:r>
              <a:rPr lang="en-US" sz="2000" i="1" dirty="0"/>
              <a:t> </a:t>
            </a:r>
            <a:r>
              <a:rPr lang="en-US" sz="2000" i="1" dirty="0" err="1"/>
              <a:t>Lampu</a:t>
            </a:r>
            <a:r>
              <a:rPr lang="en-US" sz="2000" i="1" dirty="0"/>
              <a:t> </a:t>
            </a:r>
            <a:r>
              <a:rPr lang="en-US" sz="2000" i="1" dirty="0" err="1"/>
              <a:t>Berwarna</a:t>
            </a:r>
            <a:r>
              <a:rPr lang="en-US" sz="2000" i="1" dirty="0"/>
              <a:t> </a:t>
            </a:r>
            <a:r>
              <a:rPr lang="en-US" sz="2000" i="1" dirty="0" err="1"/>
              <a:t>Merah</a:t>
            </a:r>
            <a:r>
              <a:rPr lang="en-US" sz="2000" i="1" dirty="0"/>
              <a:t> 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cerpenis</a:t>
            </a:r>
            <a:r>
              <a:rPr lang="en-US" sz="2000" dirty="0"/>
              <a:t> </a:t>
            </a:r>
            <a:r>
              <a:rPr lang="en-US" sz="2000" dirty="0" err="1"/>
              <a:t>Hamsad</a:t>
            </a:r>
            <a:r>
              <a:rPr lang="en-US" sz="2000" dirty="0"/>
              <a:t> </a:t>
            </a:r>
            <a:r>
              <a:rPr lang="en-US" sz="2000" dirty="0" err="1"/>
              <a:t>Rangkuti</a:t>
            </a:r>
            <a:r>
              <a:rPr lang="en-US" sz="2000" dirty="0"/>
              <a:t>.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novel “</a:t>
            </a:r>
            <a:r>
              <a:rPr lang="en-US" sz="2000" dirty="0" err="1"/>
              <a:t>serius</a:t>
            </a:r>
            <a:r>
              <a:rPr lang="en-US" sz="2000" dirty="0"/>
              <a:t>”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perspektif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,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dibandingkan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orang </a:t>
            </a:r>
            <a:r>
              <a:rPr lang="en-US" sz="2000" dirty="0" err="1"/>
              <a:t>dewasa</a:t>
            </a:r>
            <a:r>
              <a:rPr lang="en-US" sz="2000" dirty="0"/>
              <a:t>. Kita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membayangkan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Kuntara</a:t>
            </a:r>
            <a:r>
              <a:rPr lang="en-US" sz="2000" dirty="0"/>
              <a:t> yang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berusia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belas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menanggapi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peristiwa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, </a:t>
            </a:r>
            <a:r>
              <a:rPr lang="en-US" sz="2000" dirty="0" err="1"/>
              <a:t>keluarga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sekitarnya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masa</a:t>
            </a:r>
            <a:r>
              <a:rPr lang="en-US" sz="2000" dirty="0"/>
              <a:t> </a:t>
            </a:r>
            <a:r>
              <a:rPr lang="en-US" sz="2000" dirty="0" err="1"/>
              <a:t>penjajahan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“</a:t>
            </a:r>
            <a:r>
              <a:rPr lang="en-US" sz="2000" dirty="0" err="1"/>
              <a:t>kepintarannya</a:t>
            </a:r>
            <a:r>
              <a:rPr lang="en-US" sz="2000" dirty="0"/>
              <a:t>”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mencoba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Meski</a:t>
            </a:r>
            <a:r>
              <a:rPr lang="en-US" sz="2000" dirty="0"/>
              <a:t> </a:t>
            </a:r>
            <a:r>
              <a:rPr lang="en-US" sz="2000" dirty="0" err="1"/>
              <a:t>menarik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memunculkan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bocah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belas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“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pintar</a:t>
            </a:r>
            <a:r>
              <a:rPr lang="en-US" sz="2000" dirty="0"/>
              <a:t>”?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851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72" y="193184"/>
            <a:ext cx="11539470" cy="61947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Keunggulan</a:t>
            </a:r>
            <a:r>
              <a:rPr lang="en-US" sz="2000" dirty="0"/>
              <a:t> lain </a:t>
            </a:r>
            <a:r>
              <a:rPr lang="en-US" sz="2000" dirty="0" err="1"/>
              <a:t>dari</a:t>
            </a:r>
            <a:r>
              <a:rPr lang="en-US" sz="2000" dirty="0"/>
              <a:t> novel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penggambaran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yang detail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Surabaya di </a:t>
            </a:r>
            <a:r>
              <a:rPr lang="en-US" sz="2000" dirty="0" err="1"/>
              <a:t>tahun</a:t>
            </a:r>
            <a:r>
              <a:rPr lang="en-US" sz="2000" dirty="0"/>
              <a:t> 1944 (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pendudukan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), </a:t>
            </a:r>
            <a:r>
              <a:rPr lang="en-US" sz="2000" dirty="0" err="1"/>
              <a:t>malah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lampiran</a:t>
            </a:r>
            <a:r>
              <a:rPr lang="en-US" sz="2000" dirty="0"/>
              <a:t> </a:t>
            </a:r>
            <a:r>
              <a:rPr lang="en-US" sz="2000" dirty="0" err="1"/>
              <a:t>petanya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!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Surabaya di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“</a:t>
            </a:r>
            <a:r>
              <a:rPr lang="en-US" sz="2000" dirty="0" err="1"/>
              <a:t>direkam</a:t>
            </a:r>
            <a:r>
              <a:rPr lang="en-US" sz="2000" dirty="0"/>
              <a:t>”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indah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Suparto</a:t>
            </a:r>
            <a:r>
              <a:rPr lang="en-US" sz="2000" dirty="0"/>
              <a:t> </a:t>
            </a:r>
            <a:r>
              <a:rPr lang="en-US" sz="2000" dirty="0" err="1"/>
              <a:t>Brata</a:t>
            </a:r>
            <a:r>
              <a:rPr lang="en-US" sz="2000" dirty="0"/>
              <a:t>. Kita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membayangkan</a:t>
            </a:r>
            <a:r>
              <a:rPr lang="en-US" sz="2000" dirty="0"/>
              <a:t> </a:t>
            </a:r>
            <a:r>
              <a:rPr lang="en-US" sz="2000" dirty="0" err="1"/>
              <a:t>bagaimanan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kampung</a:t>
            </a:r>
            <a:r>
              <a:rPr lang="en-US" sz="2000" dirty="0"/>
              <a:t> SS </a:t>
            </a:r>
            <a:r>
              <a:rPr lang="en-US" sz="2000" dirty="0" err="1"/>
              <a:t>Pacarkeling</a:t>
            </a:r>
            <a:r>
              <a:rPr lang="en-US" sz="2000" dirty="0"/>
              <a:t> yang </a:t>
            </a:r>
            <a:r>
              <a:rPr lang="en-US" sz="2000" dirty="0" err="1"/>
              <a:t>kala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“</a:t>
            </a:r>
            <a:r>
              <a:rPr lang="en-US" sz="2000" dirty="0" err="1"/>
              <a:t>berbau</a:t>
            </a:r>
            <a:r>
              <a:rPr lang="en-US" sz="2000" dirty="0"/>
              <a:t>”</a:t>
            </a:r>
            <a:br>
              <a:rPr lang="en-US" sz="2000" dirty="0"/>
            </a:br>
            <a:r>
              <a:rPr lang="en-US" sz="2000" dirty="0" err="1"/>
              <a:t>Hindia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nama-nama</a:t>
            </a:r>
            <a:r>
              <a:rPr lang="en-US" sz="2000" dirty="0"/>
              <a:t> </a:t>
            </a:r>
            <a:r>
              <a:rPr lang="en-US" sz="2000" dirty="0" err="1"/>
              <a:t>jalannya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nama-nama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.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bungker-bungker</a:t>
            </a:r>
            <a:r>
              <a:rPr lang="en-US" sz="2000" dirty="0"/>
              <a:t> </a:t>
            </a:r>
            <a:r>
              <a:rPr lang="en-US" sz="2000" dirty="0" err="1"/>
              <a:t>perlindungan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bersembunyi</a:t>
            </a:r>
            <a:r>
              <a:rPr lang="en-US" sz="2000" dirty="0"/>
              <a:t> </a:t>
            </a:r>
            <a:r>
              <a:rPr lang="en-US" sz="2000" dirty="0" err="1"/>
              <a:t>kala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serangan</a:t>
            </a:r>
            <a:r>
              <a:rPr lang="en-US" sz="2000" dirty="0"/>
              <a:t> </a:t>
            </a:r>
            <a:r>
              <a:rPr lang="en-US" sz="2000" dirty="0" err="1"/>
              <a:t>udara</a:t>
            </a:r>
            <a:r>
              <a:rPr lang="en-US" sz="2000" dirty="0"/>
              <a:t>--</a:t>
            </a:r>
            <a:r>
              <a:rPr lang="en-US" sz="2000" dirty="0" err="1"/>
              <a:t>kebetulan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/>
              <a:t>berkecamuk</a:t>
            </a:r>
            <a:r>
              <a:rPr lang="en-US" sz="2000" dirty="0"/>
              <a:t> </a:t>
            </a:r>
            <a:r>
              <a:rPr lang="en-US" sz="2000" dirty="0" err="1"/>
              <a:t>Perang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II.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ketinggalan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kereta</a:t>
            </a:r>
            <a:r>
              <a:rPr lang="en-US" sz="2000" dirty="0"/>
              <a:t> </a:t>
            </a:r>
            <a:r>
              <a:rPr lang="en-US" sz="2000" dirty="0" err="1"/>
              <a:t>api</a:t>
            </a:r>
            <a:r>
              <a:rPr lang="en-US" sz="2000" dirty="0"/>
              <a:t> </a:t>
            </a:r>
            <a:r>
              <a:rPr lang="en-US" sz="2000" dirty="0" err="1"/>
              <a:t>Gubeng</a:t>
            </a:r>
            <a:r>
              <a:rPr lang="en-US" sz="2000" dirty="0"/>
              <a:t> yang </a:t>
            </a:r>
            <a:r>
              <a:rPr lang="en-US" sz="2000" dirty="0" err="1"/>
              <a:t>tersohor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arek</a:t>
            </a:r>
            <a:r>
              <a:rPr lang="en-US" sz="2000" dirty="0"/>
              <a:t> </a:t>
            </a:r>
            <a:r>
              <a:rPr lang="en-US" sz="2000" dirty="0" err="1"/>
              <a:t>Suroboyo</a:t>
            </a:r>
            <a:r>
              <a:rPr lang="en-US" sz="2000" dirty="0"/>
              <a:t> yang </a:t>
            </a:r>
            <a:r>
              <a:rPr lang="en-US" sz="2000" dirty="0" err="1"/>
              <a:t>tentunya</a:t>
            </a:r>
            <a:r>
              <a:rPr lang="en-US" sz="2000" dirty="0"/>
              <a:t> </a:t>
            </a:r>
            <a:r>
              <a:rPr lang="en-US" sz="2000" dirty="0" err="1"/>
              <a:t>mengenal</a:t>
            </a:r>
            <a:r>
              <a:rPr lang="en-US" sz="2000" dirty="0"/>
              <a:t> </a:t>
            </a:r>
            <a:r>
              <a:rPr lang="en-US" sz="2000" dirty="0" err="1"/>
              <a:t>seluk</a:t>
            </a:r>
            <a:r>
              <a:rPr lang="en-US" sz="2000" dirty="0"/>
              <a:t> </a:t>
            </a:r>
            <a:r>
              <a:rPr lang="en-US" sz="2000" dirty="0" err="1"/>
              <a:t>beluk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</a:t>
            </a:r>
            <a:r>
              <a:rPr lang="en-US" sz="2000" dirty="0" err="1"/>
              <a:t>Buaya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Suparto</a:t>
            </a:r>
            <a:r>
              <a:rPr lang="en-US" sz="2000" dirty="0"/>
              <a:t> </a:t>
            </a:r>
            <a:r>
              <a:rPr lang="en-US" sz="2000" dirty="0" err="1"/>
              <a:t>Brata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melukiskan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. </a:t>
            </a:r>
            <a:r>
              <a:rPr lang="en-US" sz="2000" dirty="0" err="1"/>
              <a:t>Apalagi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penulis</a:t>
            </a:r>
            <a:r>
              <a:rPr lang="en-US" sz="2000" dirty="0"/>
              <a:t> yang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tiga</a:t>
            </a:r>
            <a:r>
              <a:rPr lang="en-US" sz="2000" dirty="0"/>
              <a:t> </a:t>
            </a:r>
            <a:r>
              <a:rPr lang="en-US" sz="2000" dirty="0" err="1"/>
              <a:t>zaman</a:t>
            </a:r>
            <a:r>
              <a:rPr lang="en-US" sz="2000" dirty="0"/>
              <a:t>- -</a:t>
            </a:r>
            <a:r>
              <a:rPr lang="en-US" sz="2000" dirty="0" err="1"/>
              <a:t>kolonialisme</a:t>
            </a:r>
            <a:r>
              <a:rPr lang="en-US" sz="2000" dirty="0"/>
              <a:t> </a:t>
            </a:r>
            <a:r>
              <a:rPr lang="en-US" sz="2000" dirty="0" err="1"/>
              <a:t>Belanda</a:t>
            </a:r>
            <a:r>
              <a:rPr lang="en-US" sz="2000" dirty="0"/>
              <a:t>, </a:t>
            </a:r>
            <a:r>
              <a:rPr lang="en-US" sz="2000" dirty="0" err="1"/>
              <a:t>pendudukan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era </a:t>
            </a:r>
            <a:r>
              <a:rPr lang="en-US" sz="2000" dirty="0" err="1"/>
              <a:t>kemerdekaan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 err="1"/>
              <a:t>Penggambaran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yang detail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berkonsekuensi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r>
              <a:rPr lang="en-US" sz="2000" dirty="0"/>
              <a:t> yang </a:t>
            </a:r>
            <a:r>
              <a:rPr lang="en-US" sz="2000" dirty="0" err="1"/>
              <a:t>cukup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 </a:t>
            </a:r>
            <a:r>
              <a:rPr lang="en-US" sz="2000" dirty="0" err="1"/>
              <a:t>meski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maksud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bertele-tele</a:t>
            </a:r>
            <a:r>
              <a:rPr lang="en-US" sz="2000" dirty="0"/>
              <a:t>. Novel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diperkaya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kosakata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lagu-lagu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yang </a:t>
            </a:r>
            <a:r>
              <a:rPr lang="en-US" sz="2000" dirty="0" err="1"/>
              <a:t>makin</a:t>
            </a:r>
            <a:r>
              <a:rPr lang="en-US" sz="2000" dirty="0"/>
              <a:t> </a:t>
            </a:r>
            <a:r>
              <a:rPr lang="en-US" sz="2000" dirty="0" err="1"/>
              <a:t>menghidupkan</a:t>
            </a:r>
            <a:r>
              <a:rPr lang="en-US" sz="2000" dirty="0"/>
              <a:t> </a:t>
            </a:r>
            <a:r>
              <a:rPr lang="en-US" sz="2000" dirty="0" err="1"/>
              <a:t>suasana</a:t>
            </a:r>
            <a:r>
              <a:rPr lang="en-US" sz="2000" dirty="0"/>
              <a:t>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pendudukan</a:t>
            </a:r>
            <a:r>
              <a:rPr lang="en-US" sz="2000" dirty="0"/>
              <a:t> </a:t>
            </a:r>
            <a:r>
              <a:rPr lang="en-US" sz="2000" dirty="0" err="1"/>
              <a:t>balatentara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di Indonesia.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uniknya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satupun</a:t>
            </a:r>
            <a:r>
              <a:rPr lang="en-US" sz="2000" dirty="0"/>
              <a:t> </a:t>
            </a:r>
            <a:r>
              <a:rPr lang="en-US" sz="2000" dirty="0" err="1"/>
              <a:t>terjemahan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kosakata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mengerti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Jepang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saya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, </a:t>
            </a:r>
            <a:r>
              <a:rPr lang="en-US" sz="2000" dirty="0" err="1"/>
              <a:t>ya</a:t>
            </a:r>
            <a:r>
              <a:rPr lang="en-US" sz="2000" dirty="0"/>
              <a:t> </a:t>
            </a:r>
            <a:r>
              <a:rPr lang="en-US" sz="2000" dirty="0" err="1"/>
              <a:t>tebak-tebak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. (</a:t>
            </a:r>
            <a:r>
              <a:rPr lang="en-US" sz="2000" dirty="0" err="1"/>
              <a:t>Dodiek</a:t>
            </a:r>
            <a:r>
              <a:rPr lang="en-US" sz="2000" dirty="0"/>
              <a:t> </a:t>
            </a:r>
            <a:r>
              <a:rPr lang="en-US" sz="2000" dirty="0" err="1"/>
              <a:t>Adyttya</a:t>
            </a:r>
            <a:r>
              <a:rPr lang="en-US" sz="2000" dirty="0"/>
              <a:t> </a:t>
            </a:r>
            <a:r>
              <a:rPr lang="en-US" sz="2000" dirty="0" err="1"/>
              <a:t>Dwiwa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Cybersastra.net) 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39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670" y="708338"/>
            <a:ext cx="8448541" cy="9272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/>
              <a:t>B.     </a:t>
            </a:r>
            <a:r>
              <a:rPr lang="en-US" sz="4000" b="1" dirty="0" smtClean="0"/>
              <a:t>ANALISIS STRUKTUR RESENSI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566670" y="2265028"/>
            <a:ext cx="9787944" cy="3783728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indent="-228600">
              <a:lnSpc>
                <a:spcPts val="1465"/>
              </a:lnSpc>
            </a:pPr>
            <a:endParaRPr lang="en-US" sz="28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ts val="1465"/>
              </a:lnSpc>
            </a:pP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1.      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resensi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Petualangan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Bocah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Jepang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>
              <a:lnSpc>
                <a:spcPts val="1465"/>
              </a:lnSpc>
            </a:pP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2.      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Identitas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diresensi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endParaRPr lang="en-US" sz="28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: </a:t>
            </a:r>
            <a:r>
              <a:rPr lang="en-US" sz="2800" i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Saksi</a:t>
            </a:r>
            <a:r>
              <a:rPr lang="en-US" sz="2800" i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Mata</a:t>
            </a:r>
            <a:br>
              <a:rPr lang="en-US" sz="2800" i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i="1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Pengarang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Suparto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Brata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Penerbit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Penerbit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KOMPAS</a:t>
            </a:r>
            <a:b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Tebal</a:t>
            </a:r>
            <a:r>
              <a:rPr lang="en-US" sz="28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x + 434 </a:t>
            </a:r>
            <a:r>
              <a:rPr lang="en-US" sz="28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halaman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177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1091630"/>
            <a:ext cx="11114467" cy="581236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indent="-228600">
              <a:lnSpc>
                <a:spcPts val="1465"/>
              </a:lnSpc>
            </a:pP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3.      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memperkenalkan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pengarang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pengarang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tebal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Mencoba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Menyerah-nya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Yudhistira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A.N.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Massardhie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Kan-nya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Remy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Sylado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Mencoba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sentralnya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berusia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sepuluh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diangkat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layar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lebar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digambarkan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Jakarta Kota era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penjajahan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Belanda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detail.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Saksi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Mata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Suparto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000" i="1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Saksi</a:t>
            </a:r>
            <a:r>
              <a:rPr lang="en-US" sz="2000" i="1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jagoan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alias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bocah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berusia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belas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bernama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Kuntara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seorang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pelajar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sekolah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rakyat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Mohan-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gakko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mengambil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seting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Surabaya di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penjajahan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Jepang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penggambaran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detail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/>
              <a:t>memikat</a:t>
            </a:r>
            <a:r>
              <a:rPr lang="en-US" sz="2000" dirty="0"/>
              <a:t>. Novel </a:t>
            </a:r>
            <a:r>
              <a:rPr lang="en-US" sz="2000" dirty="0" err="1"/>
              <a:t>setebal</a:t>
            </a:r>
            <a:r>
              <a:rPr lang="en-US" sz="2000" dirty="0"/>
              <a:t> 434 </a:t>
            </a:r>
            <a:r>
              <a:rPr lang="en-US" sz="2000" dirty="0" err="1"/>
              <a:t>halaman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cerita</a:t>
            </a:r>
            <a:r>
              <a:rPr lang="en-US" sz="2000" dirty="0"/>
              <a:t> </a:t>
            </a:r>
            <a:r>
              <a:rPr lang="en-US" sz="2000" dirty="0" err="1"/>
              <a:t>bersambung</a:t>
            </a:r>
            <a:r>
              <a:rPr lang="en-US" sz="2000" dirty="0"/>
              <a:t> yang </a:t>
            </a:r>
            <a:r>
              <a:rPr lang="en-US" sz="2000" dirty="0" err="1"/>
              <a:t>dimuat</a:t>
            </a:r>
            <a:r>
              <a:rPr lang="en-US" sz="2000" dirty="0"/>
              <a:t> di </a:t>
            </a:r>
            <a:r>
              <a:rPr lang="en-US" sz="2000" dirty="0" err="1"/>
              <a:t>Harian</a:t>
            </a:r>
            <a:r>
              <a:rPr lang="en-US" sz="2000" dirty="0"/>
              <a:t> </a:t>
            </a:r>
            <a:r>
              <a:rPr lang="en-US" sz="2000" i="1" dirty="0" err="1"/>
              <a:t>Kompas</a:t>
            </a:r>
            <a:r>
              <a:rPr lang="en-US" sz="2000" i="1" dirty="0"/>
              <a:t> 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rentang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2 November 1997 </a:t>
            </a:r>
            <a:r>
              <a:rPr lang="en-US" sz="2000" dirty="0" err="1"/>
              <a:t>hingga</a:t>
            </a:r>
            <a:r>
              <a:rPr lang="en-US" sz="2000" dirty="0"/>
              <a:t> 2 April 1998.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1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4" y="1066687"/>
            <a:ext cx="10947042" cy="517526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indent="-228600">
              <a:lnSpc>
                <a:spcPts val="1465"/>
              </a:lnSpc>
            </a:pP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4.      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resensi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berawal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Kuntara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sengaja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memergoki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Raden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Ajeng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Rumsari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alias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bercinta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Wiradad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bungker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perlindungan-belakangan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Kuntara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Wiradad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suami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Rum. “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Pemandangan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patut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disaksikan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Kuntara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perasaan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hatinya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berkecamuk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Kuntara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masygul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dihormatinya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mengerti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ternyata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cantik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menyembunyikan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sejuta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bakal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disangka-sangka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simpanan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Ichiro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Nishizumi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meski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sehari-harinya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pabrik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karung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Asko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Mau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nafsu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Ichiro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Nishizumi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Sebenarnya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menikah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Wiradad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Ichiro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Nishizumi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peduli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memboyongnya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Surabaya.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Wiradad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ayah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keinginan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Ichiro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Nishizawa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berkuasa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Wiradad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465"/>
              </a:lnSpc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</a:pP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begitu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menyusul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Bulik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Rum </a:t>
            </a:r>
            <a:r>
              <a:rPr lang="en-US" sz="20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Surabaya.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8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348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Lucida Sans Unicode</vt:lpstr>
      <vt:lpstr>Times New Roman</vt:lpstr>
      <vt:lpstr>Office Theme</vt:lpstr>
      <vt:lpstr>MENGANALISIS KEBAHASAAN RESENSI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KEBAHASAAN RESENSI</dc:title>
  <dc:creator>Anita</dc:creator>
  <cp:lastModifiedBy>Anita</cp:lastModifiedBy>
  <cp:revision>6</cp:revision>
  <dcterms:created xsi:type="dcterms:W3CDTF">2021-03-24T04:06:06Z</dcterms:created>
  <dcterms:modified xsi:type="dcterms:W3CDTF">2021-03-24T06:46:43Z</dcterms:modified>
</cp:coreProperties>
</file>