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5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1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1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2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2068-6C86-419A-B57A-71C03D3D2E19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BD491-4805-47E3-AF0A-4475512AB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MEMBANDINGKAN ISI TEKS RESENSI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11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5307" y="708340"/>
            <a:ext cx="10856891" cy="546064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 err="1"/>
              <a:t>Teks</a:t>
            </a:r>
            <a:r>
              <a:rPr lang="en-US" sz="2500" b="1" dirty="0"/>
              <a:t> 2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Identitias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:</a:t>
            </a:r>
            <a:br>
              <a:rPr lang="en-US" sz="2500" dirty="0"/>
            </a:br>
            <a:r>
              <a:rPr lang="en-US" sz="2500" dirty="0"/>
              <a:t>a. </a:t>
            </a:r>
            <a:r>
              <a:rPr lang="en-US" sz="2500" dirty="0" err="1"/>
              <a:t>Judul</a:t>
            </a:r>
            <a:r>
              <a:rPr lang="en-US" sz="2500" dirty="0"/>
              <a:t>: Istanbul (</a:t>
            </a:r>
            <a:r>
              <a:rPr lang="en-US" sz="2500" dirty="0" err="1"/>
              <a:t>Kenangan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Kota)</a:t>
            </a:r>
            <a:br>
              <a:rPr lang="en-US" sz="2500" dirty="0"/>
            </a:br>
            <a:r>
              <a:rPr lang="en-US" sz="2500" dirty="0"/>
              <a:t>b. </a:t>
            </a:r>
            <a:r>
              <a:rPr lang="en-US" sz="2500" dirty="0" err="1"/>
              <a:t>Penulis</a:t>
            </a:r>
            <a:r>
              <a:rPr lang="en-US" sz="2500" dirty="0"/>
              <a:t>: </a:t>
            </a:r>
            <a:r>
              <a:rPr lang="en-US" sz="2500" dirty="0" err="1"/>
              <a:t>Orhan</a:t>
            </a:r>
            <a:r>
              <a:rPr lang="en-US" sz="2500" dirty="0"/>
              <a:t> </a:t>
            </a:r>
            <a:r>
              <a:rPr lang="en-US" sz="2500" dirty="0" err="1"/>
              <a:t>Pamuk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/>
              <a:t>c. </a:t>
            </a:r>
            <a:r>
              <a:rPr lang="en-US" sz="2500" dirty="0" err="1"/>
              <a:t>Penerbit</a:t>
            </a:r>
            <a:r>
              <a:rPr lang="en-US" sz="2500" dirty="0"/>
              <a:t>: </a:t>
            </a:r>
            <a:r>
              <a:rPr lang="en-US" sz="2500" dirty="0" err="1"/>
              <a:t>Serambi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/>
              <a:t>d. </a:t>
            </a:r>
            <a:r>
              <a:rPr lang="en-US" sz="2500" dirty="0" err="1"/>
              <a:t>Tahun</a:t>
            </a:r>
            <a:r>
              <a:rPr lang="en-US" sz="2500" dirty="0"/>
              <a:t> </a:t>
            </a:r>
            <a:r>
              <a:rPr lang="en-US" sz="2500" dirty="0" err="1"/>
              <a:t>Terbit</a:t>
            </a:r>
            <a:r>
              <a:rPr lang="en-US" sz="2500" dirty="0"/>
              <a:t>: 2015</a:t>
            </a:r>
            <a:br>
              <a:rPr lang="en-US" sz="2500" dirty="0"/>
            </a:br>
            <a:r>
              <a:rPr lang="en-US" sz="2500" dirty="0"/>
              <a:t>e. </a:t>
            </a:r>
            <a:r>
              <a:rPr lang="en-US" sz="2500" dirty="0" err="1"/>
              <a:t>Jumlah</a:t>
            </a:r>
            <a:r>
              <a:rPr lang="en-US" sz="2500" dirty="0"/>
              <a:t> </a:t>
            </a:r>
            <a:r>
              <a:rPr lang="en-US" sz="2500" dirty="0" err="1"/>
              <a:t>halaman</a:t>
            </a:r>
            <a:r>
              <a:rPr lang="en-US" sz="2500" dirty="0"/>
              <a:t>: 561</a:t>
            </a:r>
          </a:p>
          <a:p>
            <a:endParaRPr lang="en-US" sz="2500" dirty="0" smtClean="0"/>
          </a:p>
          <a:p>
            <a:r>
              <a:rPr lang="en-US" sz="2500" dirty="0" smtClean="0"/>
              <a:t>Isi </a:t>
            </a:r>
            <a:r>
              <a:rPr lang="en-US" sz="2500" dirty="0" err="1"/>
              <a:t>Resensi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menyajikan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sejarah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yang </a:t>
            </a:r>
            <a:r>
              <a:rPr lang="en-US" sz="2500" dirty="0" err="1"/>
              <a:t>penuh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segala</a:t>
            </a:r>
            <a:r>
              <a:rPr lang="en-US" sz="2500" dirty="0"/>
              <a:t> </a:t>
            </a:r>
            <a:r>
              <a:rPr lang="en-US" sz="2500" dirty="0" err="1"/>
              <a:t>kenangan</a:t>
            </a:r>
            <a:r>
              <a:rPr lang="en-US" sz="2500" dirty="0"/>
              <a:t> yang </a:t>
            </a:r>
            <a:r>
              <a:rPr lang="en-US" sz="2500" dirty="0" err="1"/>
              <a:t>ada</a:t>
            </a:r>
            <a:r>
              <a:rPr lang="en-US" sz="2500" dirty="0"/>
              <a:t> di </a:t>
            </a:r>
            <a:r>
              <a:rPr lang="en-US" sz="2500" dirty="0" err="1"/>
              <a:t>dalamnya</a:t>
            </a:r>
            <a:r>
              <a:rPr lang="en-US" sz="2500" dirty="0"/>
              <a:t>. Istanbul </a:t>
            </a:r>
            <a:r>
              <a:rPr lang="en-US" sz="2500" dirty="0" err="1"/>
              <a:t>dikenal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nama</a:t>
            </a:r>
            <a:r>
              <a:rPr lang="en-US" sz="2500" dirty="0"/>
              <a:t> Byzantium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yang paling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sejarah</a:t>
            </a:r>
            <a:r>
              <a:rPr lang="en-US" sz="2500" dirty="0"/>
              <a:t>. Kota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ibu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empat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, </a:t>
            </a:r>
            <a:r>
              <a:rPr lang="en-US" sz="2500" dirty="0" err="1"/>
              <a:t>yaitu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,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 </a:t>
            </a:r>
            <a:r>
              <a:rPr lang="en-US" sz="2500" dirty="0" err="1"/>
              <a:t>Timur</a:t>
            </a:r>
            <a:r>
              <a:rPr lang="en-US" sz="2500" dirty="0"/>
              <a:t>, </a:t>
            </a:r>
            <a:r>
              <a:rPr lang="en-US" sz="2500" dirty="0" err="1"/>
              <a:t>Kekaisaran</a:t>
            </a:r>
            <a:r>
              <a:rPr lang="en-US" sz="2500" dirty="0"/>
              <a:t> Latin,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Utsmaniyah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352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396" y="798490"/>
            <a:ext cx="11191741" cy="512579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Keunggulan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:</a:t>
            </a:r>
            <a:br>
              <a:rPr lang="en-US" sz="2500" dirty="0"/>
            </a:b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tersaji</a:t>
            </a:r>
            <a:r>
              <a:rPr lang="en-US" sz="2500" dirty="0"/>
              <a:t> </a:t>
            </a:r>
            <a:r>
              <a:rPr lang="en-US" sz="2500" dirty="0" err="1"/>
              <a:t>cukup</a:t>
            </a:r>
            <a:r>
              <a:rPr lang="en-US" sz="2500" dirty="0"/>
              <a:t> </a:t>
            </a:r>
            <a:r>
              <a:rPr lang="en-US" sz="2500" dirty="0" err="1"/>
              <a:t>baik</a:t>
            </a:r>
            <a:r>
              <a:rPr lang="en-US" sz="2500" dirty="0"/>
              <a:t>, </a:t>
            </a:r>
            <a:r>
              <a:rPr lang="en-US" sz="2500" dirty="0" err="1"/>
              <a:t>banyak</a:t>
            </a:r>
            <a:r>
              <a:rPr lang="en-US" sz="2500" dirty="0"/>
              <a:t> </a:t>
            </a:r>
            <a:r>
              <a:rPr lang="en-US" sz="2500" dirty="0" err="1"/>
              <a:t>sejarah</a:t>
            </a:r>
            <a:r>
              <a:rPr lang="en-US" sz="2500" dirty="0"/>
              <a:t> </a:t>
            </a:r>
            <a:r>
              <a:rPr lang="en-US" sz="2500" dirty="0" err="1"/>
              <a:t>tersembunyi</a:t>
            </a:r>
            <a:r>
              <a:rPr lang="en-US" sz="2500" dirty="0"/>
              <a:t> yang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diketahui</a:t>
            </a:r>
            <a:r>
              <a:rPr lang="en-US" sz="2500" dirty="0"/>
              <a:t> </a:t>
            </a:r>
            <a:r>
              <a:rPr lang="en-US" sz="2500" dirty="0" err="1"/>
              <a:t>oleh</a:t>
            </a:r>
            <a:r>
              <a:rPr lang="en-US" sz="2500" dirty="0"/>
              <a:t> </a:t>
            </a:r>
            <a:r>
              <a:rPr lang="en-US" sz="2500" dirty="0" err="1"/>
              <a:t>pembaca</a:t>
            </a:r>
            <a:r>
              <a:rPr lang="en-US" sz="2500" dirty="0"/>
              <a:t>.</a:t>
            </a:r>
          </a:p>
          <a:p>
            <a:endParaRPr lang="en-US" sz="2500" dirty="0" smtClean="0"/>
          </a:p>
          <a:p>
            <a:r>
              <a:rPr lang="en-US" sz="2500" dirty="0" err="1" smtClean="0"/>
              <a:t>Kekurangan</a:t>
            </a:r>
            <a:r>
              <a:rPr lang="en-US" sz="2500" dirty="0" smtClean="0"/>
              <a:t> </a:t>
            </a:r>
            <a:r>
              <a:rPr lang="en-US" sz="2500" dirty="0" err="1"/>
              <a:t>Buku</a:t>
            </a:r>
            <a:r>
              <a:rPr lang="en-US" sz="2500" dirty="0"/>
              <a:t>:</a:t>
            </a:r>
            <a:br>
              <a:rPr lang="en-US" sz="2500" dirty="0"/>
            </a:br>
            <a:r>
              <a:rPr lang="en-US" sz="2500" dirty="0" err="1"/>
              <a:t>Pemberian</a:t>
            </a:r>
            <a:r>
              <a:rPr lang="en-US" sz="2500" dirty="0"/>
              <a:t> </a:t>
            </a:r>
            <a:r>
              <a:rPr lang="en-US" sz="2500" dirty="0" err="1"/>
              <a:t>ilustrasi</a:t>
            </a:r>
            <a:r>
              <a:rPr lang="en-US" sz="2500" dirty="0"/>
              <a:t> </a:t>
            </a:r>
            <a:r>
              <a:rPr lang="en-US" sz="2500" dirty="0" err="1"/>
              <a:t>berupa</a:t>
            </a:r>
            <a:r>
              <a:rPr lang="en-US" sz="2500" dirty="0"/>
              <a:t> </a:t>
            </a:r>
            <a:r>
              <a:rPr lang="en-US" sz="2500" dirty="0" err="1"/>
              <a:t>gambar</a:t>
            </a:r>
            <a:r>
              <a:rPr lang="en-US" sz="2500" dirty="0"/>
              <a:t>/</a:t>
            </a:r>
            <a:r>
              <a:rPr lang="en-US" sz="2500" dirty="0" err="1"/>
              <a:t>karikatur</a:t>
            </a:r>
            <a:r>
              <a:rPr lang="en-US" sz="2500" dirty="0"/>
              <a:t> </a:t>
            </a:r>
            <a:r>
              <a:rPr lang="en-US" sz="2500" dirty="0" err="1"/>
              <a:t>diperbanyak</a:t>
            </a:r>
            <a:r>
              <a:rPr lang="en-US" sz="2500" dirty="0"/>
              <a:t> </a:t>
            </a:r>
            <a:r>
              <a:rPr lang="en-US" sz="2500" dirty="0" err="1"/>
              <a:t>disesuaikan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setiap</a:t>
            </a:r>
            <a:r>
              <a:rPr lang="en-US" sz="2500" dirty="0"/>
              <a:t> </a:t>
            </a:r>
            <a:r>
              <a:rPr lang="en-US" sz="2500" dirty="0" err="1"/>
              <a:t>deskripsi</a:t>
            </a:r>
            <a:r>
              <a:rPr lang="en-US" sz="2500" dirty="0"/>
              <a:t>.</a:t>
            </a:r>
          </a:p>
          <a:p>
            <a:endParaRPr lang="en-US" sz="2500" dirty="0" smtClean="0"/>
          </a:p>
          <a:p>
            <a:r>
              <a:rPr lang="en-US" sz="2500" dirty="0" err="1" smtClean="0"/>
              <a:t>Penutup</a:t>
            </a:r>
            <a:r>
              <a:rPr lang="en-US" sz="2500" dirty="0"/>
              <a:t>:</a:t>
            </a:r>
            <a:br>
              <a:rPr lang="en-US" sz="2500" dirty="0"/>
            </a:br>
            <a:r>
              <a:rPr lang="en-US" sz="2500" dirty="0"/>
              <a:t>Istanbul </a:t>
            </a:r>
            <a:r>
              <a:rPr lang="en-US" sz="2500" dirty="0" err="1"/>
              <a:t>beralih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Republik</a:t>
            </a:r>
            <a:r>
              <a:rPr lang="en-US" sz="2500" dirty="0"/>
              <a:t> </a:t>
            </a:r>
            <a:r>
              <a:rPr lang="en-US" sz="2500" dirty="0" err="1"/>
              <a:t>Turki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tahun</a:t>
            </a:r>
            <a:r>
              <a:rPr lang="en-US" sz="2500" dirty="0"/>
              <a:t> 1923.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banyak</a:t>
            </a:r>
            <a:r>
              <a:rPr lang="en-US" sz="2500" dirty="0"/>
              <a:t> </a:t>
            </a:r>
            <a:r>
              <a:rPr lang="en-US" sz="2500" dirty="0" err="1"/>
              <a:t>kemajuan</a:t>
            </a:r>
            <a:r>
              <a:rPr lang="en-US" sz="2500" dirty="0"/>
              <a:t> yang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periode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. Kota yang </a:t>
            </a:r>
            <a:r>
              <a:rPr lang="en-US" sz="2500" dirty="0" err="1"/>
              <a:t>dahulunya</a:t>
            </a:r>
            <a:r>
              <a:rPr lang="en-US" sz="2500" dirty="0"/>
              <a:t> </a:t>
            </a:r>
            <a:r>
              <a:rPr lang="en-US" sz="2500" dirty="0" err="1"/>
              <a:t>pernah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rebutan</a:t>
            </a:r>
            <a:r>
              <a:rPr lang="en-US" sz="2500" dirty="0"/>
              <a:t>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kekayaan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posisinya</a:t>
            </a:r>
            <a:r>
              <a:rPr lang="en-US" sz="2500" dirty="0"/>
              <a:t> yang </a:t>
            </a:r>
            <a:r>
              <a:rPr lang="en-US" sz="2500" dirty="0" err="1"/>
              <a:t>strategis</a:t>
            </a:r>
            <a:r>
              <a:rPr lang="en-US" sz="2500" dirty="0"/>
              <a:t> </a:t>
            </a:r>
            <a:r>
              <a:rPr lang="en-US" sz="2500" dirty="0" err="1"/>
              <a:t>mendadak</a:t>
            </a:r>
            <a:r>
              <a:rPr lang="en-US" sz="2500" dirty="0"/>
              <a:t> </a:t>
            </a:r>
            <a:r>
              <a:rPr lang="en-US" sz="2500" dirty="0" err="1"/>
              <a:t>diabaikan</a:t>
            </a:r>
            <a:r>
              <a:rPr lang="en-US" sz="2500" dirty="0"/>
              <a:t> </a:t>
            </a:r>
            <a:r>
              <a:rPr lang="en-US" sz="2500" dirty="0" err="1"/>
              <a:t>setelah</a:t>
            </a:r>
            <a:r>
              <a:rPr lang="en-US" sz="2500" dirty="0"/>
              <a:t> </a:t>
            </a:r>
            <a:r>
              <a:rPr lang="en-US" sz="2500" dirty="0" err="1"/>
              <a:t>Kesultanan</a:t>
            </a:r>
            <a:r>
              <a:rPr lang="en-US" sz="2500" dirty="0"/>
              <a:t> </a:t>
            </a:r>
            <a:r>
              <a:rPr lang="en-US" sz="2500" dirty="0" err="1"/>
              <a:t>Utsmani</a:t>
            </a:r>
            <a:r>
              <a:rPr lang="en-US" sz="2500" dirty="0"/>
              <a:t> </a:t>
            </a:r>
            <a:r>
              <a:rPr lang="en-US" sz="2500" dirty="0" err="1"/>
              <a:t>jatuh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66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1558344"/>
            <a:ext cx="10779616" cy="381214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 smtClean="0"/>
              <a:t>Tanggapan</a:t>
            </a:r>
            <a:r>
              <a:rPr lang="en-US" sz="2500" dirty="0" smtClean="0"/>
              <a:t>/</a:t>
            </a:r>
            <a:r>
              <a:rPr lang="en-US" sz="2500" dirty="0" err="1" smtClean="0"/>
              <a:t>komentar</a:t>
            </a:r>
            <a:endParaRPr lang="en-US" sz="2500" dirty="0" smtClean="0"/>
          </a:p>
          <a:p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Kedua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memiliki</a:t>
            </a:r>
            <a:r>
              <a:rPr lang="en-US" sz="2500" dirty="0"/>
              <a:t> </a:t>
            </a:r>
            <a:r>
              <a:rPr lang="en-US" sz="2500" dirty="0" err="1"/>
              <a:t>keunggulan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kekurangan</a:t>
            </a:r>
            <a:r>
              <a:rPr lang="en-US" sz="2500" dirty="0"/>
              <a:t> </a:t>
            </a:r>
            <a:r>
              <a:rPr lang="en-US" sz="2500" dirty="0" err="1"/>
              <a:t>masing-masing</a:t>
            </a:r>
            <a:r>
              <a:rPr lang="en-US" sz="2500" dirty="0"/>
              <a:t>. </a:t>
            </a:r>
            <a:r>
              <a:rPr lang="en-US" sz="2500" dirty="0" err="1"/>
              <a:t>Teks</a:t>
            </a:r>
            <a:r>
              <a:rPr lang="en-US" sz="2500" dirty="0"/>
              <a:t> </a:t>
            </a:r>
            <a:r>
              <a:rPr lang="en-US" sz="2500" dirty="0" err="1"/>
              <a:t>pertama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nonfiksi</a:t>
            </a:r>
            <a:r>
              <a:rPr lang="en-US" sz="2500" dirty="0"/>
              <a:t>, </a:t>
            </a:r>
            <a:r>
              <a:rPr lang="en-US" sz="2500" dirty="0" err="1"/>
              <a:t>sedangkan</a:t>
            </a:r>
            <a:r>
              <a:rPr lang="en-US" sz="2500" dirty="0"/>
              <a:t> </a:t>
            </a:r>
            <a:r>
              <a:rPr lang="en-US" sz="2500" dirty="0" err="1"/>
              <a:t>teks</a:t>
            </a:r>
            <a:r>
              <a:rPr lang="en-US" sz="2500" dirty="0"/>
              <a:t> </a:t>
            </a:r>
            <a:r>
              <a:rPr lang="en-US" sz="2500" dirty="0" err="1"/>
              <a:t>kedua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fiksi</a:t>
            </a:r>
            <a:r>
              <a:rPr lang="en-US" sz="2500" dirty="0"/>
              <a:t> </a:t>
            </a:r>
            <a:r>
              <a:rPr lang="en-US" sz="2500" dirty="0" err="1"/>
              <a:t>berupa</a:t>
            </a:r>
            <a:r>
              <a:rPr lang="en-US" sz="2500" dirty="0"/>
              <a:t> novel </a:t>
            </a:r>
            <a:r>
              <a:rPr lang="en-US" sz="2500" dirty="0" err="1"/>
              <a:t>sejarah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05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25" y="2493744"/>
            <a:ext cx="11809927" cy="167302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Bagaimanakah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penilaianmu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Dapatkah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mengungkapkan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penilaian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resensi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membandingkan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resensi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Hal yang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dibandingkan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isinya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7127" y="528034"/>
            <a:ext cx="10354614" cy="123637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/>
              <a:t>MEMBANDINGKAN ISI TEKS RESENSI</a:t>
            </a:r>
            <a:endParaRPr lang="en-US" sz="5000" dirty="0"/>
          </a:p>
        </p:txBody>
      </p:sp>
      <p:sp>
        <p:nvSpPr>
          <p:cNvPr id="4" name="Rectangle 3"/>
          <p:cNvSpPr/>
          <p:nvPr/>
        </p:nvSpPr>
        <p:spPr>
          <a:xfrm>
            <a:off x="991673" y="5035639"/>
            <a:ext cx="10084158" cy="121061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/>
              <a:t>BACA TEKS BERIKUT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77260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8501" y="321972"/>
            <a:ext cx="6632619" cy="2743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 err="1"/>
              <a:t>Teks</a:t>
            </a:r>
            <a:r>
              <a:rPr lang="en-US" sz="2500" b="1" dirty="0"/>
              <a:t> 1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Judul</a:t>
            </a:r>
            <a:r>
              <a:rPr lang="en-US" sz="2500" dirty="0"/>
              <a:t> : Agar </a:t>
            </a:r>
            <a:r>
              <a:rPr lang="en-US" sz="2500" dirty="0" err="1"/>
              <a:t>Menulis-Mengarang</a:t>
            </a:r>
            <a:r>
              <a:rPr lang="en-US" sz="2500" dirty="0"/>
              <a:t> </a:t>
            </a:r>
            <a:r>
              <a:rPr lang="en-US" sz="2500" dirty="0" err="1"/>
              <a:t>Bisa</a:t>
            </a:r>
            <a:r>
              <a:rPr lang="en-US" sz="2500" dirty="0"/>
              <a:t> </a:t>
            </a:r>
            <a:r>
              <a:rPr lang="en-US" sz="2500" dirty="0" err="1"/>
              <a:t>Gampang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Pengarang</a:t>
            </a:r>
            <a:r>
              <a:rPr lang="en-US" sz="2500" dirty="0"/>
              <a:t> : </a:t>
            </a:r>
            <a:r>
              <a:rPr lang="en-US" sz="2500" dirty="0" err="1"/>
              <a:t>Andrias</a:t>
            </a:r>
            <a:r>
              <a:rPr lang="en-US" sz="2500" dirty="0"/>
              <a:t> </a:t>
            </a:r>
            <a:r>
              <a:rPr lang="en-US" sz="2500" dirty="0" err="1"/>
              <a:t>Harefa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Penerbit</a:t>
            </a:r>
            <a:r>
              <a:rPr lang="en-US" sz="2500" dirty="0"/>
              <a:t> : PT </a:t>
            </a:r>
            <a:r>
              <a:rPr lang="en-US" sz="2500" dirty="0" err="1"/>
              <a:t>Gramedia</a:t>
            </a:r>
            <a:r>
              <a:rPr lang="en-US" sz="2500" dirty="0"/>
              <a:t> </a:t>
            </a:r>
            <a:r>
              <a:rPr lang="en-US" sz="2500" dirty="0" err="1"/>
              <a:t>Pustaka</a:t>
            </a:r>
            <a:r>
              <a:rPr lang="en-US" sz="2500" dirty="0"/>
              <a:t> </a:t>
            </a:r>
            <a:r>
              <a:rPr lang="en-US" sz="2500" dirty="0" err="1"/>
              <a:t>Utama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Tahun</a:t>
            </a:r>
            <a:r>
              <a:rPr lang="en-US" sz="2500" dirty="0"/>
              <a:t> </a:t>
            </a:r>
            <a:r>
              <a:rPr lang="en-US" sz="2500" dirty="0" err="1"/>
              <a:t>Terbit</a:t>
            </a:r>
            <a:r>
              <a:rPr lang="en-US" sz="2500" dirty="0"/>
              <a:t> : 2002</a:t>
            </a:r>
            <a:br>
              <a:rPr lang="en-US" sz="2500" dirty="0"/>
            </a:br>
            <a:r>
              <a:rPr lang="en-US" sz="2500" dirty="0" err="1"/>
              <a:t>Halaman</a:t>
            </a:r>
            <a:r>
              <a:rPr lang="en-US" sz="2500" dirty="0"/>
              <a:t> : </a:t>
            </a:r>
            <a:r>
              <a:rPr lang="en-US" sz="2500" dirty="0" err="1"/>
              <a:t>i</a:t>
            </a:r>
            <a:r>
              <a:rPr lang="en-US" sz="2500" dirty="0"/>
              <a:t>-xi + 103 </a:t>
            </a:r>
            <a:r>
              <a:rPr lang="en-US" sz="2500" dirty="0" err="1"/>
              <a:t>halaman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321972" y="3387144"/>
            <a:ext cx="11681138" cy="321971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sering</a:t>
            </a:r>
            <a:r>
              <a:rPr lang="en-US" sz="2500" dirty="0"/>
              <a:t> kali </a:t>
            </a:r>
            <a:r>
              <a:rPr lang="en-US" sz="2500" dirty="0" err="1"/>
              <a:t>dikaitkan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</a:t>
            </a:r>
            <a:r>
              <a:rPr lang="en-US" sz="2500" dirty="0" err="1"/>
              <a:t>seseorang</a:t>
            </a:r>
            <a:r>
              <a:rPr lang="en-US" sz="2500" dirty="0"/>
              <a:t>. </a:t>
            </a:r>
            <a:r>
              <a:rPr lang="en-US" sz="2500" dirty="0" err="1"/>
              <a:t>Padahal</a:t>
            </a:r>
            <a:r>
              <a:rPr lang="en-US" sz="2500" dirty="0"/>
              <a:t>,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selamanya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tulis-menulis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selancar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semudah</a:t>
            </a:r>
            <a:r>
              <a:rPr lang="en-US" sz="2500" dirty="0"/>
              <a:t> yang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bayangkan</a:t>
            </a:r>
            <a:r>
              <a:rPr lang="en-US" sz="2500" dirty="0"/>
              <a:t>. </a:t>
            </a:r>
            <a:r>
              <a:rPr lang="en-US" sz="2500" dirty="0" err="1"/>
              <a:t>Berulang</a:t>
            </a:r>
            <a:r>
              <a:rPr lang="en-US" sz="2500" dirty="0"/>
              <a:t> kali para </a:t>
            </a:r>
            <a:r>
              <a:rPr lang="en-US" sz="2500" dirty="0" err="1"/>
              <a:t>pakar</a:t>
            </a:r>
            <a:r>
              <a:rPr lang="en-US" sz="2500" dirty="0"/>
              <a:t> </a:t>
            </a:r>
            <a:r>
              <a:rPr lang="en-US" sz="2500" dirty="0" err="1"/>
              <a:t>menyatakan</a:t>
            </a:r>
            <a:r>
              <a:rPr lang="en-US" sz="2500" dirty="0"/>
              <a:t> </a:t>
            </a:r>
            <a:r>
              <a:rPr lang="en-US" sz="2500" dirty="0" err="1"/>
              <a:t>bahwa</a:t>
            </a:r>
            <a:r>
              <a:rPr lang="en-US" sz="2500" dirty="0"/>
              <a:t>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pelajaran</a:t>
            </a:r>
            <a:r>
              <a:rPr lang="en-US" sz="2500" dirty="0"/>
              <a:t> </a:t>
            </a:r>
            <a:r>
              <a:rPr lang="en-US" sz="2500" dirty="0" err="1"/>
              <a:t>dasar</a:t>
            </a:r>
            <a:r>
              <a:rPr lang="en-US" sz="2500" dirty="0"/>
              <a:t> yang </a:t>
            </a:r>
            <a:r>
              <a:rPr lang="en-US" sz="2500" dirty="0" err="1"/>
              <a:t>sudah</a:t>
            </a:r>
            <a:r>
              <a:rPr lang="en-US" sz="2500" dirty="0"/>
              <a:t>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dapatkan</a:t>
            </a:r>
            <a:r>
              <a:rPr lang="en-US" sz="2500" dirty="0"/>
              <a:t> </a:t>
            </a:r>
            <a:r>
              <a:rPr lang="en-US" sz="2500" dirty="0" err="1"/>
              <a:t>semenjak</a:t>
            </a:r>
            <a:r>
              <a:rPr lang="en-US" sz="2500" dirty="0"/>
              <a:t> </a:t>
            </a:r>
            <a:r>
              <a:rPr lang="en-US" sz="2500" dirty="0" err="1"/>
              <a:t>duduk</a:t>
            </a:r>
            <a:r>
              <a:rPr lang="en-US" sz="2500" dirty="0"/>
              <a:t> di </a:t>
            </a:r>
            <a:r>
              <a:rPr lang="en-US" sz="2500" dirty="0" err="1"/>
              <a:t>bangku</a:t>
            </a:r>
            <a:r>
              <a:rPr lang="en-US" sz="2500" dirty="0"/>
              <a:t> </a:t>
            </a:r>
            <a:r>
              <a:rPr lang="en-US" sz="2500" dirty="0" err="1"/>
              <a:t>sekolah</a:t>
            </a:r>
            <a:r>
              <a:rPr lang="en-US" sz="2500" dirty="0"/>
              <a:t> </a:t>
            </a:r>
            <a:r>
              <a:rPr lang="en-US" sz="2500" dirty="0" err="1"/>
              <a:t>dasar</a:t>
            </a:r>
            <a:r>
              <a:rPr lang="en-US" sz="2500" dirty="0"/>
              <a:t> </a:t>
            </a:r>
            <a:r>
              <a:rPr lang="en-US" sz="2500" dirty="0" err="1"/>
              <a:t>bahkan</a:t>
            </a:r>
            <a:r>
              <a:rPr lang="en-US" sz="2500" dirty="0"/>
              <a:t> di </a:t>
            </a:r>
            <a:r>
              <a:rPr lang="en-US" sz="2500" dirty="0" err="1"/>
              <a:t>taman</a:t>
            </a:r>
            <a:r>
              <a:rPr lang="en-US" sz="2500" dirty="0"/>
              <a:t> </a:t>
            </a:r>
            <a:r>
              <a:rPr lang="en-US" sz="2500" dirty="0" err="1"/>
              <a:t>kanak-kanak</a:t>
            </a:r>
            <a:r>
              <a:rPr lang="en-US" sz="2500" dirty="0"/>
              <a:t>. </a:t>
            </a:r>
            <a:r>
              <a:rPr lang="en-US" sz="2500" dirty="0" err="1"/>
              <a:t>Dengan</a:t>
            </a:r>
            <a:r>
              <a:rPr lang="en-US" sz="2500" dirty="0"/>
              <a:t> kata lain, </a:t>
            </a:r>
            <a:r>
              <a:rPr lang="en-US" sz="2500" dirty="0" err="1"/>
              <a:t>mengarang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keterampilan</a:t>
            </a:r>
            <a:r>
              <a:rPr lang="en-US" sz="2500" dirty="0"/>
              <a:t> </a:t>
            </a:r>
            <a:r>
              <a:rPr lang="en-US" sz="2500" dirty="0" err="1"/>
              <a:t>sekolah</a:t>
            </a:r>
            <a:r>
              <a:rPr lang="en-US" sz="2500" dirty="0"/>
              <a:t> </a:t>
            </a:r>
            <a:r>
              <a:rPr lang="en-US" sz="2500" dirty="0" err="1"/>
              <a:t>dasar</a:t>
            </a:r>
            <a:r>
              <a:rPr lang="en-US" sz="2500" dirty="0"/>
              <a:t>. </a:t>
            </a:r>
            <a:r>
              <a:rPr lang="en-US" sz="2500" dirty="0" err="1"/>
              <a:t>Namun</a:t>
            </a:r>
            <a:r>
              <a:rPr lang="en-US" sz="2500" dirty="0"/>
              <a:t>, </a:t>
            </a:r>
            <a:r>
              <a:rPr lang="en-US" sz="2500" dirty="0" err="1"/>
              <a:t>sering</a:t>
            </a:r>
            <a:r>
              <a:rPr lang="en-US" sz="2500" dirty="0"/>
              <a:t> kali </a:t>
            </a:r>
            <a:r>
              <a:rPr lang="en-US" sz="2500" dirty="0" err="1"/>
              <a:t>ketika</a:t>
            </a:r>
            <a:r>
              <a:rPr lang="en-US" sz="2500" dirty="0"/>
              <a:t>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hendak</a:t>
            </a:r>
            <a:r>
              <a:rPr lang="en-US" sz="2500" dirty="0"/>
              <a:t> </a:t>
            </a:r>
            <a:r>
              <a:rPr lang="en-US" sz="2500" dirty="0" err="1"/>
              <a:t>menuangkan</a:t>
            </a:r>
            <a:r>
              <a:rPr lang="en-US" sz="2500" dirty="0"/>
              <a:t> ide-ide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bentuk</a:t>
            </a:r>
            <a:r>
              <a:rPr lang="en-US" sz="2500" dirty="0"/>
              <a:t> </a:t>
            </a:r>
            <a:r>
              <a:rPr lang="en-US" sz="2500" dirty="0" err="1"/>
              <a:t>tulisan</a:t>
            </a:r>
            <a:r>
              <a:rPr lang="en-US" sz="2500" dirty="0"/>
              <a:t>, </a:t>
            </a:r>
            <a:r>
              <a:rPr lang="en-US" sz="2500" dirty="0" err="1"/>
              <a:t>sesuatu</a:t>
            </a:r>
            <a:r>
              <a:rPr lang="en-US" sz="2500" dirty="0"/>
              <a:t> yang </a:t>
            </a:r>
            <a:r>
              <a:rPr lang="en-US" sz="2500" dirty="0" err="1"/>
              <a:t>bernama</a:t>
            </a:r>
            <a:r>
              <a:rPr lang="en-US" sz="2500" dirty="0"/>
              <a:t> “</a:t>
            </a:r>
            <a:r>
              <a:rPr lang="en-US" sz="2500" dirty="0" err="1"/>
              <a:t>bakat</a:t>
            </a:r>
            <a:r>
              <a:rPr lang="en-US" sz="2500" dirty="0"/>
              <a:t>” </a:t>
            </a:r>
            <a:r>
              <a:rPr lang="en-US" sz="2500" dirty="0" err="1"/>
              <a:t>selalu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semacam</a:t>
            </a:r>
            <a:r>
              <a:rPr lang="en-US" sz="2500" dirty="0"/>
              <a:t> “</a:t>
            </a:r>
            <a:r>
              <a:rPr lang="en-US" sz="2500" dirty="0" err="1"/>
              <a:t>kambing</a:t>
            </a:r>
            <a:r>
              <a:rPr lang="en-US" sz="2500" dirty="0"/>
              <a:t> </a:t>
            </a:r>
            <a:r>
              <a:rPr lang="en-US" sz="2500" dirty="0" err="1"/>
              <a:t>hitam</a:t>
            </a:r>
            <a:r>
              <a:rPr lang="en-US" sz="2500" dirty="0"/>
              <a:t>” yang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siap</a:t>
            </a:r>
            <a:r>
              <a:rPr lang="en-US" sz="2500" dirty="0"/>
              <a:t> </a:t>
            </a:r>
            <a:r>
              <a:rPr lang="en-US" sz="2500" dirty="0" err="1"/>
              <a:t>dipersalahkan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120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49" y="888642"/>
            <a:ext cx="10959921" cy="512579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Mengarang</a:t>
            </a:r>
            <a:r>
              <a:rPr lang="en-US" sz="2500" dirty="0"/>
              <a:t> </a:t>
            </a:r>
            <a:r>
              <a:rPr lang="en-US" sz="2500" dirty="0" err="1"/>
              <a:t>bukanlah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 yang </a:t>
            </a:r>
            <a:r>
              <a:rPr lang="en-US" sz="2500" dirty="0" err="1"/>
              <a:t>mudah</a:t>
            </a:r>
            <a:r>
              <a:rPr lang="en-US" sz="2500" dirty="0"/>
              <a:t>. </a:t>
            </a:r>
            <a:r>
              <a:rPr lang="en-US" sz="2500" dirty="0" err="1"/>
              <a:t>Namun</a:t>
            </a:r>
            <a:r>
              <a:rPr lang="en-US" sz="2500" dirty="0"/>
              <a:t>, </a:t>
            </a:r>
            <a:r>
              <a:rPr lang="en-US" sz="2500" dirty="0" err="1"/>
              <a:t>juga</a:t>
            </a:r>
            <a:r>
              <a:rPr lang="en-US" sz="2500" dirty="0"/>
              <a:t> </a:t>
            </a:r>
            <a:r>
              <a:rPr lang="en-US" sz="2500" dirty="0" err="1"/>
              <a:t>bukan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hal</a:t>
            </a:r>
            <a:r>
              <a:rPr lang="en-US" sz="2500" dirty="0"/>
              <a:t> yang </a:t>
            </a:r>
            <a:r>
              <a:rPr lang="en-US" sz="2500" dirty="0" err="1"/>
              <a:t>sulit</a:t>
            </a:r>
            <a:r>
              <a:rPr lang="en-US" sz="2500" dirty="0"/>
              <a:t> 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komitmen</a:t>
            </a:r>
            <a:r>
              <a:rPr lang="en-US" sz="2500" dirty="0"/>
              <a:t>, </a:t>
            </a:r>
            <a:r>
              <a:rPr lang="en-US" sz="2500" dirty="0" err="1"/>
              <a:t>janji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diri</a:t>
            </a:r>
            <a:r>
              <a:rPr lang="en-US" sz="2500" dirty="0"/>
              <a:t> </a:t>
            </a:r>
            <a:r>
              <a:rPr lang="en-US" sz="2500" dirty="0" err="1"/>
              <a:t>sendiri</a:t>
            </a:r>
            <a:r>
              <a:rPr lang="en-US" sz="2500" dirty="0"/>
              <a:t> </a:t>
            </a:r>
            <a:r>
              <a:rPr lang="en-US" sz="2500" dirty="0" err="1"/>
              <a:t>tentu</a:t>
            </a:r>
            <a:r>
              <a:rPr lang="en-US" sz="2500" dirty="0"/>
              <a:t> </a:t>
            </a:r>
            <a:r>
              <a:rPr lang="en-US" sz="2500" dirty="0" err="1"/>
              <a:t>saja</a:t>
            </a:r>
            <a:r>
              <a:rPr lang="en-US" sz="2500" dirty="0"/>
              <a:t>, 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/>
              <a:t>komitmen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diniati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benar-benar</a:t>
            </a:r>
            <a:r>
              <a:rPr lang="en-US" sz="2500" dirty="0"/>
              <a:t> </a:t>
            </a:r>
            <a:r>
              <a:rPr lang="en-US" sz="2500" dirty="0" err="1"/>
              <a:t>ditepati</a:t>
            </a:r>
            <a:r>
              <a:rPr lang="en-US" sz="2500" dirty="0"/>
              <a:t>. </a:t>
            </a:r>
            <a:r>
              <a:rPr lang="en-US" sz="2500" dirty="0" err="1"/>
              <a:t>Komitmen</a:t>
            </a:r>
            <a:r>
              <a:rPr lang="en-US" sz="2500" dirty="0"/>
              <a:t>, </a:t>
            </a:r>
            <a:r>
              <a:rPr lang="en-US" sz="2500" dirty="0" err="1"/>
              <a:t>inilah</a:t>
            </a:r>
            <a:r>
              <a:rPr lang="en-US" sz="2500" dirty="0"/>
              <a:t> </a:t>
            </a:r>
            <a:r>
              <a:rPr lang="en-US" sz="2500" dirty="0" err="1"/>
              <a:t>satu</a:t>
            </a:r>
            <a:r>
              <a:rPr lang="en-US" sz="2500" dirty="0"/>
              <a:t> </a:t>
            </a:r>
            <a:r>
              <a:rPr lang="en-US" sz="2500" dirty="0" err="1"/>
              <a:t>lagi</a:t>
            </a:r>
            <a:r>
              <a:rPr lang="en-US" sz="2500" dirty="0"/>
              <a:t> kata </a:t>
            </a:r>
            <a:r>
              <a:rPr lang="en-US" sz="2500" dirty="0" err="1"/>
              <a:t>kunci</a:t>
            </a:r>
            <a:r>
              <a:rPr lang="en-US" sz="2500" dirty="0"/>
              <a:t> agar proses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mengarang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mudah</a:t>
            </a:r>
            <a:r>
              <a:rPr lang="en-US" sz="2500" dirty="0"/>
              <a:t>. </a:t>
            </a:r>
            <a:r>
              <a:rPr lang="en-US" sz="2500" dirty="0" err="1"/>
              <a:t>Komitmen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janji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diri</a:t>
            </a:r>
            <a:r>
              <a:rPr lang="en-US" sz="2500" dirty="0"/>
              <a:t> </a:t>
            </a:r>
            <a:r>
              <a:rPr lang="en-US" sz="2500" dirty="0" err="1"/>
              <a:t>sendiri</a:t>
            </a:r>
            <a:r>
              <a:rPr lang="en-US" sz="2500" dirty="0"/>
              <a:t> </a:t>
            </a:r>
            <a:r>
              <a:rPr lang="en-US" sz="2500" dirty="0" err="1"/>
              <a:t>bahwa</a:t>
            </a:r>
            <a:r>
              <a:rPr lang="en-US" sz="2500" dirty="0"/>
              <a:t> </a:t>
            </a:r>
            <a:r>
              <a:rPr lang="en-US" sz="2500" dirty="0" err="1"/>
              <a:t>saya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penulis</a:t>
            </a:r>
            <a:r>
              <a:rPr lang="en-US" sz="2500" dirty="0"/>
              <a:t>. </a:t>
            </a:r>
            <a:r>
              <a:rPr lang="en-US" sz="2500" dirty="0" err="1"/>
              <a:t>Jadi</a:t>
            </a:r>
            <a:r>
              <a:rPr lang="en-US" sz="2500" dirty="0"/>
              <a:t>,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bukan</a:t>
            </a:r>
            <a:r>
              <a:rPr lang="en-US" sz="2500" dirty="0"/>
              <a:t> </a:t>
            </a:r>
            <a:r>
              <a:rPr lang="en-US" sz="2500" dirty="0" err="1"/>
              <a:t>perlu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, </a:t>
            </a:r>
            <a:r>
              <a:rPr lang="en-US" sz="2500" dirty="0" err="1"/>
              <a:t>sebab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“</a:t>
            </a:r>
            <a:r>
              <a:rPr lang="en-US" sz="2500" dirty="0" err="1"/>
              <a:t>minat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ambisi</a:t>
            </a:r>
            <a:r>
              <a:rPr lang="en-US" sz="2500" dirty="0"/>
              <a:t> yang </a:t>
            </a:r>
            <a:r>
              <a:rPr lang="en-US" sz="2500" dirty="0" err="1"/>
              <a:t>terus-menerus</a:t>
            </a:r>
            <a:r>
              <a:rPr lang="en-US" sz="2500" dirty="0"/>
              <a:t> </a:t>
            </a:r>
            <a:r>
              <a:rPr lang="en-US" sz="2500" dirty="0" err="1"/>
              <a:t>berkembang</a:t>
            </a:r>
            <a:r>
              <a:rPr lang="en-US" sz="2500" dirty="0"/>
              <a:t>”.</a:t>
            </a:r>
          </a:p>
          <a:p>
            <a:r>
              <a:rPr lang="en-US" sz="2500" dirty="0" err="1"/>
              <a:t>Jadi</a:t>
            </a:r>
            <a:r>
              <a:rPr lang="en-US" sz="2500" dirty="0"/>
              <a:t>, </a:t>
            </a:r>
            <a:r>
              <a:rPr lang="en-US" sz="2500" dirty="0" err="1"/>
              <a:t>jika</a:t>
            </a:r>
            <a:r>
              <a:rPr lang="en-US" sz="2500" dirty="0"/>
              <a:t> “</a:t>
            </a:r>
            <a:r>
              <a:rPr lang="en-US" sz="2500" dirty="0" err="1"/>
              <a:t>bakat</a:t>
            </a:r>
            <a:r>
              <a:rPr lang="en-US" sz="2500" dirty="0"/>
              <a:t>” </a:t>
            </a:r>
            <a:r>
              <a:rPr lang="en-US" sz="2500" dirty="0" err="1"/>
              <a:t>bermakna</a:t>
            </a:r>
            <a:r>
              <a:rPr lang="en-US" sz="2500" dirty="0"/>
              <a:t> </a:t>
            </a:r>
            <a:r>
              <a:rPr lang="en-US" sz="2500" dirty="0" err="1"/>
              <a:t>demikian</a:t>
            </a:r>
            <a:r>
              <a:rPr lang="en-US" sz="2500" dirty="0"/>
              <a:t>, </a:t>
            </a:r>
            <a:r>
              <a:rPr lang="en-US" sz="2500" dirty="0" err="1"/>
              <a:t>segala</a:t>
            </a:r>
            <a:r>
              <a:rPr lang="en-US" sz="2500" dirty="0"/>
              <a:t> </a:t>
            </a:r>
            <a:r>
              <a:rPr lang="en-US" sz="2500" dirty="0" err="1"/>
              <a:t>sesuatu</a:t>
            </a:r>
            <a:r>
              <a:rPr lang="en-US" sz="2500" dirty="0"/>
              <a:t> </a:t>
            </a:r>
            <a:r>
              <a:rPr lang="en-US" sz="2500" dirty="0" err="1"/>
              <a:t>memerlukan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,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hanya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soal</a:t>
            </a:r>
            <a:r>
              <a:rPr lang="en-US" sz="2500" dirty="0"/>
              <a:t> </a:t>
            </a:r>
            <a:r>
              <a:rPr lang="en-US" sz="2500" dirty="0" err="1"/>
              <a:t>tulis-menulis</a:t>
            </a:r>
            <a:r>
              <a:rPr lang="en-US" sz="2500" dirty="0"/>
              <a:t>. </a:t>
            </a:r>
            <a:r>
              <a:rPr lang="en-US" sz="2500" dirty="0" err="1"/>
              <a:t>Masalahnya</a:t>
            </a:r>
            <a:r>
              <a:rPr lang="en-US" sz="2500" dirty="0"/>
              <a:t> </a:t>
            </a:r>
            <a:r>
              <a:rPr lang="en-US" sz="2500" dirty="0" err="1"/>
              <a:t>kemudian</a:t>
            </a:r>
            <a:r>
              <a:rPr lang="en-US" sz="2500" dirty="0"/>
              <a:t>, </a:t>
            </a:r>
            <a:r>
              <a:rPr lang="en-US" sz="2500" dirty="0" err="1"/>
              <a:t>bagaimana</a:t>
            </a:r>
            <a:r>
              <a:rPr lang="en-US" sz="2500" dirty="0"/>
              <a:t> agar </a:t>
            </a:r>
            <a:r>
              <a:rPr lang="en-US" sz="2500" dirty="0" err="1"/>
              <a:t>ambisi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/>
              <a:t>terus</a:t>
            </a:r>
            <a:r>
              <a:rPr lang="en-US" sz="2500" dirty="0"/>
              <a:t> </a:t>
            </a:r>
            <a:r>
              <a:rPr lang="en-US" sz="2500" dirty="0" err="1"/>
              <a:t>dipelihara</a:t>
            </a:r>
            <a:r>
              <a:rPr lang="en-US" sz="2500" dirty="0"/>
              <a:t> </a:t>
            </a:r>
            <a:r>
              <a:rPr lang="en-US" sz="2500" dirty="0" err="1"/>
              <a:t>sampai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yang lama? </a:t>
            </a:r>
            <a:r>
              <a:rPr lang="en-US" sz="2500" dirty="0" err="1"/>
              <a:t>Jawabnya</a:t>
            </a:r>
            <a:r>
              <a:rPr lang="en-US" sz="2500" dirty="0"/>
              <a:t>, “</a:t>
            </a:r>
            <a:r>
              <a:rPr lang="en-US" sz="2500" dirty="0" err="1"/>
              <a:t>komitmen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diri</a:t>
            </a:r>
            <a:r>
              <a:rPr lang="en-US" sz="2500" dirty="0"/>
              <a:t> </a:t>
            </a:r>
            <a:r>
              <a:rPr lang="en-US" sz="2500" dirty="0" err="1"/>
              <a:t>sendiri</a:t>
            </a:r>
            <a:r>
              <a:rPr lang="en-US" sz="25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97673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719" y="244698"/>
            <a:ext cx="5666704" cy="27045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 err="1"/>
              <a:t>Teks</a:t>
            </a:r>
            <a:r>
              <a:rPr lang="en-US" sz="2500" b="1" dirty="0"/>
              <a:t> 2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Judul</a:t>
            </a:r>
            <a:r>
              <a:rPr lang="en-US" sz="2500" dirty="0"/>
              <a:t> : Istanbul (</a:t>
            </a:r>
            <a:r>
              <a:rPr lang="en-US" sz="2500" dirty="0" err="1"/>
              <a:t>Kenangan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Kota)</a:t>
            </a:r>
            <a:br>
              <a:rPr lang="en-US" sz="2500" dirty="0"/>
            </a:br>
            <a:r>
              <a:rPr lang="en-US" sz="2500" dirty="0" err="1"/>
              <a:t>Penulis</a:t>
            </a:r>
            <a:r>
              <a:rPr lang="en-US" sz="2500" dirty="0"/>
              <a:t> : </a:t>
            </a:r>
            <a:r>
              <a:rPr lang="en-US" sz="2500" dirty="0" err="1"/>
              <a:t>Orhan</a:t>
            </a:r>
            <a:r>
              <a:rPr lang="en-US" sz="2500" dirty="0"/>
              <a:t> </a:t>
            </a:r>
            <a:r>
              <a:rPr lang="en-US" sz="2500" dirty="0" err="1"/>
              <a:t>Pamuk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Penerjemah</a:t>
            </a:r>
            <a:r>
              <a:rPr lang="en-US" sz="2500" dirty="0"/>
              <a:t> : </a:t>
            </a:r>
            <a:r>
              <a:rPr lang="en-US" sz="2500" dirty="0" err="1"/>
              <a:t>Rahmani</a:t>
            </a:r>
            <a:r>
              <a:rPr lang="en-US" sz="2500" dirty="0"/>
              <a:t> </a:t>
            </a:r>
            <a:r>
              <a:rPr lang="en-US" sz="2500" dirty="0" err="1"/>
              <a:t>Astuti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Penerbit</a:t>
            </a:r>
            <a:r>
              <a:rPr lang="en-US" sz="2500" dirty="0"/>
              <a:t> : </a:t>
            </a:r>
            <a:r>
              <a:rPr lang="en-US" sz="2500" dirty="0" err="1"/>
              <a:t>Serambi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Tahun</a:t>
            </a:r>
            <a:r>
              <a:rPr lang="en-US" sz="2500" dirty="0"/>
              <a:t> </a:t>
            </a:r>
            <a:r>
              <a:rPr lang="en-US" sz="2500" dirty="0" err="1"/>
              <a:t>terbit</a:t>
            </a:r>
            <a:r>
              <a:rPr lang="en-US" sz="2500" dirty="0"/>
              <a:t> : 2015</a:t>
            </a:r>
            <a:br>
              <a:rPr lang="en-US" sz="2500" dirty="0"/>
            </a:br>
            <a:r>
              <a:rPr lang="en-US" sz="2500" dirty="0" err="1"/>
              <a:t>Tebal</a:t>
            </a:r>
            <a:r>
              <a:rPr lang="en-US" sz="2500" dirty="0"/>
              <a:t> : 561</a:t>
            </a:r>
          </a:p>
        </p:txBody>
      </p:sp>
      <p:sp>
        <p:nvSpPr>
          <p:cNvPr id="3" name="Rectangle 2"/>
          <p:cNvSpPr/>
          <p:nvPr/>
        </p:nvSpPr>
        <p:spPr>
          <a:xfrm>
            <a:off x="605307" y="3580327"/>
            <a:ext cx="11230378" cy="306517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/>
              <a:t>Istanbul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dulunya</a:t>
            </a:r>
            <a:r>
              <a:rPr lang="en-US" sz="2500" dirty="0"/>
              <a:t> </a:t>
            </a:r>
            <a:r>
              <a:rPr lang="en-US" sz="2500" dirty="0" err="1"/>
              <a:t>dikenal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nama</a:t>
            </a:r>
            <a:r>
              <a:rPr lang="en-US" sz="2500" dirty="0"/>
              <a:t> Byzantium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yang paling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sejarah</a:t>
            </a:r>
            <a:r>
              <a:rPr lang="en-US" sz="2500" dirty="0"/>
              <a:t>. Kota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ibu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empat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, </a:t>
            </a:r>
            <a:r>
              <a:rPr lang="en-US" sz="2500" dirty="0" err="1"/>
              <a:t>yaitu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,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 </a:t>
            </a:r>
            <a:r>
              <a:rPr lang="en-US" sz="2500" dirty="0" err="1"/>
              <a:t>Timur</a:t>
            </a:r>
            <a:r>
              <a:rPr lang="en-US" sz="2500" dirty="0"/>
              <a:t>, </a:t>
            </a:r>
            <a:r>
              <a:rPr lang="en-US" sz="2500" dirty="0" err="1"/>
              <a:t>Kekaisaran</a:t>
            </a:r>
            <a:r>
              <a:rPr lang="en-US" sz="2500" dirty="0"/>
              <a:t> Latin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terakhir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Utsmaniyah</a:t>
            </a:r>
            <a:r>
              <a:rPr lang="en-US" sz="2500" dirty="0"/>
              <a:t>. </a:t>
            </a:r>
            <a:r>
              <a:rPr lang="en-US" sz="2500" dirty="0" err="1"/>
              <a:t>Penyebaran</a:t>
            </a:r>
            <a:r>
              <a:rPr lang="en-US" sz="2500" dirty="0"/>
              <a:t> agama Kristen </a:t>
            </a:r>
            <a:r>
              <a:rPr lang="en-US" sz="2500" dirty="0" err="1"/>
              <a:t>mengalami</a:t>
            </a:r>
            <a:r>
              <a:rPr lang="en-US" sz="2500" dirty="0"/>
              <a:t> </a:t>
            </a:r>
            <a:r>
              <a:rPr lang="en-US" sz="2500" dirty="0" err="1"/>
              <a:t>kemajuan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Kekaisaran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Romawi</a:t>
            </a:r>
            <a:r>
              <a:rPr lang="en-US" sz="2500" dirty="0"/>
              <a:t> </a:t>
            </a:r>
            <a:r>
              <a:rPr lang="en-US" sz="2500" dirty="0" err="1"/>
              <a:t>Timur</a:t>
            </a:r>
            <a:r>
              <a:rPr lang="en-US" sz="2500" dirty="0"/>
              <a:t> </a:t>
            </a:r>
            <a:r>
              <a:rPr lang="en-US" sz="2500" dirty="0" err="1"/>
              <a:t>sebelum</a:t>
            </a:r>
            <a:r>
              <a:rPr lang="en-US" sz="2500" dirty="0"/>
              <a:t> </a:t>
            </a:r>
            <a:r>
              <a:rPr lang="en-US" sz="2500" dirty="0" err="1"/>
              <a:t>Utsmaniyah</a:t>
            </a:r>
            <a:r>
              <a:rPr lang="en-US" sz="2500" dirty="0"/>
              <a:t> </a:t>
            </a:r>
            <a:r>
              <a:rPr lang="en-US" sz="2500" dirty="0" err="1"/>
              <a:t>menakhlukkannya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tahun</a:t>
            </a:r>
            <a:r>
              <a:rPr lang="en-US" sz="2500" dirty="0"/>
              <a:t> 1453 di </a:t>
            </a:r>
            <a:r>
              <a:rPr lang="en-US" sz="2500" dirty="0" err="1"/>
              <a:t>bawah</a:t>
            </a:r>
            <a:r>
              <a:rPr lang="en-US" sz="2500" dirty="0"/>
              <a:t> </a:t>
            </a:r>
            <a:r>
              <a:rPr lang="en-US" sz="2500" dirty="0" err="1"/>
              <a:t>kepemimpinan</a:t>
            </a:r>
            <a:r>
              <a:rPr lang="en-US" sz="2500" dirty="0"/>
              <a:t> </a:t>
            </a:r>
            <a:r>
              <a:rPr lang="en-US" sz="2500" dirty="0" err="1"/>
              <a:t>Mehmed</a:t>
            </a:r>
            <a:r>
              <a:rPr lang="en-US" sz="2500" dirty="0"/>
              <a:t> II (Muhammad Al-</a:t>
            </a:r>
            <a:r>
              <a:rPr lang="en-US" sz="2500" dirty="0" err="1"/>
              <a:t>Fatih</a:t>
            </a:r>
            <a:r>
              <a:rPr lang="en-US" sz="2500" dirty="0"/>
              <a:t>) yang </a:t>
            </a:r>
            <a:r>
              <a:rPr lang="en-US" sz="2500" dirty="0" err="1"/>
              <a:t>mengubahnya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pertahanan</a:t>
            </a:r>
            <a:r>
              <a:rPr lang="en-US" sz="2500" dirty="0"/>
              <a:t> Islam </a:t>
            </a:r>
            <a:r>
              <a:rPr lang="en-US" sz="2500" dirty="0" err="1"/>
              <a:t>sekaligus</a:t>
            </a:r>
            <a:r>
              <a:rPr lang="en-US" sz="2500" dirty="0"/>
              <a:t> </a:t>
            </a:r>
            <a:r>
              <a:rPr lang="en-US" sz="2500" dirty="0" err="1"/>
              <a:t>ibu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</a:t>
            </a:r>
            <a:r>
              <a:rPr lang="en-US" sz="2500" dirty="0" err="1"/>
              <a:t>kekhalifahan</a:t>
            </a:r>
            <a:r>
              <a:rPr lang="en-US" sz="2500" dirty="0"/>
              <a:t> </a:t>
            </a:r>
            <a:r>
              <a:rPr lang="en-US" sz="2500" dirty="0" err="1"/>
              <a:t>terakhir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230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944" y="1365161"/>
            <a:ext cx="11050073" cy="39666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Kesultanan</a:t>
            </a:r>
            <a:r>
              <a:rPr lang="en-US" sz="2500" dirty="0"/>
              <a:t> </a:t>
            </a:r>
            <a:r>
              <a:rPr lang="en-US" sz="2500" dirty="0" err="1"/>
              <a:t>Utsmaniyah</a:t>
            </a:r>
            <a:r>
              <a:rPr lang="en-US" sz="2500" dirty="0"/>
              <a:t> </a:t>
            </a:r>
            <a:r>
              <a:rPr lang="en-US" sz="2500" dirty="0" err="1"/>
              <a:t>berakhir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tahun</a:t>
            </a:r>
            <a:r>
              <a:rPr lang="en-US" sz="2500" dirty="0"/>
              <a:t> 1922. Istanbul </a:t>
            </a:r>
            <a:r>
              <a:rPr lang="en-US" sz="2500" dirty="0" err="1"/>
              <a:t>beralih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Republik</a:t>
            </a:r>
            <a:r>
              <a:rPr lang="en-US" sz="2500" dirty="0"/>
              <a:t> </a:t>
            </a:r>
            <a:r>
              <a:rPr lang="en-US" sz="2500" dirty="0" err="1"/>
              <a:t>Turki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tahun</a:t>
            </a:r>
            <a:r>
              <a:rPr lang="en-US" sz="2500" dirty="0"/>
              <a:t> 1923. </a:t>
            </a:r>
            <a:r>
              <a:rPr lang="en-US" sz="2500" dirty="0" err="1"/>
              <a:t>Namun</a:t>
            </a:r>
            <a:r>
              <a:rPr lang="en-US" sz="2500" dirty="0"/>
              <a:t> </a:t>
            </a:r>
            <a:r>
              <a:rPr lang="en-US" sz="2500" dirty="0" err="1"/>
              <a:t>tak</a:t>
            </a:r>
            <a:r>
              <a:rPr lang="en-US" sz="2500" dirty="0"/>
              <a:t> </a:t>
            </a:r>
            <a:r>
              <a:rPr lang="en-US" sz="2500" dirty="0" err="1"/>
              <a:t>banyak</a:t>
            </a:r>
            <a:r>
              <a:rPr lang="en-US" sz="2500" dirty="0"/>
              <a:t> </a:t>
            </a:r>
            <a:r>
              <a:rPr lang="en-US" sz="2500" dirty="0" err="1"/>
              <a:t>kemajuan</a:t>
            </a:r>
            <a:r>
              <a:rPr lang="en-US" sz="2500" dirty="0"/>
              <a:t> yang </a:t>
            </a:r>
            <a:r>
              <a:rPr lang="en-US" sz="2500" dirty="0" err="1"/>
              <a:t>terjadi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periode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. Kota yang </a:t>
            </a:r>
            <a:r>
              <a:rPr lang="en-US" sz="2500" dirty="0" err="1"/>
              <a:t>dahulunya</a:t>
            </a:r>
            <a:r>
              <a:rPr lang="en-US" sz="2500" dirty="0"/>
              <a:t> </a:t>
            </a:r>
            <a:r>
              <a:rPr lang="en-US" sz="2500" dirty="0" err="1"/>
              <a:t>pernah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rebutan</a:t>
            </a:r>
            <a:r>
              <a:rPr lang="en-US" sz="2500" dirty="0"/>
              <a:t>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kekayaan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posisinya</a:t>
            </a:r>
            <a:r>
              <a:rPr lang="en-US" sz="2500" dirty="0"/>
              <a:t> yang </a:t>
            </a:r>
            <a:r>
              <a:rPr lang="en-US" sz="2500" dirty="0" err="1"/>
              <a:t>strategis</a:t>
            </a:r>
            <a:r>
              <a:rPr lang="en-US" sz="2500" dirty="0"/>
              <a:t> </a:t>
            </a:r>
            <a:r>
              <a:rPr lang="en-US" sz="2500" dirty="0" err="1"/>
              <a:t>mendadak</a:t>
            </a:r>
            <a:r>
              <a:rPr lang="en-US" sz="2500" dirty="0"/>
              <a:t> </a:t>
            </a:r>
            <a:r>
              <a:rPr lang="en-US" sz="2500" dirty="0" err="1"/>
              <a:t>diabaikan</a:t>
            </a:r>
            <a:r>
              <a:rPr lang="en-US" sz="2500" dirty="0"/>
              <a:t> </a:t>
            </a:r>
            <a:r>
              <a:rPr lang="en-US" sz="2500" dirty="0" err="1"/>
              <a:t>setelah</a:t>
            </a:r>
            <a:r>
              <a:rPr lang="en-US" sz="2500" dirty="0"/>
              <a:t> </a:t>
            </a:r>
            <a:r>
              <a:rPr lang="en-US" sz="2500" dirty="0" err="1"/>
              <a:t>Kesultanan</a:t>
            </a:r>
            <a:r>
              <a:rPr lang="en-US" sz="2500" dirty="0"/>
              <a:t> </a:t>
            </a:r>
            <a:r>
              <a:rPr lang="en-US" sz="2500" dirty="0" err="1"/>
              <a:t>Utsmani</a:t>
            </a:r>
            <a:r>
              <a:rPr lang="en-US" sz="2500" dirty="0"/>
              <a:t> </a:t>
            </a:r>
            <a:r>
              <a:rPr lang="en-US" sz="2500" dirty="0" err="1"/>
              <a:t>jatuh</a:t>
            </a:r>
            <a:r>
              <a:rPr lang="en-US" sz="2500" dirty="0"/>
              <a:t>. </a:t>
            </a:r>
            <a:r>
              <a:rPr lang="en-US" sz="2500" dirty="0" err="1"/>
              <a:t>Sebaliknya</a:t>
            </a:r>
            <a:r>
              <a:rPr lang="en-US" sz="2500" dirty="0"/>
              <a:t>, </a:t>
            </a:r>
            <a:r>
              <a:rPr lang="en-US" sz="2500" dirty="0" err="1"/>
              <a:t>kota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miskin</a:t>
            </a:r>
            <a:r>
              <a:rPr lang="en-US" sz="2500" dirty="0"/>
              <a:t>, </a:t>
            </a:r>
            <a:r>
              <a:rPr lang="en-US" sz="2500" dirty="0" err="1"/>
              <a:t>kumuh</a:t>
            </a:r>
            <a:r>
              <a:rPr lang="en-US" sz="2500" dirty="0"/>
              <a:t>,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terasing</a:t>
            </a:r>
            <a:r>
              <a:rPr lang="en-US" sz="2500" dirty="0"/>
              <a:t>. </a:t>
            </a:r>
            <a:r>
              <a:rPr lang="en-US" sz="2500" dirty="0" err="1"/>
              <a:t>Kegemilangan</a:t>
            </a:r>
            <a:r>
              <a:rPr lang="en-US" sz="2500" dirty="0"/>
              <a:t> </a:t>
            </a:r>
            <a:r>
              <a:rPr lang="en-US" sz="2500" dirty="0" err="1"/>
              <a:t>kota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perlahan</a:t>
            </a:r>
            <a:r>
              <a:rPr lang="en-US" sz="2500" dirty="0"/>
              <a:t> </a:t>
            </a:r>
            <a:r>
              <a:rPr lang="en-US" sz="2500" dirty="0" err="1"/>
              <a:t>memudar</a:t>
            </a:r>
            <a:r>
              <a:rPr lang="en-US" sz="2500" dirty="0"/>
              <a:t>. Rakyat </a:t>
            </a:r>
            <a:r>
              <a:rPr lang="en-US" sz="2500" dirty="0" err="1"/>
              <a:t>hidup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kemiskinan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penderitaan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kenangan</a:t>
            </a:r>
            <a:r>
              <a:rPr lang="en-US" sz="2500" dirty="0"/>
              <a:t> </a:t>
            </a:r>
            <a:r>
              <a:rPr lang="en-US" sz="2500" dirty="0" err="1"/>
              <a:t>kejayaan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lalu</a:t>
            </a:r>
            <a:r>
              <a:rPr lang="en-US" sz="2500" dirty="0"/>
              <a:t>.“</a:t>
            </a:r>
            <a:r>
              <a:rPr lang="en-US" sz="2500" dirty="0" err="1"/>
              <a:t>Seakan-akan</a:t>
            </a:r>
            <a:r>
              <a:rPr lang="en-US" sz="2500" dirty="0"/>
              <a:t> </a:t>
            </a:r>
            <a:r>
              <a:rPr lang="en-US" sz="2500" dirty="0" err="1"/>
              <a:t>begitu</a:t>
            </a:r>
            <a:r>
              <a:rPr lang="en-US" sz="2500" dirty="0"/>
              <a:t> kami </a:t>
            </a:r>
            <a:r>
              <a:rPr lang="en-US" sz="2500" dirty="0" err="1"/>
              <a:t>aman</a:t>
            </a:r>
            <a:r>
              <a:rPr lang="en-US" sz="2500" dirty="0"/>
              <a:t> </a:t>
            </a:r>
            <a:r>
              <a:rPr lang="en-US" sz="2500" dirty="0" err="1"/>
              <a:t>berada</a:t>
            </a:r>
            <a:r>
              <a:rPr lang="en-US" sz="2500" dirty="0"/>
              <a:t> di </a:t>
            </a:r>
            <a:r>
              <a:rPr lang="en-US" sz="2500" dirty="0" err="1"/>
              <a:t>rumah</a:t>
            </a:r>
            <a:r>
              <a:rPr lang="en-US" sz="2500" dirty="0"/>
              <a:t> kami, </a:t>
            </a:r>
            <a:r>
              <a:rPr lang="en-US" sz="2500" dirty="0" err="1"/>
              <a:t>kamar</a:t>
            </a:r>
            <a:r>
              <a:rPr lang="en-US" sz="2500" dirty="0"/>
              <a:t> </a:t>
            </a:r>
            <a:r>
              <a:rPr lang="en-US" sz="2500" dirty="0" err="1"/>
              <a:t>tidur</a:t>
            </a:r>
            <a:r>
              <a:rPr lang="en-US" sz="2500" dirty="0"/>
              <a:t> kami, </a:t>
            </a:r>
            <a:r>
              <a:rPr lang="en-US" sz="2500" dirty="0" err="1"/>
              <a:t>ranjang</a:t>
            </a:r>
            <a:r>
              <a:rPr lang="en-US" sz="2500" dirty="0"/>
              <a:t> kami, </a:t>
            </a:r>
            <a:r>
              <a:rPr lang="en-US" sz="2500" dirty="0" err="1"/>
              <a:t>maka</a:t>
            </a:r>
            <a:r>
              <a:rPr lang="en-US" sz="2500" dirty="0"/>
              <a:t> kami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kembali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mimpi-mimpi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kekayaan</a:t>
            </a:r>
            <a:r>
              <a:rPr lang="en-US" sz="2500" dirty="0"/>
              <a:t> kami yang </a:t>
            </a:r>
            <a:r>
              <a:rPr lang="en-US" sz="2500" dirty="0" err="1"/>
              <a:t>telah</a:t>
            </a:r>
            <a:r>
              <a:rPr lang="en-US" sz="2500" dirty="0"/>
              <a:t> lama </a:t>
            </a:r>
            <a:r>
              <a:rPr lang="en-US" sz="2500" dirty="0" err="1"/>
              <a:t>hilang</a:t>
            </a:r>
            <a:r>
              <a:rPr lang="en-US" sz="2500" dirty="0"/>
              <a:t>,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lalu</a:t>
            </a:r>
            <a:r>
              <a:rPr lang="en-US" sz="2500" dirty="0"/>
              <a:t> kami yang </a:t>
            </a:r>
            <a:r>
              <a:rPr lang="en-US" sz="2500" dirty="0" err="1"/>
              <a:t>legendaris</a:t>
            </a:r>
            <a:r>
              <a:rPr lang="en-US" sz="2500" dirty="0"/>
              <a:t>.” (</a:t>
            </a:r>
            <a:r>
              <a:rPr lang="en-US" sz="2500" dirty="0" err="1"/>
              <a:t>halaman</a:t>
            </a:r>
            <a:r>
              <a:rPr lang="en-US" sz="2500" dirty="0"/>
              <a:t> 50).</a:t>
            </a:r>
          </a:p>
        </p:txBody>
      </p:sp>
    </p:spTree>
    <p:extLst>
      <p:ext uri="{BB962C8B-B14F-4D97-AF65-F5344CB8AC3E}">
        <p14:creationId xmlns:p14="http://schemas.microsoft.com/office/powerpoint/2010/main" val="336519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72" y="437882"/>
            <a:ext cx="11372045" cy="602731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Sebesar</a:t>
            </a:r>
            <a:r>
              <a:rPr lang="en-US" sz="2500" dirty="0"/>
              <a:t> </a:t>
            </a:r>
            <a:r>
              <a:rPr lang="en-US" sz="2500" dirty="0" err="1"/>
              <a:t>apa</a:t>
            </a:r>
            <a:r>
              <a:rPr lang="en-US" sz="2500" dirty="0"/>
              <a:t> pun </a:t>
            </a:r>
            <a:r>
              <a:rPr lang="en-US" sz="2500" dirty="0" err="1"/>
              <a:t>hasrat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meniru</a:t>
            </a:r>
            <a:r>
              <a:rPr lang="en-US" sz="2500" dirty="0"/>
              <a:t> Barat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menjalankan</a:t>
            </a:r>
            <a:r>
              <a:rPr lang="en-US" sz="2500" dirty="0"/>
              <a:t> </a:t>
            </a:r>
            <a:r>
              <a:rPr lang="en-US" sz="2500" dirty="0" err="1"/>
              <a:t>modernisasi</a:t>
            </a:r>
            <a:r>
              <a:rPr lang="en-US" sz="2500" dirty="0"/>
              <a:t>, </a:t>
            </a:r>
            <a:r>
              <a:rPr lang="en-US" sz="2500" dirty="0" err="1"/>
              <a:t>tampaknya</a:t>
            </a:r>
            <a:r>
              <a:rPr lang="en-US" sz="2500" dirty="0"/>
              <a:t> </a:t>
            </a:r>
            <a:r>
              <a:rPr lang="en-US" sz="2500" dirty="0" err="1"/>
              <a:t>keinginan</a:t>
            </a:r>
            <a:r>
              <a:rPr lang="en-US" sz="2500" dirty="0"/>
              <a:t> yang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mendesak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terlepas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seluruh</a:t>
            </a:r>
            <a:r>
              <a:rPr lang="en-US" sz="2500" dirty="0"/>
              <a:t> </a:t>
            </a:r>
            <a:r>
              <a:rPr lang="en-US" sz="2500" dirty="0" err="1"/>
              <a:t>kenangan</a:t>
            </a:r>
            <a:r>
              <a:rPr lang="en-US" sz="2500" dirty="0"/>
              <a:t> </a:t>
            </a:r>
            <a:r>
              <a:rPr lang="en-US" sz="2500" dirty="0" err="1"/>
              <a:t>pahit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kesultanan</a:t>
            </a:r>
            <a:r>
              <a:rPr lang="en-US" sz="2500" dirty="0"/>
              <a:t> yang </a:t>
            </a:r>
            <a:r>
              <a:rPr lang="en-US" sz="2500" dirty="0" err="1"/>
              <a:t>jatuh</a:t>
            </a:r>
            <a:r>
              <a:rPr lang="en-US" sz="2500" dirty="0"/>
              <a:t>: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menyerupai</a:t>
            </a:r>
            <a:r>
              <a:rPr lang="en-US" sz="2500" dirty="0"/>
              <a:t> </a:t>
            </a:r>
            <a:r>
              <a:rPr lang="en-US" sz="2500" dirty="0" err="1"/>
              <a:t>tindakan</a:t>
            </a:r>
            <a:r>
              <a:rPr lang="en-US" sz="2500" dirty="0"/>
              <a:t> </a:t>
            </a:r>
            <a:r>
              <a:rPr lang="en-US" sz="2500" dirty="0" err="1"/>
              <a:t>seorang</a:t>
            </a:r>
            <a:r>
              <a:rPr lang="en-US" sz="2500" dirty="0"/>
              <a:t> </a:t>
            </a:r>
            <a:r>
              <a:rPr lang="en-US" sz="2500" dirty="0" err="1"/>
              <a:t>pria</a:t>
            </a:r>
            <a:r>
              <a:rPr lang="en-US" sz="2500" dirty="0"/>
              <a:t> yang </a:t>
            </a:r>
            <a:r>
              <a:rPr lang="en-US" sz="2500" dirty="0" err="1"/>
              <a:t>diputus</a:t>
            </a:r>
            <a:r>
              <a:rPr lang="en-US" sz="2500" dirty="0"/>
              <a:t> </a:t>
            </a:r>
            <a:r>
              <a:rPr lang="en-US" sz="2500" dirty="0" err="1"/>
              <a:t>cinta</a:t>
            </a:r>
            <a:r>
              <a:rPr lang="en-US" sz="2500" dirty="0"/>
              <a:t> </a:t>
            </a:r>
            <a:r>
              <a:rPr lang="en-US" sz="2500" dirty="0" err="1"/>
              <a:t>membuang</a:t>
            </a:r>
            <a:r>
              <a:rPr lang="en-US" sz="2500" dirty="0"/>
              <a:t> </a:t>
            </a:r>
            <a:r>
              <a:rPr lang="en-US" sz="2500" dirty="0" err="1"/>
              <a:t>seluruh</a:t>
            </a:r>
            <a:r>
              <a:rPr lang="en-US" sz="2500" dirty="0"/>
              <a:t> </a:t>
            </a:r>
            <a:r>
              <a:rPr lang="en-US" sz="2500" dirty="0" err="1"/>
              <a:t>pakaian</a:t>
            </a:r>
            <a:r>
              <a:rPr lang="en-US" sz="2500" dirty="0"/>
              <a:t>, </a:t>
            </a:r>
            <a:r>
              <a:rPr lang="en-US" sz="2500" dirty="0" err="1"/>
              <a:t>barang-barang</a:t>
            </a:r>
            <a:r>
              <a:rPr lang="en-US" sz="2500" dirty="0"/>
              <a:t>,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foto-foto</a:t>
            </a:r>
            <a:r>
              <a:rPr lang="en-US" sz="2500" dirty="0"/>
              <a:t> </a:t>
            </a:r>
            <a:r>
              <a:rPr lang="en-US" sz="2500" dirty="0" err="1"/>
              <a:t>bekas</a:t>
            </a:r>
            <a:r>
              <a:rPr lang="en-US" sz="2500" dirty="0"/>
              <a:t> </a:t>
            </a:r>
            <a:r>
              <a:rPr lang="en-US" sz="2500" dirty="0" err="1"/>
              <a:t>kekasihnya</a:t>
            </a:r>
            <a:r>
              <a:rPr lang="en-US" sz="2500" dirty="0"/>
              <a:t>. </a:t>
            </a:r>
            <a:r>
              <a:rPr lang="en-US" sz="2500" dirty="0" err="1"/>
              <a:t>Namun</a:t>
            </a:r>
            <a:r>
              <a:rPr lang="en-US" sz="2500" dirty="0"/>
              <a:t>,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sesuatu</a:t>
            </a:r>
            <a:r>
              <a:rPr lang="en-US" sz="2500" dirty="0"/>
              <a:t> pun,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Barat </a:t>
            </a:r>
            <a:r>
              <a:rPr lang="en-US" sz="2500" dirty="0" err="1"/>
              <a:t>maupun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tanah</a:t>
            </a:r>
            <a:r>
              <a:rPr lang="en-US" sz="2500" dirty="0"/>
              <a:t> air </a:t>
            </a:r>
            <a:r>
              <a:rPr lang="en-US" sz="2500" dirty="0" err="1"/>
              <a:t>sendiri</a:t>
            </a:r>
            <a:r>
              <a:rPr lang="en-US" sz="2500" dirty="0"/>
              <a:t>, yang </a:t>
            </a:r>
            <a:r>
              <a:rPr lang="en-US" sz="2500" dirty="0" err="1"/>
              <a:t>bisa</a:t>
            </a:r>
            <a:r>
              <a:rPr lang="en-US" sz="2500" dirty="0"/>
              <a:t>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mengisi</a:t>
            </a:r>
            <a:r>
              <a:rPr lang="en-US" sz="2500" dirty="0"/>
              <a:t> </a:t>
            </a:r>
            <a:r>
              <a:rPr lang="en-US" sz="2500" dirty="0" err="1"/>
              <a:t>kekosongan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, </a:t>
            </a:r>
            <a:r>
              <a:rPr lang="en-US" sz="2500" dirty="0" err="1"/>
              <a:t>dorongan</a:t>
            </a:r>
            <a:r>
              <a:rPr lang="en-US" sz="2500" dirty="0"/>
              <a:t> </a:t>
            </a:r>
            <a:r>
              <a:rPr lang="en-US" sz="2500" dirty="0" err="1"/>
              <a:t>kuat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berkiblat</a:t>
            </a:r>
            <a:r>
              <a:rPr lang="en-US" sz="2500" dirty="0"/>
              <a:t> </a:t>
            </a:r>
            <a:r>
              <a:rPr lang="en-US" sz="2500" dirty="0" err="1"/>
              <a:t>ke</a:t>
            </a:r>
            <a:r>
              <a:rPr lang="en-US" sz="2500" dirty="0"/>
              <a:t> Barat </a:t>
            </a:r>
            <a:r>
              <a:rPr lang="en-US" sz="2500" dirty="0" err="1"/>
              <a:t>sebagian</a:t>
            </a:r>
            <a:r>
              <a:rPr lang="en-US" sz="2500" dirty="0"/>
              <a:t> </a:t>
            </a:r>
            <a:r>
              <a:rPr lang="en-US" sz="2500" dirty="0" err="1"/>
              <a:t>besar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usaha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menghapus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lalu</a:t>
            </a:r>
            <a:r>
              <a:rPr lang="en-US" sz="2500" dirty="0"/>
              <a:t>; </a:t>
            </a:r>
            <a:r>
              <a:rPr lang="en-US" sz="2500" dirty="0" err="1"/>
              <a:t>pengaruhnya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kebudayaan</a:t>
            </a:r>
            <a:r>
              <a:rPr lang="en-US" sz="2500" dirty="0"/>
              <a:t> </a:t>
            </a:r>
            <a:r>
              <a:rPr lang="en-US" sz="2500" dirty="0" err="1"/>
              <a:t>bersifat</a:t>
            </a:r>
            <a:r>
              <a:rPr lang="en-US" sz="2500" dirty="0"/>
              <a:t> </a:t>
            </a:r>
            <a:r>
              <a:rPr lang="en-US" sz="2500" dirty="0" err="1"/>
              <a:t>mereduksi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kerdil</a:t>
            </a:r>
            <a:r>
              <a:rPr lang="en-US" sz="2500" dirty="0"/>
              <a:t>, </a:t>
            </a:r>
            <a:r>
              <a:rPr lang="en-US" sz="2500" dirty="0" err="1"/>
              <a:t>mendorong</a:t>
            </a:r>
            <a:r>
              <a:rPr lang="en-US" sz="2500" dirty="0"/>
              <a:t> </a:t>
            </a:r>
            <a:r>
              <a:rPr lang="en-US" sz="2500" dirty="0" err="1"/>
              <a:t>keluarga-keluarga</a:t>
            </a:r>
            <a:r>
              <a:rPr lang="en-US" sz="2500" dirty="0"/>
              <a:t> </a:t>
            </a:r>
            <a:r>
              <a:rPr lang="en-US" sz="2500" dirty="0" err="1"/>
              <a:t>seperti</a:t>
            </a:r>
            <a:r>
              <a:rPr lang="en-US" sz="2500" dirty="0"/>
              <a:t> </a:t>
            </a:r>
            <a:r>
              <a:rPr lang="en-US" sz="2500" dirty="0" err="1"/>
              <a:t>keluargaku</a:t>
            </a:r>
            <a:r>
              <a:rPr lang="en-US" sz="2500" dirty="0"/>
              <a:t> yang, </a:t>
            </a:r>
            <a:r>
              <a:rPr lang="en-US" sz="2500" dirty="0" err="1"/>
              <a:t>meskipun</a:t>
            </a:r>
            <a:r>
              <a:rPr lang="en-US" sz="2500" dirty="0"/>
              <a:t> </a:t>
            </a:r>
            <a:r>
              <a:rPr lang="en-US" sz="2500" dirty="0" err="1"/>
              <a:t>senang</a:t>
            </a:r>
            <a:r>
              <a:rPr lang="en-US" sz="2500" dirty="0"/>
              <a:t> </a:t>
            </a:r>
            <a:r>
              <a:rPr lang="en-US" sz="2500" dirty="0" err="1"/>
              <a:t>melihat</a:t>
            </a:r>
            <a:r>
              <a:rPr lang="en-US" sz="2500" dirty="0"/>
              <a:t> </a:t>
            </a:r>
            <a:r>
              <a:rPr lang="en-US" sz="2500" dirty="0" err="1"/>
              <a:t>kemajuan</a:t>
            </a:r>
            <a:r>
              <a:rPr lang="en-US" sz="2500" dirty="0"/>
              <a:t> </a:t>
            </a:r>
            <a:r>
              <a:rPr lang="en-US" sz="2500" dirty="0" err="1"/>
              <a:t>Republik</a:t>
            </a:r>
            <a:r>
              <a:rPr lang="en-US" sz="2500" dirty="0"/>
              <a:t>, </a:t>
            </a:r>
            <a:r>
              <a:rPr lang="en-US" sz="2500" dirty="0" err="1"/>
              <a:t>melengkapi</a:t>
            </a:r>
            <a:r>
              <a:rPr lang="en-US" sz="2500" dirty="0"/>
              <a:t> </a:t>
            </a:r>
            <a:r>
              <a:rPr lang="en-US" sz="2500" dirty="0" err="1"/>
              <a:t>perabot</a:t>
            </a:r>
            <a:r>
              <a:rPr lang="en-US" sz="2500" dirty="0"/>
              <a:t> </a:t>
            </a:r>
            <a:r>
              <a:rPr lang="en-US" sz="2500" dirty="0" err="1"/>
              <a:t>rumah</a:t>
            </a:r>
            <a:r>
              <a:rPr lang="en-US" sz="2500" dirty="0"/>
              <a:t> </a:t>
            </a:r>
            <a:r>
              <a:rPr lang="en-US" sz="2500" dirty="0" err="1"/>
              <a:t>mereka</a:t>
            </a:r>
            <a:r>
              <a:rPr lang="en-US" sz="2500" dirty="0"/>
              <a:t> </a:t>
            </a:r>
            <a:r>
              <a:rPr lang="en-US" sz="2500" dirty="0" err="1"/>
              <a:t>layaknya</a:t>
            </a:r>
            <a:r>
              <a:rPr lang="en-US" sz="2500" dirty="0"/>
              <a:t> museum. </a:t>
            </a:r>
            <a:r>
              <a:rPr lang="en-US" sz="2500" dirty="0" err="1"/>
              <a:t>Sesuatu</a:t>
            </a:r>
            <a:r>
              <a:rPr lang="en-US" sz="2500" dirty="0"/>
              <a:t> yang di </a:t>
            </a:r>
            <a:r>
              <a:rPr lang="en-US" sz="2500" dirty="0" err="1"/>
              <a:t>kemudian</a:t>
            </a:r>
            <a:r>
              <a:rPr lang="en-US" sz="2500" dirty="0"/>
              <a:t> </a:t>
            </a:r>
            <a:r>
              <a:rPr lang="en-US" sz="2500" dirty="0" err="1"/>
              <a:t>hari</a:t>
            </a:r>
            <a:r>
              <a:rPr lang="en-US" sz="2500" dirty="0"/>
              <a:t> </a:t>
            </a:r>
            <a:r>
              <a:rPr lang="en-US" sz="2500" dirty="0" err="1"/>
              <a:t>aku</a:t>
            </a:r>
            <a:r>
              <a:rPr lang="en-US" sz="2500" dirty="0"/>
              <a:t> </a:t>
            </a:r>
            <a:r>
              <a:rPr lang="en-US" sz="2500" dirty="0" err="1"/>
              <a:t>ketahui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misteri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kemurungan</a:t>
            </a:r>
            <a:r>
              <a:rPr lang="en-US" sz="2500" dirty="0"/>
              <a:t> yang </a:t>
            </a:r>
            <a:r>
              <a:rPr lang="en-US" sz="2500" dirty="0" err="1"/>
              <a:t>mewabah</a:t>
            </a:r>
            <a:r>
              <a:rPr lang="en-US" sz="2500" dirty="0"/>
              <a:t>, </a:t>
            </a:r>
            <a:r>
              <a:rPr lang="en-US" sz="2500" dirty="0" err="1"/>
              <a:t>kurasakan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masa</a:t>
            </a:r>
            <a:r>
              <a:rPr lang="en-US" sz="2500" dirty="0"/>
              <a:t> </a:t>
            </a:r>
            <a:r>
              <a:rPr lang="en-US" sz="2500" dirty="0" err="1"/>
              <a:t>kanakkanakku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kebosanan</a:t>
            </a:r>
            <a:r>
              <a:rPr lang="en-US" sz="2500" dirty="0"/>
              <a:t>,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kemuraman</a:t>
            </a:r>
            <a:r>
              <a:rPr lang="en-US" sz="2500" dirty="0"/>
              <a:t>, rasa </a:t>
            </a:r>
            <a:r>
              <a:rPr lang="en-US" sz="2500" dirty="0" err="1"/>
              <a:t>jemu</a:t>
            </a:r>
            <a:r>
              <a:rPr lang="en-US" sz="2500" dirty="0"/>
              <a:t> </a:t>
            </a:r>
            <a:r>
              <a:rPr lang="en-US" sz="2500" dirty="0" err="1"/>
              <a:t>mematikan</a:t>
            </a:r>
            <a:r>
              <a:rPr lang="en-US" sz="2500" dirty="0"/>
              <a:t>, yang </a:t>
            </a:r>
            <a:r>
              <a:rPr lang="en-US" sz="2500" dirty="0" err="1"/>
              <a:t>kuhubungkan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musik</a:t>
            </a:r>
            <a:r>
              <a:rPr lang="en-US" sz="2500" dirty="0"/>
              <a:t> “</a:t>
            </a:r>
            <a:r>
              <a:rPr lang="en-US" sz="2500" dirty="0" err="1"/>
              <a:t>alaturka</a:t>
            </a:r>
            <a:r>
              <a:rPr lang="en-US" sz="2500" dirty="0"/>
              <a:t>” yang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nenekku</a:t>
            </a:r>
            <a:r>
              <a:rPr lang="en-US" sz="2500" dirty="0"/>
              <a:t> </a:t>
            </a:r>
            <a:r>
              <a:rPr lang="en-US" sz="2500" dirty="0" err="1"/>
              <a:t>tergerak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mengetuk-ngetukkan</a:t>
            </a:r>
            <a:r>
              <a:rPr lang="en-US" sz="2500" dirty="0"/>
              <a:t> </a:t>
            </a:r>
            <a:r>
              <a:rPr lang="en-US" sz="2500" dirty="0" err="1"/>
              <a:t>kakinya</a:t>
            </a:r>
            <a:r>
              <a:rPr lang="en-US" sz="2500" dirty="0"/>
              <a:t> yang </a:t>
            </a:r>
            <a:r>
              <a:rPr lang="en-US" sz="2500" dirty="0" err="1"/>
              <a:t>bersandal</a:t>
            </a:r>
            <a:r>
              <a:rPr lang="en-US" sz="2500" dirty="0"/>
              <a:t>: </a:t>
            </a:r>
            <a:r>
              <a:rPr lang="en-US" sz="2500" dirty="0" err="1"/>
              <a:t>aku</a:t>
            </a:r>
            <a:r>
              <a:rPr lang="en-US" sz="2500" dirty="0"/>
              <a:t> </a:t>
            </a:r>
            <a:r>
              <a:rPr lang="en-US" sz="2500" dirty="0" err="1"/>
              <a:t>melarikan</a:t>
            </a:r>
            <a:r>
              <a:rPr lang="en-US" sz="2500" dirty="0"/>
              <a:t> </a:t>
            </a:r>
            <a:r>
              <a:rPr lang="en-US" sz="2500" dirty="0" err="1"/>
              <a:t>diri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situasi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membangun</a:t>
            </a:r>
            <a:r>
              <a:rPr lang="en-US" sz="2500" dirty="0"/>
              <a:t> </a:t>
            </a:r>
            <a:r>
              <a:rPr lang="en-US" sz="2500" dirty="0" err="1"/>
              <a:t>mimpi</a:t>
            </a:r>
            <a:r>
              <a:rPr lang="en-US" sz="2500" dirty="0"/>
              <a:t>” (</a:t>
            </a:r>
            <a:r>
              <a:rPr lang="en-US" sz="2500" dirty="0" err="1"/>
              <a:t>halaman</a:t>
            </a:r>
            <a:r>
              <a:rPr lang="en-US" sz="2500" dirty="0"/>
              <a:t> 43).</a:t>
            </a:r>
          </a:p>
        </p:txBody>
      </p:sp>
    </p:spTree>
    <p:extLst>
      <p:ext uri="{BB962C8B-B14F-4D97-AF65-F5344CB8AC3E}">
        <p14:creationId xmlns:p14="http://schemas.microsoft.com/office/powerpoint/2010/main" val="61411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2" y="115910"/>
            <a:ext cx="10200067" cy="660686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/>
              <a:t>Isi </a:t>
            </a:r>
            <a:r>
              <a:rPr lang="en-US" sz="2500" b="1" dirty="0" err="1"/>
              <a:t>Resensi</a:t>
            </a:r>
            <a:endParaRPr lang="en-US" sz="2500" dirty="0"/>
          </a:p>
          <a:p>
            <a:r>
              <a:rPr lang="en-US" sz="2500" b="1" dirty="0" err="1"/>
              <a:t>Teks</a:t>
            </a:r>
            <a:r>
              <a:rPr lang="en-US" sz="2500" b="1" dirty="0"/>
              <a:t> 1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 err="1"/>
              <a:t>Identitas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:</a:t>
            </a:r>
            <a:br>
              <a:rPr lang="en-US" sz="2500" dirty="0"/>
            </a:br>
            <a:r>
              <a:rPr lang="en-US" sz="2500" dirty="0"/>
              <a:t>a. </a:t>
            </a:r>
            <a:r>
              <a:rPr lang="en-US" sz="2500" dirty="0" err="1"/>
              <a:t>Judul</a:t>
            </a:r>
            <a:r>
              <a:rPr lang="en-US" sz="2500" dirty="0"/>
              <a:t> : Agar </a:t>
            </a:r>
            <a:r>
              <a:rPr lang="en-US" sz="2500" dirty="0" err="1"/>
              <a:t>Gampang</a:t>
            </a:r>
            <a:r>
              <a:rPr lang="en-US" sz="2500" dirty="0"/>
              <a:t> </a:t>
            </a:r>
            <a:r>
              <a:rPr lang="en-US" sz="2500" dirty="0" err="1"/>
              <a:t>Menulis-Mengarang</a:t>
            </a:r>
            <a:r>
              <a:rPr lang="en-US" sz="2500" dirty="0"/>
              <a:t> </a:t>
            </a:r>
            <a:r>
              <a:rPr lang="en-US" sz="2500" dirty="0" err="1"/>
              <a:t>Bisa</a:t>
            </a:r>
            <a:r>
              <a:rPr lang="en-US" sz="2500" dirty="0"/>
              <a:t> </a:t>
            </a:r>
            <a:r>
              <a:rPr lang="en-US" sz="2500" dirty="0" err="1"/>
              <a:t>Gampang</a:t>
            </a:r>
            <a:r>
              <a:rPr lang="en-US" sz="2500" dirty="0"/>
              <a:t>.</a:t>
            </a:r>
            <a:br>
              <a:rPr lang="en-US" sz="2500" dirty="0"/>
            </a:br>
            <a:r>
              <a:rPr lang="en-US" sz="2500" dirty="0"/>
              <a:t>b. </a:t>
            </a:r>
            <a:r>
              <a:rPr lang="en-US" sz="2500" dirty="0" err="1"/>
              <a:t>Penulis</a:t>
            </a:r>
            <a:r>
              <a:rPr lang="en-US" sz="2500" dirty="0"/>
              <a:t> : </a:t>
            </a:r>
            <a:r>
              <a:rPr lang="en-US" sz="2500" dirty="0" err="1"/>
              <a:t>Andrias</a:t>
            </a:r>
            <a:r>
              <a:rPr lang="en-US" sz="2500" dirty="0"/>
              <a:t> </a:t>
            </a:r>
            <a:r>
              <a:rPr lang="en-US" sz="2500" dirty="0" err="1"/>
              <a:t>Harefa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/>
              <a:t>c. </a:t>
            </a:r>
            <a:r>
              <a:rPr lang="en-US" sz="2500" dirty="0" err="1"/>
              <a:t>Penerbit</a:t>
            </a:r>
            <a:r>
              <a:rPr lang="en-US" sz="2500" dirty="0"/>
              <a:t> : PT. </a:t>
            </a:r>
            <a:r>
              <a:rPr lang="en-US" sz="2500" dirty="0" err="1"/>
              <a:t>Gramedia</a:t>
            </a: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/>
              <a:t>d. </a:t>
            </a:r>
            <a:r>
              <a:rPr lang="en-US" sz="2500" dirty="0" err="1"/>
              <a:t>Tahun</a:t>
            </a:r>
            <a:r>
              <a:rPr lang="en-US" sz="2500" dirty="0"/>
              <a:t> </a:t>
            </a:r>
            <a:r>
              <a:rPr lang="en-US" sz="2500" dirty="0" err="1"/>
              <a:t>terbit</a:t>
            </a:r>
            <a:r>
              <a:rPr lang="en-US" sz="2500" dirty="0"/>
              <a:t> : 2002</a:t>
            </a:r>
            <a:br>
              <a:rPr lang="en-US" sz="2500" dirty="0"/>
            </a:br>
            <a:r>
              <a:rPr lang="en-US" sz="2500" dirty="0"/>
              <a:t>e. </a:t>
            </a:r>
            <a:r>
              <a:rPr lang="en-US" sz="2500" dirty="0" err="1"/>
              <a:t>Jumlah</a:t>
            </a:r>
            <a:r>
              <a:rPr lang="en-US" sz="2500" dirty="0"/>
              <a:t> </a:t>
            </a:r>
            <a:r>
              <a:rPr lang="en-US" sz="2500" dirty="0" err="1"/>
              <a:t>halaman</a:t>
            </a:r>
            <a:r>
              <a:rPr lang="en-US" sz="2500" dirty="0"/>
              <a:t> : 103 </a:t>
            </a:r>
            <a:r>
              <a:rPr lang="en-US" sz="2500" dirty="0" err="1"/>
              <a:t>halaman</a:t>
            </a:r>
            <a:endParaRPr lang="en-US" sz="2500" dirty="0"/>
          </a:p>
          <a:p>
            <a:endParaRPr lang="en-US" sz="2500" dirty="0" smtClean="0"/>
          </a:p>
          <a:p>
            <a:r>
              <a:rPr lang="en-US" sz="2500" dirty="0" smtClean="0"/>
              <a:t>Isi </a:t>
            </a:r>
            <a:r>
              <a:rPr lang="en-US" sz="2500" dirty="0" err="1"/>
              <a:t>Resensi</a:t>
            </a:r>
            <a:r>
              <a:rPr lang="en-US" sz="2500" dirty="0"/>
              <a:t> :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menyajikan</a:t>
            </a:r>
            <a:r>
              <a:rPr lang="en-US" sz="2500" dirty="0"/>
              <a:t> </a:t>
            </a:r>
            <a:r>
              <a:rPr lang="en-US" sz="2500" dirty="0" err="1"/>
              <a:t>sejumlah</a:t>
            </a:r>
            <a:r>
              <a:rPr lang="en-US" sz="2500" dirty="0"/>
              <a:t> </a:t>
            </a:r>
            <a:r>
              <a:rPr lang="en-US" sz="2500" dirty="0" err="1"/>
              <a:t>teknik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siapapun</a:t>
            </a:r>
            <a:r>
              <a:rPr lang="en-US" sz="2500" dirty="0"/>
              <a:t> yang </a:t>
            </a:r>
            <a:r>
              <a:rPr lang="en-US" sz="2500" dirty="0" err="1"/>
              <a:t>menyukai</a:t>
            </a:r>
            <a:r>
              <a:rPr lang="en-US" sz="2500" dirty="0"/>
              <a:t> </a:t>
            </a:r>
            <a:r>
              <a:rPr lang="en-US" sz="2500" dirty="0" err="1"/>
              <a:t>dunia</a:t>
            </a:r>
            <a:r>
              <a:rPr lang="en-US" sz="2500" dirty="0"/>
              <a:t> </a:t>
            </a:r>
            <a:r>
              <a:rPr lang="en-US" sz="2500" dirty="0" err="1"/>
              <a:t>tulis-menulis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mengarang</a:t>
            </a:r>
            <a:r>
              <a:rPr lang="en-US" sz="2500" dirty="0"/>
              <a:t>.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umumnya</a:t>
            </a:r>
            <a:r>
              <a:rPr lang="en-US" sz="2500" dirty="0"/>
              <a:t>,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keterampilan</a:t>
            </a:r>
            <a:r>
              <a:rPr lang="en-US" sz="2500" dirty="0"/>
              <a:t> yang </a:t>
            </a:r>
            <a:r>
              <a:rPr lang="en-US" sz="2500" dirty="0" err="1"/>
              <a:t>harus</a:t>
            </a:r>
            <a:r>
              <a:rPr lang="en-US" sz="2500" dirty="0"/>
              <a:t> </a:t>
            </a:r>
            <a:r>
              <a:rPr lang="en-US" sz="2500" dirty="0" err="1"/>
              <a:t>dikuasai</a:t>
            </a:r>
            <a:r>
              <a:rPr lang="en-US" sz="2500" dirty="0"/>
              <a:t> </a:t>
            </a:r>
            <a:r>
              <a:rPr lang="en-US" sz="2500" dirty="0" err="1"/>
              <a:t>oleh</a:t>
            </a:r>
            <a:r>
              <a:rPr lang="en-US" sz="2500" dirty="0"/>
              <a:t> </a:t>
            </a:r>
            <a:r>
              <a:rPr lang="en-US" sz="2500" dirty="0" err="1"/>
              <a:t>siapapun</a:t>
            </a:r>
            <a:r>
              <a:rPr lang="en-US" sz="2500" dirty="0"/>
              <a:t> </a:t>
            </a:r>
            <a:r>
              <a:rPr lang="en-US" sz="2500" dirty="0" err="1"/>
              <a:t>terutama</a:t>
            </a:r>
            <a:r>
              <a:rPr lang="en-US" sz="2500" dirty="0"/>
              <a:t> yang </a:t>
            </a:r>
            <a:r>
              <a:rPr lang="en-US" sz="2500" dirty="0" err="1"/>
              <a:t>berprofesi</a:t>
            </a:r>
            <a:r>
              <a:rPr lang="en-US" sz="2500" dirty="0"/>
              <a:t> di </a:t>
            </a:r>
            <a:r>
              <a:rPr lang="en-US" sz="2500" dirty="0" err="1"/>
              <a:t>bidang</a:t>
            </a:r>
            <a:r>
              <a:rPr lang="en-US" sz="2500" dirty="0"/>
              <a:t> </a:t>
            </a:r>
            <a:r>
              <a:rPr lang="en-US" sz="2500" dirty="0" err="1"/>
              <a:t>akademik</a:t>
            </a:r>
            <a:r>
              <a:rPr lang="en-US" sz="2500" dirty="0"/>
              <a:t>.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sering</a:t>
            </a:r>
            <a:r>
              <a:rPr lang="en-US" sz="2500" dirty="0"/>
              <a:t> </a:t>
            </a:r>
            <a:r>
              <a:rPr lang="en-US" sz="2500" dirty="0" err="1"/>
              <a:t>dihubungkan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</a:t>
            </a:r>
            <a:r>
              <a:rPr lang="en-US" sz="2500" dirty="0" err="1"/>
              <a:t>seseorang</a:t>
            </a:r>
            <a:r>
              <a:rPr lang="en-US" sz="2500" dirty="0"/>
              <a:t>. </a:t>
            </a:r>
            <a:r>
              <a:rPr lang="en-US" sz="2500" dirty="0" err="1"/>
              <a:t>Padahal</a:t>
            </a:r>
            <a:r>
              <a:rPr lang="en-US" sz="2500" dirty="0"/>
              <a:t>,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selamanya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membuat</a:t>
            </a:r>
            <a:r>
              <a:rPr lang="en-US" sz="2500" dirty="0"/>
              <a:t>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tulismenulis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selancar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semudah</a:t>
            </a:r>
            <a:r>
              <a:rPr lang="en-US" sz="2500" dirty="0"/>
              <a:t> yang </a:t>
            </a:r>
            <a:r>
              <a:rPr lang="en-US" sz="2500" dirty="0" err="1"/>
              <a:t>kita</a:t>
            </a:r>
            <a:r>
              <a:rPr lang="en-US" sz="2500" dirty="0"/>
              <a:t> </a:t>
            </a:r>
            <a:r>
              <a:rPr lang="en-US" sz="2500" dirty="0" err="1"/>
              <a:t>bayangkan</a:t>
            </a:r>
            <a:r>
              <a:rPr lang="en-US" sz="2500" dirty="0"/>
              <a:t>.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hadir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bagian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teknik</a:t>
            </a:r>
            <a:r>
              <a:rPr lang="en-US" sz="2500" dirty="0"/>
              <a:t> </a:t>
            </a:r>
            <a:r>
              <a:rPr lang="en-US" sz="2500" dirty="0" err="1"/>
              <a:t>mempermudah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melakukan</a:t>
            </a:r>
            <a:r>
              <a:rPr lang="en-US" sz="2500" dirty="0"/>
              <a:t>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tulis-menulis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249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580" y="875763"/>
            <a:ext cx="10599313" cy="462351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/>
              <a:t>Keunggulan</a:t>
            </a:r>
            <a:r>
              <a:rPr lang="en-US" sz="2500" dirty="0"/>
              <a:t> </a:t>
            </a:r>
            <a:r>
              <a:rPr lang="en-US" sz="2500" dirty="0" err="1"/>
              <a:t>Buku</a:t>
            </a:r>
            <a:r>
              <a:rPr lang="en-US" sz="2500" dirty="0"/>
              <a:t> : </a:t>
            </a:r>
            <a:r>
              <a:rPr lang="en-US" sz="2500" dirty="0" err="1"/>
              <a:t>Buku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wajib</a:t>
            </a:r>
            <a:r>
              <a:rPr lang="en-US" sz="2500" dirty="0"/>
              <a:t> </a:t>
            </a:r>
            <a:r>
              <a:rPr lang="en-US" sz="2500" dirty="0" err="1"/>
              <a:t>dimiliki</a:t>
            </a:r>
            <a:r>
              <a:rPr lang="en-US" sz="2500" dirty="0"/>
              <a:t> </a:t>
            </a:r>
            <a:r>
              <a:rPr lang="en-US" sz="2500" dirty="0" err="1"/>
              <a:t>oleh</a:t>
            </a:r>
            <a:r>
              <a:rPr lang="en-US" sz="2500" dirty="0"/>
              <a:t> </a:t>
            </a:r>
            <a:r>
              <a:rPr lang="en-US" sz="2500" dirty="0" err="1"/>
              <a:t>siapapun</a:t>
            </a:r>
            <a:r>
              <a:rPr lang="en-US" sz="2500" dirty="0"/>
              <a:t> </a:t>
            </a:r>
            <a:r>
              <a:rPr lang="en-US" sz="2500" dirty="0" err="1"/>
              <a:t>terutama</a:t>
            </a:r>
            <a:r>
              <a:rPr lang="en-US" sz="2500" dirty="0"/>
              <a:t> para </a:t>
            </a:r>
            <a:r>
              <a:rPr lang="en-US" sz="2500" dirty="0" err="1"/>
              <a:t>pelajar</a:t>
            </a:r>
            <a:r>
              <a:rPr lang="en-US" sz="2500" dirty="0"/>
              <a:t> yang </a:t>
            </a:r>
            <a:r>
              <a:rPr lang="en-US" sz="2500" dirty="0" err="1"/>
              <a:t>ingin</a:t>
            </a:r>
            <a:r>
              <a:rPr lang="en-US" sz="2500" dirty="0"/>
              <a:t> </a:t>
            </a:r>
            <a:r>
              <a:rPr lang="en-US" sz="2500" dirty="0" err="1"/>
              <a:t>mengasah</a:t>
            </a:r>
            <a:r>
              <a:rPr lang="en-US" sz="2500" dirty="0"/>
              <a:t> </a:t>
            </a:r>
            <a:r>
              <a:rPr lang="en-US" sz="2500" dirty="0" err="1"/>
              <a:t>kemampuan</a:t>
            </a:r>
            <a:r>
              <a:rPr lang="en-US" sz="2500" dirty="0"/>
              <a:t> </a:t>
            </a:r>
            <a:r>
              <a:rPr lang="en-US" sz="2500" dirty="0" err="1"/>
              <a:t>menulisnya</a:t>
            </a:r>
            <a:r>
              <a:rPr lang="en-US" sz="2500" dirty="0"/>
              <a:t>. Isi </a:t>
            </a:r>
            <a:r>
              <a:rPr lang="en-US" sz="2500" dirty="0" err="1"/>
              <a:t>bacaan</a:t>
            </a:r>
            <a:r>
              <a:rPr lang="en-US" sz="2500" dirty="0"/>
              <a:t> yang </a:t>
            </a:r>
            <a:r>
              <a:rPr lang="en-US" sz="2500" dirty="0" err="1"/>
              <a:t>disajikan</a:t>
            </a:r>
            <a:r>
              <a:rPr lang="en-US" sz="2500" dirty="0"/>
              <a:t> </a:t>
            </a:r>
            <a:r>
              <a:rPr lang="en-US" sz="2500" dirty="0" err="1"/>
              <a:t>mudah</a:t>
            </a:r>
            <a:r>
              <a:rPr lang="en-US" sz="2500" dirty="0"/>
              <a:t> </a:t>
            </a:r>
            <a:r>
              <a:rPr lang="en-US" sz="2500" dirty="0" err="1"/>
              <a:t>dipahami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disertai</a:t>
            </a:r>
            <a:r>
              <a:rPr lang="en-US" sz="2500" dirty="0"/>
              <a:t> </a:t>
            </a:r>
            <a:r>
              <a:rPr lang="en-US" sz="2500" dirty="0" err="1"/>
              <a:t>teknik-teknik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menulis</a:t>
            </a:r>
            <a:r>
              <a:rPr lang="en-US" sz="2500" dirty="0"/>
              <a:t>.</a:t>
            </a:r>
          </a:p>
          <a:p>
            <a:endParaRPr lang="en-US" sz="2500" dirty="0" smtClean="0"/>
          </a:p>
          <a:p>
            <a:r>
              <a:rPr lang="en-US" sz="2500" dirty="0" err="1" smtClean="0"/>
              <a:t>Kekurangan</a:t>
            </a:r>
            <a:r>
              <a:rPr lang="en-US" sz="2500" dirty="0" smtClean="0"/>
              <a:t> </a:t>
            </a:r>
            <a:r>
              <a:rPr lang="en-US" sz="2500" dirty="0" err="1"/>
              <a:t>Buku</a:t>
            </a:r>
            <a:r>
              <a:rPr lang="en-US" sz="2500" dirty="0"/>
              <a:t> : </a:t>
            </a:r>
            <a:r>
              <a:rPr lang="en-US" sz="2500" dirty="0" err="1"/>
              <a:t>Penggunaan</a:t>
            </a:r>
            <a:r>
              <a:rPr lang="en-US" sz="2500" dirty="0"/>
              <a:t> </a:t>
            </a:r>
            <a:r>
              <a:rPr lang="en-US" sz="2500" dirty="0" err="1"/>
              <a:t>jenis</a:t>
            </a:r>
            <a:r>
              <a:rPr lang="en-US" sz="2500" dirty="0"/>
              <a:t> </a:t>
            </a:r>
            <a:r>
              <a:rPr lang="en-US" sz="2500" dirty="0" err="1"/>
              <a:t>huruf</a:t>
            </a:r>
            <a:r>
              <a:rPr lang="en-US" sz="2500" dirty="0"/>
              <a:t> </a:t>
            </a:r>
            <a:r>
              <a:rPr lang="en-US" sz="2500" dirty="0" err="1"/>
              <a:t>kurang</a:t>
            </a:r>
            <a:r>
              <a:rPr lang="en-US" sz="2500" dirty="0"/>
              <a:t> </a:t>
            </a:r>
            <a:r>
              <a:rPr lang="en-US" sz="2500" dirty="0" err="1"/>
              <a:t>nyaman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dibaca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yang lama.</a:t>
            </a:r>
          </a:p>
          <a:p>
            <a:endParaRPr lang="en-US" sz="2500" dirty="0" smtClean="0"/>
          </a:p>
          <a:p>
            <a:r>
              <a:rPr lang="en-US" sz="2500" dirty="0" err="1" smtClean="0"/>
              <a:t>Penutup</a:t>
            </a:r>
            <a:r>
              <a:rPr lang="en-US" sz="2500" dirty="0" smtClean="0"/>
              <a:t> </a:t>
            </a:r>
            <a:r>
              <a:rPr lang="en-US" sz="2500" dirty="0"/>
              <a:t>: </a:t>
            </a:r>
            <a:r>
              <a:rPr lang="en-US" sz="2500" dirty="0" err="1"/>
              <a:t>Menulis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mengarang</a:t>
            </a:r>
            <a:r>
              <a:rPr lang="en-US" sz="2500" dirty="0"/>
              <a:t> </a:t>
            </a:r>
            <a:r>
              <a:rPr lang="en-US" sz="2500" dirty="0" err="1"/>
              <a:t>bukanlah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 yang </a:t>
            </a:r>
            <a:r>
              <a:rPr lang="en-US" sz="2500" dirty="0" err="1"/>
              <a:t>mudah</a:t>
            </a:r>
            <a:r>
              <a:rPr lang="en-US" sz="2500" dirty="0"/>
              <a:t>. </a:t>
            </a:r>
            <a:r>
              <a:rPr lang="en-US" sz="2500" dirty="0" err="1"/>
              <a:t>Membutuhkan</a:t>
            </a:r>
            <a:r>
              <a:rPr lang="en-US" sz="2500" dirty="0"/>
              <a:t> </a:t>
            </a:r>
            <a:r>
              <a:rPr lang="en-US" sz="2500" dirty="0" err="1"/>
              <a:t>keterampilan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pelatihan</a:t>
            </a:r>
            <a:r>
              <a:rPr lang="en-US" sz="2500" dirty="0"/>
              <a:t> yang </a:t>
            </a:r>
            <a:r>
              <a:rPr lang="en-US" sz="2500" dirty="0" err="1"/>
              <a:t>rutin</a:t>
            </a:r>
            <a:r>
              <a:rPr lang="en-US" sz="2500" dirty="0"/>
              <a:t> </a:t>
            </a:r>
            <a:r>
              <a:rPr lang="en-US" sz="2500" dirty="0" err="1"/>
              <a:t>ditunjang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pengetahuan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teknik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strategi</a:t>
            </a:r>
            <a:r>
              <a:rPr lang="en-US" sz="2500" dirty="0"/>
              <a:t> </a:t>
            </a:r>
            <a:r>
              <a:rPr lang="en-US" sz="2500" dirty="0" err="1"/>
              <a:t>kepenulisan</a:t>
            </a:r>
            <a:r>
              <a:rPr lang="en-US" sz="2500" dirty="0"/>
              <a:t>. </a:t>
            </a:r>
            <a:r>
              <a:rPr lang="en-US" sz="2500" dirty="0" err="1"/>
              <a:t>Komitmen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terus</a:t>
            </a:r>
            <a:r>
              <a:rPr lang="en-US" sz="2500" dirty="0"/>
              <a:t> </a:t>
            </a:r>
            <a:r>
              <a:rPr lang="en-US" sz="2500" dirty="0" err="1"/>
              <a:t>berlatih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rutin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kunci</a:t>
            </a:r>
            <a:r>
              <a:rPr lang="en-US" sz="2500" dirty="0"/>
              <a:t> </a:t>
            </a:r>
            <a:r>
              <a:rPr lang="en-US" sz="2500" dirty="0" err="1"/>
              <a:t>kesuksesan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aktivitas</a:t>
            </a:r>
            <a:r>
              <a:rPr lang="en-US" sz="2500" dirty="0"/>
              <a:t> </a:t>
            </a:r>
            <a:r>
              <a:rPr lang="en-US" sz="2500" dirty="0" err="1"/>
              <a:t>menulis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466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735</Words>
  <Application>Microsoft Office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MEMBANDINGKAN ISI TEKS RESENSI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Anita</cp:lastModifiedBy>
  <cp:revision>6</cp:revision>
  <dcterms:created xsi:type="dcterms:W3CDTF">2021-03-04T02:02:56Z</dcterms:created>
  <dcterms:modified xsi:type="dcterms:W3CDTF">2021-03-05T03:24:06Z</dcterms:modified>
</cp:coreProperties>
</file>