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11"/>
  </p:notesMasterIdLst>
  <p:sldIdLst>
    <p:sldId id="256" r:id="rId2"/>
    <p:sldId id="257" r:id="rId3"/>
    <p:sldId id="258" r:id="rId4"/>
    <p:sldId id="259" r:id="rId5"/>
    <p:sldId id="260" r:id="rId6"/>
    <p:sldId id="262" r:id="rId7"/>
    <p:sldId id="263" r:id="rId8"/>
    <p:sldId id="264" r:id="rId9"/>
    <p:sldId id="261"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51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FEC73C-EC2F-4B85-9BCA-FA1ECE355F2E}" type="datetimeFigureOut">
              <a:rPr lang="en-US" smtClean="0"/>
              <a:t>2/25/2022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DD95EC-A55D-4DB0-AD67-0EFCEA47869C}" type="slidenum">
              <a:rPr lang="en-US" smtClean="0"/>
              <a:t>‹#›</a:t>
            </a:fld>
            <a:endParaRPr lang="en-US"/>
          </a:p>
        </p:txBody>
      </p:sp>
    </p:spTree>
    <p:extLst>
      <p:ext uri="{BB962C8B-B14F-4D97-AF65-F5344CB8AC3E}">
        <p14:creationId xmlns:p14="http://schemas.microsoft.com/office/powerpoint/2010/main" val="812518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DD95EC-A55D-4DB0-AD67-0EFCEA47869C}" type="slidenum">
              <a:rPr lang="en-US" smtClean="0"/>
              <a:t>1</a:t>
            </a:fld>
            <a:endParaRPr lang="en-US"/>
          </a:p>
        </p:txBody>
      </p:sp>
    </p:spTree>
    <p:extLst>
      <p:ext uri="{BB962C8B-B14F-4D97-AF65-F5344CB8AC3E}">
        <p14:creationId xmlns:p14="http://schemas.microsoft.com/office/powerpoint/2010/main" val="4758752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3C3AB030-B165-455D-A0A4-933C46193654}" type="datetimeFigureOut">
              <a:rPr lang="en-US" smtClean="0"/>
              <a:t>2/25/2022</a:t>
            </a:fld>
            <a:endParaRPr lang="en-US"/>
          </a:p>
        </p:txBody>
      </p:sp>
      <p:sp>
        <p:nvSpPr>
          <p:cNvPr id="8" name="Slide Number Placeholder 7"/>
          <p:cNvSpPr>
            <a:spLocks noGrp="1"/>
          </p:cNvSpPr>
          <p:nvPr>
            <p:ph type="sldNum" sz="quarter" idx="11"/>
          </p:nvPr>
        </p:nvSpPr>
        <p:spPr/>
        <p:txBody>
          <a:bodyPr/>
          <a:lstStyle/>
          <a:p>
            <a:fld id="{6680035B-86A9-4D7A-A8D4-3C2348A9EC54}"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3AB030-B165-455D-A0A4-933C46193654}" type="datetimeFigureOut">
              <a:rPr lang="en-US" smtClean="0"/>
              <a:t>2/25/2022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80035B-86A9-4D7A-A8D4-3C2348A9EC5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3AB030-B165-455D-A0A4-933C46193654}" type="datetimeFigureOut">
              <a:rPr lang="en-US" smtClean="0"/>
              <a:t>2/25/2022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80035B-86A9-4D7A-A8D4-3C2348A9EC5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C3AB030-B165-455D-A0A4-933C46193654}" type="datetimeFigureOut">
              <a:rPr lang="en-US" smtClean="0"/>
              <a:t>2/25/2022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80035B-86A9-4D7A-A8D4-3C2348A9EC5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3AB030-B165-455D-A0A4-933C46193654}" type="datetimeFigureOut">
              <a:rPr lang="en-US" smtClean="0"/>
              <a:t>2/25/2022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80035B-86A9-4D7A-A8D4-3C2348A9EC5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C3AB030-B165-455D-A0A4-933C46193654}" type="datetimeFigureOut">
              <a:rPr lang="en-US" smtClean="0"/>
              <a:t>2/25/2022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80035B-86A9-4D7A-A8D4-3C2348A9EC54}" type="slidenum">
              <a:rPr lang="en-US" smtClean="0"/>
              <a:t>‹#›</a:t>
            </a:fld>
            <a:endParaRPr lang="en-US"/>
          </a:p>
        </p:txBody>
      </p:sp>
      <p:sp>
        <p:nvSpPr>
          <p:cNvPr id="9" name="Title 8"/>
          <p:cNvSpPr>
            <a:spLocks noGrp="1"/>
          </p:cNvSpPr>
          <p:nvPr>
            <p:ph type="title"/>
          </p:nvPr>
        </p:nvSpPr>
        <p:spPr>
          <a:xfrm>
            <a:off x="914400" y="1544715"/>
            <a:ext cx="7315200" cy="1154097"/>
          </a:xfrm>
        </p:spPr>
        <p:txBody>
          <a:bodyPr/>
          <a:lstStyle/>
          <a:p>
            <a:r>
              <a:rPr lang="en-US" smtClean="0"/>
              <a:t>Click to edit Master title style</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3C3AB030-B165-455D-A0A4-933C46193654}" type="datetimeFigureOut">
              <a:rPr lang="en-US" smtClean="0"/>
              <a:t>2/25/2022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80035B-86A9-4D7A-A8D4-3C2348A9EC54}" type="slidenum">
              <a:rPr lang="en-US" smtClean="0"/>
              <a:t>‹#›</a:t>
            </a:fld>
            <a:endParaRPr lang="en-US"/>
          </a:p>
        </p:txBody>
      </p:sp>
      <p:sp>
        <p:nvSpPr>
          <p:cNvPr id="10" name="Title 9"/>
          <p:cNvSpPr>
            <a:spLocks noGrp="1"/>
          </p:cNvSpPr>
          <p:nvPr>
            <p:ph type="title"/>
          </p:nvPr>
        </p:nvSpPr>
        <p:spPr>
          <a:xfrm>
            <a:off x="914400" y="1544715"/>
            <a:ext cx="7315200" cy="1154097"/>
          </a:xfrm>
        </p:spPr>
        <p:txBody>
          <a:bodyPr/>
          <a:lstStyle/>
          <a:p>
            <a:r>
              <a:rPr lang="en-US" smtClean="0"/>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C3AB030-B165-455D-A0A4-933C46193654}" type="datetimeFigureOut">
              <a:rPr lang="en-US" smtClean="0"/>
              <a:t>2/25/2022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80035B-86A9-4D7A-A8D4-3C2348A9EC5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3AB030-B165-455D-A0A4-933C46193654}" type="datetimeFigureOut">
              <a:rPr lang="en-US" smtClean="0"/>
              <a:t>2/25/2022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80035B-86A9-4D7A-A8D4-3C2348A9EC5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n-US" smtClean="0"/>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3AB030-B165-455D-A0A4-933C46193654}" type="datetimeFigureOut">
              <a:rPr lang="en-US" smtClean="0"/>
              <a:t>2/25/2022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80035B-86A9-4D7A-A8D4-3C2348A9EC5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3AB030-B165-455D-A0A4-933C46193654}" type="datetimeFigureOut">
              <a:rPr lang="en-US" smtClean="0"/>
              <a:t>2/25/2022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80035B-86A9-4D7A-A8D4-3C2348A9EC5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3C3AB030-B165-455D-A0A4-933C46193654}" type="datetimeFigureOut">
              <a:rPr lang="en-US" smtClean="0"/>
              <a:t>2/25/2022</a:t>
            </a:fld>
            <a:endParaRPr lang="en-US"/>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6680035B-86A9-4D7A-A8D4-3C2348A9EC54}" type="slidenum">
              <a:rPr lang="en-US" smtClean="0"/>
              <a:t>‹#›</a:t>
            </a:fld>
            <a:endParaRPr lang="en-US"/>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n-US"/>
          </a:p>
        </p:txBody>
      </p:sp>
    </p:spTree>
  </p:cSld>
  <p:clrMap bg1="dk1" tx1="lt1" bg2="dk2" tx2="lt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REPORT TEXT REVIEW</a:t>
            </a:r>
            <a:endParaRPr lang="en-US" b="1" dirty="0"/>
          </a:p>
        </p:txBody>
      </p:sp>
      <p:sp>
        <p:nvSpPr>
          <p:cNvPr id="3" name="Subtitle 2"/>
          <p:cNvSpPr>
            <a:spLocks noGrp="1"/>
          </p:cNvSpPr>
          <p:nvPr>
            <p:ph type="subTitle" idx="1"/>
          </p:nvPr>
        </p:nvSpPr>
        <p:spPr/>
        <p:txBody>
          <a:bodyPr/>
          <a:lstStyle/>
          <a:p>
            <a:r>
              <a:rPr lang="en-US" dirty="0" smtClean="0"/>
              <a:t>MISS LI YAMNAH MUNTE</a:t>
            </a:r>
            <a:endParaRPr lang="en-US" dirty="0"/>
          </a:p>
        </p:txBody>
      </p:sp>
    </p:spTree>
    <p:extLst>
      <p:ext uri="{BB962C8B-B14F-4D97-AF65-F5344CB8AC3E}">
        <p14:creationId xmlns:p14="http://schemas.microsoft.com/office/powerpoint/2010/main" val="507042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REPORT TEXT?</a:t>
            </a:r>
            <a:endParaRPr lang="en-US" dirty="0"/>
          </a:p>
        </p:txBody>
      </p:sp>
      <p:sp>
        <p:nvSpPr>
          <p:cNvPr id="3" name="Content Placeholder 2"/>
          <p:cNvSpPr>
            <a:spLocks noGrp="1"/>
          </p:cNvSpPr>
          <p:nvPr>
            <p:ph idx="1"/>
          </p:nvPr>
        </p:nvSpPr>
        <p:spPr/>
        <p:txBody>
          <a:bodyPr/>
          <a:lstStyle/>
          <a:p>
            <a:pPr marL="0" indent="0" algn="ctr">
              <a:buNone/>
            </a:pPr>
            <a:endParaRPr lang="en-US" dirty="0" smtClean="0"/>
          </a:p>
          <a:p>
            <a:pPr marL="0" indent="0" algn="ctr">
              <a:buNone/>
            </a:pPr>
            <a:endParaRPr lang="en-US" dirty="0"/>
          </a:p>
          <a:p>
            <a:pPr marL="0" indent="0" algn="ctr">
              <a:buNone/>
            </a:pPr>
            <a:r>
              <a:rPr lang="en-US" dirty="0" smtClean="0"/>
              <a:t>A TEXT WHICH DESCRIBES SOMETHING IN GENERAL, NOT A SPECIFIC PARTICIPANT</a:t>
            </a:r>
            <a:endParaRPr lang="en-US" dirty="0"/>
          </a:p>
        </p:txBody>
      </p:sp>
    </p:spTree>
    <p:extLst>
      <p:ext uri="{BB962C8B-B14F-4D97-AF65-F5344CB8AC3E}">
        <p14:creationId xmlns:p14="http://schemas.microsoft.com/office/powerpoint/2010/main" val="802013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WHAT IS GENERAL STRUCTURE OF REPORT TEXT</a:t>
            </a:r>
            <a:endParaRPr lang="en-US" sz="3600" dirty="0"/>
          </a:p>
        </p:txBody>
      </p:sp>
      <p:sp>
        <p:nvSpPr>
          <p:cNvPr id="3" name="Content Placeholder 2"/>
          <p:cNvSpPr>
            <a:spLocks noGrp="1"/>
          </p:cNvSpPr>
          <p:nvPr>
            <p:ph idx="1"/>
          </p:nvPr>
        </p:nvSpPr>
        <p:spPr/>
        <p:txBody>
          <a:bodyPr/>
          <a:lstStyle/>
          <a:p>
            <a:endParaRPr lang="en-US" dirty="0" smtClean="0"/>
          </a:p>
          <a:p>
            <a:endParaRPr lang="en-US" dirty="0"/>
          </a:p>
          <a:p>
            <a:pPr marL="0" indent="0" algn="ctr">
              <a:buNone/>
            </a:pPr>
            <a:r>
              <a:rPr lang="en-US" dirty="0" smtClean="0"/>
              <a:t>GENARAL CLARIFICATION AND DSCRIPTIONS</a:t>
            </a:r>
            <a:endParaRPr lang="en-US" dirty="0"/>
          </a:p>
        </p:txBody>
      </p:sp>
    </p:spTree>
    <p:extLst>
      <p:ext uri="{BB962C8B-B14F-4D97-AF65-F5344CB8AC3E}">
        <p14:creationId xmlns:p14="http://schemas.microsoft.com/office/powerpoint/2010/main" val="1092922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THE REPORT AIMED FOR</a:t>
            </a:r>
            <a:endParaRPr lang="en-US" dirty="0"/>
          </a:p>
        </p:txBody>
      </p:sp>
      <p:sp>
        <p:nvSpPr>
          <p:cNvPr id="3" name="Content Placeholder 2"/>
          <p:cNvSpPr>
            <a:spLocks noGrp="1"/>
          </p:cNvSpPr>
          <p:nvPr>
            <p:ph idx="1"/>
          </p:nvPr>
        </p:nvSpPr>
        <p:spPr/>
        <p:txBody>
          <a:bodyPr/>
          <a:lstStyle/>
          <a:p>
            <a:pPr marL="0" indent="0" algn="ctr">
              <a:buNone/>
            </a:pPr>
            <a:endParaRPr lang="en-US" dirty="0" smtClean="0"/>
          </a:p>
          <a:p>
            <a:pPr marL="0" indent="0" algn="ctr">
              <a:buNone/>
            </a:pPr>
            <a:endParaRPr lang="en-US" dirty="0"/>
          </a:p>
          <a:p>
            <a:pPr marL="0" indent="0" algn="ctr">
              <a:buNone/>
            </a:pPr>
            <a:r>
              <a:rPr lang="en-US" dirty="0" smtClean="0"/>
              <a:t>TO DESCRIBE SOMETHING IN GENERAL</a:t>
            </a:r>
            <a:endParaRPr lang="en-US" dirty="0"/>
          </a:p>
        </p:txBody>
      </p:sp>
    </p:spTree>
    <p:extLst>
      <p:ext uri="{BB962C8B-B14F-4D97-AF65-F5344CB8AC3E}">
        <p14:creationId xmlns:p14="http://schemas.microsoft.com/office/powerpoint/2010/main" val="40140862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74345"/>
            <a:ext cx="9144000" cy="3416320"/>
          </a:xfrm>
          <a:prstGeom prst="rect">
            <a:avLst/>
          </a:prstGeom>
        </p:spPr>
        <p:txBody>
          <a:bodyPr wrap="square">
            <a:spAutoFit/>
          </a:bodyPr>
          <a:lstStyle/>
          <a:p>
            <a:r>
              <a:rPr lang="en-US" dirty="0" smtClean="0"/>
              <a:t>	For </a:t>
            </a:r>
            <a:r>
              <a:rPr lang="en-US" dirty="0"/>
              <a:t>many years people believed that the cleverest animals after man were the chimpanzees. Now, however, there is a proof that dolphins may be even cleverer than these big apes.</a:t>
            </a:r>
          </a:p>
          <a:p>
            <a:r>
              <a:rPr lang="en-US" dirty="0"/>
              <a:t>Although a dolphin lives in the sea, it is not a fish. It is a mammal. It is in many ways, therefore, like a human being.</a:t>
            </a:r>
          </a:p>
          <a:p>
            <a:r>
              <a:rPr lang="en-US" dirty="0" smtClean="0"/>
              <a:t>	Dolphins </a:t>
            </a:r>
            <a:r>
              <a:rPr lang="en-US" dirty="0"/>
              <a:t>have a simple language. They are able to talk to one another. It may be possible for man to learn how to talk to dolphins. But, this will not be easy because dolphins cannot hear the kind of sounds man can make. If man wants to talk to dolphins, therefore, he will have to make a third language which both he and the dolphins can understand.</a:t>
            </a:r>
          </a:p>
          <a:p>
            <a:r>
              <a:rPr lang="en-US" dirty="0" smtClean="0"/>
              <a:t>	Dolphins </a:t>
            </a:r>
            <a:r>
              <a:rPr lang="en-US" dirty="0"/>
              <a:t>are also very friendly toward man. They often follow ships. There are many stories about dolphins guiding ships through difficult and dangerous waters.</a:t>
            </a:r>
          </a:p>
        </p:txBody>
      </p:sp>
      <p:sp>
        <p:nvSpPr>
          <p:cNvPr id="3" name="Rectangle 2"/>
          <p:cNvSpPr/>
          <p:nvPr/>
        </p:nvSpPr>
        <p:spPr>
          <a:xfrm>
            <a:off x="-29228" y="4343400"/>
            <a:ext cx="6658628" cy="2031325"/>
          </a:xfrm>
          <a:prstGeom prst="rect">
            <a:avLst/>
          </a:prstGeom>
        </p:spPr>
        <p:txBody>
          <a:bodyPr wrap="square">
            <a:spAutoFit/>
          </a:bodyPr>
          <a:lstStyle/>
          <a:p>
            <a:pPr lvl="0"/>
            <a:r>
              <a:rPr lang="en-US" dirty="0"/>
              <a:t>The text above is in the form of………….</a:t>
            </a:r>
          </a:p>
          <a:p>
            <a:r>
              <a:rPr lang="en-US" dirty="0"/>
              <a:t/>
            </a:r>
            <a:br>
              <a:rPr lang="en-US" dirty="0"/>
            </a:br>
            <a:r>
              <a:rPr lang="en-US" dirty="0" err="1"/>
              <a:t>a.spoof</a:t>
            </a:r>
            <a:r>
              <a:rPr lang="en-US" dirty="0"/>
              <a:t/>
            </a:r>
            <a:br>
              <a:rPr lang="en-US" dirty="0"/>
            </a:br>
            <a:r>
              <a:rPr lang="en-US" dirty="0" err="1"/>
              <a:t>b.report</a:t>
            </a:r>
            <a:r>
              <a:rPr lang="en-US" dirty="0"/>
              <a:t/>
            </a:r>
            <a:br>
              <a:rPr lang="en-US" dirty="0"/>
            </a:br>
            <a:r>
              <a:rPr lang="en-US" dirty="0" err="1"/>
              <a:t>c.recount</a:t>
            </a:r>
            <a:r>
              <a:rPr lang="en-US" dirty="0"/>
              <a:t/>
            </a:r>
            <a:br>
              <a:rPr lang="en-US" dirty="0"/>
            </a:br>
            <a:r>
              <a:rPr lang="en-US" dirty="0" err="1"/>
              <a:t>d.procedure</a:t>
            </a:r>
            <a:r>
              <a:rPr lang="en-US" dirty="0"/>
              <a:t/>
            </a:r>
            <a:br>
              <a:rPr lang="en-US" dirty="0"/>
            </a:br>
            <a:r>
              <a:rPr lang="en-US" dirty="0"/>
              <a:t>e. narration</a:t>
            </a:r>
          </a:p>
        </p:txBody>
      </p:sp>
    </p:spTree>
    <p:extLst>
      <p:ext uri="{BB962C8B-B14F-4D97-AF65-F5344CB8AC3E}">
        <p14:creationId xmlns:p14="http://schemas.microsoft.com/office/powerpoint/2010/main" val="1005089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a:t>What kind of animal is dolphin?</a:t>
            </a:r>
            <a:br>
              <a:rPr lang="en-US" dirty="0"/>
            </a:br>
            <a:endParaRPr lang="en-US" dirty="0"/>
          </a:p>
        </p:txBody>
      </p:sp>
      <p:sp>
        <p:nvSpPr>
          <p:cNvPr id="3" name="Content Placeholder 2"/>
          <p:cNvSpPr>
            <a:spLocks noGrp="1"/>
          </p:cNvSpPr>
          <p:nvPr>
            <p:ph idx="1"/>
          </p:nvPr>
        </p:nvSpPr>
        <p:spPr/>
        <p:txBody>
          <a:bodyPr>
            <a:normAutofit lnSpcReduction="10000"/>
          </a:bodyPr>
          <a:lstStyle/>
          <a:p>
            <a:pPr marL="45720" indent="0">
              <a:lnSpc>
                <a:spcPct val="150000"/>
              </a:lnSpc>
              <a:buNone/>
            </a:pPr>
            <a:r>
              <a:rPr lang="en-US" dirty="0"/>
              <a:t/>
            </a:r>
            <a:br>
              <a:rPr lang="en-US" dirty="0"/>
            </a:br>
            <a:r>
              <a:rPr lang="en-US" sz="2800" dirty="0" err="1"/>
              <a:t>a.insect</a:t>
            </a:r>
            <a:r>
              <a:rPr lang="en-US" sz="2800" dirty="0"/>
              <a:t/>
            </a:r>
            <a:br>
              <a:rPr lang="en-US" sz="2800" dirty="0"/>
            </a:br>
            <a:r>
              <a:rPr lang="en-US" sz="2800" dirty="0" err="1"/>
              <a:t>b.fish</a:t>
            </a:r>
            <a:r>
              <a:rPr lang="en-US" sz="2800" dirty="0"/>
              <a:t/>
            </a:r>
            <a:br>
              <a:rPr lang="en-US" sz="2800" dirty="0"/>
            </a:br>
            <a:r>
              <a:rPr lang="en-US" sz="2800" dirty="0" err="1"/>
              <a:t>c.mammal</a:t>
            </a:r>
            <a:r>
              <a:rPr lang="en-US" sz="2800" dirty="0"/>
              <a:t/>
            </a:r>
            <a:br>
              <a:rPr lang="en-US" sz="2800" dirty="0"/>
            </a:br>
            <a:r>
              <a:rPr lang="en-US" sz="2800" dirty="0" err="1"/>
              <a:t>d.bird</a:t>
            </a:r>
            <a:r>
              <a:rPr lang="en-US" sz="2800" dirty="0"/>
              <a:t/>
            </a:r>
            <a:br>
              <a:rPr lang="en-US" sz="2800" dirty="0"/>
            </a:br>
            <a:r>
              <a:rPr lang="en-US" sz="2800" dirty="0"/>
              <a:t>e. shark</a:t>
            </a:r>
          </a:p>
          <a:p>
            <a:pPr marL="45720" indent="0">
              <a:buNone/>
            </a:pPr>
            <a:endParaRPr lang="en-US" dirty="0"/>
          </a:p>
        </p:txBody>
      </p:sp>
    </p:spTree>
    <p:extLst>
      <p:ext uri="{BB962C8B-B14F-4D97-AF65-F5344CB8AC3E}">
        <p14:creationId xmlns:p14="http://schemas.microsoft.com/office/powerpoint/2010/main" val="28243039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0"/>
            <a:ext cx="7315200" cy="1154097"/>
          </a:xfrm>
        </p:spPr>
        <p:txBody>
          <a:bodyPr>
            <a:normAutofit fontScale="90000"/>
          </a:bodyPr>
          <a:lstStyle/>
          <a:p>
            <a:pPr lvl="0"/>
            <a:r>
              <a:rPr lang="en-US" dirty="0"/>
              <a:t>Why talking to dolphin is not easy?</a:t>
            </a:r>
          </a:p>
        </p:txBody>
      </p:sp>
      <p:sp>
        <p:nvSpPr>
          <p:cNvPr id="3" name="Content Placeholder 2"/>
          <p:cNvSpPr>
            <a:spLocks noGrp="1"/>
          </p:cNvSpPr>
          <p:nvPr>
            <p:ph idx="1"/>
          </p:nvPr>
        </p:nvSpPr>
        <p:spPr/>
        <p:txBody>
          <a:bodyPr/>
          <a:lstStyle/>
          <a:p>
            <a:pPr marL="45720" indent="0">
              <a:buNone/>
            </a:pPr>
            <a:r>
              <a:rPr lang="en-US" dirty="0"/>
              <a:t>a. dolphins cannot hear the kind of man’s sounds</a:t>
            </a:r>
          </a:p>
          <a:p>
            <a:pPr marL="45720" indent="0">
              <a:buNone/>
            </a:pPr>
            <a:r>
              <a:rPr lang="en-US" dirty="0"/>
              <a:t/>
            </a:r>
            <a:br>
              <a:rPr lang="en-US" dirty="0"/>
            </a:br>
            <a:r>
              <a:rPr lang="en-US" dirty="0"/>
              <a:t>b. dolphins cannot think as human</a:t>
            </a:r>
          </a:p>
          <a:p>
            <a:pPr marL="45720" indent="0">
              <a:buNone/>
            </a:pPr>
            <a:r>
              <a:rPr lang="en-US" dirty="0"/>
              <a:t/>
            </a:r>
            <a:br>
              <a:rPr lang="en-US" dirty="0"/>
            </a:br>
            <a:r>
              <a:rPr lang="en-US" dirty="0"/>
              <a:t>c. dolphins like playing with man</a:t>
            </a:r>
          </a:p>
          <a:p>
            <a:pPr marL="45720" indent="0">
              <a:buNone/>
            </a:pPr>
            <a:r>
              <a:rPr lang="en-US" dirty="0"/>
              <a:t/>
            </a:r>
            <a:br>
              <a:rPr lang="en-US" dirty="0"/>
            </a:br>
            <a:r>
              <a:rPr lang="en-US" dirty="0"/>
              <a:t>d. dolphins feel annoyed by man</a:t>
            </a:r>
          </a:p>
          <a:p>
            <a:pPr marL="45720" indent="0">
              <a:buNone/>
            </a:pPr>
            <a:r>
              <a:rPr lang="en-US" dirty="0"/>
              <a:t/>
            </a:r>
            <a:br>
              <a:rPr lang="en-US" dirty="0"/>
            </a:br>
            <a:r>
              <a:rPr lang="en-US" dirty="0"/>
              <a:t>e. dolphins want to be free</a:t>
            </a:r>
          </a:p>
          <a:p>
            <a:pPr marL="45720" indent="0">
              <a:buNone/>
            </a:pPr>
            <a:endParaRPr lang="en-US" dirty="0"/>
          </a:p>
        </p:txBody>
      </p:sp>
    </p:spTree>
    <p:extLst>
      <p:ext uri="{BB962C8B-B14F-4D97-AF65-F5344CB8AC3E}">
        <p14:creationId xmlns:p14="http://schemas.microsoft.com/office/powerpoint/2010/main" val="1440024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the characteristic of dolphin according to the text?</a:t>
            </a:r>
            <a:br>
              <a:rPr lang="en-US" dirty="0"/>
            </a:br>
            <a:endParaRPr lang="en-US" dirty="0"/>
          </a:p>
        </p:txBody>
      </p:sp>
      <p:sp>
        <p:nvSpPr>
          <p:cNvPr id="3" name="Content Placeholder 2"/>
          <p:cNvSpPr>
            <a:spLocks noGrp="1"/>
          </p:cNvSpPr>
          <p:nvPr>
            <p:ph idx="1"/>
          </p:nvPr>
        </p:nvSpPr>
        <p:spPr/>
        <p:txBody>
          <a:bodyPr>
            <a:noAutofit/>
          </a:bodyPr>
          <a:lstStyle/>
          <a:p>
            <a:pPr marL="45720" indent="0">
              <a:lnSpc>
                <a:spcPct val="200000"/>
              </a:lnSpc>
              <a:buNone/>
            </a:pPr>
            <a:r>
              <a:rPr lang="en-US" sz="3200" dirty="0" err="1"/>
              <a:t>a.fierce</a:t>
            </a:r>
            <a:r>
              <a:rPr lang="en-US" sz="3200" dirty="0"/>
              <a:t/>
            </a:r>
            <a:br>
              <a:rPr lang="en-US" sz="3200" dirty="0"/>
            </a:br>
            <a:r>
              <a:rPr lang="en-US" sz="3200" dirty="0" err="1"/>
              <a:t>b.friendly</a:t>
            </a:r>
            <a:r>
              <a:rPr lang="en-US" sz="3200" dirty="0"/>
              <a:t/>
            </a:r>
            <a:br>
              <a:rPr lang="en-US" sz="3200" dirty="0"/>
            </a:br>
            <a:r>
              <a:rPr lang="en-US" sz="3200" dirty="0" err="1"/>
              <a:t>c.naughty</a:t>
            </a:r>
            <a:r>
              <a:rPr lang="en-US" sz="3200" dirty="0"/>
              <a:t/>
            </a:r>
            <a:br>
              <a:rPr lang="en-US" sz="3200" dirty="0"/>
            </a:br>
            <a:r>
              <a:rPr lang="en-US" sz="3200" dirty="0" err="1"/>
              <a:t>d.shy</a:t>
            </a:r>
            <a:r>
              <a:rPr lang="en-US" sz="3200" dirty="0"/>
              <a:t/>
            </a:r>
            <a:br>
              <a:rPr lang="en-US" sz="3200" dirty="0"/>
            </a:br>
            <a:r>
              <a:rPr lang="en-US" sz="3200" dirty="0"/>
              <a:t>e. not responsible</a:t>
            </a:r>
            <a:endParaRPr lang="en-US" sz="3200" dirty="0"/>
          </a:p>
        </p:txBody>
      </p:sp>
    </p:spTree>
    <p:extLst>
      <p:ext uri="{BB962C8B-B14F-4D97-AF65-F5344CB8AC3E}">
        <p14:creationId xmlns:p14="http://schemas.microsoft.com/office/powerpoint/2010/main" val="1558093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To tell the factual information, the writer mostly uses…</a:t>
            </a:r>
            <a:endParaRPr lang="en-US" dirty="0"/>
          </a:p>
        </p:txBody>
      </p:sp>
      <p:sp>
        <p:nvSpPr>
          <p:cNvPr id="3" name="Content Placeholder 2"/>
          <p:cNvSpPr>
            <a:spLocks noGrp="1"/>
          </p:cNvSpPr>
          <p:nvPr>
            <p:ph idx="1"/>
          </p:nvPr>
        </p:nvSpPr>
        <p:spPr/>
        <p:txBody>
          <a:bodyPr/>
          <a:lstStyle/>
          <a:p>
            <a:pPr marL="45720" lvl="0" indent="0">
              <a:buNone/>
            </a:pPr>
            <a:r>
              <a:rPr lang="en-US" dirty="0"/>
              <a:t> </a:t>
            </a:r>
          </a:p>
          <a:p>
            <a:pPr marL="502920" lvl="0" indent="-457200">
              <a:lnSpc>
                <a:spcPct val="150000"/>
              </a:lnSpc>
              <a:buFont typeface="+mj-lt"/>
              <a:buAutoNum type="alphaLcPeriod"/>
            </a:pPr>
            <a:r>
              <a:rPr lang="en-US" dirty="0" err="1" smtClean="0"/>
              <a:t>Passivevoice</a:t>
            </a:r>
            <a:endParaRPr lang="en-US" dirty="0"/>
          </a:p>
          <a:p>
            <a:pPr marL="502920" lvl="0" indent="-457200">
              <a:lnSpc>
                <a:spcPct val="150000"/>
              </a:lnSpc>
              <a:buFont typeface="+mj-lt"/>
              <a:buAutoNum type="alphaLcPeriod"/>
            </a:pPr>
            <a:r>
              <a:rPr lang="en-US" dirty="0" smtClean="0"/>
              <a:t>simple </a:t>
            </a:r>
            <a:r>
              <a:rPr lang="en-US" dirty="0"/>
              <a:t>past </a:t>
            </a:r>
            <a:r>
              <a:rPr lang="en-US" dirty="0" smtClean="0"/>
              <a:t>tense</a:t>
            </a:r>
          </a:p>
          <a:p>
            <a:pPr marL="502920" lvl="0" indent="-457200">
              <a:lnSpc>
                <a:spcPct val="150000"/>
              </a:lnSpc>
              <a:buFont typeface="+mj-lt"/>
              <a:buAutoNum type="alphaLcPeriod"/>
            </a:pPr>
            <a:r>
              <a:rPr lang="en-US" dirty="0" smtClean="0"/>
              <a:t>present </a:t>
            </a:r>
            <a:r>
              <a:rPr lang="en-US" dirty="0"/>
              <a:t>perfect </a:t>
            </a:r>
            <a:r>
              <a:rPr lang="en-US" dirty="0" smtClean="0"/>
              <a:t>tense</a:t>
            </a:r>
          </a:p>
          <a:p>
            <a:pPr marL="502920" lvl="0" indent="-457200">
              <a:lnSpc>
                <a:spcPct val="150000"/>
              </a:lnSpc>
              <a:buFont typeface="+mj-lt"/>
              <a:buAutoNum type="alphaLcPeriod"/>
            </a:pPr>
            <a:r>
              <a:rPr lang="en-US" dirty="0" smtClean="0"/>
              <a:t>simple </a:t>
            </a:r>
            <a:r>
              <a:rPr lang="en-US" dirty="0"/>
              <a:t>present </a:t>
            </a:r>
            <a:r>
              <a:rPr lang="en-US" dirty="0" smtClean="0"/>
              <a:t>tense</a:t>
            </a:r>
          </a:p>
          <a:p>
            <a:pPr marL="502920" lvl="0" indent="-457200">
              <a:lnSpc>
                <a:spcPct val="150000"/>
              </a:lnSpc>
              <a:buFont typeface="+mj-lt"/>
              <a:buAutoNum type="alphaLcPeriod"/>
            </a:pPr>
            <a:r>
              <a:rPr lang="en-US" dirty="0" smtClean="0"/>
              <a:t>present </a:t>
            </a:r>
            <a:r>
              <a:rPr lang="en-US" dirty="0"/>
              <a:t>continuous tense</a:t>
            </a:r>
          </a:p>
          <a:p>
            <a:pPr>
              <a:lnSpc>
                <a:spcPct val="150000"/>
              </a:lnSpc>
            </a:pPr>
            <a:endParaRPr lang="en-US" dirty="0"/>
          </a:p>
        </p:txBody>
      </p:sp>
    </p:spTree>
    <p:extLst>
      <p:ext uri="{BB962C8B-B14F-4D97-AF65-F5344CB8AC3E}">
        <p14:creationId xmlns:p14="http://schemas.microsoft.com/office/powerpoint/2010/main" val="34067152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45</TotalTime>
  <Words>104</Words>
  <Application>Microsoft Office PowerPoint</Application>
  <PresentationFormat>On-screen Show (4:3)</PresentationFormat>
  <Paragraphs>38</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Perspective</vt:lpstr>
      <vt:lpstr>REPORT TEXT REVIEW</vt:lpstr>
      <vt:lpstr>WHAT IS REPORT TEXT?</vt:lpstr>
      <vt:lpstr>WHAT IS GENERAL STRUCTURE OF REPORT TEXT</vt:lpstr>
      <vt:lpstr>WHAT IS THE REPORT AIMED FOR</vt:lpstr>
      <vt:lpstr>PowerPoint Presentation</vt:lpstr>
      <vt:lpstr>What kind of animal is dolphin? </vt:lpstr>
      <vt:lpstr>Why talking to dolphin is not easy?</vt:lpstr>
      <vt:lpstr>What is the characteristic of dolphin according to the text? </vt:lpstr>
      <vt:lpstr>To tell the factual information, the writer mostly uses…</vt:lpstr>
    </vt:vector>
  </TitlesOfParts>
  <Company>by adguard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 TEXT REVIEW</dc:title>
  <dc:creator>axioo</dc:creator>
  <cp:lastModifiedBy>axioo</cp:lastModifiedBy>
  <cp:revision>3</cp:revision>
  <dcterms:created xsi:type="dcterms:W3CDTF">2022-02-24T23:28:09Z</dcterms:created>
  <dcterms:modified xsi:type="dcterms:W3CDTF">2022-02-25T00:13:47Z</dcterms:modified>
</cp:coreProperties>
</file>