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7"/>
  </p:notesMasterIdLst>
  <p:sldIdLst>
    <p:sldId id="306" r:id="rId2"/>
    <p:sldId id="312" r:id="rId3"/>
    <p:sldId id="313" r:id="rId4"/>
    <p:sldId id="339" r:id="rId5"/>
    <p:sldId id="343" r:id="rId6"/>
    <p:sldId id="344" r:id="rId7"/>
    <p:sldId id="345" r:id="rId8"/>
    <p:sldId id="346" r:id="rId9"/>
    <p:sldId id="347" r:id="rId10"/>
    <p:sldId id="348" r:id="rId11"/>
    <p:sldId id="353" r:id="rId12"/>
    <p:sldId id="349" r:id="rId13"/>
    <p:sldId id="350" r:id="rId14"/>
    <p:sldId id="351" r:id="rId15"/>
    <p:sldId id="35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3415353"/>
            <a:ext cx="341533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247774"/>
            <a:ext cx="3047999" cy="354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532000" y="944021"/>
            <a:ext cx="7920029" cy="26356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BIOTEKNOLOGI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(REKAYASA GENETIK)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893B-8A51-4BDE-A225-3F7F8FCE2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5943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Hal-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hibridoma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sel-sel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diinginkan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wadah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mieloma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za-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mempercepat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NaNO3).</a:t>
            </a:r>
            <a:b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hibridoma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dimanfaatkan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monoclonal,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pemetaan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4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5C52-8509-4C0C-A55D-D01948DAC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eknik Hibridoma Adalah Teknik Pembuatan Sel Yang Dihasilkan Dari Fusi.docx  [PDF|TXT]">
            <a:extLst>
              <a:ext uri="{FF2B5EF4-FFF2-40B4-BE49-F238E27FC236}">
                <a16:creationId xmlns:a16="http://schemas.microsoft.com/office/drawing/2014/main" id="{29EDFCF2-527D-4F2D-8C76-15066032C2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762000"/>
            <a:ext cx="7621414" cy="572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34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1D47-2803-4E8B-93B7-13D05D6DF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81000"/>
            <a:ext cx="8229599" cy="60960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3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b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inggris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clonning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menciptakan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duplikat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aseksual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mengisolasi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diinginkan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donor.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mencapai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transfer inti.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fertilisasi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vitro,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memproduksi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hewan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ternak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10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678A6-E1CE-4B0E-84A2-F9E9B62D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001001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tanspfer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pemindahan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inti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diterimanya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transfer inti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somatis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gen. 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transfer inti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domba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Dolly.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97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1D932-44BC-4537-9ED9-0DB2CAFC4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534399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Vaksin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hepatitis,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khamir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disisipkan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virus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selubung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protein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vaksin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hepatitis.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125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Hormon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insulin,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hormone insulin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disisipkan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enzim.Inilah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Diabetes.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82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7BAFD-31DD-4E6A-AD41-10B8F22EE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5943600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125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monoclonal,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menggabungkan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limfosit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penghasil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terkena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Antibodi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monoclonal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pengobatan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kanker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keracunan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tanda-tanda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kehamilan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125"/>
              </a:spcAft>
              <a:tabLst>
                <a:tab pos="457200" algn="l"/>
              </a:tabLst>
            </a:pP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Penggabungan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pertanian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menggabungkan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protoplasma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6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1294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2FC05-7056-4C73-9B04-98C3E2BA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79120"/>
            <a:ext cx="8534400" cy="594360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b="1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REKAYASA GENETIKA</a:t>
            </a: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gen-gen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tubuh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makhluk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hidup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mengisolasi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memperbanyak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dikehendaki</a:t>
            </a:r>
            <a:r>
              <a:rPr lang="en-US" sz="2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inherit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marL="0" indent="0" fontAlgn="base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Teknik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manipulasi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atau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perakitan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materi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genetik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sehingga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dihasilkan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rekombinasi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ADN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baru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sesuai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maksud</a:t>
            </a:r>
            <a: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direncanakan</a:t>
            </a:r>
            <a:br>
              <a:rPr lang="en-US" sz="2800" dirty="0">
                <a:solidFill>
                  <a:schemeClr val="tx1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1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5E3C1-DA9E-47EC-A174-C760CE8FC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0198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dimungkinkan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ditemukannya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restriksi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endonuklease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memotong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ligase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menyambung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kembali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Plasmid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sbagai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wahana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memindahkan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mikroorganisme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80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DDEF-5558-42C6-B226-6AFB214AF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59436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rekayasa</a:t>
            </a: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genetika</a:t>
            </a: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125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b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penyambung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Hasil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penggabungan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Gen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disisipi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digabungkan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gen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lain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transgen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transgenik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C874A-7611-4379-92A9-D68A08CD7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59436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alami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buatan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alami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Pindah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tukar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menukar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kromatid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homolog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terputus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tersambungkan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silang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Transduksi,yaitu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bersambungnya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lain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prantara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virus.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Tranformasi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pemindahan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sifat-sifat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mikroba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mikroba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bagian-bagian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mikroba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4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74CB1-3A24-4179-A958-2FDF8AACF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381999" cy="55841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buatan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penyambungan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vitro.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prantara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memasukkan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target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plasmid.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Plasmid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lingkaran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eukariota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bereplikasi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9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EDE04-3136-41B8-A842-99F07E0FC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4800"/>
            <a:ext cx="8305799" cy="61722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1125"/>
              </a:spcAft>
              <a:buNone/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b="1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Identifikasi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diinginkan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gen donor.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Isolasi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donor,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memotong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 donor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sekitar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mengelilinginya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Ekstrasi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cincin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Membuka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menyisipkan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potongan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pembawa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dikehendaki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Memasukkan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plasmid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6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Membiakkan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direkayasa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tabung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fermentasi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rekombinasi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insulin oleh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24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E. coli.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0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974AF-B95D-4BE1-A20E-808DFE61D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305799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Teknik 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Hibridoma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Sel.</a:t>
            </a:r>
            <a:br>
              <a:rPr lang="en-US" sz="32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hibridoma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penggabungan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organisme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tunggal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hybrid (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hibridoma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kombinasi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penggabungan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tenaga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listrik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prosesnya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elektrofusi</a:t>
            </a:r>
            <a:r>
              <a:rPr lang="en-US" sz="28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125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1598</TotalTime>
  <Words>758</Words>
  <Application>Microsoft Office PowerPoint</Application>
  <PresentationFormat>On-screen Show (4:3)</PresentationFormat>
  <Paragraphs>48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Georgia</vt:lpstr>
      <vt:lpstr>inherit</vt:lpstr>
      <vt:lpstr>Symbol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100</cp:revision>
  <dcterms:created xsi:type="dcterms:W3CDTF">2012-02-20T08:11:19Z</dcterms:created>
  <dcterms:modified xsi:type="dcterms:W3CDTF">2022-03-02T00:41:56Z</dcterms:modified>
</cp:coreProperties>
</file>