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customXml/itemProps4.xml" ContentType="application/vnd.openxmlformats-officedocument.customXml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5"/>
  </p:sldMasterIdLst>
  <p:handoutMasterIdLst>
    <p:handoutMasterId r:id="rId20"/>
  </p:handoutMasterIdLst>
  <p:sldIdLst>
    <p:sldId id="256" r:id="rId6"/>
    <p:sldId id="257" r:id="rId7"/>
    <p:sldId id="258" r:id="rId8"/>
    <p:sldId id="259" r:id="rId9"/>
    <p:sldId id="261" r:id="rId10"/>
    <p:sldId id="262" r:id="rId11"/>
    <p:sldId id="263" r:id="rId12"/>
    <p:sldId id="264" r:id="rId13"/>
    <p:sldId id="265" r:id="rId14"/>
    <p:sldId id="266" r:id="rId15"/>
    <p:sldId id="267" r:id="rId16"/>
    <p:sldId id="268" r:id="rId17"/>
    <p:sldId id="269" r:id="rId18"/>
    <p:sldId id="270"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FF00FF"/>
    <a:srgbClr val="00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194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194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194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C8FB642F-B6CF-438B-8F47-F73C800EDC64}"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p>
        </p:txBody>
      </p:sp>
      <p:sp>
        <p:nvSpPr>
          <p:cNvPr id="29699"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29700"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38" name="Rectangle 5"/>
          <p:cNvSpPr>
            <a:spLocks noGrp="1" noChangeArrowheads="1"/>
          </p:cNvSpPr>
          <p:nvPr>
            <p:ph type="dt" sz="half" idx="10"/>
          </p:nvPr>
        </p:nvSpPr>
        <p:spPr/>
        <p:txBody>
          <a:bodyPr/>
          <a:lstStyle>
            <a:lvl1pPr>
              <a:defRPr smtClean="0"/>
            </a:lvl1pPr>
          </a:lstStyle>
          <a:p>
            <a:pPr>
              <a:defRPr/>
            </a:pPr>
            <a:endParaRPr lang="en-US" altLang="en-US"/>
          </a:p>
        </p:txBody>
      </p:sp>
      <p:sp>
        <p:nvSpPr>
          <p:cNvPr id="39" name="Rectangle 6"/>
          <p:cNvSpPr>
            <a:spLocks noGrp="1" noChangeArrowheads="1"/>
          </p:cNvSpPr>
          <p:nvPr>
            <p:ph type="ftr" sz="quarter" idx="11"/>
          </p:nvPr>
        </p:nvSpPr>
        <p:spPr/>
        <p:txBody>
          <a:bodyPr/>
          <a:lstStyle>
            <a:lvl1pPr>
              <a:defRPr smtClean="0"/>
            </a:lvl1pPr>
          </a:lstStyle>
          <a:p>
            <a:pPr>
              <a:defRPr/>
            </a:pPr>
            <a:endParaRPr lang="en-US" altLang="en-US"/>
          </a:p>
        </p:txBody>
      </p:sp>
      <p:sp>
        <p:nvSpPr>
          <p:cNvPr id="40" name="Rectangle 7"/>
          <p:cNvSpPr>
            <a:spLocks noGrp="1" noChangeArrowheads="1"/>
          </p:cNvSpPr>
          <p:nvPr>
            <p:ph type="sldNum" sz="quarter" idx="12"/>
          </p:nvPr>
        </p:nvSpPr>
        <p:spPr/>
        <p:txBody>
          <a:bodyPr/>
          <a:lstStyle>
            <a:lvl1pPr>
              <a:defRPr smtClean="0"/>
            </a:lvl1pPr>
          </a:lstStyle>
          <a:p>
            <a:pPr>
              <a:defRPr/>
            </a:pPr>
            <a:fld id="{444F7FFE-E019-4B14-AA42-0077ED000297}"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552AC8A1-B2DC-46C0-AC47-FF9AAAD87F53}"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B52A23A9-0591-4986-B533-9CDE0E99EEAF}"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845D2870-895D-4854-8D78-0707E2092C9A}"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C68018BD-62C6-4064-B253-27FC0151A6DE}"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AEBE7426-D366-4034-ABB6-98B9816696CF}"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fld id="{91E97D19-6BB8-440C-8750-3C5843D75F94}"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135E4D32-C366-4569-A65F-B0366B239DFB}"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fld id="{FA9705C6-3731-483D-A5F7-2278137D511F}"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425C0F76-CCD7-4D56-A53B-0B2BE92DB79E}"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F796C29E-6709-4723-AE5B-6FC65DB6D995}"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en-US"/>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8677"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lvl1pPr>
          </a:lstStyle>
          <a:p>
            <a:pPr>
              <a:defRPr/>
            </a:pPr>
            <a:endParaRPr lang="en-US" altLang="en-US"/>
          </a:p>
        </p:txBody>
      </p:sp>
      <p:sp>
        <p:nvSpPr>
          <p:cNvPr id="28678"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smtClean="0"/>
            </a:lvl1pPr>
          </a:lstStyle>
          <a:p>
            <a:pPr>
              <a:defRPr/>
            </a:pPr>
            <a:endParaRPr lang="en-US" altLang="en-US"/>
          </a:p>
        </p:txBody>
      </p:sp>
      <p:sp>
        <p:nvSpPr>
          <p:cNvPr id="28679"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smtClean="0"/>
            </a:lvl1pPr>
          </a:lstStyle>
          <a:p>
            <a:pPr>
              <a:defRPr/>
            </a:pPr>
            <a:fld id="{8054A8D2-1128-463D-A23C-48281745938E}" type="slidenum">
              <a:rPr lang="en-US" altLang="en-US"/>
              <a:pPr>
                <a:defRPr/>
              </a:pPr>
              <a:t>‹#›</a:t>
            </a:fld>
            <a:endParaRPr lang="en-US" altLang="en-US"/>
          </a:p>
        </p:txBody>
      </p:sp>
      <p:grpSp>
        <p:nvGrpSpPr>
          <p:cNvPr id="1032" name="Group 8"/>
          <p:cNvGrpSpPr>
            <a:grpSpLocks/>
          </p:cNvGrpSpPr>
          <p:nvPr/>
        </p:nvGrpSpPr>
        <p:grpSpPr bwMode="auto">
          <a:xfrm>
            <a:off x="8153400" y="152400"/>
            <a:ext cx="792163" cy="1295400"/>
            <a:chOff x="5136" y="960"/>
            <a:chExt cx="528" cy="864"/>
          </a:xfrm>
        </p:grpSpPr>
        <p:sp>
          <p:nvSpPr>
            <p:cNvPr id="28681"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28682"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en-US"/>
            </a:p>
          </p:txBody>
        </p:sp>
        <p:sp>
          <p:nvSpPr>
            <p:cNvPr id="28683" name="Oval 11"/>
            <p:cNvSpPr>
              <a:spLocks noChangeArrowheads="1"/>
            </p:cNvSpPr>
            <p:nvPr/>
          </p:nvSpPr>
          <p:spPr bwMode="auto">
            <a:xfrm>
              <a:off x="5360" y="960"/>
              <a:ext cx="79" cy="80"/>
            </a:xfrm>
            <a:prstGeom prst="ellipse">
              <a:avLst/>
            </a:prstGeom>
            <a:solidFill>
              <a:schemeClr val="tx2"/>
            </a:solidFill>
            <a:ln w="9525">
              <a:noFill/>
              <a:round/>
              <a:headEnd/>
              <a:tailEnd/>
            </a:ln>
            <a:effectLst/>
          </p:spPr>
          <p:txBody>
            <a:bodyPr wrap="none" anchor="ctr"/>
            <a:lstStyle/>
            <a:p>
              <a:pPr>
                <a:defRPr/>
              </a:pPr>
              <a:endParaRPr lang="en-US"/>
            </a:p>
          </p:txBody>
        </p:sp>
        <p:sp>
          <p:nvSpPr>
            <p:cNvPr id="28684" name="Oval 12"/>
            <p:cNvSpPr>
              <a:spLocks noChangeArrowheads="1"/>
            </p:cNvSpPr>
            <p:nvPr/>
          </p:nvSpPr>
          <p:spPr bwMode="auto">
            <a:xfrm>
              <a:off x="5136" y="1072"/>
              <a:ext cx="80" cy="79"/>
            </a:xfrm>
            <a:prstGeom prst="ellipse">
              <a:avLst/>
            </a:prstGeom>
            <a:solidFill>
              <a:schemeClr val="tx2"/>
            </a:solidFill>
            <a:ln w="9525">
              <a:noFill/>
              <a:round/>
              <a:headEnd/>
              <a:tailEnd/>
            </a:ln>
            <a:effectLst/>
          </p:spPr>
          <p:txBody>
            <a:bodyPr wrap="none" anchor="ctr"/>
            <a:lstStyle/>
            <a:p>
              <a:pPr>
                <a:defRPr/>
              </a:pPr>
              <a:endParaRPr lang="en-US"/>
            </a:p>
          </p:txBody>
        </p:sp>
        <p:sp>
          <p:nvSpPr>
            <p:cNvPr id="28685" name="Oval 13"/>
            <p:cNvSpPr>
              <a:spLocks noChangeArrowheads="1"/>
            </p:cNvSpPr>
            <p:nvPr/>
          </p:nvSpPr>
          <p:spPr bwMode="auto">
            <a:xfrm>
              <a:off x="5248" y="1072"/>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28686" name="Oval 14"/>
            <p:cNvSpPr>
              <a:spLocks noChangeArrowheads="1"/>
            </p:cNvSpPr>
            <p:nvPr/>
          </p:nvSpPr>
          <p:spPr bwMode="auto">
            <a:xfrm>
              <a:off x="5360" y="1072"/>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28687" name="Oval 15"/>
            <p:cNvSpPr>
              <a:spLocks noChangeArrowheads="1"/>
            </p:cNvSpPr>
            <p:nvPr/>
          </p:nvSpPr>
          <p:spPr bwMode="auto">
            <a:xfrm>
              <a:off x="5472" y="1072"/>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88" name="Oval 16"/>
            <p:cNvSpPr>
              <a:spLocks noChangeArrowheads="1"/>
            </p:cNvSpPr>
            <p:nvPr/>
          </p:nvSpPr>
          <p:spPr bwMode="auto">
            <a:xfrm>
              <a:off x="5136" y="1184"/>
              <a:ext cx="80" cy="79"/>
            </a:xfrm>
            <a:prstGeom prst="ellipse">
              <a:avLst/>
            </a:prstGeom>
            <a:solidFill>
              <a:schemeClr val="tx2"/>
            </a:solidFill>
            <a:ln w="9525">
              <a:noFill/>
              <a:round/>
              <a:headEnd/>
              <a:tailEnd/>
            </a:ln>
            <a:effectLst/>
          </p:spPr>
          <p:txBody>
            <a:bodyPr wrap="none" anchor="ctr"/>
            <a:lstStyle/>
            <a:p>
              <a:pPr>
                <a:defRPr/>
              </a:pPr>
              <a:endParaRPr lang="en-US"/>
            </a:p>
          </p:txBody>
        </p:sp>
        <p:sp>
          <p:nvSpPr>
            <p:cNvPr id="28689" name="Oval 17"/>
            <p:cNvSpPr>
              <a:spLocks noChangeArrowheads="1"/>
            </p:cNvSpPr>
            <p:nvPr/>
          </p:nvSpPr>
          <p:spPr bwMode="auto">
            <a:xfrm>
              <a:off x="5248" y="1184"/>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28690" name="Oval 18"/>
            <p:cNvSpPr>
              <a:spLocks noChangeArrowheads="1"/>
            </p:cNvSpPr>
            <p:nvPr/>
          </p:nvSpPr>
          <p:spPr bwMode="auto">
            <a:xfrm>
              <a:off x="5360" y="1184"/>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1" name="Oval 19"/>
            <p:cNvSpPr>
              <a:spLocks noChangeArrowheads="1"/>
            </p:cNvSpPr>
            <p:nvPr/>
          </p:nvSpPr>
          <p:spPr bwMode="auto">
            <a:xfrm>
              <a:off x="5472" y="1184"/>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2" name="Oval 20"/>
            <p:cNvSpPr>
              <a:spLocks noChangeArrowheads="1"/>
            </p:cNvSpPr>
            <p:nvPr/>
          </p:nvSpPr>
          <p:spPr bwMode="auto">
            <a:xfrm>
              <a:off x="5584" y="1184"/>
              <a:ext cx="80"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28693"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28694"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5" name="Oval 23"/>
            <p:cNvSpPr>
              <a:spLocks noChangeArrowheads="1"/>
            </p:cNvSpPr>
            <p:nvPr/>
          </p:nvSpPr>
          <p:spPr bwMode="auto">
            <a:xfrm>
              <a:off x="5360" y="1296"/>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6" name="Oval 24"/>
            <p:cNvSpPr>
              <a:spLocks noChangeArrowheads="1"/>
            </p:cNvSpPr>
            <p:nvPr/>
          </p:nvSpPr>
          <p:spPr bwMode="auto">
            <a:xfrm>
              <a:off x="5472" y="1296"/>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28697"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8"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28699" name="Oval 27"/>
            <p:cNvSpPr>
              <a:spLocks noChangeArrowheads="1"/>
            </p:cNvSpPr>
            <p:nvPr/>
          </p:nvSpPr>
          <p:spPr bwMode="auto">
            <a:xfrm>
              <a:off x="5360" y="1408"/>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0" name="Oval 28"/>
            <p:cNvSpPr>
              <a:spLocks noChangeArrowheads="1"/>
            </p:cNvSpPr>
            <p:nvPr/>
          </p:nvSpPr>
          <p:spPr bwMode="auto">
            <a:xfrm>
              <a:off x="5472" y="1408"/>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1"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28702"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28703"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4" name="Oval 32"/>
            <p:cNvSpPr>
              <a:spLocks noChangeArrowheads="1"/>
            </p:cNvSpPr>
            <p:nvPr/>
          </p:nvSpPr>
          <p:spPr bwMode="auto">
            <a:xfrm>
              <a:off x="5360" y="1520"/>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5" name="Oval 33"/>
            <p:cNvSpPr>
              <a:spLocks noChangeArrowheads="1"/>
            </p:cNvSpPr>
            <p:nvPr/>
          </p:nvSpPr>
          <p:spPr bwMode="auto">
            <a:xfrm>
              <a:off x="5472" y="1520"/>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28706" name="Oval 34"/>
            <p:cNvSpPr>
              <a:spLocks noChangeArrowheads="1"/>
            </p:cNvSpPr>
            <p:nvPr/>
          </p:nvSpPr>
          <p:spPr bwMode="auto">
            <a:xfrm>
              <a:off x="5136" y="1632"/>
              <a:ext cx="80"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7" name="Oval 35"/>
            <p:cNvSpPr>
              <a:spLocks noChangeArrowheads="1"/>
            </p:cNvSpPr>
            <p:nvPr/>
          </p:nvSpPr>
          <p:spPr bwMode="auto">
            <a:xfrm>
              <a:off x="5248" y="1632"/>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28708" name="Oval 36"/>
            <p:cNvSpPr>
              <a:spLocks noChangeArrowheads="1"/>
            </p:cNvSpPr>
            <p:nvPr/>
          </p:nvSpPr>
          <p:spPr bwMode="auto">
            <a:xfrm>
              <a:off x="5360" y="1632"/>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28709" name="Oval 37"/>
            <p:cNvSpPr>
              <a:spLocks noChangeArrowheads="1"/>
            </p:cNvSpPr>
            <p:nvPr/>
          </p:nvSpPr>
          <p:spPr bwMode="auto">
            <a:xfrm>
              <a:off x="5472" y="1632"/>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28710"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28711" name="Oval 39"/>
            <p:cNvSpPr>
              <a:spLocks noChangeArrowheads="1"/>
            </p:cNvSpPr>
            <p:nvPr/>
          </p:nvSpPr>
          <p:spPr bwMode="auto">
            <a:xfrm>
              <a:off x="5472" y="1744"/>
              <a:ext cx="79" cy="80"/>
            </a:xfrm>
            <a:prstGeom prst="ellipse">
              <a:avLst/>
            </a:prstGeom>
            <a:solidFill>
              <a:schemeClr val="folHlink"/>
            </a:solidFill>
            <a:ln w="9525">
              <a:noFill/>
              <a:round/>
              <a:headEnd/>
              <a:tailEnd/>
            </a:ln>
            <a:effectLst/>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cs typeface="Arial" charset="0"/>
        </a:defRPr>
      </a:lvl2pPr>
      <a:lvl3pPr algn="l" rtl="0" eaLnBrk="0" fontAlgn="base" hangingPunct="0">
        <a:spcBef>
          <a:spcPct val="0"/>
        </a:spcBef>
        <a:spcAft>
          <a:spcPct val="0"/>
        </a:spcAft>
        <a:defRPr sz="3900" b="1">
          <a:solidFill>
            <a:schemeClr val="tx2"/>
          </a:solidFill>
          <a:latin typeface="Arial" charset="0"/>
          <a:cs typeface="Arial" charset="0"/>
        </a:defRPr>
      </a:lvl3pPr>
      <a:lvl4pPr algn="l" rtl="0" eaLnBrk="0" fontAlgn="base" hangingPunct="0">
        <a:spcBef>
          <a:spcPct val="0"/>
        </a:spcBef>
        <a:spcAft>
          <a:spcPct val="0"/>
        </a:spcAft>
        <a:defRPr sz="3900" b="1">
          <a:solidFill>
            <a:schemeClr val="tx2"/>
          </a:solidFill>
          <a:latin typeface="Arial" charset="0"/>
          <a:cs typeface="Arial" charset="0"/>
        </a:defRPr>
      </a:lvl4pPr>
      <a:lvl5pPr algn="l" rtl="0" eaLnBrk="0" fontAlgn="base" hangingPunct="0">
        <a:spcBef>
          <a:spcPct val="0"/>
        </a:spcBef>
        <a:spcAft>
          <a:spcPct val="0"/>
        </a:spcAft>
        <a:defRPr sz="3900" b="1">
          <a:solidFill>
            <a:schemeClr val="tx2"/>
          </a:solidFill>
          <a:latin typeface="Arial" charset="0"/>
          <a:cs typeface="Arial" charset="0"/>
        </a:defRPr>
      </a:lvl5pPr>
      <a:lvl6pPr marL="457200" algn="l" rtl="0" fontAlgn="base">
        <a:spcBef>
          <a:spcPct val="0"/>
        </a:spcBef>
        <a:spcAft>
          <a:spcPct val="0"/>
        </a:spcAft>
        <a:defRPr sz="3900" b="1">
          <a:solidFill>
            <a:schemeClr val="tx2"/>
          </a:solidFill>
          <a:latin typeface="Arial" charset="0"/>
          <a:cs typeface="Arial" charset="0"/>
        </a:defRPr>
      </a:lvl6pPr>
      <a:lvl7pPr marL="914400" algn="l" rtl="0" fontAlgn="base">
        <a:spcBef>
          <a:spcPct val="0"/>
        </a:spcBef>
        <a:spcAft>
          <a:spcPct val="0"/>
        </a:spcAft>
        <a:defRPr sz="3900" b="1">
          <a:solidFill>
            <a:schemeClr val="tx2"/>
          </a:solidFill>
          <a:latin typeface="Arial" charset="0"/>
          <a:cs typeface="Arial" charset="0"/>
        </a:defRPr>
      </a:lvl7pPr>
      <a:lvl8pPr marL="1371600" algn="l" rtl="0" fontAlgn="base">
        <a:spcBef>
          <a:spcPct val="0"/>
        </a:spcBef>
        <a:spcAft>
          <a:spcPct val="0"/>
        </a:spcAft>
        <a:defRPr sz="3900" b="1">
          <a:solidFill>
            <a:schemeClr val="tx2"/>
          </a:solidFill>
          <a:latin typeface="Arial" charset="0"/>
          <a:cs typeface="Arial" charset="0"/>
        </a:defRPr>
      </a:lvl8pPr>
      <a:lvl9pPr marL="1828800" algn="l" rtl="0" fontAlgn="base">
        <a:spcBef>
          <a:spcPct val="0"/>
        </a:spcBef>
        <a:spcAft>
          <a:spcPct val="0"/>
        </a:spcAft>
        <a:defRPr sz="39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cs typeface="+mn-cs"/>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cs typeface="+mn-cs"/>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cs typeface="+mn-cs"/>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images.google.co.id/imgres?imgurl=http://cultv.com/images/art/blueMtn.jpg&amp;imgrefurl=http://cultv.com/artists/rilko/jrpaint.htm&amp;h=1196&amp;w=1520&amp;sz=521&amp;tbnid=wP3L7hcyBy4YDM:&amp;tbnh=118&amp;tbnw=150&amp;hl=id&amp;start=6&amp;prev=/images%3Fq%3Dblue%2Bmountain%26svnum%3D10%26hl%3Did%26lr%3D"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US" dirty="0" smtClean="0"/>
              <a:t>RECOUNT TEXT</a:t>
            </a:r>
          </a:p>
        </p:txBody>
      </p:sp>
      <p:sp>
        <p:nvSpPr>
          <p:cNvPr id="2052" name="Text Box 4"/>
          <p:cNvSpPr txBox="1">
            <a:spLocks noChangeArrowheads="1"/>
          </p:cNvSpPr>
          <p:nvPr/>
        </p:nvSpPr>
        <p:spPr bwMode="auto">
          <a:xfrm>
            <a:off x="838200" y="4038600"/>
            <a:ext cx="7467600" cy="579438"/>
          </a:xfrm>
          <a:prstGeom prst="rect">
            <a:avLst/>
          </a:prstGeom>
          <a:noFill/>
          <a:ln w="9525">
            <a:noFill/>
            <a:miter lim="800000"/>
            <a:headEnd/>
            <a:tailEnd/>
          </a:ln>
        </p:spPr>
        <p:txBody>
          <a:bodyPr>
            <a:spAutoFit/>
          </a:bodyPr>
          <a:lstStyle/>
          <a:p>
            <a:pPr>
              <a:spcBef>
                <a:spcPct val="50000"/>
              </a:spcBef>
            </a:pPr>
            <a:r>
              <a:rPr lang="id-ID" sz="3200" dirty="0" smtClean="0"/>
              <a:t>BY: MISS ANNA SIPAYUNG</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edge">
                                      <p:cBhvr>
                                        <p:cTn id="7" dur="20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nodeType="clickEffect">
                                  <p:stCondLst>
                                    <p:cond delay="0"/>
                                  </p:stCondLst>
                                  <p:childTnLst>
                                    <p:animRot by="21600000">
                                      <p:cBhvr>
                                        <p:cTn id="11" dur="2000" fill="hold"/>
                                        <p:tgtEl>
                                          <p:spTgt spid="2052">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381000" y="1676400"/>
            <a:ext cx="7924800" cy="609600"/>
          </a:xfrm>
        </p:spPr>
        <p:txBody>
          <a:bodyPr/>
          <a:lstStyle/>
          <a:p>
            <a:pPr marL="742950" indent="-742950" eaLnBrk="1" hangingPunct="1">
              <a:buFontTx/>
              <a:buAutoNum type="arabicPeriod"/>
            </a:pPr>
            <a:r>
              <a:rPr lang="id-ID" b="0" smtClean="0"/>
              <a:t>What is the text about?</a:t>
            </a:r>
            <a:r>
              <a:rPr lang="en-US" smtClean="0"/>
              <a:t> </a:t>
            </a:r>
          </a:p>
        </p:txBody>
      </p:sp>
      <p:sp>
        <p:nvSpPr>
          <p:cNvPr id="35843" name="Rectangle 3"/>
          <p:cNvSpPr>
            <a:spLocks noGrp="1" noChangeArrowheads="1"/>
          </p:cNvSpPr>
          <p:nvPr>
            <p:ph type="body" idx="1"/>
          </p:nvPr>
        </p:nvSpPr>
        <p:spPr>
          <a:xfrm>
            <a:off x="457200" y="3124200"/>
            <a:ext cx="8229600" cy="2514600"/>
          </a:xfrm>
        </p:spPr>
        <p:txBody>
          <a:bodyPr/>
          <a:lstStyle/>
          <a:p>
            <a:pPr marL="571500" indent="-571500" eaLnBrk="1" hangingPunct="1">
              <a:lnSpc>
                <a:spcPct val="90000"/>
              </a:lnSpc>
              <a:buSzPct val="85000"/>
              <a:buFont typeface="Wingdings" pitchFamily="2" charset="2"/>
              <a:buAutoNum type="alphaUcPeriod"/>
            </a:pPr>
            <a:r>
              <a:rPr lang="en-US" smtClean="0"/>
              <a:t>The writer’s embarrassing experience of her first day English class.</a:t>
            </a:r>
          </a:p>
          <a:p>
            <a:pPr marL="571500" indent="-571500" eaLnBrk="1" hangingPunct="1">
              <a:lnSpc>
                <a:spcPct val="90000"/>
              </a:lnSpc>
              <a:buSzPct val="85000"/>
              <a:buFont typeface="Wingdings" pitchFamily="2" charset="2"/>
              <a:buAutoNum type="alphaUcPeriod"/>
            </a:pPr>
            <a:r>
              <a:rPr lang="en-US" smtClean="0"/>
              <a:t>The latest fashion of an English teacher.</a:t>
            </a:r>
          </a:p>
          <a:p>
            <a:pPr marL="571500" indent="-571500" eaLnBrk="1" hangingPunct="1">
              <a:lnSpc>
                <a:spcPct val="90000"/>
              </a:lnSpc>
              <a:buSzPct val="85000"/>
              <a:buFont typeface="Wingdings" pitchFamily="2" charset="2"/>
              <a:buAutoNum type="alphaUcPeriod"/>
            </a:pPr>
            <a:r>
              <a:rPr lang="en-US" smtClean="0"/>
              <a:t>The celebration of Spanish carnival</a:t>
            </a:r>
          </a:p>
          <a:p>
            <a:pPr marL="571500" indent="-571500" eaLnBrk="1" hangingPunct="1">
              <a:lnSpc>
                <a:spcPct val="90000"/>
              </a:lnSpc>
              <a:buSzPct val="85000"/>
              <a:buFont typeface="Wingdings" pitchFamily="2" charset="2"/>
              <a:buAutoNum type="alphaUcPeriod"/>
            </a:pPr>
            <a:r>
              <a:rPr lang="en-US" smtClean="0"/>
              <a:t>Wrong schedule of a  new English class.</a:t>
            </a:r>
            <a:r>
              <a:rPr lang="en-US" sz="260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xit" presetSubtype="0" fill="hold" grpId="0" nodeType="clickEffect">
                                  <p:stCondLst>
                                    <p:cond delay="0"/>
                                  </p:stCondLst>
                                  <p:childTnLst>
                                    <p:animEffect transition="out" filter="wedge">
                                      <p:cBhvr>
                                        <p:cTn id="6" dur="2000"/>
                                        <p:tgtEl>
                                          <p:spTgt spid="35842"/>
                                        </p:tgtEl>
                                      </p:cBhvr>
                                    </p:animEffect>
                                    <p:set>
                                      <p:cBhvr>
                                        <p:cTn id="7" dur="1" fill="hold">
                                          <p:stCondLst>
                                            <p:cond delay="1999"/>
                                          </p:stCondLst>
                                        </p:cTn>
                                        <p:tgtEl>
                                          <p:spTgt spid="3584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1" presetClass="exit" presetSubtype="4" fill="hold" nodeType="clickEffect">
                                  <p:stCondLst>
                                    <p:cond delay="0"/>
                                  </p:stCondLst>
                                  <p:childTnLst>
                                    <p:animEffect transition="out" filter="wheel(4)">
                                      <p:cBhvr>
                                        <p:cTn id="11" dur="2000"/>
                                        <p:tgtEl>
                                          <p:spTgt spid="35843">
                                            <p:txEl>
                                              <p:pRg st="0" end="0"/>
                                            </p:txEl>
                                          </p:spTgt>
                                        </p:tgtEl>
                                      </p:cBhvr>
                                    </p:animEffect>
                                    <p:set>
                                      <p:cBhvr>
                                        <p:cTn id="12" dur="1" fill="hold">
                                          <p:stCondLst>
                                            <p:cond delay="1999"/>
                                          </p:stCondLst>
                                        </p:cTn>
                                        <p:tgtEl>
                                          <p:spTgt spid="35843">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1" presetClass="exit" presetSubtype="4" fill="hold" nodeType="clickEffect">
                                  <p:stCondLst>
                                    <p:cond delay="0"/>
                                  </p:stCondLst>
                                  <p:childTnLst>
                                    <p:animEffect transition="out" filter="wheel(4)">
                                      <p:cBhvr>
                                        <p:cTn id="16" dur="2000"/>
                                        <p:tgtEl>
                                          <p:spTgt spid="35843">
                                            <p:txEl>
                                              <p:pRg st="1" end="1"/>
                                            </p:txEl>
                                          </p:spTgt>
                                        </p:tgtEl>
                                      </p:cBhvr>
                                    </p:animEffect>
                                    <p:set>
                                      <p:cBhvr>
                                        <p:cTn id="17" dur="1" fill="hold">
                                          <p:stCondLst>
                                            <p:cond delay="1999"/>
                                          </p:stCondLst>
                                        </p:cTn>
                                        <p:tgtEl>
                                          <p:spTgt spid="35843">
                                            <p:txEl>
                                              <p:pRg st="1" end="1"/>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1" presetClass="exit" presetSubtype="4" fill="hold" nodeType="clickEffect">
                                  <p:stCondLst>
                                    <p:cond delay="0"/>
                                  </p:stCondLst>
                                  <p:childTnLst>
                                    <p:animEffect transition="out" filter="wheel(4)">
                                      <p:cBhvr>
                                        <p:cTn id="21" dur="2000"/>
                                        <p:tgtEl>
                                          <p:spTgt spid="35843">
                                            <p:txEl>
                                              <p:pRg st="2" end="2"/>
                                            </p:txEl>
                                          </p:spTgt>
                                        </p:tgtEl>
                                      </p:cBhvr>
                                    </p:animEffect>
                                    <p:set>
                                      <p:cBhvr>
                                        <p:cTn id="22" dur="1" fill="hold">
                                          <p:stCondLst>
                                            <p:cond delay="1999"/>
                                          </p:stCondLst>
                                        </p:cTn>
                                        <p:tgtEl>
                                          <p:spTgt spid="35843">
                                            <p:txEl>
                                              <p:pRg st="2" end="2"/>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1" presetClass="exit" presetSubtype="4" fill="hold" nodeType="clickEffect">
                                  <p:stCondLst>
                                    <p:cond delay="0"/>
                                  </p:stCondLst>
                                  <p:childTnLst>
                                    <p:animEffect transition="out" filter="wheel(4)">
                                      <p:cBhvr>
                                        <p:cTn id="26" dur="2000"/>
                                        <p:tgtEl>
                                          <p:spTgt spid="35843">
                                            <p:txEl>
                                              <p:pRg st="3" end="3"/>
                                            </p:txEl>
                                          </p:spTgt>
                                        </p:tgtEl>
                                      </p:cBhvr>
                                    </p:animEffect>
                                    <p:set>
                                      <p:cBhvr>
                                        <p:cTn id="27" dur="1" fill="hold">
                                          <p:stCondLst>
                                            <p:cond delay="1999"/>
                                          </p:stCondLst>
                                        </p:cTn>
                                        <p:tgtEl>
                                          <p:spTgt spid="3584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381000" y="1676400"/>
            <a:ext cx="7924800" cy="609600"/>
          </a:xfrm>
        </p:spPr>
        <p:txBody>
          <a:bodyPr/>
          <a:lstStyle/>
          <a:p>
            <a:pPr marL="742950" indent="-742950" eaLnBrk="1" hangingPunct="1">
              <a:buFontTx/>
              <a:buAutoNum type="arabicPeriod" startAt="2"/>
            </a:pPr>
            <a:r>
              <a:rPr lang="en-US" b="0" smtClean="0"/>
              <a:t>The secretary apologized to the writer because….</a:t>
            </a:r>
            <a:r>
              <a:rPr lang="en-US" smtClean="0"/>
              <a:t>  </a:t>
            </a:r>
          </a:p>
        </p:txBody>
      </p:sp>
      <p:sp>
        <p:nvSpPr>
          <p:cNvPr id="36867" name="Rectangle 3"/>
          <p:cNvSpPr>
            <a:spLocks noGrp="1" noChangeArrowheads="1"/>
          </p:cNvSpPr>
          <p:nvPr>
            <p:ph type="body" idx="1"/>
          </p:nvPr>
        </p:nvSpPr>
        <p:spPr>
          <a:xfrm>
            <a:off x="1219200" y="3048000"/>
            <a:ext cx="7391400" cy="2514600"/>
          </a:xfrm>
        </p:spPr>
        <p:txBody>
          <a:bodyPr/>
          <a:lstStyle/>
          <a:p>
            <a:pPr marL="571500" indent="-571500" eaLnBrk="1" hangingPunct="1">
              <a:lnSpc>
                <a:spcPct val="90000"/>
              </a:lnSpc>
              <a:buSzPct val="85000"/>
              <a:buFont typeface="Wingdings" pitchFamily="2" charset="2"/>
              <a:buAutoNum type="alphaUcPeriod"/>
            </a:pPr>
            <a:r>
              <a:rPr lang="en-US" smtClean="0"/>
              <a:t>the writer wore his teddy bear suit</a:t>
            </a:r>
          </a:p>
          <a:p>
            <a:pPr marL="571500" indent="-571500" eaLnBrk="1" hangingPunct="1">
              <a:lnSpc>
                <a:spcPct val="90000"/>
              </a:lnSpc>
              <a:buSzPct val="85000"/>
              <a:buFont typeface="Wingdings" pitchFamily="2" charset="2"/>
              <a:buAutoNum type="alphaUcPeriod"/>
            </a:pPr>
            <a:r>
              <a:rPr lang="en-US" smtClean="0"/>
              <a:t>she did not remember the carnival day</a:t>
            </a:r>
          </a:p>
          <a:p>
            <a:pPr marL="571500" indent="-571500" eaLnBrk="1" hangingPunct="1">
              <a:lnSpc>
                <a:spcPct val="90000"/>
              </a:lnSpc>
              <a:buSzPct val="85000"/>
              <a:buFont typeface="Wingdings" pitchFamily="2" charset="2"/>
              <a:buAutoNum type="alphaUcPeriod"/>
            </a:pPr>
            <a:r>
              <a:rPr lang="en-US" smtClean="0"/>
              <a:t>she did not know Mr. Mendez was in the class</a:t>
            </a:r>
          </a:p>
          <a:p>
            <a:pPr marL="571500" indent="-571500" eaLnBrk="1" hangingPunct="1">
              <a:lnSpc>
                <a:spcPct val="90000"/>
              </a:lnSpc>
              <a:buSzPct val="85000"/>
              <a:buFont typeface="Wingdings" pitchFamily="2" charset="2"/>
              <a:buAutoNum type="alphaUcPeriod"/>
            </a:pPr>
            <a:r>
              <a:rPr lang="en-US" smtClean="0"/>
              <a:t>she has given the wrong details of the new class</a:t>
            </a:r>
            <a:r>
              <a:rPr lang="en-US" sz="260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xit" presetSubtype="0" fill="hold" grpId="0" nodeType="clickEffect">
                                  <p:stCondLst>
                                    <p:cond delay="0"/>
                                  </p:stCondLst>
                                  <p:childTnLst>
                                    <p:animEffect transition="out" filter="wedge">
                                      <p:cBhvr>
                                        <p:cTn id="6" dur="2000"/>
                                        <p:tgtEl>
                                          <p:spTgt spid="36866"/>
                                        </p:tgtEl>
                                      </p:cBhvr>
                                    </p:animEffect>
                                    <p:set>
                                      <p:cBhvr>
                                        <p:cTn id="7" dur="1" fill="hold">
                                          <p:stCondLst>
                                            <p:cond delay="1999"/>
                                          </p:stCondLst>
                                        </p:cTn>
                                        <p:tgtEl>
                                          <p:spTgt spid="3686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1" presetClass="exit" presetSubtype="4" fill="hold" nodeType="clickEffect">
                                  <p:stCondLst>
                                    <p:cond delay="0"/>
                                  </p:stCondLst>
                                  <p:childTnLst>
                                    <p:animEffect transition="out" filter="wheel(4)">
                                      <p:cBhvr>
                                        <p:cTn id="11" dur="2000"/>
                                        <p:tgtEl>
                                          <p:spTgt spid="36867">
                                            <p:txEl>
                                              <p:pRg st="0" end="0"/>
                                            </p:txEl>
                                          </p:spTgt>
                                        </p:tgtEl>
                                      </p:cBhvr>
                                    </p:animEffect>
                                    <p:set>
                                      <p:cBhvr>
                                        <p:cTn id="12" dur="1" fill="hold">
                                          <p:stCondLst>
                                            <p:cond delay="1999"/>
                                          </p:stCondLst>
                                        </p:cTn>
                                        <p:tgtEl>
                                          <p:spTgt spid="36867">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1" presetClass="exit" presetSubtype="4" fill="hold" nodeType="clickEffect">
                                  <p:stCondLst>
                                    <p:cond delay="0"/>
                                  </p:stCondLst>
                                  <p:childTnLst>
                                    <p:animEffect transition="out" filter="wheel(4)">
                                      <p:cBhvr>
                                        <p:cTn id="16" dur="2000"/>
                                        <p:tgtEl>
                                          <p:spTgt spid="36867">
                                            <p:txEl>
                                              <p:pRg st="1" end="1"/>
                                            </p:txEl>
                                          </p:spTgt>
                                        </p:tgtEl>
                                      </p:cBhvr>
                                    </p:animEffect>
                                    <p:set>
                                      <p:cBhvr>
                                        <p:cTn id="17" dur="1" fill="hold">
                                          <p:stCondLst>
                                            <p:cond delay="1999"/>
                                          </p:stCondLst>
                                        </p:cTn>
                                        <p:tgtEl>
                                          <p:spTgt spid="36867">
                                            <p:txEl>
                                              <p:pRg st="1" end="1"/>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1" presetClass="exit" presetSubtype="4" fill="hold" nodeType="clickEffect">
                                  <p:stCondLst>
                                    <p:cond delay="0"/>
                                  </p:stCondLst>
                                  <p:childTnLst>
                                    <p:animEffect transition="out" filter="wheel(4)">
                                      <p:cBhvr>
                                        <p:cTn id="21" dur="2000"/>
                                        <p:tgtEl>
                                          <p:spTgt spid="36867">
                                            <p:txEl>
                                              <p:pRg st="2" end="2"/>
                                            </p:txEl>
                                          </p:spTgt>
                                        </p:tgtEl>
                                      </p:cBhvr>
                                    </p:animEffect>
                                    <p:set>
                                      <p:cBhvr>
                                        <p:cTn id="22" dur="1" fill="hold">
                                          <p:stCondLst>
                                            <p:cond delay="1999"/>
                                          </p:stCondLst>
                                        </p:cTn>
                                        <p:tgtEl>
                                          <p:spTgt spid="36867">
                                            <p:txEl>
                                              <p:pRg st="2" end="2"/>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1" presetClass="exit" presetSubtype="4" fill="hold" nodeType="clickEffect">
                                  <p:stCondLst>
                                    <p:cond delay="0"/>
                                  </p:stCondLst>
                                  <p:childTnLst>
                                    <p:animEffect transition="out" filter="wheel(4)">
                                      <p:cBhvr>
                                        <p:cTn id="26" dur="2000"/>
                                        <p:tgtEl>
                                          <p:spTgt spid="36867">
                                            <p:txEl>
                                              <p:pRg st="3" end="3"/>
                                            </p:txEl>
                                          </p:spTgt>
                                        </p:tgtEl>
                                      </p:cBhvr>
                                    </p:animEffect>
                                    <p:set>
                                      <p:cBhvr>
                                        <p:cTn id="27" dur="1" fill="hold">
                                          <p:stCondLst>
                                            <p:cond delay="1999"/>
                                          </p:stCondLst>
                                        </p:cTn>
                                        <p:tgtEl>
                                          <p:spTgt spid="36867">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81000" y="304800"/>
            <a:ext cx="7924800" cy="1981200"/>
          </a:xfrm>
        </p:spPr>
        <p:txBody>
          <a:bodyPr/>
          <a:lstStyle/>
          <a:p>
            <a:pPr marL="742950" indent="-742950" eaLnBrk="1" hangingPunct="1">
              <a:buFontTx/>
              <a:buAutoNum type="arabicPeriod" startAt="3"/>
            </a:pPr>
            <a:r>
              <a:rPr lang="en-US" sz="3100" b="0" smtClean="0"/>
              <a:t>The director watched me completely </a:t>
            </a:r>
            <a:r>
              <a:rPr lang="en-US" sz="3100" b="0" u="sng" smtClean="0"/>
              <a:t>astonished</a:t>
            </a:r>
            <a:r>
              <a:rPr lang="en-US" sz="3100" b="0" i="1" smtClean="0"/>
              <a:t>.</a:t>
            </a:r>
            <a:r>
              <a:rPr lang="en-US" sz="3100" b="0" smtClean="0"/>
              <a:t/>
            </a:r>
            <a:br>
              <a:rPr lang="en-US" sz="3100" b="0" smtClean="0"/>
            </a:br>
            <a:r>
              <a:rPr lang="en-US" sz="3100" b="0" smtClean="0"/>
              <a:t>The underlined word nearly means ….  </a:t>
            </a:r>
          </a:p>
        </p:txBody>
      </p:sp>
      <p:sp>
        <p:nvSpPr>
          <p:cNvPr id="37891" name="Rectangle 3"/>
          <p:cNvSpPr>
            <a:spLocks noGrp="1" noChangeArrowheads="1"/>
          </p:cNvSpPr>
          <p:nvPr>
            <p:ph type="body" idx="1"/>
          </p:nvPr>
        </p:nvSpPr>
        <p:spPr>
          <a:xfrm>
            <a:off x="1219200" y="3048000"/>
            <a:ext cx="7010400" cy="2514600"/>
          </a:xfrm>
        </p:spPr>
        <p:txBody>
          <a:bodyPr/>
          <a:lstStyle/>
          <a:p>
            <a:pPr marL="571500" indent="-571500" eaLnBrk="1" hangingPunct="1">
              <a:buSzPct val="85000"/>
              <a:buFont typeface="Wingdings" pitchFamily="2" charset="2"/>
              <a:buAutoNum type="alphaUcPeriod"/>
            </a:pPr>
            <a:r>
              <a:rPr lang="en-US" sz="3400" smtClean="0"/>
              <a:t>complicated</a:t>
            </a:r>
          </a:p>
          <a:p>
            <a:pPr marL="571500" indent="-571500" eaLnBrk="1" hangingPunct="1">
              <a:buSzPct val="85000"/>
              <a:buFont typeface="Wingdings" pitchFamily="2" charset="2"/>
              <a:buAutoNum type="alphaUcPeriod"/>
            </a:pPr>
            <a:r>
              <a:rPr lang="en-US" sz="3400" smtClean="0"/>
              <a:t>confused</a:t>
            </a:r>
          </a:p>
          <a:p>
            <a:pPr marL="571500" indent="-571500" eaLnBrk="1" hangingPunct="1">
              <a:buSzPct val="85000"/>
              <a:buFont typeface="Wingdings" pitchFamily="2" charset="2"/>
              <a:buAutoNum type="alphaUcPeriod"/>
            </a:pPr>
            <a:r>
              <a:rPr lang="en-US" sz="3400" smtClean="0"/>
              <a:t>very surprised</a:t>
            </a:r>
          </a:p>
          <a:p>
            <a:pPr marL="571500" indent="-571500" eaLnBrk="1" hangingPunct="1">
              <a:buSzPct val="85000"/>
              <a:buFont typeface="Wingdings" pitchFamily="2" charset="2"/>
              <a:buAutoNum type="alphaUcPeriod"/>
            </a:pPr>
            <a:r>
              <a:rPr lang="en-US" sz="3400" smtClean="0"/>
              <a:t>got shocked</a:t>
            </a:r>
            <a:r>
              <a:rPr lang="en-US"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xit" presetSubtype="0" fill="hold" grpId="0" nodeType="clickEffect">
                                  <p:stCondLst>
                                    <p:cond delay="0"/>
                                  </p:stCondLst>
                                  <p:childTnLst>
                                    <p:animEffect transition="out" filter="wedge">
                                      <p:cBhvr>
                                        <p:cTn id="6" dur="2000"/>
                                        <p:tgtEl>
                                          <p:spTgt spid="37890"/>
                                        </p:tgtEl>
                                      </p:cBhvr>
                                    </p:animEffect>
                                    <p:set>
                                      <p:cBhvr>
                                        <p:cTn id="7" dur="1" fill="hold">
                                          <p:stCondLst>
                                            <p:cond delay="1999"/>
                                          </p:stCondLst>
                                        </p:cTn>
                                        <p:tgtEl>
                                          <p:spTgt spid="37890"/>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1" presetClass="exit" presetSubtype="4" fill="hold" nodeType="clickEffect">
                                  <p:stCondLst>
                                    <p:cond delay="0"/>
                                  </p:stCondLst>
                                  <p:childTnLst>
                                    <p:animEffect transition="out" filter="wheel(4)">
                                      <p:cBhvr>
                                        <p:cTn id="11" dur="2000"/>
                                        <p:tgtEl>
                                          <p:spTgt spid="37891">
                                            <p:txEl>
                                              <p:pRg st="0" end="0"/>
                                            </p:txEl>
                                          </p:spTgt>
                                        </p:tgtEl>
                                      </p:cBhvr>
                                    </p:animEffect>
                                    <p:set>
                                      <p:cBhvr>
                                        <p:cTn id="12" dur="1" fill="hold">
                                          <p:stCondLst>
                                            <p:cond delay="1999"/>
                                          </p:stCondLst>
                                        </p:cTn>
                                        <p:tgtEl>
                                          <p:spTgt spid="37891">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1" presetClass="exit" presetSubtype="4" fill="hold" nodeType="clickEffect">
                                  <p:stCondLst>
                                    <p:cond delay="0"/>
                                  </p:stCondLst>
                                  <p:childTnLst>
                                    <p:animEffect transition="out" filter="wheel(4)">
                                      <p:cBhvr>
                                        <p:cTn id="16" dur="2000"/>
                                        <p:tgtEl>
                                          <p:spTgt spid="37891">
                                            <p:txEl>
                                              <p:pRg st="1" end="1"/>
                                            </p:txEl>
                                          </p:spTgt>
                                        </p:tgtEl>
                                      </p:cBhvr>
                                    </p:animEffect>
                                    <p:set>
                                      <p:cBhvr>
                                        <p:cTn id="17" dur="1" fill="hold">
                                          <p:stCondLst>
                                            <p:cond delay="1999"/>
                                          </p:stCondLst>
                                        </p:cTn>
                                        <p:tgtEl>
                                          <p:spTgt spid="37891">
                                            <p:txEl>
                                              <p:pRg st="1" end="1"/>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1" presetClass="exit" presetSubtype="4" fill="hold" nodeType="clickEffect">
                                  <p:stCondLst>
                                    <p:cond delay="0"/>
                                  </p:stCondLst>
                                  <p:childTnLst>
                                    <p:animEffect transition="out" filter="wheel(4)">
                                      <p:cBhvr>
                                        <p:cTn id="21" dur="2000"/>
                                        <p:tgtEl>
                                          <p:spTgt spid="37891">
                                            <p:txEl>
                                              <p:pRg st="2" end="2"/>
                                            </p:txEl>
                                          </p:spTgt>
                                        </p:tgtEl>
                                      </p:cBhvr>
                                    </p:animEffect>
                                    <p:set>
                                      <p:cBhvr>
                                        <p:cTn id="22" dur="1" fill="hold">
                                          <p:stCondLst>
                                            <p:cond delay="1999"/>
                                          </p:stCondLst>
                                        </p:cTn>
                                        <p:tgtEl>
                                          <p:spTgt spid="37891">
                                            <p:txEl>
                                              <p:pRg st="2" end="2"/>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1" presetClass="exit" presetSubtype="4" fill="hold" nodeType="clickEffect">
                                  <p:stCondLst>
                                    <p:cond delay="0"/>
                                  </p:stCondLst>
                                  <p:childTnLst>
                                    <p:animEffect transition="out" filter="wheel(4)">
                                      <p:cBhvr>
                                        <p:cTn id="26" dur="2000"/>
                                        <p:tgtEl>
                                          <p:spTgt spid="37891">
                                            <p:txEl>
                                              <p:pRg st="3" end="3"/>
                                            </p:txEl>
                                          </p:spTgt>
                                        </p:tgtEl>
                                      </p:cBhvr>
                                    </p:animEffect>
                                    <p:set>
                                      <p:cBhvr>
                                        <p:cTn id="27" dur="1" fill="hold">
                                          <p:stCondLst>
                                            <p:cond delay="1999"/>
                                          </p:stCondLst>
                                        </p:cTn>
                                        <p:tgtEl>
                                          <p:spTgt spid="37891">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81000" y="685800"/>
            <a:ext cx="7924800" cy="1981200"/>
          </a:xfrm>
        </p:spPr>
        <p:txBody>
          <a:bodyPr/>
          <a:lstStyle/>
          <a:p>
            <a:pPr marL="742950" indent="-742950" eaLnBrk="1" hangingPunct="1">
              <a:buFontTx/>
              <a:buAutoNum type="arabicPeriod" startAt="4"/>
            </a:pPr>
            <a:r>
              <a:rPr lang="en-US" sz="3500" b="0" smtClean="0"/>
              <a:t>I smiled and looked straight at </a:t>
            </a:r>
            <a:r>
              <a:rPr lang="en-US" sz="3500" b="0" u="sng" smtClean="0"/>
              <a:t>her</a:t>
            </a:r>
            <a:r>
              <a:rPr lang="en-US" sz="3500" b="0" smtClean="0"/>
              <a:t>.                                         The underlined word refers to…. </a:t>
            </a:r>
          </a:p>
        </p:txBody>
      </p:sp>
      <p:sp>
        <p:nvSpPr>
          <p:cNvPr id="38915" name="Rectangle 3"/>
          <p:cNvSpPr>
            <a:spLocks noGrp="1" noChangeArrowheads="1"/>
          </p:cNvSpPr>
          <p:nvPr>
            <p:ph type="body" idx="1"/>
          </p:nvPr>
        </p:nvSpPr>
        <p:spPr>
          <a:xfrm>
            <a:off x="1219200" y="3048000"/>
            <a:ext cx="7010400" cy="2514600"/>
          </a:xfrm>
        </p:spPr>
        <p:txBody>
          <a:bodyPr/>
          <a:lstStyle/>
          <a:p>
            <a:pPr marL="571500" indent="-571500" eaLnBrk="1" hangingPunct="1">
              <a:buSzPct val="85000"/>
              <a:buFont typeface="Wingdings" pitchFamily="2" charset="2"/>
              <a:buAutoNum type="alphaUcPeriod"/>
            </a:pPr>
            <a:r>
              <a:rPr lang="en-US" sz="3400" smtClean="0"/>
              <a:t>The director</a:t>
            </a:r>
          </a:p>
          <a:p>
            <a:pPr marL="571500" indent="-571500" eaLnBrk="1" hangingPunct="1">
              <a:buSzPct val="85000"/>
              <a:buFont typeface="Wingdings" pitchFamily="2" charset="2"/>
              <a:buAutoNum type="alphaUcPeriod"/>
            </a:pPr>
            <a:r>
              <a:rPr lang="en-US" sz="3400" smtClean="0"/>
              <a:t>The participant</a:t>
            </a:r>
          </a:p>
          <a:p>
            <a:pPr marL="571500" indent="-571500" eaLnBrk="1" hangingPunct="1">
              <a:buSzPct val="85000"/>
              <a:buFont typeface="Wingdings" pitchFamily="2" charset="2"/>
              <a:buAutoNum type="alphaUcPeriod"/>
            </a:pPr>
            <a:r>
              <a:rPr lang="en-US" sz="3400" smtClean="0"/>
              <a:t>Mr.Mendez</a:t>
            </a:r>
          </a:p>
          <a:p>
            <a:pPr marL="571500" indent="-571500" eaLnBrk="1" hangingPunct="1">
              <a:buSzPct val="85000"/>
              <a:buFont typeface="Wingdings" pitchFamily="2" charset="2"/>
              <a:buAutoNum type="alphaUcPeriod"/>
            </a:pPr>
            <a:r>
              <a:rPr lang="en-US" sz="3400" smtClean="0"/>
              <a:t>The director of Delta Company</a:t>
            </a:r>
            <a:r>
              <a:rPr lang="en-US"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xit" presetSubtype="0" fill="hold" grpId="0" nodeType="clickEffect">
                                  <p:stCondLst>
                                    <p:cond delay="0"/>
                                  </p:stCondLst>
                                  <p:childTnLst>
                                    <p:animEffect transition="out" filter="wedge">
                                      <p:cBhvr>
                                        <p:cTn id="6" dur="2000"/>
                                        <p:tgtEl>
                                          <p:spTgt spid="38914"/>
                                        </p:tgtEl>
                                      </p:cBhvr>
                                    </p:animEffect>
                                    <p:set>
                                      <p:cBhvr>
                                        <p:cTn id="7" dur="1" fill="hold">
                                          <p:stCondLst>
                                            <p:cond delay="1999"/>
                                          </p:stCondLst>
                                        </p:cTn>
                                        <p:tgtEl>
                                          <p:spTgt spid="3891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1" presetClass="exit" presetSubtype="4" fill="hold" nodeType="clickEffect">
                                  <p:stCondLst>
                                    <p:cond delay="0"/>
                                  </p:stCondLst>
                                  <p:childTnLst>
                                    <p:animEffect transition="out" filter="wheel(4)">
                                      <p:cBhvr>
                                        <p:cTn id="11" dur="2000"/>
                                        <p:tgtEl>
                                          <p:spTgt spid="38915">
                                            <p:txEl>
                                              <p:pRg st="0" end="0"/>
                                            </p:txEl>
                                          </p:spTgt>
                                        </p:tgtEl>
                                      </p:cBhvr>
                                    </p:animEffect>
                                    <p:set>
                                      <p:cBhvr>
                                        <p:cTn id="12" dur="1" fill="hold">
                                          <p:stCondLst>
                                            <p:cond delay="1999"/>
                                          </p:stCondLst>
                                        </p:cTn>
                                        <p:tgtEl>
                                          <p:spTgt spid="38915">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1" presetClass="exit" presetSubtype="4" fill="hold" nodeType="clickEffect">
                                  <p:stCondLst>
                                    <p:cond delay="0"/>
                                  </p:stCondLst>
                                  <p:childTnLst>
                                    <p:animEffect transition="out" filter="wheel(4)">
                                      <p:cBhvr>
                                        <p:cTn id="16" dur="2000"/>
                                        <p:tgtEl>
                                          <p:spTgt spid="38915">
                                            <p:txEl>
                                              <p:pRg st="1" end="1"/>
                                            </p:txEl>
                                          </p:spTgt>
                                        </p:tgtEl>
                                      </p:cBhvr>
                                    </p:animEffect>
                                    <p:set>
                                      <p:cBhvr>
                                        <p:cTn id="17" dur="1" fill="hold">
                                          <p:stCondLst>
                                            <p:cond delay="1999"/>
                                          </p:stCondLst>
                                        </p:cTn>
                                        <p:tgtEl>
                                          <p:spTgt spid="38915">
                                            <p:txEl>
                                              <p:pRg st="1" end="1"/>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1" presetClass="exit" presetSubtype="4" fill="hold" nodeType="clickEffect">
                                  <p:stCondLst>
                                    <p:cond delay="0"/>
                                  </p:stCondLst>
                                  <p:childTnLst>
                                    <p:animEffect transition="out" filter="wheel(4)">
                                      <p:cBhvr>
                                        <p:cTn id="21" dur="2000"/>
                                        <p:tgtEl>
                                          <p:spTgt spid="38915">
                                            <p:txEl>
                                              <p:pRg st="2" end="2"/>
                                            </p:txEl>
                                          </p:spTgt>
                                        </p:tgtEl>
                                      </p:cBhvr>
                                    </p:animEffect>
                                    <p:set>
                                      <p:cBhvr>
                                        <p:cTn id="22" dur="1" fill="hold">
                                          <p:stCondLst>
                                            <p:cond delay="1999"/>
                                          </p:stCondLst>
                                        </p:cTn>
                                        <p:tgtEl>
                                          <p:spTgt spid="38915">
                                            <p:txEl>
                                              <p:pRg st="2" end="2"/>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1" presetClass="exit" presetSubtype="4" fill="hold" nodeType="clickEffect">
                                  <p:stCondLst>
                                    <p:cond delay="0"/>
                                  </p:stCondLst>
                                  <p:childTnLst>
                                    <p:animEffect transition="out" filter="wheel(4)">
                                      <p:cBhvr>
                                        <p:cTn id="26" dur="2000"/>
                                        <p:tgtEl>
                                          <p:spTgt spid="38915">
                                            <p:txEl>
                                              <p:pRg st="3" end="3"/>
                                            </p:txEl>
                                          </p:spTgt>
                                        </p:tgtEl>
                                      </p:cBhvr>
                                    </p:animEffect>
                                    <p:set>
                                      <p:cBhvr>
                                        <p:cTn id="27" dur="1" fill="hold">
                                          <p:stCondLst>
                                            <p:cond delay="1999"/>
                                          </p:stCondLst>
                                        </p:cTn>
                                        <p:tgtEl>
                                          <p:spTgt spid="38915">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81000" y="685800"/>
            <a:ext cx="7924800" cy="1981200"/>
          </a:xfrm>
        </p:spPr>
        <p:txBody>
          <a:bodyPr/>
          <a:lstStyle/>
          <a:p>
            <a:pPr marL="742950" indent="-742950" eaLnBrk="1" hangingPunct="1">
              <a:buFontTx/>
              <a:buAutoNum type="arabicPeriod" startAt="5"/>
            </a:pPr>
            <a:r>
              <a:rPr lang="en-US" smtClean="0"/>
              <a:t>How did the writer feel about this experience?                   She felt …. </a:t>
            </a:r>
            <a:r>
              <a:rPr lang="en-US" sz="3100" smtClean="0"/>
              <a:t> </a:t>
            </a:r>
          </a:p>
        </p:txBody>
      </p:sp>
      <p:sp>
        <p:nvSpPr>
          <p:cNvPr id="39939" name="Rectangle 3"/>
          <p:cNvSpPr>
            <a:spLocks noGrp="1" noChangeArrowheads="1"/>
          </p:cNvSpPr>
          <p:nvPr>
            <p:ph type="body" idx="1"/>
          </p:nvPr>
        </p:nvSpPr>
        <p:spPr>
          <a:xfrm>
            <a:off x="1219200" y="3048000"/>
            <a:ext cx="7010400" cy="2514600"/>
          </a:xfrm>
        </p:spPr>
        <p:txBody>
          <a:bodyPr/>
          <a:lstStyle/>
          <a:p>
            <a:pPr marL="571500" indent="-571500" eaLnBrk="1" hangingPunct="1">
              <a:buSzPct val="85000"/>
              <a:buFont typeface="Wingdings" pitchFamily="2" charset="2"/>
              <a:buAutoNum type="alphaUcPeriod"/>
            </a:pPr>
            <a:r>
              <a:rPr lang="en-US" sz="3800" smtClean="0"/>
              <a:t>sorry</a:t>
            </a:r>
          </a:p>
          <a:p>
            <a:pPr marL="571500" indent="-571500" eaLnBrk="1" hangingPunct="1">
              <a:buSzPct val="85000"/>
              <a:buFont typeface="Wingdings" pitchFamily="2" charset="2"/>
              <a:buAutoNum type="alphaUcPeriod"/>
            </a:pPr>
            <a:r>
              <a:rPr lang="en-US" sz="3800" smtClean="0"/>
              <a:t>happy</a:t>
            </a:r>
          </a:p>
          <a:p>
            <a:pPr marL="571500" indent="-571500" eaLnBrk="1" hangingPunct="1">
              <a:buSzPct val="85000"/>
              <a:buFont typeface="Wingdings" pitchFamily="2" charset="2"/>
              <a:buAutoNum type="alphaUcPeriod"/>
            </a:pPr>
            <a:r>
              <a:rPr lang="en-US" sz="3800" smtClean="0"/>
              <a:t>astonished </a:t>
            </a:r>
          </a:p>
          <a:p>
            <a:pPr marL="571500" indent="-571500" eaLnBrk="1" hangingPunct="1">
              <a:buSzPct val="85000"/>
              <a:buFont typeface="Wingdings" pitchFamily="2" charset="2"/>
              <a:buAutoNum type="alphaUcPeriod"/>
            </a:pPr>
            <a:r>
              <a:rPr lang="en-US" sz="3800" smtClean="0"/>
              <a:t>embarrassed</a:t>
            </a:r>
            <a:r>
              <a:rPr lang="en-US" sz="260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xit" presetSubtype="0" fill="hold" grpId="0" nodeType="clickEffect">
                                  <p:stCondLst>
                                    <p:cond delay="0"/>
                                  </p:stCondLst>
                                  <p:childTnLst>
                                    <p:animEffect transition="out" filter="wedge">
                                      <p:cBhvr>
                                        <p:cTn id="6" dur="2000"/>
                                        <p:tgtEl>
                                          <p:spTgt spid="39938"/>
                                        </p:tgtEl>
                                      </p:cBhvr>
                                    </p:animEffect>
                                    <p:set>
                                      <p:cBhvr>
                                        <p:cTn id="7" dur="1" fill="hold">
                                          <p:stCondLst>
                                            <p:cond delay="1999"/>
                                          </p:stCondLst>
                                        </p:cTn>
                                        <p:tgtEl>
                                          <p:spTgt spid="3993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1" presetClass="exit" presetSubtype="4" fill="hold" nodeType="clickEffect">
                                  <p:stCondLst>
                                    <p:cond delay="0"/>
                                  </p:stCondLst>
                                  <p:childTnLst>
                                    <p:animEffect transition="out" filter="wheel(4)">
                                      <p:cBhvr>
                                        <p:cTn id="11" dur="2000"/>
                                        <p:tgtEl>
                                          <p:spTgt spid="39939">
                                            <p:txEl>
                                              <p:pRg st="0" end="0"/>
                                            </p:txEl>
                                          </p:spTgt>
                                        </p:tgtEl>
                                      </p:cBhvr>
                                    </p:animEffect>
                                    <p:set>
                                      <p:cBhvr>
                                        <p:cTn id="12" dur="1" fill="hold">
                                          <p:stCondLst>
                                            <p:cond delay="1999"/>
                                          </p:stCondLst>
                                        </p:cTn>
                                        <p:tgtEl>
                                          <p:spTgt spid="39939">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1" presetClass="exit" presetSubtype="4" fill="hold" nodeType="clickEffect">
                                  <p:stCondLst>
                                    <p:cond delay="0"/>
                                  </p:stCondLst>
                                  <p:childTnLst>
                                    <p:animEffect transition="out" filter="wheel(4)">
                                      <p:cBhvr>
                                        <p:cTn id="16" dur="2000"/>
                                        <p:tgtEl>
                                          <p:spTgt spid="39939">
                                            <p:txEl>
                                              <p:pRg st="1" end="1"/>
                                            </p:txEl>
                                          </p:spTgt>
                                        </p:tgtEl>
                                      </p:cBhvr>
                                    </p:animEffect>
                                    <p:set>
                                      <p:cBhvr>
                                        <p:cTn id="17" dur="1" fill="hold">
                                          <p:stCondLst>
                                            <p:cond delay="1999"/>
                                          </p:stCondLst>
                                        </p:cTn>
                                        <p:tgtEl>
                                          <p:spTgt spid="39939">
                                            <p:txEl>
                                              <p:pRg st="1" end="1"/>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1" presetClass="exit" presetSubtype="4" fill="hold" nodeType="clickEffect">
                                  <p:stCondLst>
                                    <p:cond delay="0"/>
                                  </p:stCondLst>
                                  <p:childTnLst>
                                    <p:animEffect transition="out" filter="wheel(4)">
                                      <p:cBhvr>
                                        <p:cTn id="21" dur="2000"/>
                                        <p:tgtEl>
                                          <p:spTgt spid="39939">
                                            <p:txEl>
                                              <p:pRg st="2" end="2"/>
                                            </p:txEl>
                                          </p:spTgt>
                                        </p:tgtEl>
                                      </p:cBhvr>
                                    </p:animEffect>
                                    <p:set>
                                      <p:cBhvr>
                                        <p:cTn id="22" dur="1" fill="hold">
                                          <p:stCondLst>
                                            <p:cond delay="1999"/>
                                          </p:stCondLst>
                                        </p:cTn>
                                        <p:tgtEl>
                                          <p:spTgt spid="39939">
                                            <p:txEl>
                                              <p:pRg st="2" end="2"/>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1" presetClass="exit" presetSubtype="4" fill="hold" nodeType="clickEffect">
                                  <p:stCondLst>
                                    <p:cond delay="0"/>
                                  </p:stCondLst>
                                  <p:childTnLst>
                                    <p:animEffect transition="out" filter="wheel(4)">
                                      <p:cBhvr>
                                        <p:cTn id="26" dur="2000"/>
                                        <p:tgtEl>
                                          <p:spTgt spid="39939">
                                            <p:txEl>
                                              <p:pRg st="3" end="3"/>
                                            </p:txEl>
                                          </p:spTgt>
                                        </p:tgtEl>
                                      </p:cBhvr>
                                    </p:animEffect>
                                    <p:set>
                                      <p:cBhvr>
                                        <p:cTn id="27" dur="1" fill="hold">
                                          <p:stCondLst>
                                            <p:cond delay="1999"/>
                                          </p:stCondLst>
                                        </p:cTn>
                                        <p:tgtEl>
                                          <p:spTgt spid="39939">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33400" y="1219200"/>
            <a:ext cx="8229600" cy="1143000"/>
          </a:xfrm>
        </p:spPr>
        <p:txBody>
          <a:bodyPr/>
          <a:lstStyle/>
          <a:p>
            <a:pPr eaLnBrk="1" hangingPunct="1"/>
            <a:r>
              <a:rPr lang="en-US" sz="3000" smtClean="0"/>
              <a:t>Some Examples of RECOUNT text are:</a:t>
            </a:r>
          </a:p>
        </p:txBody>
      </p:sp>
      <p:sp>
        <p:nvSpPr>
          <p:cNvPr id="3075" name="Rectangle 3"/>
          <p:cNvSpPr>
            <a:spLocks noGrp="1" noChangeArrowheads="1"/>
          </p:cNvSpPr>
          <p:nvPr>
            <p:ph type="body" idx="1"/>
          </p:nvPr>
        </p:nvSpPr>
        <p:spPr>
          <a:xfrm>
            <a:off x="457200" y="2730500"/>
            <a:ext cx="8229600" cy="3148013"/>
          </a:xfrm>
        </p:spPr>
        <p:txBody>
          <a:bodyPr/>
          <a:lstStyle/>
          <a:p>
            <a:pPr eaLnBrk="1" hangingPunct="1">
              <a:lnSpc>
                <a:spcPct val="90000"/>
              </a:lnSpc>
            </a:pPr>
            <a:r>
              <a:rPr lang="en-US" sz="2600" smtClean="0"/>
              <a:t>Newspaper reports</a:t>
            </a:r>
          </a:p>
          <a:p>
            <a:pPr eaLnBrk="1" hangingPunct="1">
              <a:lnSpc>
                <a:spcPct val="90000"/>
              </a:lnSpc>
            </a:pPr>
            <a:r>
              <a:rPr lang="en-US" sz="2600" smtClean="0"/>
              <a:t>Conversations</a:t>
            </a:r>
          </a:p>
          <a:p>
            <a:pPr eaLnBrk="1" hangingPunct="1">
              <a:lnSpc>
                <a:spcPct val="90000"/>
              </a:lnSpc>
            </a:pPr>
            <a:r>
              <a:rPr lang="en-US" sz="2600" smtClean="0"/>
              <a:t>Speeches</a:t>
            </a:r>
          </a:p>
          <a:p>
            <a:pPr eaLnBrk="1" hangingPunct="1">
              <a:lnSpc>
                <a:spcPct val="90000"/>
              </a:lnSpc>
            </a:pPr>
            <a:r>
              <a:rPr lang="en-US" sz="2600" smtClean="0"/>
              <a:t>Television interviews</a:t>
            </a:r>
          </a:p>
          <a:p>
            <a:pPr eaLnBrk="1" hangingPunct="1">
              <a:lnSpc>
                <a:spcPct val="90000"/>
              </a:lnSpc>
            </a:pPr>
            <a:r>
              <a:rPr lang="en-US" sz="2600" smtClean="0"/>
              <a:t>Eyewitness accounts</a:t>
            </a:r>
          </a:p>
          <a:p>
            <a:pPr eaLnBrk="1" hangingPunct="1">
              <a:lnSpc>
                <a:spcPct val="90000"/>
              </a:lnSpc>
            </a:pPr>
            <a:r>
              <a:rPr lang="en-US" sz="2600" smtClean="0"/>
              <a:t>Letters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xit" presetSubtype="0" fill="hold" grpId="0" nodeType="clickEffect">
                                  <p:stCondLst>
                                    <p:cond delay="0"/>
                                  </p:stCondLst>
                                  <p:childTnLst>
                                    <p:anim to="" calcmode="lin" valueType="num">
                                      <p:cBhvr>
                                        <p:cTn id="6" dur="1"/>
                                        <p:tgtEl>
                                          <p:spTgt spid="3074"/>
                                        </p:tgtEl>
                                        <p:attrNameLst>
                                          <p:attrName/>
                                        </p:attrNameLst>
                                      </p:cBhvr>
                                    </p:anim>
                                    <p:set>
                                      <p:cBhvr>
                                        <p:cTn id="7" dur="1" fill="hold">
                                          <p:stCondLst>
                                            <p:cond delay="0"/>
                                          </p:stCondLst>
                                        </p:cTn>
                                        <p:tgtEl>
                                          <p:spTgt spid="307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0" presetClass="exit" presetSubtype="0" fill="hold" nodeType="clickEffect">
                                  <p:stCondLst>
                                    <p:cond delay="0"/>
                                  </p:stCondLst>
                                  <p:childTnLst>
                                    <p:animEffect transition="out" filter="wedge">
                                      <p:cBhvr>
                                        <p:cTn id="11" dur="2000"/>
                                        <p:tgtEl>
                                          <p:spTgt spid="3075">
                                            <p:txEl>
                                              <p:pRg st="0" end="0"/>
                                            </p:txEl>
                                          </p:spTgt>
                                        </p:tgtEl>
                                      </p:cBhvr>
                                    </p:animEffect>
                                    <p:set>
                                      <p:cBhvr>
                                        <p:cTn id="12" dur="1" fill="hold">
                                          <p:stCondLst>
                                            <p:cond delay="1999"/>
                                          </p:stCondLst>
                                        </p:cTn>
                                        <p:tgtEl>
                                          <p:spTgt spid="3075">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8" presetClass="exit" presetSubtype="12" fill="hold" nodeType="clickEffect">
                                  <p:stCondLst>
                                    <p:cond delay="0"/>
                                  </p:stCondLst>
                                  <p:childTnLst>
                                    <p:animEffect transition="out" filter="strips(downLeft)">
                                      <p:cBhvr>
                                        <p:cTn id="16" dur="500"/>
                                        <p:tgtEl>
                                          <p:spTgt spid="3075">
                                            <p:txEl>
                                              <p:pRg st="1" end="1"/>
                                            </p:txEl>
                                          </p:spTgt>
                                        </p:tgtEl>
                                      </p:cBhvr>
                                    </p:animEffect>
                                    <p:set>
                                      <p:cBhvr>
                                        <p:cTn id="17" dur="1" fill="hold">
                                          <p:stCondLst>
                                            <p:cond delay="499"/>
                                          </p:stCondLst>
                                        </p:cTn>
                                        <p:tgtEl>
                                          <p:spTgt spid="3075">
                                            <p:txEl>
                                              <p:pRg st="1" end="1"/>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0" presetClass="exit" presetSubtype="0" fill="hold" nodeType="clickEffect">
                                  <p:stCondLst>
                                    <p:cond delay="0"/>
                                  </p:stCondLst>
                                  <p:childTnLst>
                                    <p:animEffect transition="out" filter="wedge">
                                      <p:cBhvr>
                                        <p:cTn id="21" dur="2000"/>
                                        <p:tgtEl>
                                          <p:spTgt spid="3075">
                                            <p:txEl>
                                              <p:pRg st="2" end="2"/>
                                            </p:txEl>
                                          </p:spTgt>
                                        </p:tgtEl>
                                      </p:cBhvr>
                                    </p:animEffect>
                                    <p:set>
                                      <p:cBhvr>
                                        <p:cTn id="22" dur="1" fill="hold">
                                          <p:stCondLst>
                                            <p:cond delay="1999"/>
                                          </p:stCondLst>
                                        </p:cTn>
                                        <p:tgtEl>
                                          <p:spTgt spid="3075">
                                            <p:txEl>
                                              <p:pRg st="2" end="2"/>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4" presetClass="exit" presetSubtype="0" fill="hold" nodeType="clickEffect">
                                  <p:stCondLst>
                                    <p:cond delay="0"/>
                                  </p:stCondLst>
                                  <p:childTnLst>
                                    <p:anim to="" calcmode="lin" valueType="num">
                                      <p:cBhvr>
                                        <p:cTn id="26" dur="1"/>
                                        <p:tgtEl>
                                          <p:spTgt spid="3075">
                                            <p:txEl>
                                              <p:pRg st="3" end="3"/>
                                            </p:txEl>
                                          </p:spTgt>
                                        </p:tgtEl>
                                        <p:attrNameLst>
                                          <p:attrName/>
                                        </p:attrNameLst>
                                      </p:cBhvr>
                                    </p:anim>
                                    <p:set>
                                      <p:cBhvr>
                                        <p:cTn id="27" dur="1" fill="hold">
                                          <p:stCondLst>
                                            <p:cond delay="0"/>
                                          </p:stCondLst>
                                        </p:cTn>
                                        <p:tgtEl>
                                          <p:spTgt spid="3075">
                                            <p:txEl>
                                              <p:pRg st="3" end="3"/>
                                            </p:txEl>
                                          </p:spTgt>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4" presetClass="exit" presetSubtype="0" fill="hold" nodeType="clickEffect">
                                  <p:stCondLst>
                                    <p:cond delay="0"/>
                                  </p:stCondLst>
                                  <p:childTnLst>
                                    <p:anim to="" calcmode="lin" valueType="num">
                                      <p:cBhvr>
                                        <p:cTn id="31" dur="1"/>
                                        <p:tgtEl>
                                          <p:spTgt spid="3075">
                                            <p:txEl>
                                              <p:pRg st="4" end="4"/>
                                            </p:txEl>
                                          </p:spTgt>
                                        </p:tgtEl>
                                        <p:attrNameLst>
                                          <p:attrName/>
                                        </p:attrNameLst>
                                      </p:cBhvr>
                                    </p:anim>
                                    <p:set>
                                      <p:cBhvr>
                                        <p:cTn id="32" dur="1" fill="hold">
                                          <p:stCondLst>
                                            <p:cond delay="0"/>
                                          </p:stCondLst>
                                        </p:cTn>
                                        <p:tgtEl>
                                          <p:spTgt spid="3075">
                                            <p:txEl>
                                              <p:pRg st="4" end="4"/>
                                            </p:txEl>
                                          </p:spTgt>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45" presetClass="exit" presetSubtype="0" fill="hold" nodeType="clickEffect">
                                  <p:stCondLst>
                                    <p:cond delay="0"/>
                                  </p:stCondLst>
                                  <p:iterate type="lt">
                                    <p:tmPct val="10000"/>
                                  </p:iterate>
                                  <p:childTnLst>
                                    <p:animEffect transition="out" filter="fade">
                                      <p:cBhvr>
                                        <p:cTn id="36" dur="2000"/>
                                        <p:tgtEl>
                                          <p:spTgt spid="3075">
                                            <p:txEl>
                                              <p:pRg st="5" end="5"/>
                                            </p:txEl>
                                          </p:spTgt>
                                        </p:tgtEl>
                                      </p:cBhvr>
                                    </p:animEffect>
                                    <p:anim calcmode="lin" valueType="num">
                                      <p:cBhvr>
                                        <p:cTn id="37" dur="2000"/>
                                        <p:tgtEl>
                                          <p:spTgt spid="3075">
                                            <p:txEl>
                                              <p:pRg st="5" end="5"/>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38" dur="2000"/>
                                        <p:tgtEl>
                                          <p:spTgt spid="3075">
                                            <p:txEl>
                                              <p:pRg st="5" end="5"/>
                                            </p:txEl>
                                          </p:spTgt>
                                        </p:tgtEl>
                                        <p:attrNameLst>
                                          <p:attrName>ppt_h</p:attrName>
                                        </p:attrNameLst>
                                      </p:cBhvr>
                                      <p:tavLst>
                                        <p:tav tm="0">
                                          <p:val>
                                            <p:strVal val="ppt_h"/>
                                          </p:val>
                                        </p:tav>
                                        <p:tav tm="100000">
                                          <p:val>
                                            <p:strVal val="ppt_h"/>
                                          </p:val>
                                        </p:tav>
                                      </p:tavLst>
                                    </p:anim>
                                    <p:set>
                                      <p:cBhvr>
                                        <p:cTn id="39" dur="1" fill="hold">
                                          <p:stCondLst>
                                            <p:cond delay="1999"/>
                                          </p:stCondLst>
                                        </p:cTn>
                                        <p:tgtEl>
                                          <p:spTgt spid="3075">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66700"/>
            <a:ext cx="7543800" cy="1081088"/>
          </a:xfrm>
        </p:spPr>
        <p:txBody>
          <a:bodyPr/>
          <a:lstStyle/>
          <a:p>
            <a:pPr eaLnBrk="1" hangingPunct="1"/>
            <a:r>
              <a:rPr lang="en-US" sz="3000" smtClean="0"/>
              <a:t>The Generic Structure </a:t>
            </a:r>
            <a:br>
              <a:rPr lang="en-US" sz="3000" smtClean="0"/>
            </a:br>
            <a:r>
              <a:rPr lang="en-US" sz="3000" smtClean="0"/>
              <a:t>(Kerangka Karangan)</a:t>
            </a:r>
          </a:p>
        </p:txBody>
      </p:sp>
      <p:sp>
        <p:nvSpPr>
          <p:cNvPr id="4099" name="Rectangle 3"/>
          <p:cNvSpPr>
            <a:spLocks noGrp="1" noChangeArrowheads="1"/>
          </p:cNvSpPr>
          <p:nvPr>
            <p:ph type="body" idx="1"/>
          </p:nvPr>
        </p:nvSpPr>
        <p:spPr>
          <a:xfrm>
            <a:off x="457200" y="2090738"/>
            <a:ext cx="8229600" cy="4040187"/>
          </a:xfrm>
        </p:spPr>
        <p:txBody>
          <a:bodyPr/>
          <a:lstStyle/>
          <a:p>
            <a:pPr eaLnBrk="1" hangingPunct="1">
              <a:lnSpc>
                <a:spcPct val="90000"/>
              </a:lnSpc>
            </a:pPr>
            <a:r>
              <a:rPr lang="en-US" sz="2600" i="1" smtClean="0">
                <a:latin typeface="Lucida Sans Unicode" pitchFamily="34" charset="0"/>
              </a:rPr>
              <a:t>Orientation</a:t>
            </a:r>
          </a:p>
          <a:p>
            <a:pPr eaLnBrk="1" hangingPunct="1">
              <a:lnSpc>
                <a:spcPct val="90000"/>
              </a:lnSpc>
              <a:buFont typeface="Wingdings" pitchFamily="2" charset="2"/>
              <a:buNone/>
            </a:pPr>
            <a:r>
              <a:rPr lang="en-US" sz="2600" smtClean="0"/>
              <a:t>	The first paragraph that gives background information about who, what, where and when.</a:t>
            </a:r>
          </a:p>
          <a:p>
            <a:pPr eaLnBrk="1" hangingPunct="1">
              <a:lnSpc>
                <a:spcPct val="90000"/>
              </a:lnSpc>
            </a:pPr>
            <a:r>
              <a:rPr lang="en-US" sz="2600" i="1" smtClean="0">
                <a:latin typeface="Lucida Sans Unicode" pitchFamily="34" charset="0"/>
              </a:rPr>
              <a:t>Series of Events</a:t>
            </a:r>
          </a:p>
          <a:p>
            <a:pPr eaLnBrk="1" hangingPunct="1">
              <a:lnSpc>
                <a:spcPct val="90000"/>
              </a:lnSpc>
              <a:buFont typeface="Wingdings" pitchFamily="2" charset="2"/>
              <a:buNone/>
            </a:pPr>
            <a:r>
              <a:rPr lang="en-US" sz="2600" smtClean="0"/>
              <a:t>	The 2</a:t>
            </a:r>
            <a:r>
              <a:rPr lang="en-US" sz="2600" baseline="30000" smtClean="0"/>
              <a:t>nd</a:t>
            </a:r>
            <a:r>
              <a:rPr lang="en-US" sz="2600" smtClean="0"/>
              <a:t> (third-…) paragraph that retells the events in the order in which they happened.</a:t>
            </a:r>
          </a:p>
          <a:p>
            <a:pPr eaLnBrk="1" hangingPunct="1">
              <a:lnSpc>
                <a:spcPct val="90000"/>
              </a:lnSpc>
            </a:pPr>
            <a:r>
              <a:rPr lang="en-US" sz="2600" i="1" smtClean="0">
                <a:latin typeface="Lucida Sans Unicode" pitchFamily="34" charset="0"/>
              </a:rPr>
              <a:t>Re-orientation</a:t>
            </a:r>
          </a:p>
          <a:p>
            <a:pPr eaLnBrk="1" hangingPunct="1">
              <a:lnSpc>
                <a:spcPct val="90000"/>
              </a:lnSpc>
              <a:buFont typeface="Wingdings" pitchFamily="2" charset="2"/>
              <a:buNone/>
            </a:pPr>
            <a:r>
              <a:rPr lang="en-US" sz="2600" smtClean="0"/>
              <a:t>	A concluding paragraph (Impression, suggestion, feeling)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grpId="0" nodeType="clickEffect">
                                  <p:stCondLst>
                                    <p:cond delay="0"/>
                                  </p:stCondLst>
                                  <p:iterate type="lt">
                                    <p:tmPct val="10000"/>
                                  </p:iterate>
                                  <p:childTnLst>
                                    <p:animEffect transition="out" filter="fade">
                                      <p:cBhvr>
                                        <p:cTn id="6" dur="2000"/>
                                        <p:tgtEl>
                                          <p:spTgt spid="4098"/>
                                        </p:tgtEl>
                                      </p:cBhvr>
                                    </p:animEffect>
                                    <p:anim calcmode="lin" valueType="num">
                                      <p:cBhvr>
                                        <p:cTn id="7" dur="2000"/>
                                        <p:tgtEl>
                                          <p:spTgt spid="4098"/>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4098"/>
                                        </p:tgtEl>
                                        <p:attrNameLst>
                                          <p:attrName>ppt_h</p:attrName>
                                        </p:attrNameLst>
                                      </p:cBhvr>
                                      <p:tavLst>
                                        <p:tav tm="0">
                                          <p:val>
                                            <p:strVal val="ppt_h"/>
                                          </p:val>
                                        </p:tav>
                                        <p:tav tm="100000">
                                          <p:val>
                                            <p:strVal val="ppt_h"/>
                                          </p:val>
                                        </p:tav>
                                      </p:tavLst>
                                    </p:anim>
                                    <p:set>
                                      <p:cBhvr>
                                        <p:cTn id="9" dur="1" fill="hold">
                                          <p:stCondLst>
                                            <p:cond delay="1999"/>
                                          </p:stCondLst>
                                        </p:cTn>
                                        <p:tgtEl>
                                          <p:spTgt spid="4098"/>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5" presetClass="exit" presetSubtype="0" fill="hold" nodeType="clickEffect">
                                  <p:stCondLst>
                                    <p:cond delay="0"/>
                                  </p:stCondLst>
                                  <p:iterate type="lt">
                                    <p:tmPct val="10000"/>
                                  </p:iterate>
                                  <p:childTnLst>
                                    <p:animEffect transition="out" filter="fade">
                                      <p:cBhvr>
                                        <p:cTn id="13" dur="2000"/>
                                        <p:tgtEl>
                                          <p:spTgt spid="4099">
                                            <p:txEl>
                                              <p:pRg st="0" end="0"/>
                                            </p:txEl>
                                          </p:spTgt>
                                        </p:tgtEl>
                                      </p:cBhvr>
                                    </p:animEffect>
                                    <p:anim calcmode="lin" valueType="num">
                                      <p:cBhvr>
                                        <p:cTn id="14" dur="2000"/>
                                        <p:tgtEl>
                                          <p:spTgt spid="4099">
                                            <p:txEl>
                                              <p:pRg st="0" end="0"/>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15" dur="2000"/>
                                        <p:tgtEl>
                                          <p:spTgt spid="4099">
                                            <p:txEl>
                                              <p:pRg st="0" end="0"/>
                                            </p:txEl>
                                          </p:spTgt>
                                        </p:tgtEl>
                                        <p:attrNameLst>
                                          <p:attrName>ppt_h</p:attrName>
                                        </p:attrNameLst>
                                      </p:cBhvr>
                                      <p:tavLst>
                                        <p:tav tm="0">
                                          <p:val>
                                            <p:strVal val="ppt_h"/>
                                          </p:val>
                                        </p:tav>
                                        <p:tav tm="100000">
                                          <p:val>
                                            <p:strVal val="ppt_h"/>
                                          </p:val>
                                        </p:tav>
                                      </p:tavLst>
                                    </p:anim>
                                    <p:set>
                                      <p:cBhvr>
                                        <p:cTn id="16" dur="1" fill="hold">
                                          <p:stCondLst>
                                            <p:cond delay="1999"/>
                                          </p:stCondLst>
                                        </p:cTn>
                                        <p:tgtEl>
                                          <p:spTgt spid="4099">
                                            <p:txEl>
                                              <p:pRg st="0" end="0"/>
                                            </p:txEl>
                                          </p:spTgt>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5" presetClass="exit" presetSubtype="0" fill="hold" nodeType="clickEffect">
                                  <p:stCondLst>
                                    <p:cond delay="0"/>
                                  </p:stCondLst>
                                  <p:iterate type="lt">
                                    <p:tmPct val="10000"/>
                                  </p:iterate>
                                  <p:childTnLst>
                                    <p:animEffect transition="out" filter="fade">
                                      <p:cBhvr>
                                        <p:cTn id="20" dur="2000"/>
                                        <p:tgtEl>
                                          <p:spTgt spid="4099">
                                            <p:txEl>
                                              <p:pRg st="1" end="1"/>
                                            </p:txEl>
                                          </p:spTgt>
                                        </p:tgtEl>
                                      </p:cBhvr>
                                    </p:animEffect>
                                    <p:anim calcmode="lin" valueType="num">
                                      <p:cBhvr>
                                        <p:cTn id="21" dur="2000"/>
                                        <p:tgtEl>
                                          <p:spTgt spid="4099">
                                            <p:txEl>
                                              <p:pRg st="1" end="1"/>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2" dur="2000"/>
                                        <p:tgtEl>
                                          <p:spTgt spid="4099">
                                            <p:txEl>
                                              <p:pRg st="1" end="1"/>
                                            </p:txEl>
                                          </p:spTgt>
                                        </p:tgtEl>
                                        <p:attrNameLst>
                                          <p:attrName>ppt_h</p:attrName>
                                        </p:attrNameLst>
                                      </p:cBhvr>
                                      <p:tavLst>
                                        <p:tav tm="0">
                                          <p:val>
                                            <p:strVal val="ppt_h"/>
                                          </p:val>
                                        </p:tav>
                                        <p:tav tm="100000">
                                          <p:val>
                                            <p:strVal val="ppt_h"/>
                                          </p:val>
                                        </p:tav>
                                      </p:tavLst>
                                    </p:anim>
                                    <p:set>
                                      <p:cBhvr>
                                        <p:cTn id="23" dur="1" fill="hold">
                                          <p:stCondLst>
                                            <p:cond delay="1999"/>
                                          </p:stCondLst>
                                        </p:cTn>
                                        <p:tgtEl>
                                          <p:spTgt spid="4099">
                                            <p:txEl>
                                              <p:pRg st="1" end="1"/>
                                            </p:txEl>
                                          </p:spTgt>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5" presetClass="exit" presetSubtype="0" fill="hold" nodeType="clickEffect">
                                  <p:stCondLst>
                                    <p:cond delay="0"/>
                                  </p:stCondLst>
                                  <p:iterate type="lt">
                                    <p:tmPct val="10000"/>
                                  </p:iterate>
                                  <p:childTnLst>
                                    <p:animEffect transition="out" filter="fade">
                                      <p:cBhvr>
                                        <p:cTn id="27" dur="2000"/>
                                        <p:tgtEl>
                                          <p:spTgt spid="4099">
                                            <p:txEl>
                                              <p:pRg st="2" end="2"/>
                                            </p:txEl>
                                          </p:spTgt>
                                        </p:tgtEl>
                                      </p:cBhvr>
                                    </p:animEffect>
                                    <p:anim calcmode="lin" valueType="num">
                                      <p:cBhvr>
                                        <p:cTn id="28" dur="2000"/>
                                        <p:tgtEl>
                                          <p:spTgt spid="4099">
                                            <p:txEl>
                                              <p:pRg st="2" end="2"/>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29" dur="2000"/>
                                        <p:tgtEl>
                                          <p:spTgt spid="4099">
                                            <p:txEl>
                                              <p:pRg st="2" end="2"/>
                                            </p:txEl>
                                          </p:spTgt>
                                        </p:tgtEl>
                                        <p:attrNameLst>
                                          <p:attrName>ppt_h</p:attrName>
                                        </p:attrNameLst>
                                      </p:cBhvr>
                                      <p:tavLst>
                                        <p:tav tm="0">
                                          <p:val>
                                            <p:strVal val="ppt_h"/>
                                          </p:val>
                                        </p:tav>
                                        <p:tav tm="100000">
                                          <p:val>
                                            <p:strVal val="ppt_h"/>
                                          </p:val>
                                        </p:tav>
                                      </p:tavLst>
                                    </p:anim>
                                    <p:set>
                                      <p:cBhvr>
                                        <p:cTn id="30" dur="1" fill="hold">
                                          <p:stCondLst>
                                            <p:cond delay="1999"/>
                                          </p:stCondLst>
                                        </p:cTn>
                                        <p:tgtEl>
                                          <p:spTgt spid="4099">
                                            <p:txEl>
                                              <p:pRg st="2" end="2"/>
                                            </p:txEl>
                                          </p:spTgt>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5" presetClass="exit" presetSubtype="0" fill="hold" nodeType="clickEffect">
                                  <p:stCondLst>
                                    <p:cond delay="0"/>
                                  </p:stCondLst>
                                  <p:iterate type="lt">
                                    <p:tmPct val="10000"/>
                                  </p:iterate>
                                  <p:childTnLst>
                                    <p:animEffect transition="out" filter="fade">
                                      <p:cBhvr>
                                        <p:cTn id="34" dur="2000"/>
                                        <p:tgtEl>
                                          <p:spTgt spid="4099">
                                            <p:txEl>
                                              <p:pRg st="3" end="3"/>
                                            </p:txEl>
                                          </p:spTgt>
                                        </p:tgtEl>
                                      </p:cBhvr>
                                    </p:animEffect>
                                    <p:anim calcmode="lin" valueType="num">
                                      <p:cBhvr>
                                        <p:cTn id="35" dur="2000"/>
                                        <p:tgtEl>
                                          <p:spTgt spid="4099">
                                            <p:txEl>
                                              <p:pRg st="3" end="3"/>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36" dur="2000"/>
                                        <p:tgtEl>
                                          <p:spTgt spid="4099">
                                            <p:txEl>
                                              <p:pRg st="3" end="3"/>
                                            </p:txEl>
                                          </p:spTgt>
                                        </p:tgtEl>
                                        <p:attrNameLst>
                                          <p:attrName>ppt_h</p:attrName>
                                        </p:attrNameLst>
                                      </p:cBhvr>
                                      <p:tavLst>
                                        <p:tav tm="0">
                                          <p:val>
                                            <p:strVal val="ppt_h"/>
                                          </p:val>
                                        </p:tav>
                                        <p:tav tm="100000">
                                          <p:val>
                                            <p:strVal val="ppt_h"/>
                                          </p:val>
                                        </p:tav>
                                      </p:tavLst>
                                    </p:anim>
                                    <p:set>
                                      <p:cBhvr>
                                        <p:cTn id="37" dur="1" fill="hold">
                                          <p:stCondLst>
                                            <p:cond delay="1999"/>
                                          </p:stCondLst>
                                        </p:cTn>
                                        <p:tgtEl>
                                          <p:spTgt spid="4099">
                                            <p:txEl>
                                              <p:pRg st="3" end="3"/>
                                            </p:txEl>
                                          </p:spTgt>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45" presetClass="exit" presetSubtype="0" fill="hold" nodeType="clickEffect">
                                  <p:stCondLst>
                                    <p:cond delay="0"/>
                                  </p:stCondLst>
                                  <p:iterate type="lt">
                                    <p:tmPct val="10000"/>
                                  </p:iterate>
                                  <p:childTnLst>
                                    <p:animEffect transition="out" filter="fade">
                                      <p:cBhvr>
                                        <p:cTn id="41" dur="2000"/>
                                        <p:tgtEl>
                                          <p:spTgt spid="4099">
                                            <p:txEl>
                                              <p:pRg st="4" end="4"/>
                                            </p:txEl>
                                          </p:spTgt>
                                        </p:tgtEl>
                                      </p:cBhvr>
                                    </p:animEffect>
                                    <p:anim calcmode="lin" valueType="num">
                                      <p:cBhvr>
                                        <p:cTn id="42" dur="2000"/>
                                        <p:tgtEl>
                                          <p:spTgt spid="4099">
                                            <p:txEl>
                                              <p:pRg st="4" end="4"/>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43" dur="2000"/>
                                        <p:tgtEl>
                                          <p:spTgt spid="4099">
                                            <p:txEl>
                                              <p:pRg st="4" end="4"/>
                                            </p:txEl>
                                          </p:spTgt>
                                        </p:tgtEl>
                                        <p:attrNameLst>
                                          <p:attrName>ppt_h</p:attrName>
                                        </p:attrNameLst>
                                      </p:cBhvr>
                                      <p:tavLst>
                                        <p:tav tm="0">
                                          <p:val>
                                            <p:strVal val="ppt_h"/>
                                          </p:val>
                                        </p:tav>
                                        <p:tav tm="100000">
                                          <p:val>
                                            <p:strVal val="ppt_h"/>
                                          </p:val>
                                        </p:tav>
                                      </p:tavLst>
                                    </p:anim>
                                    <p:set>
                                      <p:cBhvr>
                                        <p:cTn id="44" dur="1" fill="hold">
                                          <p:stCondLst>
                                            <p:cond delay="1999"/>
                                          </p:stCondLst>
                                        </p:cTn>
                                        <p:tgtEl>
                                          <p:spTgt spid="4099">
                                            <p:txEl>
                                              <p:pRg st="4" end="4"/>
                                            </p:txEl>
                                          </p:spTgt>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45" presetClass="exit" presetSubtype="0" fill="hold" nodeType="clickEffect">
                                  <p:stCondLst>
                                    <p:cond delay="0"/>
                                  </p:stCondLst>
                                  <p:iterate type="lt">
                                    <p:tmPct val="10000"/>
                                  </p:iterate>
                                  <p:childTnLst>
                                    <p:animEffect transition="out" filter="fade">
                                      <p:cBhvr>
                                        <p:cTn id="48" dur="2000"/>
                                        <p:tgtEl>
                                          <p:spTgt spid="4099">
                                            <p:txEl>
                                              <p:pRg st="5" end="5"/>
                                            </p:txEl>
                                          </p:spTgt>
                                        </p:tgtEl>
                                      </p:cBhvr>
                                    </p:animEffect>
                                    <p:anim calcmode="lin" valueType="num">
                                      <p:cBhvr>
                                        <p:cTn id="49" dur="2000"/>
                                        <p:tgtEl>
                                          <p:spTgt spid="4099">
                                            <p:txEl>
                                              <p:pRg st="5" end="5"/>
                                            </p:txEl>
                                          </p:spTgt>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50" dur="2000"/>
                                        <p:tgtEl>
                                          <p:spTgt spid="4099">
                                            <p:txEl>
                                              <p:pRg st="5" end="5"/>
                                            </p:txEl>
                                          </p:spTgt>
                                        </p:tgtEl>
                                        <p:attrNameLst>
                                          <p:attrName>ppt_h</p:attrName>
                                        </p:attrNameLst>
                                      </p:cBhvr>
                                      <p:tavLst>
                                        <p:tav tm="0">
                                          <p:val>
                                            <p:strVal val="ppt_h"/>
                                          </p:val>
                                        </p:tav>
                                        <p:tav tm="100000">
                                          <p:val>
                                            <p:strVal val="ppt_h"/>
                                          </p:val>
                                        </p:tav>
                                      </p:tavLst>
                                    </p:anim>
                                    <p:set>
                                      <p:cBhvr>
                                        <p:cTn id="51" dur="1" fill="hold">
                                          <p:stCondLst>
                                            <p:cond delay="1999"/>
                                          </p:stCondLst>
                                        </p:cTn>
                                        <p:tgtEl>
                                          <p:spTgt spid="4099">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838200"/>
            <a:ext cx="8229600" cy="1143000"/>
          </a:xfrm>
        </p:spPr>
        <p:txBody>
          <a:bodyPr/>
          <a:lstStyle/>
          <a:p>
            <a:pPr eaLnBrk="1" hangingPunct="1"/>
            <a:r>
              <a:rPr lang="en-US" sz="3000" smtClean="0"/>
              <a:t>Language Features</a:t>
            </a:r>
            <a:br>
              <a:rPr lang="en-US" sz="3000" smtClean="0"/>
            </a:br>
            <a:r>
              <a:rPr lang="en-US" sz="3000" smtClean="0"/>
              <a:t>(Bentuk Bahasa)</a:t>
            </a:r>
          </a:p>
        </p:txBody>
      </p:sp>
      <p:sp>
        <p:nvSpPr>
          <p:cNvPr id="5123" name="Rectangle 3"/>
          <p:cNvSpPr>
            <a:spLocks noGrp="1" noChangeArrowheads="1"/>
          </p:cNvSpPr>
          <p:nvPr>
            <p:ph type="body" idx="1"/>
          </p:nvPr>
        </p:nvSpPr>
        <p:spPr>
          <a:xfrm>
            <a:off x="457200" y="2611438"/>
            <a:ext cx="8229600" cy="3519487"/>
          </a:xfrm>
        </p:spPr>
        <p:txBody>
          <a:bodyPr/>
          <a:lstStyle/>
          <a:p>
            <a:pPr eaLnBrk="1" hangingPunct="1"/>
            <a:r>
              <a:rPr lang="en-US" sz="2600" smtClean="0"/>
              <a:t>Use past tense to retell the events.</a:t>
            </a:r>
          </a:p>
          <a:p>
            <a:pPr eaLnBrk="1" hangingPunct="1"/>
            <a:r>
              <a:rPr lang="en-US" sz="2600" smtClean="0"/>
              <a:t>Use words that shows the order of events. Such as: first, next, then, ….</a:t>
            </a:r>
          </a:p>
          <a:p>
            <a:pPr eaLnBrk="1" hangingPunct="1"/>
            <a:r>
              <a:rPr lang="en-US" sz="2600" smtClean="0"/>
              <a:t>Use descriptive words to give details about who, what, when, where and how.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xit" presetSubtype="0" fill="hold" grpId="0" nodeType="clickEffect">
                                  <p:stCondLst>
                                    <p:cond delay="0"/>
                                  </p:stCondLst>
                                  <p:childTnLst>
                                    <p:animEffect transition="out" filter="wedge">
                                      <p:cBhvr>
                                        <p:cTn id="6" dur="2000"/>
                                        <p:tgtEl>
                                          <p:spTgt spid="5122"/>
                                        </p:tgtEl>
                                      </p:cBhvr>
                                    </p:animEffect>
                                    <p:set>
                                      <p:cBhvr>
                                        <p:cTn id="7" dur="1" fill="hold">
                                          <p:stCondLst>
                                            <p:cond delay="1999"/>
                                          </p:stCondLst>
                                        </p:cTn>
                                        <p:tgtEl>
                                          <p:spTgt spid="512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1" presetClass="exit" presetSubtype="4" fill="hold" nodeType="clickEffect">
                                  <p:stCondLst>
                                    <p:cond delay="0"/>
                                  </p:stCondLst>
                                  <p:childTnLst>
                                    <p:animEffect transition="out" filter="wheel(4)">
                                      <p:cBhvr>
                                        <p:cTn id="11" dur="2000"/>
                                        <p:tgtEl>
                                          <p:spTgt spid="5123">
                                            <p:txEl>
                                              <p:pRg st="0" end="0"/>
                                            </p:txEl>
                                          </p:spTgt>
                                        </p:tgtEl>
                                      </p:cBhvr>
                                    </p:animEffect>
                                    <p:set>
                                      <p:cBhvr>
                                        <p:cTn id="12" dur="1" fill="hold">
                                          <p:stCondLst>
                                            <p:cond delay="1999"/>
                                          </p:stCondLst>
                                        </p:cTn>
                                        <p:tgtEl>
                                          <p:spTgt spid="5123">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0" presetClass="exit" presetSubtype="0" fill="hold" nodeType="clickEffect">
                                  <p:stCondLst>
                                    <p:cond delay="0"/>
                                  </p:stCondLst>
                                  <p:childTnLst>
                                    <p:animEffect transition="out" filter="wedge">
                                      <p:cBhvr>
                                        <p:cTn id="16" dur="2000"/>
                                        <p:tgtEl>
                                          <p:spTgt spid="5123">
                                            <p:txEl>
                                              <p:pRg st="1" end="1"/>
                                            </p:txEl>
                                          </p:spTgt>
                                        </p:tgtEl>
                                      </p:cBhvr>
                                    </p:animEffect>
                                    <p:set>
                                      <p:cBhvr>
                                        <p:cTn id="17" dur="1" fill="hold">
                                          <p:stCondLst>
                                            <p:cond delay="1999"/>
                                          </p:stCondLst>
                                        </p:cTn>
                                        <p:tgtEl>
                                          <p:spTgt spid="5123">
                                            <p:txEl>
                                              <p:pRg st="1" end="1"/>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0" presetClass="exit" presetSubtype="0" fill="hold" nodeType="clickEffect">
                                  <p:stCondLst>
                                    <p:cond delay="0"/>
                                  </p:stCondLst>
                                  <p:childTnLst>
                                    <p:animEffect transition="out" filter="wedge">
                                      <p:cBhvr>
                                        <p:cTn id="21" dur="2000"/>
                                        <p:tgtEl>
                                          <p:spTgt spid="5123">
                                            <p:txEl>
                                              <p:pRg st="2" end="2"/>
                                            </p:txEl>
                                          </p:spTgt>
                                        </p:tgtEl>
                                      </p:cBhvr>
                                    </p:animEffect>
                                    <p:set>
                                      <p:cBhvr>
                                        <p:cTn id="22" dur="1" fill="hold">
                                          <p:stCondLst>
                                            <p:cond delay="1999"/>
                                          </p:stCondLst>
                                        </p:cTn>
                                        <p:tgtEl>
                                          <p:spTgt spid="512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3336925" y="569913"/>
            <a:ext cx="184150" cy="366712"/>
          </a:xfrm>
          <a:prstGeom prst="rect">
            <a:avLst/>
          </a:prstGeom>
          <a:noFill/>
          <a:ln w="9525">
            <a:noFill/>
            <a:miter lim="800000"/>
            <a:headEnd/>
            <a:tailEnd/>
          </a:ln>
        </p:spPr>
        <p:txBody>
          <a:bodyPr wrap="none">
            <a:spAutoFit/>
          </a:bodyPr>
          <a:lstStyle/>
          <a:p>
            <a:endParaRPr lang="en-US"/>
          </a:p>
        </p:txBody>
      </p:sp>
      <p:sp>
        <p:nvSpPr>
          <p:cNvPr id="7171" name="Text Box 4"/>
          <p:cNvSpPr txBox="1">
            <a:spLocks noChangeArrowheads="1"/>
          </p:cNvSpPr>
          <p:nvPr/>
        </p:nvSpPr>
        <p:spPr bwMode="auto">
          <a:xfrm>
            <a:off x="1508125" y="569913"/>
            <a:ext cx="184150" cy="366712"/>
          </a:xfrm>
          <a:prstGeom prst="rect">
            <a:avLst/>
          </a:prstGeom>
          <a:noFill/>
          <a:ln w="9525">
            <a:noFill/>
            <a:miter lim="800000"/>
            <a:headEnd/>
            <a:tailEnd/>
          </a:ln>
        </p:spPr>
        <p:txBody>
          <a:bodyPr wrap="none">
            <a:spAutoFit/>
          </a:bodyPr>
          <a:lstStyle/>
          <a:p>
            <a:endParaRPr lang="en-US"/>
          </a:p>
        </p:txBody>
      </p:sp>
      <p:sp>
        <p:nvSpPr>
          <p:cNvPr id="7173" name="AutoShape 5"/>
          <p:cNvSpPr>
            <a:spLocks noChangeArrowheads="1"/>
          </p:cNvSpPr>
          <p:nvPr/>
        </p:nvSpPr>
        <p:spPr bwMode="auto">
          <a:xfrm>
            <a:off x="1524000" y="1181100"/>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p>
            <a:pPr algn="ctr"/>
            <a:endParaRPr lang="en-US" sz="1400"/>
          </a:p>
        </p:txBody>
      </p:sp>
      <p:sp>
        <p:nvSpPr>
          <p:cNvPr id="7174" name="Text Box 6"/>
          <p:cNvSpPr txBox="1">
            <a:spLocks noChangeArrowheads="1"/>
          </p:cNvSpPr>
          <p:nvPr/>
        </p:nvSpPr>
        <p:spPr bwMode="auto">
          <a:xfrm>
            <a:off x="0" y="1219200"/>
            <a:ext cx="1466850" cy="366713"/>
          </a:xfrm>
          <a:prstGeom prst="rect">
            <a:avLst/>
          </a:prstGeom>
          <a:noFill/>
          <a:ln w="9525">
            <a:noFill/>
            <a:miter lim="800000"/>
            <a:headEnd/>
            <a:tailEnd/>
          </a:ln>
        </p:spPr>
        <p:txBody>
          <a:bodyPr wrap="none">
            <a:spAutoFit/>
          </a:bodyPr>
          <a:lstStyle/>
          <a:p>
            <a:r>
              <a:rPr lang="en-US" b="1" dirty="0"/>
              <a:t>Orientation</a:t>
            </a:r>
            <a:r>
              <a:rPr lang="en-US" dirty="0"/>
              <a:t> </a:t>
            </a:r>
          </a:p>
        </p:txBody>
      </p:sp>
      <p:sp>
        <p:nvSpPr>
          <p:cNvPr id="7175" name="Text Box 7"/>
          <p:cNvSpPr txBox="1">
            <a:spLocks noChangeArrowheads="1"/>
          </p:cNvSpPr>
          <p:nvPr/>
        </p:nvSpPr>
        <p:spPr bwMode="auto">
          <a:xfrm>
            <a:off x="2819400" y="685800"/>
            <a:ext cx="5257800" cy="1190625"/>
          </a:xfrm>
          <a:prstGeom prst="rect">
            <a:avLst/>
          </a:prstGeom>
          <a:noFill/>
          <a:ln w="9525">
            <a:noFill/>
            <a:miter lim="800000"/>
            <a:headEnd/>
            <a:tailEnd/>
          </a:ln>
        </p:spPr>
        <p:txBody>
          <a:bodyPr>
            <a:spAutoFit/>
          </a:bodyPr>
          <a:lstStyle/>
          <a:p>
            <a:r>
              <a:rPr lang="en-US" b="1" dirty="0">
                <a:solidFill>
                  <a:srgbClr val="009900"/>
                </a:solidFill>
              </a:rPr>
              <a:t>	</a:t>
            </a:r>
            <a:r>
              <a:rPr lang="en-US" b="1" dirty="0"/>
              <a:t>One day, I had to teach a new English class. I read the list of new students’ name. It was Kiddies’ group since they were about 9 and 10 years old.</a:t>
            </a:r>
            <a:r>
              <a:rPr lang="en-US" b="1" dirty="0">
                <a:solidFill>
                  <a:srgbClr val="009900"/>
                </a:solidFill>
              </a:rPr>
              <a:t> </a:t>
            </a:r>
          </a:p>
        </p:txBody>
      </p:sp>
      <p:sp>
        <p:nvSpPr>
          <p:cNvPr id="7176" name="AutoShape 8"/>
          <p:cNvSpPr>
            <a:spLocks noChangeArrowheads="1"/>
          </p:cNvSpPr>
          <p:nvPr/>
        </p:nvSpPr>
        <p:spPr bwMode="auto">
          <a:xfrm>
            <a:off x="1676400" y="3352800"/>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sp>
        <p:nvSpPr>
          <p:cNvPr id="2" name="Text Box 9"/>
          <p:cNvSpPr txBox="1">
            <a:spLocks noChangeArrowheads="1"/>
          </p:cNvSpPr>
          <p:nvPr/>
        </p:nvSpPr>
        <p:spPr bwMode="auto">
          <a:xfrm>
            <a:off x="669925" y="1636713"/>
            <a:ext cx="184150" cy="366712"/>
          </a:xfrm>
          <a:prstGeom prst="rect">
            <a:avLst/>
          </a:prstGeom>
          <a:noFill/>
          <a:ln w="9525">
            <a:noFill/>
            <a:miter lim="800000"/>
            <a:headEnd/>
            <a:tailEnd/>
          </a:ln>
        </p:spPr>
        <p:txBody>
          <a:bodyPr wrap="none">
            <a:spAutoFit/>
          </a:bodyPr>
          <a:lstStyle/>
          <a:p>
            <a:endParaRPr lang="en-US"/>
          </a:p>
        </p:txBody>
      </p:sp>
      <p:sp>
        <p:nvSpPr>
          <p:cNvPr id="7178" name="Text Box 10"/>
          <p:cNvSpPr txBox="1">
            <a:spLocks noChangeArrowheads="1"/>
          </p:cNvSpPr>
          <p:nvPr/>
        </p:nvSpPr>
        <p:spPr bwMode="auto">
          <a:xfrm>
            <a:off x="0" y="3276600"/>
            <a:ext cx="1423988" cy="701675"/>
          </a:xfrm>
          <a:prstGeom prst="rect">
            <a:avLst/>
          </a:prstGeom>
          <a:noFill/>
          <a:ln w="9525">
            <a:noFill/>
            <a:miter lim="800000"/>
            <a:headEnd/>
            <a:tailEnd/>
          </a:ln>
        </p:spPr>
        <p:txBody>
          <a:bodyPr>
            <a:spAutoFit/>
          </a:bodyPr>
          <a:lstStyle/>
          <a:p>
            <a:r>
              <a:rPr lang="en-US" sz="2000" b="1" dirty="0"/>
              <a:t>Series of Events</a:t>
            </a:r>
          </a:p>
        </p:txBody>
      </p:sp>
      <p:sp>
        <p:nvSpPr>
          <p:cNvPr id="7179" name="Text Box 11"/>
          <p:cNvSpPr txBox="1">
            <a:spLocks noChangeArrowheads="1"/>
          </p:cNvSpPr>
          <p:nvPr/>
        </p:nvSpPr>
        <p:spPr bwMode="auto">
          <a:xfrm>
            <a:off x="2895600" y="1905000"/>
            <a:ext cx="6019800" cy="3662363"/>
          </a:xfrm>
          <a:prstGeom prst="rect">
            <a:avLst/>
          </a:prstGeom>
          <a:noFill/>
          <a:ln w="9525">
            <a:noFill/>
            <a:miter lim="800000"/>
            <a:headEnd/>
            <a:tailEnd/>
          </a:ln>
        </p:spPr>
        <p:txBody>
          <a:bodyPr>
            <a:spAutoFit/>
          </a:bodyPr>
          <a:lstStyle/>
          <a:p>
            <a:r>
              <a:rPr lang="en-US" dirty="0"/>
              <a:t>	That was the first day of the Spanish carnival, so I wanted to wear the most appropriate suit for the children’s class. Most kids usually dress up at carnival, I thought. It would be more interesting if their teacher was also in carnival spirit. That was why I decided to wear my teddy bear suit and bring cuddly toys in my box. </a:t>
            </a:r>
          </a:p>
          <a:p>
            <a:r>
              <a:rPr lang="en-US" dirty="0"/>
              <a:t>	And that was what I did. I walked through the door happily. The director watched me completely astonished. I smile and looked straight at her. With a man beside her, he said, ”Good Afternoon. I’d like to introduce you to Mr. Mendez, the director of Delta Company. He is one of the participants of the English course that you will teach today.” </a:t>
            </a:r>
          </a:p>
        </p:txBody>
      </p:sp>
      <p:sp>
        <p:nvSpPr>
          <p:cNvPr id="7180" name="AutoShape 12"/>
          <p:cNvSpPr>
            <a:spLocks noChangeArrowheads="1"/>
          </p:cNvSpPr>
          <p:nvPr/>
        </p:nvSpPr>
        <p:spPr bwMode="auto">
          <a:xfrm>
            <a:off x="1752600" y="5867400"/>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sp>
        <p:nvSpPr>
          <p:cNvPr id="7181" name="Text Box 13"/>
          <p:cNvSpPr txBox="1">
            <a:spLocks noChangeArrowheads="1"/>
          </p:cNvSpPr>
          <p:nvPr/>
        </p:nvSpPr>
        <p:spPr bwMode="auto">
          <a:xfrm>
            <a:off x="0" y="5867400"/>
            <a:ext cx="1828800" cy="396875"/>
          </a:xfrm>
          <a:prstGeom prst="rect">
            <a:avLst/>
          </a:prstGeom>
          <a:noFill/>
          <a:ln w="9525">
            <a:noFill/>
            <a:miter lim="800000"/>
            <a:headEnd/>
            <a:tailEnd/>
          </a:ln>
        </p:spPr>
        <p:txBody>
          <a:bodyPr>
            <a:spAutoFit/>
          </a:bodyPr>
          <a:lstStyle/>
          <a:p>
            <a:r>
              <a:rPr lang="en-US" sz="2000" b="1" dirty="0">
                <a:latin typeface="Book Antiqua" pitchFamily="18" charset="0"/>
              </a:rPr>
              <a:t>Reorientation</a:t>
            </a:r>
          </a:p>
        </p:txBody>
      </p:sp>
      <p:pic>
        <p:nvPicPr>
          <p:cNvPr id="7185" name="Picture 17" descr="pencilkids"/>
          <p:cNvPicPr>
            <a:picLocks noChangeAspect="1" noChangeArrowheads="1"/>
          </p:cNvPicPr>
          <p:nvPr/>
        </p:nvPicPr>
        <p:blipFill>
          <a:blip r:embed="rId2"/>
          <a:srcRect/>
          <a:stretch>
            <a:fillRect/>
          </a:stretch>
        </p:blipFill>
        <p:spPr bwMode="auto">
          <a:xfrm>
            <a:off x="4038600" y="228600"/>
            <a:ext cx="3276600" cy="344488"/>
          </a:xfrm>
          <a:prstGeom prst="rect">
            <a:avLst/>
          </a:prstGeom>
          <a:noFill/>
          <a:ln w="9525">
            <a:noFill/>
            <a:miter lim="800000"/>
            <a:headEnd/>
            <a:tailEnd/>
          </a:ln>
        </p:spPr>
      </p:pic>
      <p:sp>
        <p:nvSpPr>
          <p:cNvPr id="7182" name="Text Box 20"/>
          <p:cNvSpPr txBox="1">
            <a:spLocks noChangeArrowheads="1"/>
          </p:cNvSpPr>
          <p:nvPr/>
        </p:nvSpPr>
        <p:spPr bwMode="auto">
          <a:xfrm>
            <a:off x="2895600" y="5715000"/>
            <a:ext cx="5715000" cy="641350"/>
          </a:xfrm>
          <a:prstGeom prst="rect">
            <a:avLst/>
          </a:prstGeom>
          <a:noFill/>
          <a:ln w="9525">
            <a:noFill/>
            <a:miter lim="800000"/>
            <a:headEnd/>
            <a:tailEnd/>
          </a:ln>
        </p:spPr>
        <p:txBody>
          <a:bodyPr>
            <a:spAutoFit/>
          </a:bodyPr>
          <a:lstStyle/>
          <a:p>
            <a:pPr>
              <a:spcBef>
                <a:spcPct val="50000"/>
              </a:spcBef>
            </a:pPr>
            <a:r>
              <a:rPr lang="en-US" dirty="0"/>
              <a:t>Oh my god! I nearly died! The secretary apologized to me for the wrong details of my new class. </a:t>
            </a:r>
          </a:p>
        </p:txBody>
      </p:sp>
      <p:pic>
        <p:nvPicPr>
          <p:cNvPr id="7183" name="Picture 21" descr="blueMtn">
            <a:hlinkClick r:id="rId3"/>
          </p:cNvPr>
          <p:cNvPicPr>
            <a:picLocks noChangeAspect="1" noChangeArrowheads="1"/>
          </p:cNvPicPr>
          <p:nvPr/>
        </p:nvPicPr>
        <p:blipFill>
          <a:blip r:embed="rId4"/>
          <a:srcRect/>
          <a:stretch>
            <a:fillRect/>
          </a:stretch>
        </p:blipFill>
        <p:spPr bwMode="auto">
          <a:xfrm>
            <a:off x="0" y="0"/>
            <a:ext cx="1763713" cy="990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7185"/>
                                        </p:tgtEl>
                                        <p:attrNameLst>
                                          <p:attrName>style.visibility</p:attrName>
                                        </p:attrNameLst>
                                      </p:cBhvr>
                                      <p:to>
                                        <p:strVal val="visible"/>
                                      </p:to>
                                    </p:set>
                                    <p:anim from="(-#ppt_w/2)" to="(#ppt_x)" calcmode="lin" valueType="num">
                                      <p:cBhvr>
                                        <p:cTn id="7" dur="600" fill="hold">
                                          <p:stCondLst>
                                            <p:cond delay="0"/>
                                          </p:stCondLst>
                                        </p:cTn>
                                        <p:tgtEl>
                                          <p:spTgt spid="7185"/>
                                        </p:tgtEl>
                                        <p:attrNameLst>
                                          <p:attrName>ppt_x</p:attrName>
                                        </p:attrNameLst>
                                      </p:cBhvr>
                                    </p:anim>
                                    <p:anim from="0" to="-1.0" calcmode="lin" valueType="num">
                                      <p:cBhvr>
                                        <p:cTn id="8" dur="200" decel="50000" autoRev="1" fill="hold">
                                          <p:stCondLst>
                                            <p:cond delay="600"/>
                                          </p:stCondLst>
                                        </p:cTn>
                                        <p:tgtEl>
                                          <p:spTgt spid="7185"/>
                                        </p:tgtEl>
                                        <p:attrNameLst>
                                          <p:attrName>xshear</p:attrName>
                                        </p:attrNameLst>
                                      </p:cBhvr>
                                    </p:anim>
                                    <p:animScale>
                                      <p:cBhvr>
                                        <p:cTn id="9" dur="200" decel="100000" autoRev="1" fill="hold">
                                          <p:stCondLst>
                                            <p:cond delay="600"/>
                                          </p:stCondLst>
                                        </p:cTn>
                                        <p:tgtEl>
                                          <p:spTgt spid="7185"/>
                                        </p:tgtEl>
                                      </p:cBhvr>
                                      <p:from x="100000" y="100000"/>
                                      <p:to x="80000" y="100000"/>
                                    </p:animScale>
                                    <p:anim by="(#ppt_h/3+#ppt_w*0.1)" calcmode="lin" valueType="num">
                                      <p:cBhvr additive="sum">
                                        <p:cTn id="10" dur="200" decel="100000" autoRev="1" fill="hold">
                                          <p:stCondLst>
                                            <p:cond delay="600"/>
                                          </p:stCondLst>
                                        </p:cTn>
                                        <p:tgtEl>
                                          <p:spTgt spid="7185"/>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iterate type="lt">
                                    <p:tmPct val="5000"/>
                                  </p:iterate>
                                  <p:childTnLst>
                                    <p:set>
                                      <p:cBhvr>
                                        <p:cTn id="14" dur="1" fill="hold">
                                          <p:stCondLst>
                                            <p:cond delay="0"/>
                                          </p:stCondLst>
                                        </p:cTn>
                                        <p:tgtEl>
                                          <p:spTgt spid="7175">
                                            <p:txEl>
                                              <p:pRg st="0" end="0"/>
                                            </p:txEl>
                                          </p:spTgt>
                                        </p:tgtEl>
                                        <p:attrNameLst>
                                          <p:attrName>style.visibility</p:attrName>
                                        </p:attrNameLst>
                                      </p:cBhvr>
                                      <p:to>
                                        <p:strVal val="visible"/>
                                      </p:to>
                                    </p:set>
                                    <p:anim calcmode="lin" valueType="num">
                                      <p:cBhvr>
                                        <p:cTn id="15" dur="1000" fill="hold"/>
                                        <p:tgtEl>
                                          <p:spTgt spid="7175">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7175">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7175">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7175">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1" presetClass="entr" presetSubtype="0" fill="hold" nodeType="clickEffect">
                                  <p:stCondLst>
                                    <p:cond delay="0"/>
                                  </p:stCondLst>
                                  <p:iterate type="lt">
                                    <p:tmPct val="10000"/>
                                  </p:iterate>
                                  <p:childTnLst>
                                    <p:set>
                                      <p:cBhvr>
                                        <p:cTn id="22" dur="1" fill="hold">
                                          <p:stCondLst>
                                            <p:cond delay="0"/>
                                          </p:stCondLst>
                                        </p:cTn>
                                        <p:tgtEl>
                                          <p:spTgt spid="7179">
                                            <p:txEl>
                                              <p:pRg st="0" end="0"/>
                                            </p:txEl>
                                          </p:spTgt>
                                        </p:tgtEl>
                                        <p:attrNameLst>
                                          <p:attrName>style.visibility</p:attrName>
                                        </p:attrNameLst>
                                      </p:cBhvr>
                                      <p:to>
                                        <p:strVal val="visible"/>
                                      </p:to>
                                    </p:set>
                                    <p:anim calcmode="lin" valueType="num">
                                      <p:cBhvr>
                                        <p:cTn id="23" dur="500" fill="hold"/>
                                        <p:tgtEl>
                                          <p:spTgt spid="7179">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7179">
                                            <p:txEl>
                                              <p:pRg st="0" end="0"/>
                                            </p:txEl>
                                          </p:spTgt>
                                        </p:tgtEl>
                                        <p:attrNameLst>
                                          <p:attrName>ppt_y</p:attrName>
                                        </p:attrNameLst>
                                      </p:cBhvr>
                                      <p:tavLst>
                                        <p:tav tm="0">
                                          <p:val>
                                            <p:strVal val="#ppt_y"/>
                                          </p:val>
                                        </p:tav>
                                        <p:tav tm="100000">
                                          <p:val>
                                            <p:strVal val="#ppt_y"/>
                                          </p:val>
                                        </p:tav>
                                      </p:tavLst>
                                    </p:anim>
                                    <p:anim calcmode="lin" valueType="num">
                                      <p:cBhvr>
                                        <p:cTn id="25" dur="500" fill="hold"/>
                                        <p:tgtEl>
                                          <p:spTgt spid="7179">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7179">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7179">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1" presetClass="entr" presetSubtype="0" fill="hold" nodeType="clickEffect">
                                  <p:stCondLst>
                                    <p:cond delay="0"/>
                                  </p:stCondLst>
                                  <p:iterate type="lt">
                                    <p:tmPct val="10000"/>
                                  </p:iterate>
                                  <p:childTnLst>
                                    <p:set>
                                      <p:cBhvr>
                                        <p:cTn id="31" dur="1" fill="hold">
                                          <p:stCondLst>
                                            <p:cond delay="0"/>
                                          </p:stCondLst>
                                        </p:cTn>
                                        <p:tgtEl>
                                          <p:spTgt spid="7179">
                                            <p:txEl>
                                              <p:pRg st="1" end="1"/>
                                            </p:txEl>
                                          </p:spTgt>
                                        </p:tgtEl>
                                        <p:attrNameLst>
                                          <p:attrName>style.visibility</p:attrName>
                                        </p:attrNameLst>
                                      </p:cBhvr>
                                      <p:to>
                                        <p:strVal val="visible"/>
                                      </p:to>
                                    </p:set>
                                    <p:anim calcmode="lin" valueType="num">
                                      <p:cBhvr>
                                        <p:cTn id="32" dur="500" fill="hold"/>
                                        <p:tgtEl>
                                          <p:spTgt spid="7179">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7179">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7179">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7179">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7179">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9" presetClass="entr" presetSubtype="0" fill="hold" grpId="0" nodeType="clickEffect">
                                  <p:stCondLst>
                                    <p:cond delay="0"/>
                                  </p:stCondLst>
                                  <p:childTnLst>
                                    <p:set>
                                      <p:cBhvr>
                                        <p:cTn id="40" dur="1" fill="hold">
                                          <p:stCondLst>
                                            <p:cond delay="0"/>
                                          </p:stCondLst>
                                        </p:cTn>
                                        <p:tgtEl>
                                          <p:spTgt spid="7173"/>
                                        </p:tgtEl>
                                        <p:attrNameLst>
                                          <p:attrName>style.visibility</p:attrName>
                                        </p:attrNameLst>
                                      </p:cBhvr>
                                      <p:to>
                                        <p:strVal val="visible"/>
                                      </p:to>
                                    </p:set>
                                    <p:anim calcmode="lin" valueType="num">
                                      <p:cBhvr>
                                        <p:cTn id="41" dur="1000" fill="hold"/>
                                        <p:tgtEl>
                                          <p:spTgt spid="7173"/>
                                        </p:tgtEl>
                                        <p:attrNameLst>
                                          <p:attrName>ppt_x</p:attrName>
                                        </p:attrNameLst>
                                      </p:cBhvr>
                                      <p:tavLst>
                                        <p:tav tm="0">
                                          <p:val>
                                            <p:strVal val="#ppt_x-.2"/>
                                          </p:val>
                                        </p:tav>
                                        <p:tav tm="100000">
                                          <p:val>
                                            <p:strVal val="#ppt_x"/>
                                          </p:val>
                                        </p:tav>
                                      </p:tavLst>
                                    </p:anim>
                                    <p:anim calcmode="lin" valueType="num">
                                      <p:cBhvr>
                                        <p:cTn id="42" dur="1000" fill="hold"/>
                                        <p:tgtEl>
                                          <p:spTgt spid="7173"/>
                                        </p:tgtEl>
                                        <p:attrNameLst>
                                          <p:attrName>ppt_y</p:attrName>
                                        </p:attrNameLst>
                                      </p:cBhvr>
                                      <p:tavLst>
                                        <p:tav tm="0">
                                          <p:val>
                                            <p:strVal val="#ppt_y"/>
                                          </p:val>
                                        </p:tav>
                                        <p:tav tm="100000">
                                          <p:val>
                                            <p:strVal val="#ppt_y"/>
                                          </p:val>
                                        </p:tav>
                                      </p:tavLst>
                                    </p:anim>
                                    <p:animEffect transition="in" filter="wipe(right)" prLst="gradientSize: 0.1">
                                      <p:cBhvr>
                                        <p:cTn id="43" dur="1000"/>
                                        <p:tgtEl>
                                          <p:spTgt spid="7173"/>
                                        </p:tgtEl>
                                      </p:cBhvr>
                                    </p:animEffect>
                                  </p:childTnLst>
                                </p:cTn>
                              </p:par>
                            </p:childTnLst>
                          </p:cTn>
                        </p:par>
                      </p:childTnLst>
                    </p:cTn>
                  </p:par>
                  <p:par>
                    <p:cTn id="44" fill="hold">
                      <p:stCondLst>
                        <p:cond delay="indefinite"/>
                      </p:stCondLst>
                      <p:childTnLst>
                        <p:par>
                          <p:cTn id="45" fill="hold">
                            <p:stCondLst>
                              <p:cond delay="0"/>
                            </p:stCondLst>
                            <p:childTnLst>
                              <p:par>
                                <p:cTn id="46" presetID="38" presetClass="entr" presetSubtype="0" accel="50000" fill="hold" nodeType="clickEffect">
                                  <p:stCondLst>
                                    <p:cond delay="0"/>
                                  </p:stCondLst>
                                  <p:iterate type="lt">
                                    <p:tmPct val="50000"/>
                                  </p:iterate>
                                  <p:childTnLst>
                                    <p:set>
                                      <p:cBhvr>
                                        <p:cTn id="47" dur="1" fill="hold">
                                          <p:stCondLst>
                                            <p:cond delay="0"/>
                                          </p:stCondLst>
                                        </p:cTn>
                                        <p:tgtEl>
                                          <p:spTgt spid="7174">
                                            <p:txEl>
                                              <p:pRg st="0" end="0"/>
                                            </p:txEl>
                                          </p:spTgt>
                                        </p:tgtEl>
                                        <p:attrNameLst>
                                          <p:attrName>style.visibility</p:attrName>
                                        </p:attrNameLst>
                                      </p:cBhvr>
                                      <p:to>
                                        <p:strVal val="visible"/>
                                      </p:to>
                                    </p:set>
                                    <p:set>
                                      <p:cBhvr>
                                        <p:cTn id="48" dur="228" fill="hold">
                                          <p:stCondLst>
                                            <p:cond delay="0"/>
                                          </p:stCondLst>
                                        </p:cTn>
                                        <p:tgtEl>
                                          <p:spTgt spid="7174">
                                            <p:txEl>
                                              <p:pRg st="0" end="0"/>
                                            </p:txEl>
                                          </p:spTgt>
                                        </p:tgtEl>
                                        <p:attrNameLst>
                                          <p:attrName>style.rotation</p:attrName>
                                        </p:attrNameLst>
                                      </p:cBhvr>
                                      <p:to>
                                        <p:strVal val="-45.0"/>
                                      </p:to>
                                    </p:set>
                                    <p:anim calcmode="lin" valueType="num">
                                      <p:cBhvr>
                                        <p:cTn id="49" dur="228" fill="hold">
                                          <p:stCondLst>
                                            <p:cond delay="228"/>
                                          </p:stCondLst>
                                        </p:cTn>
                                        <p:tgtEl>
                                          <p:spTgt spid="7174">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50" dur="228" fill="hold">
                                          <p:stCondLst>
                                            <p:cond delay="0"/>
                                          </p:stCondLst>
                                        </p:cTn>
                                        <p:tgtEl>
                                          <p:spTgt spid="7174">
                                            <p:txEl>
                                              <p:pRg st="0" end="0"/>
                                            </p:txEl>
                                          </p:spTgt>
                                        </p:tgtEl>
                                        <p:attrNameLst>
                                          <p:attrName>ppt_y</p:attrName>
                                        </p:attrNameLst>
                                      </p:cBhvr>
                                      <p:tavLst>
                                        <p:tav tm="0">
                                          <p:val>
                                            <p:strVal val="#ppt_y-1"/>
                                          </p:val>
                                        </p:tav>
                                        <p:tav tm="100000">
                                          <p:val>
                                            <p:strVal val="#ppt_y-(0.354*#ppt_w-0.172*#ppt_h)"/>
                                          </p:val>
                                        </p:tav>
                                      </p:tavLst>
                                    </p:anim>
                                    <p:anim calcmode="lin" valueType="num">
                                      <p:cBhvr>
                                        <p:cTn id="51" dur="78" decel="50000" autoRev="1" fill="hold">
                                          <p:stCondLst>
                                            <p:cond delay="228"/>
                                          </p:stCondLst>
                                        </p:cTn>
                                        <p:tgtEl>
                                          <p:spTgt spid="7174">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52" dur="68" fill="hold">
                                          <p:stCondLst>
                                            <p:cond delay="432"/>
                                          </p:stCondLst>
                                        </p:cTn>
                                        <p:tgtEl>
                                          <p:spTgt spid="7174">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9" presetClass="entr" presetSubtype="0" fill="hold" grpId="0" nodeType="clickEffect">
                                  <p:stCondLst>
                                    <p:cond delay="0"/>
                                  </p:stCondLst>
                                  <p:childTnLst>
                                    <p:set>
                                      <p:cBhvr>
                                        <p:cTn id="56" dur="1" fill="hold">
                                          <p:stCondLst>
                                            <p:cond delay="0"/>
                                          </p:stCondLst>
                                        </p:cTn>
                                        <p:tgtEl>
                                          <p:spTgt spid="7176"/>
                                        </p:tgtEl>
                                        <p:attrNameLst>
                                          <p:attrName>style.visibility</p:attrName>
                                        </p:attrNameLst>
                                      </p:cBhvr>
                                      <p:to>
                                        <p:strVal val="visible"/>
                                      </p:to>
                                    </p:set>
                                    <p:anim calcmode="lin" valueType="num">
                                      <p:cBhvr>
                                        <p:cTn id="57" dur="1000" fill="hold"/>
                                        <p:tgtEl>
                                          <p:spTgt spid="7176"/>
                                        </p:tgtEl>
                                        <p:attrNameLst>
                                          <p:attrName>ppt_x</p:attrName>
                                        </p:attrNameLst>
                                      </p:cBhvr>
                                      <p:tavLst>
                                        <p:tav tm="0">
                                          <p:val>
                                            <p:strVal val="#ppt_x-.2"/>
                                          </p:val>
                                        </p:tav>
                                        <p:tav tm="100000">
                                          <p:val>
                                            <p:strVal val="#ppt_x"/>
                                          </p:val>
                                        </p:tav>
                                      </p:tavLst>
                                    </p:anim>
                                    <p:anim calcmode="lin" valueType="num">
                                      <p:cBhvr>
                                        <p:cTn id="58" dur="1000" fill="hold"/>
                                        <p:tgtEl>
                                          <p:spTgt spid="7176"/>
                                        </p:tgtEl>
                                        <p:attrNameLst>
                                          <p:attrName>ppt_y</p:attrName>
                                        </p:attrNameLst>
                                      </p:cBhvr>
                                      <p:tavLst>
                                        <p:tav tm="0">
                                          <p:val>
                                            <p:strVal val="#ppt_y"/>
                                          </p:val>
                                        </p:tav>
                                        <p:tav tm="100000">
                                          <p:val>
                                            <p:strVal val="#ppt_y"/>
                                          </p:val>
                                        </p:tav>
                                      </p:tavLst>
                                    </p:anim>
                                    <p:animEffect transition="in" filter="wipe(right)" prLst="gradientSize: 0.1">
                                      <p:cBhvr>
                                        <p:cTn id="59" dur="1000"/>
                                        <p:tgtEl>
                                          <p:spTgt spid="7176"/>
                                        </p:tgtEl>
                                      </p:cBhvr>
                                    </p:animEffect>
                                  </p:childTnLst>
                                </p:cTn>
                              </p:par>
                            </p:childTnLst>
                          </p:cTn>
                        </p:par>
                      </p:childTnLst>
                    </p:cTn>
                  </p:par>
                  <p:par>
                    <p:cTn id="60" fill="hold">
                      <p:stCondLst>
                        <p:cond delay="indefinite"/>
                      </p:stCondLst>
                      <p:childTnLst>
                        <p:par>
                          <p:cTn id="61" fill="hold">
                            <p:stCondLst>
                              <p:cond delay="0"/>
                            </p:stCondLst>
                            <p:childTnLst>
                              <p:par>
                                <p:cTn id="62" presetID="31" presetClass="entr" presetSubtype="0" fill="hold" nodeType="clickEffect">
                                  <p:stCondLst>
                                    <p:cond delay="0"/>
                                  </p:stCondLst>
                                  <p:iterate type="lt">
                                    <p:tmPct val="5000"/>
                                  </p:iterate>
                                  <p:childTnLst>
                                    <p:set>
                                      <p:cBhvr>
                                        <p:cTn id="63" dur="1" fill="hold">
                                          <p:stCondLst>
                                            <p:cond delay="0"/>
                                          </p:stCondLst>
                                        </p:cTn>
                                        <p:tgtEl>
                                          <p:spTgt spid="7178">
                                            <p:txEl>
                                              <p:pRg st="0" end="0"/>
                                            </p:txEl>
                                          </p:spTgt>
                                        </p:tgtEl>
                                        <p:attrNameLst>
                                          <p:attrName>style.visibility</p:attrName>
                                        </p:attrNameLst>
                                      </p:cBhvr>
                                      <p:to>
                                        <p:strVal val="visible"/>
                                      </p:to>
                                    </p:set>
                                    <p:anim calcmode="lin" valueType="num">
                                      <p:cBhvr>
                                        <p:cTn id="64" dur="1000" fill="hold"/>
                                        <p:tgtEl>
                                          <p:spTgt spid="7178">
                                            <p:txEl>
                                              <p:pRg st="0" end="0"/>
                                            </p:txEl>
                                          </p:spTgt>
                                        </p:tgtEl>
                                        <p:attrNameLst>
                                          <p:attrName>ppt_w</p:attrName>
                                        </p:attrNameLst>
                                      </p:cBhvr>
                                      <p:tavLst>
                                        <p:tav tm="0">
                                          <p:val>
                                            <p:fltVal val="0"/>
                                          </p:val>
                                        </p:tav>
                                        <p:tav tm="100000">
                                          <p:val>
                                            <p:strVal val="#ppt_w"/>
                                          </p:val>
                                        </p:tav>
                                      </p:tavLst>
                                    </p:anim>
                                    <p:anim calcmode="lin" valueType="num">
                                      <p:cBhvr>
                                        <p:cTn id="65" dur="1000" fill="hold"/>
                                        <p:tgtEl>
                                          <p:spTgt spid="7178">
                                            <p:txEl>
                                              <p:pRg st="0" end="0"/>
                                            </p:txEl>
                                          </p:spTgt>
                                        </p:tgtEl>
                                        <p:attrNameLst>
                                          <p:attrName>ppt_h</p:attrName>
                                        </p:attrNameLst>
                                      </p:cBhvr>
                                      <p:tavLst>
                                        <p:tav tm="0">
                                          <p:val>
                                            <p:fltVal val="0"/>
                                          </p:val>
                                        </p:tav>
                                        <p:tav tm="100000">
                                          <p:val>
                                            <p:strVal val="#ppt_h"/>
                                          </p:val>
                                        </p:tav>
                                      </p:tavLst>
                                    </p:anim>
                                    <p:anim calcmode="lin" valueType="num">
                                      <p:cBhvr>
                                        <p:cTn id="66" dur="1000" fill="hold"/>
                                        <p:tgtEl>
                                          <p:spTgt spid="7178">
                                            <p:txEl>
                                              <p:pRg st="0" end="0"/>
                                            </p:txEl>
                                          </p:spTgt>
                                        </p:tgtEl>
                                        <p:attrNameLst>
                                          <p:attrName>style.rotation</p:attrName>
                                        </p:attrNameLst>
                                      </p:cBhvr>
                                      <p:tavLst>
                                        <p:tav tm="0">
                                          <p:val>
                                            <p:fltVal val="90"/>
                                          </p:val>
                                        </p:tav>
                                        <p:tav tm="100000">
                                          <p:val>
                                            <p:fltVal val="0"/>
                                          </p:val>
                                        </p:tav>
                                      </p:tavLst>
                                    </p:anim>
                                    <p:animEffect transition="in" filter="fade">
                                      <p:cBhvr>
                                        <p:cTn id="67" dur="1000"/>
                                        <p:tgtEl>
                                          <p:spTgt spid="7178">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9" presetClass="entr" presetSubtype="0" fill="hold" grpId="0" nodeType="clickEffect">
                                  <p:stCondLst>
                                    <p:cond delay="0"/>
                                  </p:stCondLst>
                                  <p:childTnLst>
                                    <p:set>
                                      <p:cBhvr>
                                        <p:cTn id="71" dur="1" fill="hold">
                                          <p:stCondLst>
                                            <p:cond delay="0"/>
                                          </p:stCondLst>
                                        </p:cTn>
                                        <p:tgtEl>
                                          <p:spTgt spid="7180"/>
                                        </p:tgtEl>
                                        <p:attrNameLst>
                                          <p:attrName>style.visibility</p:attrName>
                                        </p:attrNameLst>
                                      </p:cBhvr>
                                      <p:to>
                                        <p:strVal val="visible"/>
                                      </p:to>
                                    </p:set>
                                    <p:anim calcmode="lin" valueType="num">
                                      <p:cBhvr>
                                        <p:cTn id="72" dur="1000" fill="hold"/>
                                        <p:tgtEl>
                                          <p:spTgt spid="7180"/>
                                        </p:tgtEl>
                                        <p:attrNameLst>
                                          <p:attrName>ppt_x</p:attrName>
                                        </p:attrNameLst>
                                      </p:cBhvr>
                                      <p:tavLst>
                                        <p:tav tm="0">
                                          <p:val>
                                            <p:strVal val="#ppt_x-.2"/>
                                          </p:val>
                                        </p:tav>
                                        <p:tav tm="100000">
                                          <p:val>
                                            <p:strVal val="#ppt_x"/>
                                          </p:val>
                                        </p:tav>
                                      </p:tavLst>
                                    </p:anim>
                                    <p:anim calcmode="lin" valueType="num">
                                      <p:cBhvr>
                                        <p:cTn id="73" dur="1000" fill="hold"/>
                                        <p:tgtEl>
                                          <p:spTgt spid="7180"/>
                                        </p:tgtEl>
                                        <p:attrNameLst>
                                          <p:attrName>ppt_y</p:attrName>
                                        </p:attrNameLst>
                                      </p:cBhvr>
                                      <p:tavLst>
                                        <p:tav tm="0">
                                          <p:val>
                                            <p:strVal val="#ppt_y"/>
                                          </p:val>
                                        </p:tav>
                                        <p:tav tm="100000">
                                          <p:val>
                                            <p:strVal val="#ppt_y"/>
                                          </p:val>
                                        </p:tav>
                                      </p:tavLst>
                                    </p:anim>
                                    <p:animEffect transition="in" filter="wipe(right)" prLst="gradientSize: 0.1">
                                      <p:cBhvr>
                                        <p:cTn id="74" dur="1000"/>
                                        <p:tgtEl>
                                          <p:spTgt spid="7180"/>
                                        </p:tgtEl>
                                      </p:cBhvr>
                                    </p:animEffec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nodeType="clickEffect">
                                  <p:stCondLst>
                                    <p:cond delay="0"/>
                                  </p:stCondLst>
                                  <p:childTnLst>
                                    <p:set>
                                      <p:cBhvr>
                                        <p:cTn id="78" dur="1" fill="hold">
                                          <p:stCondLst>
                                            <p:cond delay="0"/>
                                          </p:stCondLst>
                                        </p:cTn>
                                        <p:tgtEl>
                                          <p:spTgt spid="7181">
                                            <p:txEl>
                                              <p:pRg st="0" end="0"/>
                                            </p:txEl>
                                          </p:spTgt>
                                        </p:tgtEl>
                                        <p:attrNameLst>
                                          <p:attrName>style.visibility</p:attrName>
                                        </p:attrNameLst>
                                      </p:cBhvr>
                                      <p:to>
                                        <p:strVal val="visible"/>
                                      </p:to>
                                    </p:set>
                                    <p:animEffect transition="in" filter="blinds(horizontal)">
                                      <p:cBhvr>
                                        <p:cTn id="79" dur="500"/>
                                        <p:tgtEl>
                                          <p:spTgt spid="718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animBg="1"/>
      <p:bldP spid="7176" grpId="0" animBg="1"/>
      <p:bldP spid="718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z="3800" smtClean="0"/>
              <a:t>Key Vocabulary</a:t>
            </a:r>
          </a:p>
        </p:txBody>
      </p:sp>
      <p:sp>
        <p:nvSpPr>
          <p:cNvPr id="31747" name="Rectangle 3"/>
          <p:cNvSpPr>
            <a:spLocks noGrp="1" noChangeArrowheads="1"/>
          </p:cNvSpPr>
          <p:nvPr>
            <p:ph type="body" sz="half" idx="1"/>
          </p:nvPr>
        </p:nvSpPr>
        <p:spPr/>
        <p:txBody>
          <a:bodyPr/>
          <a:lstStyle/>
          <a:p>
            <a:pPr eaLnBrk="1" hangingPunct="1"/>
            <a:r>
              <a:rPr lang="id-ID" sz="3000" smtClean="0"/>
              <a:t>had to</a:t>
            </a:r>
          </a:p>
          <a:p>
            <a:pPr eaLnBrk="1" hangingPunct="1"/>
            <a:r>
              <a:rPr lang="id-ID" sz="3000" smtClean="0"/>
              <a:t>a new english class</a:t>
            </a:r>
          </a:p>
          <a:p>
            <a:pPr eaLnBrk="1" hangingPunct="1"/>
            <a:r>
              <a:rPr lang="id-ID" sz="3000" smtClean="0"/>
              <a:t>Kiddies’ group</a:t>
            </a:r>
          </a:p>
          <a:p>
            <a:pPr eaLnBrk="1" hangingPunct="1"/>
            <a:r>
              <a:rPr lang="id-ID" sz="3000" smtClean="0"/>
              <a:t>Spanish carnival</a:t>
            </a:r>
          </a:p>
          <a:p>
            <a:pPr eaLnBrk="1" hangingPunct="1"/>
            <a:r>
              <a:rPr lang="id-ID" sz="3000" smtClean="0"/>
              <a:t>appropriate</a:t>
            </a:r>
          </a:p>
          <a:p>
            <a:pPr eaLnBrk="1" hangingPunct="1"/>
            <a:r>
              <a:rPr lang="id-ID" sz="3000" smtClean="0"/>
              <a:t>suit</a:t>
            </a:r>
          </a:p>
          <a:p>
            <a:pPr eaLnBrk="1" hangingPunct="1"/>
            <a:r>
              <a:rPr lang="id-ID" sz="3000" smtClean="0"/>
              <a:t>Carnival spirit</a:t>
            </a:r>
            <a:endParaRPr lang="en-US" sz="3000" smtClean="0"/>
          </a:p>
        </p:txBody>
      </p:sp>
      <p:sp>
        <p:nvSpPr>
          <p:cNvPr id="8196" name="Rectangle 4"/>
          <p:cNvSpPr>
            <a:spLocks noGrp="1" noChangeArrowheads="1"/>
          </p:cNvSpPr>
          <p:nvPr>
            <p:ph type="body" sz="half" idx="2"/>
          </p:nvPr>
        </p:nvSpPr>
        <p:spPr/>
        <p:txBody>
          <a:bodyPr/>
          <a:lstStyle/>
          <a:p>
            <a:pPr eaLnBrk="1" hangingPunct="1"/>
            <a:r>
              <a:rPr lang="id-ID" sz="3000" smtClean="0"/>
              <a:t>Teddy bear suit</a:t>
            </a:r>
          </a:p>
          <a:p>
            <a:pPr eaLnBrk="1" hangingPunct="1"/>
            <a:r>
              <a:rPr lang="id-ID" sz="3000" smtClean="0"/>
              <a:t>decided</a:t>
            </a:r>
          </a:p>
          <a:p>
            <a:pPr eaLnBrk="1" hangingPunct="1"/>
            <a:r>
              <a:rPr lang="id-ID" sz="3000" smtClean="0"/>
              <a:t>walked</a:t>
            </a:r>
          </a:p>
          <a:p>
            <a:pPr eaLnBrk="1" hangingPunct="1"/>
            <a:r>
              <a:rPr lang="id-ID" sz="3000" smtClean="0"/>
              <a:t>watched</a:t>
            </a:r>
          </a:p>
          <a:p>
            <a:pPr eaLnBrk="1" hangingPunct="1"/>
            <a:r>
              <a:rPr lang="id-ID" sz="3000" smtClean="0"/>
              <a:t>astonished</a:t>
            </a:r>
          </a:p>
          <a:p>
            <a:pPr eaLnBrk="1" hangingPunct="1"/>
            <a:r>
              <a:rPr lang="id-ID" sz="3000" smtClean="0"/>
              <a:t>died</a:t>
            </a:r>
          </a:p>
          <a:p>
            <a:pPr eaLnBrk="1" hangingPunct="1"/>
            <a:r>
              <a:rPr lang="id-ID" sz="3000" smtClean="0"/>
              <a:t>apologized</a:t>
            </a:r>
          </a:p>
          <a:p>
            <a:pPr eaLnBrk="1" hangingPunct="1"/>
            <a:r>
              <a:rPr lang="id-ID" sz="3000" smtClean="0"/>
              <a:t>wrong details</a:t>
            </a:r>
            <a:r>
              <a:rPr lang="en-US" sz="300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xit" presetSubtype="0" fill="hold" grpId="0" nodeType="clickEffect">
                                  <p:stCondLst>
                                    <p:cond delay="0"/>
                                  </p:stCondLst>
                                  <p:childTnLst>
                                    <p:animEffect transition="out" filter="wedge">
                                      <p:cBhvr>
                                        <p:cTn id="6" dur="2000"/>
                                        <p:tgtEl>
                                          <p:spTgt spid="31746"/>
                                        </p:tgtEl>
                                      </p:cBhvr>
                                    </p:animEffect>
                                    <p:set>
                                      <p:cBhvr>
                                        <p:cTn id="7" dur="1" fill="hold">
                                          <p:stCondLst>
                                            <p:cond delay="1999"/>
                                          </p:stCondLst>
                                        </p:cTn>
                                        <p:tgtEl>
                                          <p:spTgt spid="3174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1" presetClass="exit" presetSubtype="4" fill="hold" nodeType="clickEffect">
                                  <p:stCondLst>
                                    <p:cond delay="0"/>
                                  </p:stCondLst>
                                  <p:childTnLst>
                                    <p:animEffect transition="out" filter="wheel(4)">
                                      <p:cBhvr>
                                        <p:cTn id="11" dur="2000"/>
                                        <p:tgtEl>
                                          <p:spTgt spid="31747">
                                            <p:txEl>
                                              <p:pRg st="0" end="0"/>
                                            </p:txEl>
                                          </p:spTgt>
                                        </p:tgtEl>
                                      </p:cBhvr>
                                    </p:animEffect>
                                    <p:set>
                                      <p:cBhvr>
                                        <p:cTn id="12" dur="1" fill="hold">
                                          <p:stCondLst>
                                            <p:cond delay="1999"/>
                                          </p:stCondLst>
                                        </p:cTn>
                                        <p:tgtEl>
                                          <p:spTgt spid="31747">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1" presetClass="exit" presetSubtype="4" fill="hold" nodeType="clickEffect">
                                  <p:stCondLst>
                                    <p:cond delay="0"/>
                                  </p:stCondLst>
                                  <p:childTnLst>
                                    <p:animEffect transition="out" filter="wheel(4)">
                                      <p:cBhvr>
                                        <p:cTn id="16" dur="2000"/>
                                        <p:tgtEl>
                                          <p:spTgt spid="31747">
                                            <p:txEl>
                                              <p:pRg st="1" end="1"/>
                                            </p:txEl>
                                          </p:spTgt>
                                        </p:tgtEl>
                                      </p:cBhvr>
                                    </p:animEffect>
                                    <p:set>
                                      <p:cBhvr>
                                        <p:cTn id="17" dur="1" fill="hold">
                                          <p:stCondLst>
                                            <p:cond delay="1999"/>
                                          </p:stCondLst>
                                        </p:cTn>
                                        <p:tgtEl>
                                          <p:spTgt spid="31747">
                                            <p:txEl>
                                              <p:pRg st="1" end="1"/>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1" presetClass="exit" presetSubtype="4" fill="hold" nodeType="clickEffect">
                                  <p:stCondLst>
                                    <p:cond delay="0"/>
                                  </p:stCondLst>
                                  <p:childTnLst>
                                    <p:animEffect transition="out" filter="wheel(4)">
                                      <p:cBhvr>
                                        <p:cTn id="21" dur="2000"/>
                                        <p:tgtEl>
                                          <p:spTgt spid="31747">
                                            <p:txEl>
                                              <p:pRg st="2" end="2"/>
                                            </p:txEl>
                                          </p:spTgt>
                                        </p:tgtEl>
                                      </p:cBhvr>
                                    </p:animEffect>
                                    <p:set>
                                      <p:cBhvr>
                                        <p:cTn id="22" dur="1" fill="hold">
                                          <p:stCondLst>
                                            <p:cond delay="1999"/>
                                          </p:stCondLst>
                                        </p:cTn>
                                        <p:tgtEl>
                                          <p:spTgt spid="31747">
                                            <p:txEl>
                                              <p:pRg st="2" end="2"/>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1" presetClass="exit" presetSubtype="4" fill="hold" nodeType="clickEffect">
                                  <p:stCondLst>
                                    <p:cond delay="0"/>
                                  </p:stCondLst>
                                  <p:childTnLst>
                                    <p:animEffect transition="out" filter="wheel(4)">
                                      <p:cBhvr>
                                        <p:cTn id="26" dur="2000"/>
                                        <p:tgtEl>
                                          <p:spTgt spid="31747">
                                            <p:txEl>
                                              <p:pRg st="3" end="3"/>
                                            </p:txEl>
                                          </p:spTgt>
                                        </p:tgtEl>
                                      </p:cBhvr>
                                    </p:animEffect>
                                    <p:set>
                                      <p:cBhvr>
                                        <p:cTn id="27" dur="1" fill="hold">
                                          <p:stCondLst>
                                            <p:cond delay="1999"/>
                                          </p:stCondLst>
                                        </p:cTn>
                                        <p:tgtEl>
                                          <p:spTgt spid="31747">
                                            <p:txEl>
                                              <p:pRg st="3" end="3"/>
                                            </p:txEl>
                                          </p:spTgt>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1" presetClass="exit" presetSubtype="4" fill="hold" nodeType="clickEffect">
                                  <p:stCondLst>
                                    <p:cond delay="0"/>
                                  </p:stCondLst>
                                  <p:childTnLst>
                                    <p:animEffect transition="out" filter="wheel(4)">
                                      <p:cBhvr>
                                        <p:cTn id="31" dur="2000"/>
                                        <p:tgtEl>
                                          <p:spTgt spid="31747">
                                            <p:txEl>
                                              <p:pRg st="4" end="4"/>
                                            </p:txEl>
                                          </p:spTgt>
                                        </p:tgtEl>
                                      </p:cBhvr>
                                    </p:animEffect>
                                    <p:set>
                                      <p:cBhvr>
                                        <p:cTn id="32" dur="1" fill="hold">
                                          <p:stCondLst>
                                            <p:cond delay="1999"/>
                                          </p:stCondLst>
                                        </p:cTn>
                                        <p:tgtEl>
                                          <p:spTgt spid="31747">
                                            <p:txEl>
                                              <p:pRg st="4" end="4"/>
                                            </p:txEl>
                                          </p:spTgt>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1" presetClass="exit" presetSubtype="4" fill="hold" nodeType="clickEffect">
                                  <p:stCondLst>
                                    <p:cond delay="0"/>
                                  </p:stCondLst>
                                  <p:childTnLst>
                                    <p:animEffect transition="out" filter="wheel(4)">
                                      <p:cBhvr>
                                        <p:cTn id="36" dur="2000"/>
                                        <p:tgtEl>
                                          <p:spTgt spid="31747">
                                            <p:txEl>
                                              <p:pRg st="5" end="5"/>
                                            </p:txEl>
                                          </p:spTgt>
                                        </p:tgtEl>
                                      </p:cBhvr>
                                    </p:animEffect>
                                    <p:set>
                                      <p:cBhvr>
                                        <p:cTn id="37" dur="1" fill="hold">
                                          <p:stCondLst>
                                            <p:cond delay="1999"/>
                                          </p:stCondLst>
                                        </p:cTn>
                                        <p:tgtEl>
                                          <p:spTgt spid="31747">
                                            <p:txEl>
                                              <p:pRg st="5" end="5"/>
                                            </p:txEl>
                                          </p:spTgt>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1" presetClass="exit" presetSubtype="4" fill="hold" nodeType="clickEffect">
                                  <p:stCondLst>
                                    <p:cond delay="0"/>
                                  </p:stCondLst>
                                  <p:childTnLst>
                                    <p:animEffect transition="out" filter="wheel(4)">
                                      <p:cBhvr>
                                        <p:cTn id="41" dur="2000"/>
                                        <p:tgtEl>
                                          <p:spTgt spid="31747">
                                            <p:txEl>
                                              <p:pRg st="6" end="6"/>
                                            </p:txEl>
                                          </p:spTgt>
                                        </p:tgtEl>
                                      </p:cBhvr>
                                    </p:animEffect>
                                    <p:set>
                                      <p:cBhvr>
                                        <p:cTn id="42" dur="1" fill="hold">
                                          <p:stCondLst>
                                            <p:cond delay="1999"/>
                                          </p:stCondLst>
                                        </p:cTn>
                                        <p:tgtEl>
                                          <p:spTgt spid="31747">
                                            <p:txEl>
                                              <p:pRg st="6" end="6"/>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81000" y="685800"/>
            <a:ext cx="7924800" cy="609600"/>
          </a:xfrm>
        </p:spPr>
        <p:txBody>
          <a:bodyPr/>
          <a:lstStyle/>
          <a:p>
            <a:pPr eaLnBrk="1" hangingPunct="1"/>
            <a:r>
              <a:rPr lang="en-US" sz="3000" smtClean="0"/>
              <a:t>For Special Attention: </a:t>
            </a:r>
            <a:r>
              <a:rPr lang="en-US" sz="3000" i="1" smtClean="0"/>
              <a:t>Simple Past Tense</a:t>
            </a:r>
          </a:p>
        </p:txBody>
      </p:sp>
      <p:sp>
        <p:nvSpPr>
          <p:cNvPr id="32771" name="Rectangle 3"/>
          <p:cNvSpPr>
            <a:spLocks noGrp="1" noChangeArrowheads="1"/>
          </p:cNvSpPr>
          <p:nvPr>
            <p:ph type="body" idx="1"/>
          </p:nvPr>
        </p:nvSpPr>
        <p:spPr>
          <a:xfrm>
            <a:off x="457200" y="1676400"/>
            <a:ext cx="8229600" cy="4572000"/>
          </a:xfrm>
        </p:spPr>
        <p:txBody>
          <a:bodyPr/>
          <a:lstStyle/>
          <a:p>
            <a:pPr eaLnBrk="1" hangingPunct="1">
              <a:lnSpc>
                <a:spcPct val="90000"/>
              </a:lnSpc>
            </a:pPr>
            <a:r>
              <a:rPr lang="id-ID" smtClean="0"/>
              <a:t>I had to teach a new English class.</a:t>
            </a:r>
          </a:p>
          <a:p>
            <a:pPr eaLnBrk="1" hangingPunct="1">
              <a:lnSpc>
                <a:spcPct val="90000"/>
              </a:lnSpc>
            </a:pPr>
            <a:r>
              <a:rPr lang="id-ID" smtClean="0"/>
              <a:t>I read a list of students’ names. </a:t>
            </a:r>
          </a:p>
          <a:p>
            <a:pPr eaLnBrk="1" hangingPunct="1">
              <a:lnSpc>
                <a:spcPct val="90000"/>
              </a:lnSpc>
            </a:pPr>
            <a:r>
              <a:rPr lang="id-ID" smtClean="0"/>
              <a:t>It was kiddies’ group since they were about 9 and 10 years old.</a:t>
            </a:r>
          </a:p>
          <a:p>
            <a:pPr eaLnBrk="1" hangingPunct="1">
              <a:lnSpc>
                <a:spcPct val="90000"/>
              </a:lnSpc>
            </a:pPr>
            <a:r>
              <a:rPr lang="id-ID" smtClean="0"/>
              <a:t>That was the first day of Spanish carnival.</a:t>
            </a:r>
          </a:p>
          <a:p>
            <a:pPr eaLnBrk="1" hangingPunct="1">
              <a:lnSpc>
                <a:spcPct val="90000"/>
              </a:lnSpc>
            </a:pPr>
            <a:r>
              <a:rPr lang="id-ID" smtClean="0"/>
              <a:t>I wanted to wear ...</a:t>
            </a:r>
          </a:p>
          <a:p>
            <a:pPr eaLnBrk="1" hangingPunct="1">
              <a:lnSpc>
                <a:spcPct val="90000"/>
              </a:lnSpc>
            </a:pPr>
            <a:r>
              <a:rPr lang="id-ID" smtClean="0"/>
              <a:t>That was I decided to wear ...</a:t>
            </a:r>
          </a:p>
          <a:p>
            <a:pPr eaLnBrk="1" hangingPunct="1">
              <a:lnSpc>
                <a:spcPct val="90000"/>
              </a:lnSpc>
            </a:pPr>
            <a:r>
              <a:rPr lang="id-ID" smtClean="0"/>
              <a:t>I walked through the door happily.</a:t>
            </a:r>
          </a:p>
          <a:p>
            <a:pPr eaLnBrk="1" hangingPunct="1">
              <a:lnSpc>
                <a:spcPct val="90000"/>
              </a:lnSpc>
            </a:pPr>
            <a:r>
              <a:rPr lang="id-ID" smtClean="0"/>
              <a:t>etc</a:t>
            </a:r>
            <a:r>
              <a:rPr lang="en-US"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xit" presetSubtype="0" fill="hold" grpId="0" nodeType="clickEffect">
                                  <p:stCondLst>
                                    <p:cond delay="0"/>
                                  </p:stCondLst>
                                  <p:childTnLst>
                                    <p:animEffect transition="out" filter="wedge">
                                      <p:cBhvr>
                                        <p:cTn id="6" dur="2000"/>
                                        <p:tgtEl>
                                          <p:spTgt spid="32770"/>
                                        </p:tgtEl>
                                      </p:cBhvr>
                                    </p:animEffect>
                                    <p:set>
                                      <p:cBhvr>
                                        <p:cTn id="7" dur="1" fill="hold">
                                          <p:stCondLst>
                                            <p:cond delay="1999"/>
                                          </p:stCondLst>
                                        </p:cTn>
                                        <p:tgtEl>
                                          <p:spTgt spid="32770"/>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1" presetClass="exit" presetSubtype="4" fill="hold" nodeType="clickEffect">
                                  <p:stCondLst>
                                    <p:cond delay="0"/>
                                  </p:stCondLst>
                                  <p:childTnLst>
                                    <p:animEffect transition="out" filter="wheel(4)">
                                      <p:cBhvr>
                                        <p:cTn id="11" dur="2000"/>
                                        <p:tgtEl>
                                          <p:spTgt spid="32771">
                                            <p:txEl>
                                              <p:pRg st="0" end="0"/>
                                            </p:txEl>
                                          </p:spTgt>
                                        </p:tgtEl>
                                      </p:cBhvr>
                                    </p:animEffect>
                                    <p:set>
                                      <p:cBhvr>
                                        <p:cTn id="12" dur="1" fill="hold">
                                          <p:stCondLst>
                                            <p:cond delay="1999"/>
                                          </p:stCondLst>
                                        </p:cTn>
                                        <p:tgtEl>
                                          <p:spTgt spid="32771">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1" presetClass="exit" presetSubtype="4" fill="hold" nodeType="clickEffect">
                                  <p:stCondLst>
                                    <p:cond delay="0"/>
                                  </p:stCondLst>
                                  <p:childTnLst>
                                    <p:animEffect transition="out" filter="wheel(4)">
                                      <p:cBhvr>
                                        <p:cTn id="16" dur="2000"/>
                                        <p:tgtEl>
                                          <p:spTgt spid="32771">
                                            <p:txEl>
                                              <p:pRg st="1" end="1"/>
                                            </p:txEl>
                                          </p:spTgt>
                                        </p:tgtEl>
                                      </p:cBhvr>
                                    </p:animEffect>
                                    <p:set>
                                      <p:cBhvr>
                                        <p:cTn id="17" dur="1" fill="hold">
                                          <p:stCondLst>
                                            <p:cond delay="1999"/>
                                          </p:stCondLst>
                                        </p:cTn>
                                        <p:tgtEl>
                                          <p:spTgt spid="32771">
                                            <p:txEl>
                                              <p:pRg st="1" end="1"/>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1" presetClass="exit" presetSubtype="4" fill="hold" nodeType="clickEffect">
                                  <p:stCondLst>
                                    <p:cond delay="0"/>
                                  </p:stCondLst>
                                  <p:childTnLst>
                                    <p:animEffect transition="out" filter="wheel(4)">
                                      <p:cBhvr>
                                        <p:cTn id="21" dur="2000"/>
                                        <p:tgtEl>
                                          <p:spTgt spid="32771">
                                            <p:txEl>
                                              <p:pRg st="2" end="2"/>
                                            </p:txEl>
                                          </p:spTgt>
                                        </p:tgtEl>
                                      </p:cBhvr>
                                    </p:animEffect>
                                    <p:set>
                                      <p:cBhvr>
                                        <p:cTn id="22" dur="1" fill="hold">
                                          <p:stCondLst>
                                            <p:cond delay="1999"/>
                                          </p:stCondLst>
                                        </p:cTn>
                                        <p:tgtEl>
                                          <p:spTgt spid="32771">
                                            <p:txEl>
                                              <p:pRg st="2" end="2"/>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1" presetClass="exit" presetSubtype="4" fill="hold" nodeType="clickEffect">
                                  <p:stCondLst>
                                    <p:cond delay="0"/>
                                  </p:stCondLst>
                                  <p:childTnLst>
                                    <p:animEffect transition="out" filter="wheel(4)">
                                      <p:cBhvr>
                                        <p:cTn id="26" dur="2000"/>
                                        <p:tgtEl>
                                          <p:spTgt spid="32771">
                                            <p:txEl>
                                              <p:pRg st="3" end="3"/>
                                            </p:txEl>
                                          </p:spTgt>
                                        </p:tgtEl>
                                      </p:cBhvr>
                                    </p:animEffect>
                                    <p:set>
                                      <p:cBhvr>
                                        <p:cTn id="27" dur="1" fill="hold">
                                          <p:stCondLst>
                                            <p:cond delay="1999"/>
                                          </p:stCondLst>
                                        </p:cTn>
                                        <p:tgtEl>
                                          <p:spTgt spid="32771">
                                            <p:txEl>
                                              <p:pRg st="3" end="3"/>
                                            </p:txEl>
                                          </p:spTgt>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1" presetClass="exit" presetSubtype="4" fill="hold" nodeType="clickEffect">
                                  <p:stCondLst>
                                    <p:cond delay="0"/>
                                  </p:stCondLst>
                                  <p:childTnLst>
                                    <p:animEffect transition="out" filter="wheel(4)">
                                      <p:cBhvr>
                                        <p:cTn id="31" dur="2000"/>
                                        <p:tgtEl>
                                          <p:spTgt spid="32771">
                                            <p:txEl>
                                              <p:pRg st="4" end="4"/>
                                            </p:txEl>
                                          </p:spTgt>
                                        </p:tgtEl>
                                      </p:cBhvr>
                                    </p:animEffect>
                                    <p:set>
                                      <p:cBhvr>
                                        <p:cTn id="32" dur="1" fill="hold">
                                          <p:stCondLst>
                                            <p:cond delay="1999"/>
                                          </p:stCondLst>
                                        </p:cTn>
                                        <p:tgtEl>
                                          <p:spTgt spid="32771">
                                            <p:txEl>
                                              <p:pRg st="4" end="4"/>
                                            </p:txEl>
                                          </p:spTgt>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1" presetClass="exit" presetSubtype="4" fill="hold" nodeType="clickEffect">
                                  <p:stCondLst>
                                    <p:cond delay="0"/>
                                  </p:stCondLst>
                                  <p:childTnLst>
                                    <p:animEffect transition="out" filter="wheel(4)">
                                      <p:cBhvr>
                                        <p:cTn id="36" dur="2000"/>
                                        <p:tgtEl>
                                          <p:spTgt spid="32771">
                                            <p:txEl>
                                              <p:pRg st="5" end="5"/>
                                            </p:txEl>
                                          </p:spTgt>
                                        </p:tgtEl>
                                      </p:cBhvr>
                                    </p:animEffect>
                                    <p:set>
                                      <p:cBhvr>
                                        <p:cTn id="37" dur="1" fill="hold">
                                          <p:stCondLst>
                                            <p:cond delay="1999"/>
                                          </p:stCondLst>
                                        </p:cTn>
                                        <p:tgtEl>
                                          <p:spTgt spid="32771">
                                            <p:txEl>
                                              <p:pRg st="5" end="5"/>
                                            </p:txEl>
                                          </p:spTgt>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1" presetClass="exit" presetSubtype="4" fill="hold" nodeType="clickEffect">
                                  <p:stCondLst>
                                    <p:cond delay="0"/>
                                  </p:stCondLst>
                                  <p:childTnLst>
                                    <p:animEffect transition="out" filter="wheel(4)">
                                      <p:cBhvr>
                                        <p:cTn id="41" dur="2000"/>
                                        <p:tgtEl>
                                          <p:spTgt spid="32771">
                                            <p:txEl>
                                              <p:pRg st="6" end="6"/>
                                            </p:txEl>
                                          </p:spTgt>
                                        </p:tgtEl>
                                      </p:cBhvr>
                                    </p:animEffect>
                                    <p:set>
                                      <p:cBhvr>
                                        <p:cTn id="42" dur="1" fill="hold">
                                          <p:stCondLst>
                                            <p:cond delay="1999"/>
                                          </p:stCondLst>
                                        </p:cTn>
                                        <p:tgtEl>
                                          <p:spTgt spid="32771">
                                            <p:txEl>
                                              <p:pRg st="6" end="6"/>
                                            </p:txEl>
                                          </p:spTgt>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21" presetClass="exit" presetSubtype="4" fill="hold" nodeType="clickEffect">
                                  <p:stCondLst>
                                    <p:cond delay="0"/>
                                  </p:stCondLst>
                                  <p:childTnLst>
                                    <p:animEffect transition="out" filter="wheel(4)">
                                      <p:cBhvr>
                                        <p:cTn id="46" dur="2000"/>
                                        <p:tgtEl>
                                          <p:spTgt spid="32771">
                                            <p:txEl>
                                              <p:pRg st="7" end="7"/>
                                            </p:txEl>
                                          </p:spTgt>
                                        </p:tgtEl>
                                      </p:cBhvr>
                                    </p:animEffect>
                                    <p:set>
                                      <p:cBhvr>
                                        <p:cTn id="47" dur="1" fill="hold">
                                          <p:stCondLst>
                                            <p:cond delay="1999"/>
                                          </p:stCondLst>
                                        </p:cTn>
                                        <p:tgtEl>
                                          <p:spTgt spid="32771">
                                            <p:txEl>
                                              <p:pRg st="7" end="7"/>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838200" y="2743200"/>
            <a:ext cx="7543800" cy="914400"/>
          </a:xfrm>
        </p:spPr>
        <p:txBody>
          <a:bodyPr/>
          <a:lstStyle/>
          <a:p>
            <a:pPr algn="ctr" eaLnBrk="1" hangingPunct="1"/>
            <a:r>
              <a:rPr lang="en-US" smtClean="0"/>
              <a:t>Let’s Practice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457200"/>
            <a:ext cx="8153400" cy="5791200"/>
          </a:xfrm>
        </p:spPr>
        <p:txBody>
          <a:bodyPr/>
          <a:lstStyle/>
          <a:p>
            <a:pPr eaLnBrk="1" hangingPunct="1"/>
            <a:r>
              <a:rPr lang="ru-RU" sz="2100" smtClean="0"/>
              <a:t> </a:t>
            </a:r>
            <a:r>
              <a:rPr lang="en-US" sz="2100" smtClean="0"/>
              <a:t>			</a:t>
            </a:r>
            <a:r>
              <a:rPr lang="ru-RU" sz="2100" smtClean="0"/>
              <a:t>The Latest Fashion</a:t>
            </a:r>
            <a:br>
              <a:rPr lang="ru-RU" sz="2100" smtClean="0"/>
            </a:br>
            <a:r>
              <a:rPr lang="en-GB" sz="2100" smtClean="0"/>
              <a:t>     </a:t>
            </a:r>
            <a:r>
              <a:rPr lang="en-US" sz="2100" smtClean="0"/>
              <a:t>One day, I had to teach a new English class. I read the list of new students’ name. It was Kiddies’ group since they were about 9 and 10 years old.</a:t>
            </a:r>
            <a:br>
              <a:rPr lang="en-US" sz="2100" smtClean="0"/>
            </a:br>
            <a:r>
              <a:rPr lang="en-US" sz="2100" smtClean="0"/>
              <a:t>     That was the first day of the Spanish carnival, so I wanted to wear the most appropriate suit for the children’s class. Most kids usually dress up at carnival, I thought. It would be more interesting if their teacher was also in carnival spirit. That was why I decided to wear my teddy bear suit and bring cuddly toys in my box.</a:t>
            </a:r>
            <a:br>
              <a:rPr lang="en-US" sz="2100" smtClean="0"/>
            </a:br>
            <a:r>
              <a:rPr lang="en-US" sz="2100" smtClean="0"/>
              <a:t>     And that was what I did. I walked through the door happily. The director watched me completely astonished. I smiled and looked straight at her. With a man beside her, he said, ”Good Afternoon. I’d like to introduce you to Mr. Mendez, the director of Delta Company. He is one of the participants of the English course that you will teach today.”</a:t>
            </a:r>
            <a:br>
              <a:rPr lang="en-US" sz="2100" smtClean="0"/>
            </a:br>
            <a:r>
              <a:rPr lang="en-US" sz="2100" smtClean="0"/>
              <a:t>     Oh my god! I nearly died! The secretary apologized to me for the wrong details of my new class.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1AD64C199CCA743B7F7500206315078" ma:contentTypeVersion="19" ma:contentTypeDescription="Create a new document." ma:contentTypeScope="" ma:versionID="84d39fea38e12904ad37885b58c6e8c3">
  <xsd:schema xmlns:xsd="http://www.w3.org/2001/XMLSchema" xmlns:xs="http://www.w3.org/2001/XMLSchema" xmlns:p="http://schemas.microsoft.com/office/2006/metadata/properties" xmlns:ns1="http://schemas.microsoft.com/sharepoint/v3" xmlns:ns2="f1ae628a-3aba-4346-8657-30193ab20081" targetNamespace="http://schemas.microsoft.com/office/2006/metadata/properties" ma:root="true" ma:fieldsID="2c3761fa96ac59d558cf20e3d4a342a3" ns1:_="" ns2:_="">
    <xsd:import namespace="http://schemas.microsoft.com/sharepoint/v3"/>
    <xsd:import namespace="f1ae628a-3aba-4346-8657-30193ab20081"/>
    <xsd:element name="properties">
      <xsd:complexType>
        <xsd:sequence>
          <xsd:element name="documentManagement">
            <xsd:complexType>
              <xsd:all>
                <xsd:element ref="ns2:Jenjang"/>
                <xsd:element ref="ns2:Kelas"/>
                <xsd:element ref="ns2:Mata_x0020_Pelajaran"/>
                <xsd:element ref="ns2:IsScorm" minOccurs="0"/>
                <xsd:element ref="ns2:Description0" minOccurs="0"/>
                <xsd:element ref="ns2:Tag" minOccurs="0"/>
                <xsd:element ref="ns2:Scorm_OrgID" minOccurs="0"/>
                <xsd:element ref="ns1:AverageRating" minOccurs="0"/>
                <xsd:element ref="ns1:RatingCount" minOccurs="0"/>
                <xsd:element ref="ns1:RatedBy" minOccurs="0"/>
                <xsd:element ref="ns1:Ratings" minOccurs="0"/>
                <xsd:element ref="ns1:LikesCount" minOccurs="0"/>
                <xsd:element ref="ns1:LikedBy" minOccurs="0"/>
                <xsd:element ref="ns2:UploaderUsername" minOccurs="0"/>
                <xsd:element ref="ns2:Articulate_ID" minOccurs="0"/>
                <xsd:element ref="ns2:IsArticulate" minOccurs="0"/>
                <xsd:element ref="ns2:Hit" minOccurs="0"/>
                <xsd:element ref="ns2:IsPublished" minOccurs="0"/>
                <xsd:element ref="ns2:Kategori"/>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verageRating" ma:index="15" nillable="true" ma:displayName="Rating (0-5)" ma:decimals="2" ma:description="Average value of all the ratings that have been submitted" ma:internalName="AverageRating" ma:readOnly="true">
      <xsd:simpleType>
        <xsd:restriction base="dms:Number"/>
      </xsd:simpleType>
    </xsd:element>
    <xsd:element name="RatingCount" ma:index="16" nillable="true" ma:displayName="Number of Ratings" ma:decimals="0" ma:description="Number of ratings submitted" ma:internalName="RatingCount" ma:readOnly="true">
      <xsd:simpleType>
        <xsd:restriction base="dms:Number"/>
      </xsd:simpleType>
    </xsd:element>
    <xsd:element name="RatedBy" ma:index="17" nillable="true" ma:displayName="Rated By" ma:description="Users rated the item." ma:hidden="true" ma:list="UserInfo" ma:internalName="Rat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atings" ma:index="18" nillable="true" ma:displayName="User ratings" ma:description="User ratings for the item" ma:hidden="true" ma:internalName="Ratings">
      <xsd:simpleType>
        <xsd:restriction base="dms:Note"/>
      </xsd:simpleType>
    </xsd:element>
    <xsd:element name="LikesCount" ma:index="19" nillable="true" ma:displayName="Number of Likes" ma:internalName="LikesCount">
      <xsd:simpleType>
        <xsd:restriction base="dms:Unknown"/>
      </xsd:simpleType>
    </xsd:element>
    <xsd:element name="LikedBy" ma:index="20" nillable="true" ma:displayName="Liked By" ma:hidden="true" ma:list="UserInfo" ma:internalName="Lik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1ae628a-3aba-4346-8657-30193ab20081" elementFormDefault="qualified">
    <xsd:import namespace="http://schemas.microsoft.com/office/2006/documentManagement/types"/>
    <xsd:import namespace="http://schemas.microsoft.com/office/infopath/2007/PartnerControls"/>
    <xsd:element name="Jenjang" ma:index="8" ma:displayName="Jenjang" ma:default="SD" ma:format="Dropdown" ma:internalName="Jenjang">
      <xsd:simpleType>
        <xsd:restriction base="dms:Choice">
          <xsd:enumeration value="SD"/>
          <xsd:enumeration value="SMP"/>
          <xsd:enumeration value="SMA"/>
          <xsd:enumeration value="SMK"/>
        </xsd:restriction>
      </xsd:simpleType>
    </xsd:element>
    <xsd:element name="Kelas" ma:index="9" ma:displayName="Kelas" ma:default="Kelas 1" ma:format="Dropdown" ma:internalName="Kelas">
      <xsd:simpleType>
        <xsd:restriction base="dms:Choice">
          <xsd:enumeration value="Kelas 1"/>
          <xsd:enumeration value="Kelas 2"/>
          <xsd:enumeration value="Kelas 3"/>
          <xsd:enumeration value="Kelas 4"/>
          <xsd:enumeration value="Kelas 5"/>
          <xsd:enumeration value="Kelas 6"/>
          <xsd:enumeration value="Kelas 7"/>
          <xsd:enumeration value="Kelas 8"/>
          <xsd:enumeration value="Kelas 9"/>
          <xsd:enumeration value="Kelas 10"/>
          <xsd:enumeration value="Kelas 11"/>
          <xsd:enumeration value="Kelas 12"/>
        </xsd:restriction>
      </xsd:simpleType>
    </xsd:element>
    <xsd:element name="Mata_x0020_Pelajaran" ma:index="10" ma:displayName="Mata Pelajaran" ma:default="Agribisnis Pembibitan dan Kultur Jaringan Tanaman" ma:format="Dropdown" ma:internalName="Mata_x0020_Pelajaran">
      <xsd:simpleType>
        <xsd:restriction base="dms:Choice">
          <xsd:enumeration value="Agribisnis Pembibitan dan Kultur Jaringan Tanaman"/>
          <xsd:enumeration value="Agribisnis Ternak Unggas"/>
          <xsd:enumeration value="Akuntansi"/>
          <xsd:enumeration value="Bahasa Indonesia"/>
          <xsd:enumeration value="Bahasa Inggris"/>
          <xsd:enumeration value="Bahasa Jawa"/>
          <xsd:enumeration value="Bahasa Jerman"/>
          <xsd:enumeration value="Biologi"/>
          <xsd:enumeration value="Biologi Pertanian"/>
          <xsd:enumeration value="Bisnis"/>
          <xsd:enumeration value="Ekonomi"/>
          <xsd:enumeration value="Elektro"/>
          <xsd:enumeration value="Elektronika"/>
          <xsd:enumeration value="Fisika"/>
          <xsd:enumeration value="Fisika Pertanian"/>
          <xsd:enumeration value="Geografi"/>
          <xsd:enumeration value="IPA"/>
          <xsd:enumeration value="IPS"/>
          <xsd:enumeration value="Kejuruan Manajemen"/>
          <xsd:enumeration value="Ketrampilan"/>
          <xsd:enumeration value="Kewirausahaan"/>
          <xsd:enumeration value="Kimia"/>
          <xsd:enumeration value="Kimia Pertanian"/>
          <xsd:enumeration value="KKPI"/>
          <xsd:enumeration value="Matematika"/>
          <xsd:enumeration value="Matematika Akuntansi"/>
          <xsd:enumeration value="Matematika non Teknologi"/>
          <xsd:enumeration value="Matematika Teknologi"/>
          <xsd:enumeration value="Matematika Teknologi Industri"/>
          <xsd:enumeration value="Muatan Lokal"/>
          <xsd:enumeration value="Multimedia"/>
          <xsd:enumeration value="Otomotif"/>
          <xsd:enumeration value="Pendidikan Agama"/>
          <xsd:enumeration value="Pendidikan Agama Islam"/>
          <xsd:enumeration value="Pendidikan Jasmani"/>
          <xsd:enumeration value="Pendidikan Kewarganegaraan"/>
          <xsd:enumeration value="Sejarah"/>
          <xsd:enumeration value="Sekretaris"/>
          <xsd:enumeration value="Seni Budaya"/>
          <xsd:enumeration value="Sosiologi"/>
          <xsd:enumeration value="Tata Busana"/>
          <xsd:enumeration value="Teknik Audio Video"/>
          <xsd:enumeration value="Teknik Bangunan"/>
          <xsd:enumeration value="Teknik Komputer dan Jaringan"/>
          <xsd:enumeration value="Teknik Pemesinan"/>
          <xsd:enumeration value="Teknologi Informasi - Komunikasi"/>
          <xsd:enumeration value="Teknologi Pengolahan Hasil Pertanian"/>
          <xsd:enumeration value="TIK"/>
          <xsd:enumeration value="Wirausaha"/>
          <xsd:enumeration value="Lainnya"/>
        </xsd:restriction>
      </xsd:simpleType>
    </xsd:element>
    <xsd:element name="IsScorm" ma:index="11" nillable="true" ma:displayName="IsScorm" ma:default="0" ma:internalName="IsScorm">
      <xsd:simpleType>
        <xsd:restriction base="dms:Boolean"/>
      </xsd:simpleType>
    </xsd:element>
    <xsd:element name="Description0" ma:index="12" nillable="true" ma:displayName="Description" ma:internalName="Description0">
      <xsd:simpleType>
        <xsd:restriction base="dms:Note">
          <xsd:maxLength value="255"/>
        </xsd:restriction>
      </xsd:simpleType>
    </xsd:element>
    <xsd:element name="Tag" ma:index="13" nillable="true" ma:displayName="Tag" ma:internalName="Tag">
      <xsd:simpleType>
        <xsd:restriction base="dms:Text">
          <xsd:maxLength value="255"/>
        </xsd:restriction>
      </xsd:simpleType>
    </xsd:element>
    <xsd:element name="Scorm_OrgID" ma:index="14" nillable="true" ma:displayName="Scorm_OrgID" ma:internalName="Scorm_OrgID">
      <xsd:simpleType>
        <xsd:restriction base="dms:Text">
          <xsd:maxLength value="255"/>
        </xsd:restriction>
      </xsd:simpleType>
    </xsd:element>
    <xsd:element name="UploaderUsername" ma:index="21" nillable="true" ma:displayName="UploaderUsername" ma:internalName="UploaderUsername">
      <xsd:simpleType>
        <xsd:restriction base="dms:Text">
          <xsd:maxLength value="255"/>
        </xsd:restriction>
      </xsd:simpleType>
    </xsd:element>
    <xsd:element name="Articulate_ID" ma:index="22" nillable="true" ma:displayName="Articulate_ID" ma:internalName="Articulate_ID">
      <xsd:simpleType>
        <xsd:restriction base="dms:Text">
          <xsd:maxLength value="255"/>
        </xsd:restriction>
      </xsd:simpleType>
    </xsd:element>
    <xsd:element name="IsArticulate" ma:index="23" nillable="true" ma:displayName="IsArticulate" ma:default="0" ma:internalName="IsArticulate">
      <xsd:simpleType>
        <xsd:restriction base="dms:Boolean"/>
      </xsd:simpleType>
    </xsd:element>
    <xsd:element name="Hit" ma:index="24" nillable="true" ma:displayName="Hit" ma:internalName="Hit">
      <xsd:simpleType>
        <xsd:restriction base="dms:Number"/>
      </xsd:simpleType>
    </xsd:element>
    <xsd:element name="IsPublished" ma:index="25" nillable="true" ma:displayName="IsPublished" ma:default="1" ma:internalName="IsPublished">
      <xsd:simpleType>
        <xsd:restriction base="dms:Boolean"/>
      </xsd:simpleType>
    </xsd:element>
    <xsd:element name="Kategori" ma:index="26" ma:displayName="Kategori" ma:default="Gambar" ma:format="Dropdown" ma:internalName="Kategori">
      <xsd:simpleType>
        <xsd:restriction base="dms:Choice">
          <xsd:enumeration value="Gambar"/>
          <xsd:enumeration value="Dokumen"/>
          <xsd:enumeration value="Audio"/>
          <xsd:enumeration value="Video"/>
          <xsd:enumeration value="Animasi"/>
          <xsd:enumeration value="Lainnya"/>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Judu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LongProperties xmlns="http://schemas.microsoft.com/office/2006/metadata/long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documentManagement>
    <LikesCount xmlns="http://schemas.microsoft.com/sharepoint/v3" xsi:nil="true"/>
    <Tag xmlns="f1ae628a-3aba-4346-8657-30193ab20081" xsi:nil="true"/>
    <IsPublished xmlns="f1ae628a-3aba-4346-8657-30193ab20081">true</IsPublished>
    <Scorm_OrgID xmlns="f1ae628a-3aba-4346-8657-30193ab20081" xsi:nil="true"/>
    <Articulate_ID xmlns="f1ae628a-3aba-4346-8657-30193ab20081" xsi:nil="true"/>
    <Kelas xmlns="f1ae628a-3aba-4346-8657-30193ab20081">Kelas 7</Kelas>
    <IsScorm xmlns="f1ae628a-3aba-4346-8657-30193ab20081">false</IsScorm>
    <Jenjang xmlns="f1ae628a-3aba-4346-8657-30193ab20081">SMP</Jenjang>
    <Ratings xmlns="http://schemas.microsoft.com/sharepoint/v3" xsi:nil="true"/>
    <UploaderUsername xmlns="f1ae628a-3aba-4346-8657-30193ab20081" xsi:nil="true"/>
    <LikedBy xmlns="http://schemas.microsoft.com/sharepoint/v3">
      <UserInfo xmlns="http://schemas.microsoft.com/sharepoint/v3">
        <DisplayName xmlns="http://schemas.microsoft.com/sharepoint/v3"/>
        <AccountId xmlns="http://schemas.microsoft.com/sharepoint/v3" xsi:nil="true"/>
        <AccountType xmlns="http://schemas.microsoft.com/sharepoint/v3"/>
      </UserInfo>
    </LikedBy>
    <Mata_x0020_Pelajaran xmlns="f1ae628a-3aba-4346-8657-30193ab20081">Bahasa Inggris</Mata_x0020_Pelajaran>
    <IsArticulate xmlns="f1ae628a-3aba-4346-8657-30193ab20081">false</IsArticulate>
    <Description0 xmlns="f1ae628a-3aba-4346-8657-30193ab20081" xsi:nil="true"/>
    <Hit xmlns="f1ae628a-3aba-4346-8657-30193ab20081" xsi:nil="true"/>
    <RatedBy xmlns="http://schemas.microsoft.com/sharepoint/v3">
      <UserInfo xmlns="http://schemas.microsoft.com/sharepoint/v3">
        <DisplayName xmlns="http://schemas.microsoft.com/sharepoint/v3"/>
        <AccountId xmlns="http://schemas.microsoft.com/sharepoint/v3" xsi:nil="true"/>
        <AccountType xmlns="http://schemas.microsoft.com/sharepoint/v3"/>
      </UserInfo>
    </RatedBy>
    <Kategori xmlns="f1ae628a-3aba-4346-8657-30193ab20081">Gambar</Kategori>
  </documentManagement>
</p:properties>
</file>

<file path=customXml/itemProps1.xml><?xml version="1.0" encoding="utf-8"?>
<ds:datastoreItem xmlns:ds="http://schemas.openxmlformats.org/officeDocument/2006/customXml" ds:itemID="{D361397D-03E9-492E-94F7-59232743B9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1ae628a-3aba-4346-8657-30193ab200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BB5EBA1-8138-408D-80AA-470A8A4D6F1D}">
  <ds:schemaRefs>
    <ds:schemaRef ds:uri="http://schemas.microsoft.com/office/2006/metadata/longProperties"/>
  </ds:schemaRefs>
</ds:datastoreItem>
</file>

<file path=customXml/itemProps3.xml><?xml version="1.0" encoding="utf-8"?>
<ds:datastoreItem xmlns:ds="http://schemas.openxmlformats.org/officeDocument/2006/customXml" ds:itemID="{5D34DFC6-3020-46C4-8D71-CE825FB5E79E}">
  <ds:schemaRefs>
    <ds:schemaRef ds:uri="http://schemas.microsoft.com/sharepoint/v3/contenttype/forms"/>
  </ds:schemaRefs>
</ds:datastoreItem>
</file>

<file path=customXml/itemProps4.xml><?xml version="1.0" encoding="utf-8"?>
<ds:datastoreItem xmlns:ds="http://schemas.openxmlformats.org/officeDocument/2006/customXml" ds:itemID="{DD31CD1B-383F-4CD9-9D3B-ADFC7FD3E3A8}">
  <ds:schemaRef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Network</Template>
  <TotalTime>188</TotalTime>
  <Words>334</Words>
  <Application>Microsoft PowerPoint</Application>
  <PresentationFormat>On-screen Show (4:3)</PresentationFormat>
  <Paragraphs>79</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Wingdings</vt:lpstr>
      <vt:lpstr>Calibri</vt:lpstr>
      <vt:lpstr>Lucida Sans Unicode</vt:lpstr>
      <vt:lpstr>Book Antiqua</vt:lpstr>
      <vt:lpstr>Times New Roman</vt:lpstr>
      <vt:lpstr>Network</vt:lpstr>
      <vt:lpstr>RECOUNT TEXT</vt:lpstr>
      <vt:lpstr>Some Examples of RECOUNT text are:</vt:lpstr>
      <vt:lpstr>The Generic Structure  (Kerangka Karangan)</vt:lpstr>
      <vt:lpstr>Language Features (Bentuk Bahasa)</vt:lpstr>
      <vt:lpstr>Slide 5</vt:lpstr>
      <vt:lpstr>Key Vocabulary</vt:lpstr>
      <vt:lpstr>For Special Attention: Simple Past Tense</vt:lpstr>
      <vt:lpstr>Let’s Practice</vt:lpstr>
      <vt:lpstr>    The Latest Fashion      One day, I had to teach a new English class. I read the list of new students’ name. It was Kiddies’ group since they were about 9 and 10 years old.      That was the first day of the Spanish carnival, so I wanted to wear the most appropriate suit for the children’s class. Most kids usually dress up at carnival, I thought. It would be more interesting if their teacher was also in carnival spirit. That was why I decided to wear my teddy bear suit and bring cuddly toys in my box.      And that was what I did. I walked through the door happily. The director watched me completely astonished. I smiled and looked straight at her. With a man beside her, he said, ”Good Afternoon. I’d like to introduce you to Mr. Mendez, the director of Delta Company. He is one of the participants of the English course that you will teach today.”      Oh my god! I nearly died! The secretary apologized to me for the wrong details of my new class. </vt:lpstr>
      <vt:lpstr>What is the text about? </vt:lpstr>
      <vt:lpstr>The secretary apologized to the writer because….  </vt:lpstr>
      <vt:lpstr>The director watched me completely astonished. The underlined word nearly means ….  </vt:lpstr>
      <vt:lpstr>I smiled and looked straight at her.                                         The underlined word refers to…. </vt:lpstr>
      <vt:lpstr>How did the writer feel about this experience?                   She felt ….  </vt:lpstr>
    </vt:vector>
  </TitlesOfParts>
  <Company>mcc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 Point Recount Text</dc:title>
  <dc:creator>user</dc:creator>
  <cp:lastModifiedBy>AnnAArmy</cp:lastModifiedBy>
  <cp:revision>45</cp:revision>
  <dcterms:created xsi:type="dcterms:W3CDTF">2027-07-22T12:28:32Z</dcterms:created>
  <dcterms:modified xsi:type="dcterms:W3CDTF">2020-10-19T05:24:11Z</dcterms:modified>
</cp:coreProperties>
</file>