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5"/>
  </p:sldMasterIdLst>
  <p:handoutMasterIdLst>
    <p:handoutMasterId r:id="rId17"/>
  </p:handoutMasterIdLst>
  <p:sldIdLst>
    <p:sldId id="256" r:id="rId6"/>
    <p:sldId id="273" r:id="rId7"/>
    <p:sldId id="257" r:id="rId8"/>
    <p:sldId id="258" r:id="rId9"/>
    <p:sldId id="259" r:id="rId10"/>
    <p:sldId id="261" r:id="rId11"/>
    <p:sldId id="262" r:id="rId12"/>
    <p:sldId id="263" r:id="rId13"/>
    <p:sldId id="264" r:id="rId14"/>
    <p:sldId id="265" r:id="rId15"/>
    <p:sldId id="271"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p:cViewPr>
        <p:scale>
          <a:sx n="75" d="100"/>
          <a:sy n="75" d="100"/>
        </p:scale>
        <p:origin x="-121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8FB642F-B6CF-438B-8F47-F73C800EDC64}" type="slidenum">
              <a:rPr lang="en-US"/>
              <a:pPr>
                <a:defRPr/>
              </a:pPr>
              <a:t>‹#›</a:t>
            </a:fld>
            <a:endParaRPr lang="en-US"/>
          </a:p>
        </p:txBody>
      </p:sp>
    </p:spTree>
    <p:extLst>
      <p:ext uri="{BB962C8B-B14F-4D97-AF65-F5344CB8AC3E}">
        <p14:creationId xmlns:p14="http://schemas.microsoft.com/office/powerpoint/2010/main" val="19706286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296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297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444F7FFE-E019-4B14-AA42-0077ED000297}"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552AC8A1-B2DC-46C0-AC47-FF9AAAD87F53}"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52A23A9-0591-4986-B533-9CDE0E99EEAF}"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45D2870-895D-4854-8D78-0707E2092C9A}"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C68018BD-62C6-4064-B253-27FC0151A6D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EBE7426-D366-4034-ABB6-98B9816696CF}"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91E97D19-6BB8-440C-8750-3C5843D75F94}"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135E4D32-C366-4569-A65F-B0366B239DF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FA9705C6-3731-483D-A5F7-2278137D511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25C0F76-CCD7-4D56-A53B-0B2BE92DB79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F796C29E-6709-4723-AE5B-6FC65DB6D995}"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6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ltLang="en-US"/>
          </a:p>
        </p:txBody>
      </p:sp>
      <p:sp>
        <p:nvSpPr>
          <p:cNvPr id="286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ltLang="en-US"/>
          </a:p>
        </p:txBody>
      </p:sp>
      <p:sp>
        <p:nvSpPr>
          <p:cNvPr id="286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8054A8D2-1128-463D-A23C-48281745938E}"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286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7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images.google.co.id/imgres?imgurl=http://cultv.com/images/art/blueMtn.jpg&amp;imgrefurl=http://cultv.com/artists/rilko/jrpaint.htm&amp;h=1196&amp;w=1520&amp;sz=521&amp;tbnid=wP3L7hcyBy4YDM:&amp;tbnh=118&amp;tbnw=150&amp;hl=id&amp;start=6&amp;prev=/images?q=blue+mountain&amp;svnum=10&amp;hl=id&amp;lr="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smtClean="0"/>
              <a:t>RECOUNT TEXT</a:t>
            </a:r>
          </a:p>
        </p:txBody>
      </p:sp>
      <p:sp>
        <p:nvSpPr>
          <p:cNvPr id="2052" name="Text Box 4"/>
          <p:cNvSpPr txBox="1">
            <a:spLocks noChangeArrowheads="1"/>
          </p:cNvSpPr>
          <p:nvPr/>
        </p:nvSpPr>
        <p:spPr bwMode="auto">
          <a:xfrm>
            <a:off x="838200" y="4038600"/>
            <a:ext cx="7467600" cy="579438"/>
          </a:xfrm>
          <a:prstGeom prst="rect">
            <a:avLst/>
          </a:prstGeom>
          <a:noFill/>
          <a:ln w="9525">
            <a:noFill/>
            <a:miter lim="800000"/>
            <a:headEnd/>
            <a:tailEnd/>
          </a:ln>
        </p:spPr>
        <p:txBody>
          <a:bodyPr>
            <a:spAutoFit/>
          </a:bodyPr>
          <a:lstStyle/>
          <a:p>
            <a:pPr>
              <a:spcBef>
                <a:spcPct val="50000"/>
              </a:spcBef>
            </a:pPr>
            <a:r>
              <a:rPr lang="id-ID" sz="3200" dirty="0" smtClean="0"/>
              <a:t>BY: MISS </a:t>
            </a:r>
            <a:r>
              <a:rPr lang="en-US" sz="3200" dirty="0" smtClean="0"/>
              <a:t>LIYAMNAH MUNTE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edge">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205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636" y="20782"/>
            <a:ext cx="8153400" cy="5791200"/>
          </a:xfrm>
        </p:spPr>
        <p:txBody>
          <a:bodyPr/>
          <a:lstStyle/>
          <a:p>
            <a:pPr eaLnBrk="1" hangingPunct="1"/>
            <a:r>
              <a:rPr lang="ru-RU" sz="2100" dirty="0" smtClean="0"/>
              <a:t> </a:t>
            </a:r>
            <a:r>
              <a:rPr lang="en-US" sz="2100" dirty="0" smtClean="0"/>
              <a:t>			</a:t>
            </a:r>
            <a:r>
              <a:rPr lang="ru-RU" sz="2100" dirty="0" smtClean="0"/>
              <a:t>The Latest Fashion</a:t>
            </a:r>
            <a:br>
              <a:rPr lang="ru-RU" sz="2100" dirty="0" smtClean="0"/>
            </a:br>
            <a:r>
              <a:rPr lang="en-GB" sz="2100" dirty="0" smtClean="0"/>
              <a:t>     </a:t>
            </a:r>
            <a:r>
              <a:rPr lang="en-US" sz="2100" dirty="0" smtClean="0"/>
              <a:t>One day, I had to teach a new English class. I read the list of new students’ name. It was Kiddies’ group since they were about 9 and 10 years old.</a:t>
            </a:r>
            <a:br>
              <a:rPr lang="en-US" sz="2100" dirty="0" smtClean="0"/>
            </a:br>
            <a:r>
              <a:rPr lang="en-US" sz="2100" dirty="0" smtClean="0"/>
              <a:t>     That was the first day of the Spanish carnival, so I wanted to wear the most appropriate suit for the children’s class. Most kids usually dress up at carnival, I thought. It would be more interesting if their teacher was also in carnival spirit. That was why I decided to wear my teddy bear suit and bring cuddly toys in my box.</a:t>
            </a:r>
            <a:br>
              <a:rPr lang="en-US" sz="2100" dirty="0" smtClean="0"/>
            </a:br>
            <a:r>
              <a:rPr lang="en-US" sz="2100" dirty="0" smtClean="0"/>
              <a:t>     And that was what I did. I walked through the door happily. The director watched me completely astonished. I smiled and looked straight at her. With a man beside her, he said, ”Good Afternoon. I’d like to introduce you to Mr. Mendez, the director of Delta Company. He is one of the participants of the English course that you will teach today.”</a:t>
            </a:r>
            <a:br>
              <a:rPr lang="en-US" sz="2100" dirty="0" smtClean="0"/>
            </a:br>
            <a:r>
              <a:rPr lang="en-US" sz="2100" dirty="0" smtClean="0"/>
              <a:t>     Oh my god! I nearly died! The secretary apologized to me for the wrong details of my new class.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15962"/>
          </a:xfrm>
        </p:spPr>
        <p:txBody>
          <a:bodyPr/>
          <a:lstStyle/>
          <a:p>
            <a:r>
              <a:rPr lang="en-US" sz="2400" dirty="0" smtClean="0"/>
              <a:t>ANSWER THE QUESTION BASED ON THE TEXT</a:t>
            </a:r>
            <a:endParaRPr lang="en-US" sz="2400" dirty="0"/>
          </a:p>
        </p:txBody>
      </p:sp>
      <p:sp>
        <p:nvSpPr>
          <p:cNvPr id="3" name="Content Placeholder 2"/>
          <p:cNvSpPr>
            <a:spLocks noGrp="1"/>
          </p:cNvSpPr>
          <p:nvPr>
            <p:ph idx="1"/>
          </p:nvPr>
        </p:nvSpPr>
        <p:spPr>
          <a:xfrm>
            <a:off x="457200" y="1066800"/>
            <a:ext cx="8229600" cy="5486400"/>
          </a:xfrm>
        </p:spPr>
        <p:txBody>
          <a:bodyPr/>
          <a:lstStyle/>
          <a:p>
            <a:pPr marL="514350" indent="-514350">
              <a:buFont typeface="+mj-lt"/>
              <a:buAutoNum type="arabicPeriod"/>
            </a:pPr>
            <a:r>
              <a:rPr lang="id-ID" sz="2800" dirty="0"/>
              <a:t>What is the text about?</a:t>
            </a:r>
            <a:endParaRPr lang="en-US" sz="2800" dirty="0"/>
          </a:p>
          <a:p>
            <a:pPr marL="514350" indent="-514350">
              <a:buFont typeface="+mj-lt"/>
              <a:buAutoNum type="arabicPeriod"/>
            </a:pPr>
            <a:r>
              <a:rPr lang="en-US" sz="2800" dirty="0"/>
              <a:t>The secretary apologized to the writer because…. </a:t>
            </a:r>
          </a:p>
          <a:p>
            <a:pPr marL="514350" indent="-514350">
              <a:buFont typeface="+mj-lt"/>
              <a:buAutoNum type="arabicPeriod"/>
            </a:pPr>
            <a:r>
              <a:rPr lang="en-US" sz="2800" dirty="0"/>
              <a:t>The director watched me completely </a:t>
            </a:r>
            <a:r>
              <a:rPr lang="en-US" sz="2800" u="sng" dirty="0"/>
              <a:t>astonished</a:t>
            </a:r>
            <a:r>
              <a:rPr lang="en-US" sz="2800" i="1" dirty="0"/>
              <a:t>.</a:t>
            </a:r>
            <a:r>
              <a:rPr lang="en-US" sz="2800" dirty="0"/>
              <a:t/>
            </a:r>
            <a:br>
              <a:rPr lang="en-US" sz="2800" dirty="0"/>
            </a:br>
            <a:r>
              <a:rPr lang="en-US" sz="2800" dirty="0"/>
              <a:t>The underlined word nearly means …. </a:t>
            </a:r>
          </a:p>
          <a:p>
            <a:pPr marL="514350" indent="-514350">
              <a:buFont typeface="+mj-lt"/>
              <a:buAutoNum type="arabicPeriod"/>
            </a:pPr>
            <a:r>
              <a:rPr lang="en-US" sz="2800" dirty="0"/>
              <a:t>I smiled and looked straight at </a:t>
            </a:r>
            <a:r>
              <a:rPr lang="en-US" sz="2800" u="sng" dirty="0"/>
              <a:t>her</a:t>
            </a:r>
            <a:r>
              <a:rPr lang="en-US" sz="2800" dirty="0"/>
              <a:t>.                                         The underlined word refers to…. </a:t>
            </a:r>
            <a:endParaRPr lang="en-US" sz="2800" dirty="0" smtClean="0"/>
          </a:p>
          <a:p>
            <a:pPr marL="514350" indent="-514350">
              <a:buFont typeface="+mj-lt"/>
              <a:buAutoNum type="arabicPeriod"/>
            </a:pPr>
            <a:r>
              <a:rPr lang="en-US" sz="2800" dirty="0"/>
              <a:t>How did the writer feel about this </a:t>
            </a:r>
            <a:r>
              <a:rPr lang="en-US" sz="2800" dirty="0" err="1" smtClean="0"/>
              <a:t>experience?She</a:t>
            </a:r>
            <a:r>
              <a:rPr lang="en-US" sz="2800" dirty="0" smtClean="0"/>
              <a:t> </a:t>
            </a:r>
            <a:r>
              <a:rPr lang="en-US" sz="2800" dirty="0"/>
              <a:t>felt …. </a:t>
            </a:r>
            <a:endParaRPr lang="en-US" sz="2800" dirty="0" smtClean="0"/>
          </a:p>
          <a:p>
            <a:pPr marL="514350" indent="-514350">
              <a:buFont typeface="+mj-lt"/>
              <a:buAutoNum type="arabicPeriod"/>
            </a:pPr>
            <a:endParaRPr lang="en-US" sz="3200" dirty="0"/>
          </a:p>
          <a:p>
            <a:endParaRPr lang="en-US" dirty="0"/>
          </a:p>
        </p:txBody>
      </p:sp>
    </p:spTree>
    <p:extLst>
      <p:ext uri="{BB962C8B-B14F-4D97-AF65-F5344CB8AC3E}">
        <p14:creationId xmlns:p14="http://schemas.microsoft.com/office/powerpoint/2010/main" val="4067444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RECOUNT TEXT ?</a:t>
            </a:r>
            <a:endParaRPr lang="en-US" dirty="0"/>
          </a:p>
        </p:txBody>
      </p:sp>
      <p:sp>
        <p:nvSpPr>
          <p:cNvPr id="3" name="Content Placeholder 2"/>
          <p:cNvSpPr>
            <a:spLocks noGrp="1"/>
          </p:cNvSpPr>
          <p:nvPr>
            <p:ph idx="1"/>
          </p:nvPr>
        </p:nvSpPr>
        <p:spPr>
          <a:xfrm>
            <a:off x="381000" y="2057400"/>
            <a:ext cx="7239000" cy="3636336"/>
          </a:xfrm>
          <a:prstGeom prst="roundRect">
            <a:avLst/>
          </a:prstGeom>
          <a:solidFill>
            <a:schemeClr val="tx2">
              <a:lumMod val="75000"/>
            </a:schemeClr>
          </a:solidFill>
        </p:spPr>
        <p:style>
          <a:lnRef idx="2">
            <a:schemeClr val="accent2"/>
          </a:lnRef>
          <a:fillRef idx="1">
            <a:schemeClr val="lt1"/>
          </a:fillRef>
          <a:effectRef idx="0">
            <a:schemeClr val="accent2"/>
          </a:effectRef>
          <a:fontRef idx="minor">
            <a:schemeClr val="dk1"/>
          </a:fontRef>
        </p:style>
        <p:txBody>
          <a:bodyPr/>
          <a:lstStyle/>
          <a:p>
            <a:pPr>
              <a:buNone/>
            </a:pPr>
            <a:endParaRPr lang="en-US" dirty="0" smtClean="0">
              <a:latin typeface="Aharoni" pitchFamily="2" charset="-79"/>
              <a:cs typeface="Aharoni" pitchFamily="2" charset="-79"/>
            </a:endParaRPr>
          </a:p>
          <a:p>
            <a:pPr>
              <a:buNone/>
            </a:pPr>
            <a:endParaRPr lang="en-US" dirty="0" smtClean="0">
              <a:latin typeface="Aharoni" pitchFamily="2" charset="-79"/>
              <a:cs typeface="Aharoni" pitchFamily="2" charset="-79"/>
            </a:endParaRPr>
          </a:p>
          <a:p>
            <a:pPr algn="ctr">
              <a:buNone/>
            </a:pPr>
            <a:r>
              <a:rPr lang="en-US" dirty="0" smtClean="0">
                <a:solidFill>
                  <a:schemeClr val="bg1"/>
                </a:solidFill>
                <a:latin typeface="Aharoni" pitchFamily="2" charset="-79"/>
                <a:cs typeface="Aharoni" pitchFamily="2" charset="-79"/>
              </a:rPr>
              <a:t>Recount text is </a:t>
            </a:r>
            <a:r>
              <a:rPr lang="en-US" dirty="0" smtClean="0">
                <a:solidFill>
                  <a:schemeClr val="bg1"/>
                </a:solidFill>
                <a:latin typeface="Aharoni" pitchFamily="2" charset="-79"/>
                <a:cs typeface="Aharoni" pitchFamily="2" charset="-79"/>
              </a:rPr>
              <a:t>a </a:t>
            </a:r>
            <a:r>
              <a:rPr lang="en-US" dirty="0" smtClean="0">
                <a:solidFill>
                  <a:schemeClr val="bg1"/>
                </a:solidFill>
                <a:latin typeface="Aharoni" pitchFamily="2" charset="-79"/>
                <a:cs typeface="Aharoni" pitchFamily="2" charset="-79"/>
              </a:rPr>
              <a:t>text telling the reader one story, action or activity what </a:t>
            </a:r>
            <a:r>
              <a:rPr lang="en-US" dirty="0" smtClean="0">
                <a:solidFill>
                  <a:schemeClr val="bg1"/>
                </a:solidFill>
                <a:latin typeface="Aharoni" pitchFamily="2" charset="-79"/>
                <a:cs typeface="Aharoni" pitchFamily="2" charset="-79"/>
              </a:rPr>
              <a:t>happened in the past</a:t>
            </a:r>
            <a:endParaRPr lang="en-US" dirty="0">
              <a:solidFill>
                <a:schemeClr val="bg1"/>
              </a:solidFill>
              <a:latin typeface="Aharoni" pitchFamily="2" charset="-79"/>
              <a:cs typeface="Aharoni" pitchFamily="2" charset="-79"/>
            </a:endParaRPr>
          </a:p>
        </p:txBody>
      </p:sp>
    </p:spTree>
    <p:extLst>
      <p:ext uri="{BB962C8B-B14F-4D97-AF65-F5344CB8AC3E}">
        <p14:creationId xmlns:p14="http://schemas.microsoft.com/office/powerpoint/2010/main" val="1427447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1219200"/>
            <a:ext cx="8229600" cy="1143000"/>
          </a:xfrm>
        </p:spPr>
        <p:txBody>
          <a:bodyPr/>
          <a:lstStyle/>
          <a:p>
            <a:pPr eaLnBrk="1" hangingPunct="1"/>
            <a:r>
              <a:rPr lang="en-US" sz="3000" smtClean="0"/>
              <a:t>Some Examples of RECOUNT text are:</a:t>
            </a:r>
          </a:p>
        </p:txBody>
      </p:sp>
      <p:sp>
        <p:nvSpPr>
          <p:cNvPr id="3075" name="Rectangle 3"/>
          <p:cNvSpPr>
            <a:spLocks noGrp="1" noChangeArrowheads="1"/>
          </p:cNvSpPr>
          <p:nvPr>
            <p:ph type="body" idx="1"/>
          </p:nvPr>
        </p:nvSpPr>
        <p:spPr>
          <a:xfrm>
            <a:off x="457200" y="2730500"/>
            <a:ext cx="8229600" cy="3148013"/>
          </a:xfrm>
        </p:spPr>
        <p:txBody>
          <a:bodyPr/>
          <a:lstStyle/>
          <a:p>
            <a:pPr eaLnBrk="1" hangingPunct="1">
              <a:lnSpc>
                <a:spcPct val="90000"/>
              </a:lnSpc>
            </a:pPr>
            <a:r>
              <a:rPr lang="en-US" sz="2600" dirty="0" smtClean="0"/>
              <a:t>Newspaper reports</a:t>
            </a:r>
          </a:p>
          <a:p>
            <a:pPr eaLnBrk="1" hangingPunct="1">
              <a:lnSpc>
                <a:spcPct val="90000"/>
              </a:lnSpc>
            </a:pPr>
            <a:r>
              <a:rPr lang="en-US" sz="2600" dirty="0" smtClean="0"/>
              <a:t>Conversations</a:t>
            </a:r>
          </a:p>
          <a:p>
            <a:pPr eaLnBrk="1" hangingPunct="1">
              <a:lnSpc>
                <a:spcPct val="90000"/>
              </a:lnSpc>
            </a:pPr>
            <a:r>
              <a:rPr lang="en-US" sz="2600" dirty="0" smtClean="0"/>
              <a:t>Speeches</a:t>
            </a:r>
          </a:p>
          <a:p>
            <a:pPr eaLnBrk="1" hangingPunct="1">
              <a:lnSpc>
                <a:spcPct val="90000"/>
              </a:lnSpc>
            </a:pPr>
            <a:r>
              <a:rPr lang="en-US" sz="2600" dirty="0" smtClean="0"/>
              <a:t>Television interviews</a:t>
            </a:r>
          </a:p>
          <a:p>
            <a:pPr eaLnBrk="1" hangingPunct="1">
              <a:lnSpc>
                <a:spcPct val="90000"/>
              </a:lnSpc>
            </a:pPr>
            <a:r>
              <a:rPr lang="en-US" sz="2600" dirty="0" smtClean="0"/>
              <a:t>biographies</a:t>
            </a:r>
            <a:endParaRPr lang="en-US" sz="2600" dirty="0" smtClean="0"/>
          </a:p>
          <a:p>
            <a:pPr eaLnBrk="1" hangingPunct="1">
              <a:lnSpc>
                <a:spcPct val="90000"/>
              </a:lnSpc>
            </a:pPr>
            <a:r>
              <a:rPr lang="en-US" sz="2600" dirty="0" smtClean="0"/>
              <a:t>Letters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xit" presetSubtype="0" fill="hold" grpId="0" nodeType="clickEffect">
                                  <p:stCondLst>
                                    <p:cond delay="0"/>
                                  </p:stCondLst>
                                  <p:childTnLst>
                                    <p:anim to="" calcmode="lin" valueType="num">
                                      <p:cBhvr>
                                        <p:cTn id="6" dur="1"/>
                                        <p:tgtEl>
                                          <p:spTgt spid="3074"/>
                                        </p:tgtEl>
                                        <p:attrNameLst>
                                          <p:attrName/>
                                        </p:attrNameLst>
                                      </p:cBhvr>
                                    </p:anim>
                                    <p:set>
                                      <p:cBhvr>
                                        <p:cTn id="7" dur="1" fill="hold">
                                          <p:stCondLst>
                                            <p:cond delay="0"/>
                                          </p:stCondLst>
                                        </p:cTn>
                                        <p:tgtEl>
                                          <p:spTgt spid="307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0" presetClass="exit" presetSubtype="0" fill="hold" nodeType="clickEffect">
                                  <p:stCondLst>
                                    <p:cond delay="0"/>
                                  </p:stCondLst>
                                  <p:childTnLst>
                                    <p:animEffect transition="out" filter="wedge">
                                      <p:cBhvr>
                                        <p:cTn id="11" dur="2000"/>
                                        <p:tgtEl>
                                          <p:spTgt spid="3075">
                                            <p:txEl>
                                              <p:pRg st="0" end="0"/>
                                            </p:txEl>
                                          </p:spTgt>
                                        </p:tgtEl>
                                      </p:cBhvr>
                                    </p:animEffect>
                                    <p:set>
                                      <p:cBhvr>
                                        <p:cTn id="12" dur="1" fill="hold">
                                          <p:stCondLst>
                                            <p:cond delay="1999"/>
                                          </p:stCondLst>
                                        </p:cTn>
                                        <p:tgtEl>
                                          <p:spTgt spid="3075">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8" presetClass="exit" presetSubtype="12" fill="hold" nodeType="clickEffect">
                                  <p:stCondLst>
                                    <p:cond delay="0"/>
                                  </p:stCondLst>
                                  <p:childTnLst>
                                    <p:animEffect transition="out" filter="strips(downLeft)">
                                      <p:cBhvr>
                                        <p:cTn id="16" dur="500"/>
                                        <p:tgtEl>
                                          <p:spTgt spid="3075">
                                            <p:txEl>
                                              <p:pRg st="1" end="1"/>
                                            </p:txEl>
                                          </p:spTgt>
                                        </p:tgtEl>
                                      </p:cBhvr>
                                    </p:animEffect>
                                    <p:set>
                                      <p:cBhvr>
                                        <p:cTn id="17" dur="1" fill="hold">
                                          <p:stCondLst>
                                            <p:cond delay="499"/>
                                          </p:stCondLst>
                                        </p:cTn>
                                        <p:tgtEl>
                                          <p:spTgt spid="3075">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0" presetClass="exit" presetSubtype="0" fill="hold" nodeType="clickEffect">
                                  <p:stCondLst>
                                    <p:cond delay="0"/>
                                  </p:stCondLst>
                                  <p:childTnLst>
                                    <p:animEffect transition="out" filter="wedge">
                                      <p:cBhvr>
                                        <p:cTn id="21" dur="2000"/>
                                        <p:tgtEl>
                                          <p:spTgt spid="3075">
                                            <p:txEl>
                                              <p:pRg st="2" end="2"/>
                                            </p:txEl>
                                          </p:spTgt>
                                        </p:tgtEl>
                                      </p:cBhvr>
                                    </p:animEffect>
                                    <p:set>
                                      <p:cBhvr>
                                        <p:cTn id="22" dur="1" fill="hold">
                                          <p:stCondLst>
                                            <p:cond delay="1999"/>
                                          </p:stCondLst>
                                        </p:cTn>
                                        <p:tgtEl>
                                          <p:spTgt spid="3075">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4" presetClass="exit" presetSubtype="0" fill="hold" nodeType="clickEffect">
                                  <p:stCondLst>
                                    <p:cond delay="0"/>
                                  </p:stCondLst>
                                  <p:childTnLst>
                                    <p:anim to="" calcmode="lin" valueType="num">
                                      <p:cBhvr>
                                        <p:cTn id="26" dur="1"/>
                                        <p:tgtEl>
                                          <p:spTgt spid="3075">
                                            <p:txEl>
                                              <p:pRg st="3" end="3"/>
                                            </p:txEl>
                                          </p:spTgt>
                                        </p:tgtEl>
                                        <p:attrNameLst>
                                          <p:attrName/>
                                        </p:attrNameLst>
                                      </p:cBhvr>
                                    </p:anim>
                                    <p:set>
                                      <p:cBhvr>
                                        <p:cTn id="27" dur="1" fill="hold">
                                          <p:stCondLst>
                                            <p:cond delay="0"/>
                                          </p:stCondLst>
                                        </p:cTn>
                                        <p:tgtEl>
                                          <p:spTgt spid="3075">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4" presetClass="exit" presetSubtype="0" fill="hold" nodeType="clickEffect">
                                  <p:stCondLst>
                                    <p:cond delay="0"/>
                                  </p:stCondLst>
                                  <p:childTnLst>
                                    <p:anim to="" calcmode="lin" valueType="num">
                                      <p:cBhvr>
                                        <p:cTn id="31" dur="1"/>
                                        <p:tgtEl>
                                          <p:spTgt spid="3075">
                                            <p:txEl>
                                              <p:pRg st="4" end="4"/>
                                            </p:txEl>
                                          </p:spTgt>
                                        </p:tgtEl>
                                        <p:attrNameLst>
                                          <p:attrName/>
                                        </p:attrNameLst>
                                      </p:cBhvr>
                                    </p:anim>
                                    <p:set>
                                      <p:cBhvr>
                                        <p:cTn id="32" dur="1" fill="hold">
                                          <p:stCondLst>
                                            <p:cond delay="0"/>
                                          </p:stCondLst>
                                        </p:cTn>
                                        <p:tgtEl>
                                          <p:spTgt spid="3075">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5" presetClass="exit" presetSubtype="0" fill="hold" nodeType="clickEffect">
                                  <p:stCondLst>
                                    <p:cond delay="0"/>
                                  </p:stCondLst>
                                  <p:iterate type="lt">
                                    <p:tmPct val="10000"/>
                                  </p:iterate>
                                  <p:childTnLst>
                                    <p:animEffect transition="out" filter="fade">
                                      <p:cBhvr>
                                        <p:cTn id="36" dur="2000"/>
                                        <p:tgtEl>
                                          <p:spTgt spid="3075">
                                            <p:txEl>
                                              <p:pRg st="5" end="5"/>
                                            </p:txEl>
                                          </p:spTgt>
                                        </p:tgtEl>
                                      </p:cBhvr>
                                    </p:animEffect>
                                    <p:anim calcmode="lin" valueType="num">
                                      <p:cBhvr>
                                        <p:cTn id="37" dur="2000"/>
                                        <p:tgtEl>
                                          <p:spTgt spid="3075">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075">
                                            <p:txEl>
                                              <p:pRg st="5" end="5"/>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075">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66700"/>
            <a:ext cx="7543800" cy="1081088"/>
          </a:xfrm>
        </p:spPr>
        <p:txBody>
          <a:bodyPr/>
          <a:lstStyle/>
          <a:p>
            <a:pPr eaLnBrk="1" hangingPunct="1"/>
            <a:r>
              <a:rPr lang="en-US" sz="3000" smtClean="0"/>
              <a:t>The Generic Structure </a:t>
            </a:r>
            <a:br>
              <a:rPr lang="en-US" sz="3000" smtClean="0"/>
            </a:br>
            <a:r>
              <a:rPr lang="en-US" sz="3000" smtClean="0"/>
              <a:t>(Kerangka Karangan)</a:t>
            </a:r>
          </a:p>
        </p:txBody>
      </p:sp>
      <p:sp>
        <p:nvSpPr>
          <p:cNvPr id="4099" name="Rectangle 3"/>
          <p:cNvSpPr>
            <a:spLocks noGrp="1" noChangeArrowheads="1"/>
          </p:cNvSpPr>
          <p:nvPr>
            <p:ph type="body" idx="1"/>
          </p:nvPr>
        </p:nvSpPr>
        <p:spPr>
          <a:xfrm>
            <a:off x="457200" y="2090738"/>
            <a:ext cx="8229600" cy="4040187"/>
          </a:xfrm>
        </p:spPr>
        <p:txBody>
          <a:bodyPr/>
          <a:lstStyle/>
          <a:p>
            <a:pPr eaLnBrk="1" hangingPunct="1">
              <a:lnSpc>
                <a:spcPct val="90000"/>
              </a:lnSpc>
            </a:pPr>
            <a:r>
              <a:rPr lang="en-US" sz="2600" i="1" smtClean="0">
                <a:latin typeface="Lucida Sans Unicode" pitchFamily="34" charset="0"/>
              </a:rPr>
              <a:t>Orientation</a:t>
            </a:r>
          </a:p>
          <a:p>
            <a:pPr eaLnBrk="1" hangingPunct="1">
              <a:lnSpc>
                <a:spcPct val="90000"/>
              </a:lnSpc>
              <a:buFont typeface="Wingdings" pitchFamily="2" charset="2"/>
              <a:buNone/>
            </a:pPr>
            <a:r>
              <a:rPr lang="en-US" sz="2600" smtClean="0"/>
              <a:t>	The first paragraph that gives background information about who, what, where and when.</a:t>
            </a:r>
          </a:p>
          <a:p>
            <a:pPr eaLnBrk="1" hangingPunct="1">
              <a:lnSpc>
                <a:spcPct val="90000"/>
              </a:lnSpc>
            </a:pPr>
            <a:r>
              <a:rPr lang="en-US" sz="2600" i="1" smtClean="0">
                <a:latin typeface="Lucida Sans Unicode" pitchFamily="34" charset="0"/>
              </a:rPr>
              <a:t>Series of Events</a:t>
            </a:r>
          </a:p>
          <a:p>
            <a:pPr eaLnBrk="1" hangingPunct="1">
              <a:lnSpc>
                <a:spcPct val="90000"/>
              </a:lnSpc>
              <a:buFont typeface="Wingdings" pitchFamily="2" charset="2"/>
              <a:buNone/>
            </a:pPr>
            <a:r>
              <a:rPr lang="en-US" sz="2600" smtClean="0"/>
              <a:t>	The 2</a:t>
            </a:r>
            <a:r>
              <a:rPr lang="en-US" sz="2600" baseline="30000" smtClean="0"/>
              <a:t>nd</a:t>
            </a:r>
            <a:r>
              <a:rPr lang="en-US" sz="2600" smtClean="0"/>
              <a:t> (third-…) paragraph that retells the events in the order in which they happened.</a:t>
            </a:r>
          </a:p>
          <a:p>
            <a:pPr eaLnBrk="1" hangingPunct="1">
              <a:lnSpc>
                <a:spcPct val="90000"/>
              </a:lnSpc>
            </a:pPr>
            <a:r>
              <a:rPr lang="en-US" sz="2600" i="1" smtClean="0">
                <a:latin typeface="Lucida Sans Unicode" pitchFamily="34" charset="0"/>
              </a:rPr>
              <a:t>Re-orientation</a:t>
            </a:r>
          </a:p>
          <a:p>
            <a:pPr eaLnBrk="1" hangingPunct="1">
              <a:lnSpc>
                <a:spcPct val="90000"/>
              </a:lnSpc>
              <a:buFont typeface="Wingdings" pitchFamily="2" charset="2"/>
              <a:buNone/>
            </a:pPr>
            <a:r>
              <a:rPr lang="en-US" sz="2600" smtClean="0"/>
              <a:t>	A concluding paragraph (Impression, suggestion, feeling)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iterate type="lt">
                                    <p:tmPct val="10000"/>
                                  </p:iterate>
                                  <p:childTnLst>
                                    <p:animEffect transition="out" filter="fade">
                                      <p:cBhvr>
                                        <p:cTn id="6" dur="2000"/>
                                        <p:tgtEl>
                                          <p:spTgt spid="4098"/>
                                        </p:tgtEl>
                                      </p:cBhvr>
                                    </p:animEffect>
                                    <p:anim calcmode="lin" valueType="num">
                                      <p:cBhvr>
                                        <p:cTn id="7" dur="2000"/>
                                        <p:tgtEl>
                                          <p:spTgt spid="409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098"/>
                                        </p:tgtEl>
                                        <p:attrNameLst>
                                          <p:attrName>ppt_h</p:attrName>
                                        </p:attrNameLst>
                                      </p:cBhvr>
                                      <p:tavLst>
                                        <p:tav tm="0">
                                          <p:val>
                                            <p:strVal val="ppt_h"/>
                                          </p:val>
                                        </p:tav>
                                        <p:tav tm="100000">
                                          <p:val>
                                            <p:strVal val="ppt_h"/>
                                          </p:val>
                                        </p:tav>
                                      </p:tavLst>
                                    </p:anim>
                                    <p:set>
                                      <p:cBhvr>
                                        <p:cTn id="9" dur="1" fill="hold">
                                          <p:stCondLst>
                                            <p:cond delay="1999"/>
                                          </p:stCondLst>
                                        </p:cTn>
                                        <p:tgtEl>
                                          <p:spTgt spid="409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nodeType="clickEffect">
                                  <p:stCondLst>
                                    <p:cond delay="0"/>
                                  </p:stCondLst>
                                  <p:iterate type="lt">
                                    <p:tmPct val="10000"/>
                                  </p:iterate>
                                  <p:childTnLst>
                                    <p:animEffect transition="out" filter="fade">
                                      <p:cBhvr>
                                        <p:cTn id="13" dur="2000"/>
                                        <p:tgtEl>
                                          <p:spTgt spid="4099">
                                            <p:txEl>
                                              <p:pRg st="0" end="0"/>
                                            </p:txEl>
                                          </p:spTgt>
                                        </p:tgtEl>
                                      </p:cBhvr>
                                    </p:animEffect>
                                    <p:anim calcmode="lin" valueType="num">
                                      <p:cBhvr>
                                        <p:cTn id="14" dur="2000"/>
                                        <p:tgtEl>
                                          <p:spTgt spid="4099">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2000"/>
                                        <p:tgtEl>
                                          <p:spTgt spid="4099">
                                            <p:txEl>
                                              <p:pRg st="0" end="0"/>
                                            </p:txEl>
                                          </p:spTgt>
                                        </p:tgtEl>
                                        <p:attrNameLst>
                                          <p:attrName>ppt_h</p:attrName>
                                        </p:attrNameLst>
                                      </p:cBhvr>
                                      <p:tavLst>
                                        <p:tav tm="0">
                                          <p:val>
                                            <p:strVal val="ppt_h"/>
                                          </p:val>
                                        </p:tav>
                                        <p:tav tm="100000">
                                          <p:val>
                                            <p:strVal val="ppt_h"/>
                                          </p:val>
                                        </p:tav>
                                      </p:tavLst>
                                    </p:anim>
                                    <p:set>
                                      <p:cBhvr>
                                        <p:cTn id="16" dur="1" fill="hold">
                                          <p:stCondLst>
                                            <p:cond delay="1999"/>
                                          </p:stCondLst>
                                        </p:cTn>
                                        <p:tgtEl>
                                          <p:spTgt spid="4099">
                                            <p:txEl>
                                              <p:pRg st="0" end="0"/>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5" presetClass="exit" presetSubtype="0" fill="hold" nodeType="clickEffect">
                                  <p:stCondLst>
                                    <p:cond delay="0"/>
                                  </p:stCondLst>
                                  <p:iterate type="lt">
                                    <p:tmPct val="10000"/>
                                  </p:iterate>
                                  <p:childTnLst>
                                    <p:animEffect transition="out" filter="fade">
                                      <p:cBhvr>
                                        <p:cTn id="20" dur="2000"/>
                                        <p:tgtEl>
                                          <p:spTgt spid="4099">
                                            <p:txEl>
                                              <p:pRg st="1" end="1"/>
                                            </p:txEl>
                                          </p:spTgt>
                                        </p:tgtEl>
                                      </p:cBhvr>
                                    </p:animEffect>
                                    <p:anim calcmode="lin" valueType="num">
                                      <p:cBhvr>
                                        <p:cTn id="21" dur="2000"/>
                                        <p:tgtEl>
                                          <p:spTgt spid="4099">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2" dur="2000"/>
                                        <p:tgtEl>
                                          <p:spTgt spid="4099">
                                            <p:txEl>
                                              <p:pRg st="1" end="1"/>
                                            </p:txEl>
                                          </p:spTgt>
                                        </p:tgtEl>
                                        <p:attrNameLst>
                                          <p:attrName>ppt_h</p:attrName>
                                        </p:attrNameLst>
                                      </p:cBhvr>
                                      <p:tavLst>
                                        <p:tav tm="0">
                                          <p:val>
                                            <p:strVal val="ppt_h"/>
                                          </p:val>
                                        </p:tav>
                                        <p:tav tm="100000">
                                          <p:val>
                                            <p:strVal val="ppt_h"/>
                                          </p:val>
                                        </p:tav>
                                      </p:tavLst>
                                    </p:anim>
                                    <p:set>
                                      <p:cBhvr>
                                        <p:cTn id="23" dur="1" fill="hold">
                                          <p:stCondLst>
                                            <p:cond delay="1999"/>
                                          </p:stCondLst>
                                        </p:cTn>
                                        <p:tgtEl>
                                          <p:spTgt spid="4099">
                                            <p:txEl>
                                              <p:pRg st="1" end="1"/>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5" presetClass="exit" presetSubtype="0" fill="hold" nodeType="clickEffect">
                                  <p:stCondLst>
                                    <p:cond delay="0"/>
                                  </p:stCondLst>
                                  <p:iterate type="lt">
                                    <p:tmPct val="10000"/>
                                  </p:iterate>
                                  <p:childTnLst>
                                    <p:animEffect transition="out" filter="fade">
                                      <p:cBhvr>
                                        <p:cTn id="27" dur="2000"/>
                                        <p:tgtEl>
                                          <p:spTgt spid="4099">
                                            <p:txEl>
                                              <p:pRg st="2" end="2"/>
                                            </p:txEl>
                                          </p:spTgt>
                                        </p:tgtEl>
                                      </p:cBhvr>
                                    </p:animEffect>
                                    <p:anim calcmode="lin" valueType="num">
                                      <p:cBhvr>
                                        <p:cTn id="28" dur="2000"/>
                                        <p:tgtEl>
                                          <p:spTgt spid="4099">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9" dur="2000"/>
                                        <p:tgtEl>
                                          <p:spTgt spid="4099">
                                            <p:txEl>
                                              <p:pRg st="2" end="2"/>
                                            </p:txEl>
                                          </p:spTgt>
                                        </p:tgtEl>
                                        <p:attrNameLst>
                                          <p:attrName>ppt_h</p:attrName>
                                        </p:attrNameLst>
                                      </p:cBhvr>
                                      <p:tavLst>
                                        <p:tav tm="0">
                                          <p:val>
                                            <p:strVal val="ppt_h"/>
                                          </p:val>
                                        </p:tav>
                                        <p:tav tm="100000">
                                          <p:val>
                                            <p:strVal val="ppt_h"/>
                                          </p:val>
                                        </p:tav>
                                      </p:tavLst>
                                    </p:anim>
                                    <p:set>
                                      <p:cBhvr>
                                        <p:cTn id="30" dur="1" fill="hold">
                                          <p:stCondLst>
                                            <p:cond delay="1999"/>
                                          </p:stCondLst>
                                        </p:cTn>
                                        <p:tgtEl>
                                          <p:spTgt spid="4099">
                                            <p:txEl>
                                              <p:pRg st="2" end="2"/>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5" presetClass="exit" presetSubtype="0" fill="hold" nodeType="clickEffect">
                                  <p:stCondLst>
                                    <p:cond delay="0"/>
                                  </p:stCondLst>
                                  <p:iterate type="lt">
                                    <p:tmPct val="10000"/>
                                  </p:iterate>
                                  <p:childTnLst>
                                    <p:animEffect transition="out" filter="fade">
                                      <p:cBhvr>
                                        <p:cTn id="34" dur="2000"/>
                                        <p:tgtEl>
                                          <p:spTgt spid="4099">
                                            <p:txEl>
                                              <p:pRg st="3" end="3"/>
                                            </p:txEl>
                                          </p:spTgt>
                                        </p:tgtEl>
                                      </p:cBhvr>
                                    </p:animEffect>
                                    <p:anim calcmode="lin" valueType="num">
                                      <p:cBhvr>
                                        <p:cTn id="35" dur="2000"/>
                                        <p:tgtEl>
                                          <p:spTgt spid="4099">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6" dur="2000"/>
                                        <p:tgtEl>
                                          <p:spTgt spid="4099">
                                            <p:txEl>
                                              <p:pRg st="3" end="3"/>
                                            </p:txEl>
                                          </p:spTgt>
                                        </p:tgtEl>
                                        <p:attrNameLst>
                                          <p:attrName>ppt_h</p:attrName>
                                        </p:attrNameLst>
                                      </p:cBhvr>
                                      <p:tavLst>
                                        <p:tav tm="0">
                                          <p:val>
                                            <p:strVal val="ppt_h"/>
                                          </p:val>
                                        </p:tav>
                                        <p:tav tm="100000">
                                          <p:val>
                                            <p:strVal val="ppt_h"/>
                                          </p:val>
                                        </p:tav>
                                      </p:tavLst>
                                    </p:anim>
                                    <p:set>
                                      <p:cBhvr>
                                        <p:cTn id="37" dur="1" fill="hold">
                                          <p:stCondLst>
                                            <p:cond delay="1999"/>
                                          </p:stCondLst>
                                        </p:cTn>
                                        <p:tgtEl>
                                          <p:spTgt spid="4099">
                                            <p:txEl>
                                              <p:pRg st="3" end="3"/>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5" presetClass="exit" presetSubtype="0" fill="hold" nodeType="clickEffect">
                                  <p:stCondLst>
                                    <p:cond delay="0"/>
                                  </p:stCondLst>
                                  <p:iterate type="lt">
                                    <p:tmPct val="10000"/>
                                  </p:iterate>
                                  <p:childTnLst>
                                    <p:animEffect transition="out" filter="fade">
                                      <p:cBhvr>
                                        <p:cTn id="41" dur="2000"/>
                                        <p:tgtEl>
                                          <p:spTgt spid="4099">
                                            <p:txEl>
                                              <p:pRg st="4" end="4"/>
                                            </p:txEl>
                                          </p:spTgt>
                                        </p:tgtEl>
                                      </p:cBhvr>
                                    </p:animEffect>
                                    <p:anim calcmode="lin" valueType="num">
                                      <p:cBhvr>
                                        <p:cTn id="42" dur="2000"/>
                                        <p:tgtEl>
                                          <p:spTgt spid="4099">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3" dur="2000"/>
                                        <p:tgtEl>
                                          <p:spTgt spid="4099">
                                            <p:txEl>
                                              <p:pRg st="4" end="4"/>
                                            </p:txEl>
                                          </p:spTgt>
                                        </p:tgtEl>
                                        <p:attrNameLst>
                                          <p:attrName>ppt_h</p:attrName>
                                        </p:attrNameLst>
                                      </p:cBhvr>
                                      <p:tavLst>
                                        <p:tav tm="0">
                                          <p:val>
                                            <p:strVal val="ppt_h"/>
                                          </p:val>
                                        </p:tav>
                                        <p:tav tm="100000">
                                          <p:val>
                                            <p:strVal val="ppt_h"/>
                                          </p:val>
                                        </p:tav>
                                      </p:tavLst>
                                    </p:anim>
                                    <p:set>
                                      <p:cBhvr>
                                        <p:cTn id="44" dur="1" fill="hold">
                                          <p:stCondLst>
                                            <p:cond delay="1999"/>
                                          </p:stCondLst>
                                        </p:cTn>
                                        <p:tgtEl>
                                          <p:spTgt spid="4099">
                                            <p:txEl>
                                              <p:pRg st="4" end="4"/>
                                            </p:txEl>
                                          </p:spTgt>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45" presetClass="exit" presetSubtype="0" fill="hold" nodeType="clickEffect">
                                  <p:stCondLst>
                                    <p:cond delay="0"/>
                                  </p:stCondLst>
                                  <p:iterate type="lt">
                                    <p:tmPct val="10000"/>
                                  </p:iterate>
                                  <p:childTnLst>
                                    <p:animEffect transition="out" filter="fade">
                                      <p:cBhvr>
                                        <p:cTn id="48" dur="2000"/>
                                        <p:tgtEl>
                                          <p:spTgt spid="4099">
                                            <p:txEl>
                                              <p:pRg st="5" end="5"/>
                                            </p:txEl>
                                          </p:spTgt>
                                        </p:tgtEl>
                                      </p:cBhvr>
                                    </p:animEffect>
                                    <p:anim calcmode="lin" valueType="num">
                                      <p:cBhvr>
                                        <p:cTn id="49" dur="2000"/>
                                        <p:tgtEl>
                                          <p:spTgt spid="4099">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0" dur="2000"/>
                                        <p:tgtEl>
                                          <p:spTgt spid="4099">
                                            <p:txEl>
                                              <p:pRg st="5" end="5"/>
                                            </p:txEl>
                                          </p:spTgt>
                                        </p:tgtEl>
                                        <p:attrNameLst>
                                          <p:attrName>ppt_h</p:attrName>
                                        </p:attrNameLst>
                                      </p:cBhvr>
                                      <p:tavLst>
                                        <p:tav tm="0">
                                          <p:val>
                                            <p:strVal val="ppt_h"/>
                                          </p:val>
                                        </p:tav>
                                        <p:tav tm="100000">
                                          <p:val>
                                            <p:strVal val="ppt_h"/>
                                          </p:val>
                                        </p:tav>
                                      </p:tavLst>
                                    </p:anim>
                                    <p:set>
                                      <p:cBhvr>
                                        <p:cTn id="51" dur="1" fill="hold">
                                          <p:stCondLst>
                                            <p:cond delay="1999"/>
                                          </p:stCondLst>
                                        </p:cTn>
                                        <p:tgtEl>
                                          <p:spTgt spid="4099">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838200"/>
            <a:ext cx="8229600" cy="1143000"/>
          </a:xfrm>
        </p:spPr>
        <p:txBody>
          <a:bodyPr/>
          <a:lstStyle/>
          <a:p>
            <a:pPr eaLnBrk="1" hangingPunct="1"/>
            <a:r>
              <a:rPr lang="en-US" sz="3000" smtClean="0"/>
              <a:t>Language Features</a:t>
            </a:r>
            <a:br>
              <a:rPr lang="en-US" sz="3000" smtClean="0"/>
            </a:br>
            <a:r>
              <a:rPr lang="en-US" sz="3000" smtClean="0"/>
              <a:t>(Bentuk Bahasa)</a:t>
            </a:r>
          </a:p>
        </p:txBody>
      </p:sp>
      <p:sp>
        <p:nvSpPr>
          <p:cNvPr id="5123" name="Rectangle 3"/>
          <p:cNvSpPr>
            <a:spLocks noGrp="1" noChangeArrowheads="1"/>
          </p:cNvSpPr>
          <p:nvPr>
            <p:ph type="body" idx="1"/>
          </p:nvPr>
        </p:nvSpPr>
        <p:spPr>
          <a:xfrm>
            <a:off x="457200" y="2611438"/>
            <a:ext cx="8229600" cy="3519487"/>
          </a:xfrm>
        </p:spPr>
        <p:txBody>
          <a:bodyPr/>
          <a:lstStyle/>
          <a:p>
            <a:pPr eaLnBrk="1" hangingPunct="1"/>
            <a:r>
              <a:rPr lang="en-US" sz="2600" smtClean="0"/>
              <a:t>Use past tense to retell the events.</a:t>
            </a:r>
          </a:p>
          <a:p>
            <a:pPr eaLnBrk="1" hangingPunct="1"/>
            <a:r>
              <a:rPr lang="en-US" sz="2600" smtClean="0"/>
              <a:t>Use words that shows the order of events. Such as: first, next, then, ….</a:t>
            </a:r>
          </a:p>
          <a:p>
            <a:pPr eaLnBrk="1" hangingPunct="1"/>
            <a:r>
              <a:rPr lang="en-US" sz="2600" smtClean="0"/>
              <a:t>Use descriptive words to give details about who, what, when, where and how.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5122"/>
                                        </p:tgtEl>
                                      </p:cBhvr>
                                    </p:animEffect>
                                    <p:set>
                                      <p:cBhvr>
                                        <p:cTn id="7" dur="1" fill="hold">
                                          <p:stCondLst>
                                            <p:cond delay="1999"/>
                                          </p:stCondLst>
                                        </p:cTn>
                                        <p:tgtEl>
                                          <p:spTgt spid="512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5123">
                                            <p:txEl>
                                              <p:pRg st="0" end="0"/>
                                            </p:txEl>
                                          </p:spTgt>
                                        </p:tgtEl>
                                      </p:cBhvr>
                                    </p:animEffect>
                                    <p:set>
                                      <p:cBhvr>
                                        <p:cTn id="12" dur="1" fill="hold">
                                          <p:stCondLst>
                                            <p:cond delay="1999"/>
                                          </p:stCondLst>
                                        </p:cTn>
                                        <p:tgtEl>
                                          <p:spTgt spid="512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0" presetClass="exit" presetSubtype="0" fill="hold" nodeType="clickEffect">
                                  <p:stCondLst>
                                    <p:cond delay="0"/>
                                  </p:stCondLst>
                                  <p:childTnLst>
                                    <p:animEffect transition="out" filter="wedge">
                                      <p:cBhvr>
                                        <p:cTn id="16" dur="2000"/>
                                        <p:tgtEl>
                                          <p:spTgt spid="5123">
                                            <p:txEl>
                                              <p:pRg st="1" end="1"/>
                                            </p:txEl>
                                          </p:spTgt>
                                        </p:tgtEl>
                                      </p:cBhvr>
                                    </p:animEffect>
                                    <p:set>
                                      <p:cBhvr>
                                        <p:cTn id="17" dur="1" fill="hold">
                                          <p:stCondLst>
                                            <p:cond delay="1999"/>
                                          </p:stCondLst>
                                        </p:cTn>
                                        <p:tgtEl>
                                          <p:spTgt spid="512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0" presetClass="exit" presetSubtype="0" fill="hold" nodeType="clickEffect">
                                  <p:stCondLst>
                                    <p:cond delay="0"/>
                                  </p:stCondLst>
                                  <p:childTnLst>
                                    <p:animEffect transition="out" filter="wedge">
                                      <p:cBhvr>
                                        <p:cTn id="21" dur="2000"/>
                                        <p:tgtEl>
                                          <p:spTgt spid="5123">
                                            <p:txEl>
                                              <p:pRg st="2" end="2"/>
                                            </p:txEl>
                                          </p:spTgt>
                                        </p:tgtEl>
                                      </p:cBhvr>
                                    </p:animEffect>
                                    <p:set>
                                      <p:cBhvr>
                                        <p:cTn id="22" dur="1" fill="hold">
                                          <p:stCondLst>
                                            <p:cond delay="1999"/>
                                          </p:stCondLst>
                                        </p:cTn>
                                        <p:tgtEl>
                                          <p:spTgt spid="512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336925" y="569913"/>
            <a:ext cx="184150" cy="366712"/>
          </a:xfrm>
          <a:prstGeom prst="rect">
            <a:avLst/>
          </a:prstGeom>
          <a:noFill/>
          <a:ln w="9525">
            <a:noFill/>
            <a:miter lim="800000"/>
            <a:headEnd/>
            <a:tailEnd/>
          </a:ln>
        </p:spPr>
        <p:txBody>
          <a:bodyPr wrap="none">
            <a:spAutoFit/>
          </a:bodyPr>
          <a:lstStyle/>
          <a:p>
            <a:endParaRPr lang="en-US"/>
          </a:p>
        </p:txBody>
      </p:sp>
      <p:sp>
        <p:nvSpPr>
          <p:cNvPr id="7171" name="Text Box 4"/>
          <p:cNvSpPr txBox="1">
            <a:spLocks noChangeArrowheads="1"/>
          </p:cNvSpPr>
          <p:nvPr/>
        </p:nvSpPr>
        <p:spPr bwMode="auto">
          <a:xfrm>
            <a:off x="1508125" y="569913"/>
            <a:ext cx="184150" cy="366712"/>
          </a:xfrm>
          <a:prstGeom prst="rect">
            <a:avLst/>
          </a:prstGeom>
          <a:noFill/>
          <a:ln w="9525">
            <a:noFill/>
            <a:miter lim="800000"/>
            <a:headEnd/>
            <a:tailEnd/>
          </a:ln>
        </p:spPr>
        <p:txBody>
          <a:bodyPr wrap="none">
            <a:spAutoFit/>
          </a:bodyPr>
          <a:lstStyle/>
          <a:p>
            <a:endParaRPr lang="en-US"/>
          </a:p>
        </p:txBody>
      </p:sp>
      <p:sp>
        <p:nvSpPr>
          <p:cNvPr id="7173" name="AutoShape 5"/>
          <p:cNvSpPr>
            <a:spLocks noChangeArrowheads="1"/>
          </p:cNvSpPr>
          <p:nvPr/>
        </p:nvSpPr>
        <p:spPr bwMode="auto">
          <a:xfrm>
            <a:off x="1524000" y="11811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pPr algn="ctr"/>
            <a:endParaRPr lang="en-US" sz="1400"/>
          </a:p>
        </p:txBody>
      </p:sp>
      <p:sp>
        <p:nvSpPr>
          <p:cNvPr id="7174" name="Text Box 6"/>
          <p:cNvSpPr txBox="1">
            <a:spLocks noChangeArrowheads="1"/>
          </p:cNvSpPr>
          <p:nvPr/>
        </p:nvSpPr>
        <p:spPr bwMode="auto">
          <a:xfrm>
            <a:off x="0" y="1219200"/>
            <a:ext cx="1466850" cy="366713"/>
          </a:xfrm>
          <a:prstGeom prst="rect">
            <a:avLst/>
          </a:prstGeom>
          <a:noFill/>
          <a:ln w="9525">
            <a:noFill/>
            <a:miter lim="800000"/>
            <a:headEnd/>
            <a:tailEnd/>
          </a:ln>
        </p:spPr>
        <p:txBody>
          <a:bodyPr wrap="none">
            <a:spAutoFit/>
          </a:bodyPr>
          <a:lstStyle/>
          <a:p>
            <a:r>
              <a:rPr lang="en-US" b="1" dirty="0"/>
              <a:t>Orientation</a:t>
            </a:r>
            <a:r>
              <a:rPr lang="en-US" dirty="0"/>
              <a:t> </a:t>
            </a:r>
          </a:p>
        </p:txBody>
      </p:sp>
      <p:sp>
        <p:nvSpPr>
          <p:cNvPr id="7175" name="Text Box 7"/>
          <p:cNvSpPr txBox="1">
            <a:spLocks noChangeArrowheads="1"/>
          </p:cNvSpPr>
          <p:nvPr/>
        </p:nvSpPr>
        <p:spPr bwMode="auto">
          <a:xfrm>
            <a:off x="2819400" y="685800"/>
            <a:ext cx="5257800" cy="1190625"/>
          </a:xfrm>
          <a:prstGeom prst="rect">
            <a:avLst/>
          </a:prstGeom>
          <a:noFill/>
          <a:ln w="9525">
            <a:noFill/>
            <a:miter lim="800000"/>
            <a:headEnd/>
            <a:tailEnd/>
          </a:ln>
        </p:spPr>
        <p:txBody>
          <a:bodyPr>
            <a:spAutoFit/>
          </a:bodyPr>
          <a:lstStyle/>
          <a:p>
            <a:r>
              <a:rPr lang="en-US" b="1" dirty="0">
                <a:solidFill>
                  <a:srgbClr val="009900"/>
                </a:solidFill>
              </a:rPr>
              <a:t>	</a:t>
            </a:r>
            <a:r>
              <a:rPr lang="en-US" b="1" dirty="0"/>
              <a:t>One day, I had to teach a new English class. I read the list of new students’ name. It was Kiddies’ group since they were about 9 and 10 years old.</a:t>
            </a:r>
            <a:r>
              <a:rPr lang="en-US" b="1" dirty="0">
                <a:solidFill>
                  <a:srgbClr val="009900"/>
                </a:solidFill>
              </a:rPr>
              <a:t> </a:t>
            </a:r>
          </a:p>
        </p:txBody>
      </p:sp>
      <p:sp>
        <p:nvSpPr>
          <p:cNvPr id="7176" name="AutoShape 8"/>
          <p:cNvSpPr>
            <a:spLocks noChangeArrowheads="1"/>
          </p:cNvSpPr>
          <p:nvPr/>
        </p:nvSpPr>
        <p:spPr bwMode="auto">
          <a:xfrm>
            <a:off x="1676400" y="33528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 name="Text Box 9"/>
          <p:cNvSpPr txBox="1">
            <a:spLocks noChangeArrowheads="1"/>
          </p:cNvSpPr>
          <p:nvPr/>
        </p:nvSpPr>
        <p:spPr bwMode="auto">
          <a:xfrm>
            <a:off x="669925" y="1636713"/>
            <a:ext cx="184150" cy="366712"/>
          </a:xfrm>
          <a:prstGeom prst="rect">
            <a:avLst/>
          </a:prstGeom>
          <a:noFill/>
          <a:ln w="9525">
            <a:noFill/>
            <a:miter lim="800000"/>
            <a:headEnd/>
            <a:tailEnd/>
          </a:ln>
        </p:spPr>
        <p:txBody>
          <a:bodyPr wrap="none">
            <a:spAutoFit/>
          </a:bodyPr>
          <a:lstStyle/>
          <a:p>
            <a:endParaRPr lang="en-US"/>
          </a:p>
        </p:txBody>
      </p:sp>
      <p:sp>
        <p:nvSpPr>
          <p:cNvPr id="7178" name="Text Box 10"/>
          <p:cNvSpPr txBox="1">
            <a:spLocks noChangeArrowheads="1"/>
          </p:cNvSpPr>
          <p:nvPr/>
        </p:nvSpPr>
        <p:spPr bwMode="auto">
          <a:xfrm>
            <a:off x="0" y="3276600"/>
            <a:ext cx="1423988" cy="701675"/>
          </a:xfrm>
          <a:prstGeom prst="rect">
            <a:avLst/>
          </a:prstGeom>
          <a:noFill/>
          <a:ln w="9525">
            <a:noFill/>
            <a:miter lim="800000"/>
            <a:headEnd/>
            <a:tailEnd/>
          </a:ln>
        </p:spPr>
        <p:txBody>
          <a:bodyPr>
            <a:spAutoFit/>
          </a:bodyPr>
          <a:lstStyle/>
          <a:p>
            <a:r>
              <a:rPr lang="en-US" sz="2000" b="1" dirty="0"/>
              <a:t>Series of Events</a:t>
            </a:r>
          </a:p>
        </p:txBody>
      </p:sp>
      <p:sp>
        <p:nvSpPr>
          <p:cNvPr id="7179" name="Text Box 11"/>
          <p:cNvSpPr txBox="1">
            <a:spLocks noChangeArrowheads="1"/>
          </p:cNvSpPr>
          <p:nvPr/>
        </p:nvSpPr>
        <p:spPr bwMode="auto">
          <a:xfrm>
            <a:off x="2895600" y="1905000"/>
            <a:ext cx="6019800" cy="3662363"/>
          </a:xfrm>
          <a:prstGeom prst="rect">
            <a:avLst/>
          </a:prstGeom>
          <a:noFill/>
          <a:ln w="9525">
            <a:noFill/>
            <a:miter lim="800000"/>
            <a:headEnd/>
            <a:tailEnd/>
          </a:ln>
        </p:spPr>
        <p:txBody>
          <a:bodyPr>
            <a:spAutoFit/>
          </a:bodyPr>
          <a:lstStyle/>
          <a:p>
            <a:r>
              <a:rPr lang="en-US" dirty="0"/>
              <a:t>	That was the first day of the Spanish carnival, so I wanted to wear the most appropriate suit for the children’s class. Most kids usually dress up at carnival, I thought. It would be more interesting if their teacher was also in carnival spirit. That was why I decided to wear my teddy bear suit and bring cuddly toys in my box. </a:t>
            </a:r>
          </a:p>
          <a:p>
            <a:r>
              <a:rPr lang="en-US" dirty="0"/>
              <a:t>	And that was what I did. I walked through the door happily. The director watched me completely astonished. I smile and looked straight at her. With a man beside her, he said, ”Good Afternoon. I’d like to introduce you to Mr. Mendez, the director of Delta Company. He is one of the participants of the English course that you will teach today.” </a:t>
            </a:r>
          </a:p>
        </p:txBody>
      </p:sp>
      <p:sp>
        <p:nvSpPr>
          <p:cNvPr id="7180" name="AutoShape 12"/>
          <p:cNvSpPr>
            <a:spLocks noChangeArrowheads="1"/>
          </p:cNvSpPr>
          <p:nvPr/>
        </p:nvSpPr>
        <p:spPr bwMode="auto">
          <a:xfrm>
            <a:off x="1752600" y="58674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7181" name="Text Box 13"/>
          <p:cNvSpPr txBox="1">
            <a:spLocks noChangeArrowheads="1"/>
          </p:cNvSpPr>
          <p:nvPr/>
        </p:nvSpPr>
        <p:spPr bwMode="auto">
          <a:xfrm>
            <a:off x="0" y="5867400"/>
            <a:ext cx="1828800" cy="396875"/>
          </a:xfrm>
          <a:prstGeom prst="rect">
            <a:avLst/>
          </a:prstGeom>
          <a:noFill/>
          <a:ln w="9525">
            <a:noFill/>
            <a:miter lim="800000"/>
            <a:headEnd/>
            <a:tailEnd/>
          </a:ln>
        </p:spPr>
        <p:txBody>
          <a:bodyPr>
            <a:spAutoFit/>
          </a:bodyPr>
          <a:lstStyle/>
          <a:p>
            <a:r>
              <a:rPr lang="en-US" sz="2000" b="1" dirty="0">
                <a:latin typeface="Book Antiqua" pitchFamily="18" charset="0"/>
              </a:rPr>
              <a:t>Reorientation</a:t>
            </a:r>
          </a:p>
        </p:txBody>
      </p:sp>
      <p:pic>
        <p:nvPicPr>
          <p:cNvPr id="7185" name="Picture 17" descr="pencilkids"/>
          <p:cNvPicPr>
            <a:picLocks noChangeAspect="1" noChangeArrowheads="1"/>
          </p:cNvPicPr>
          <p:nvPr/>
        </p:nvPicPr>
        <p:blipFill>
          <a:blip r:embed="rId2"/>
          <a:srcRect/>
          <a:stretch>
            <a:fillRect/>
          </a:stretch>
        </p:blipFill>
        <p:spPr bwMode="auto">
          <a:xfrm>
            <a:off x="4038600" y="228600"/>
            <a:ext cx="3276600" cy="344488"/>
          </a:xfrm>
          <a:prstGeom prst="rect">
            <a:avLst/>
          </a:prstGeom>
          <a:noFill/>
          <a:ln w="9525">
            <a:noFill/>
            <a:miter lim="800000"/>
            <a:headEnd/>
            <a:tailEnd/>
          </a:ln>
        </p:spPr>
      </p:pic>
      <p:sp>
        <p:nvSpPr>
          <p:cNvPr id="7182" name="Text Box 20"/>
          <p:cNvSpPr txBox="1">
            <a:spLocks noChangeArrowheads="1"/>
          </p:cNvSpPr>
          <p:nvPr/>
        </p:nvSpPr>
        <p:spPr bwMode="auto">
          <a:xfrm>
            <a:off x="2895600" y="5715000"/>
            <a:ext cx="5715000" cy="641350"/>
          </a:xfrm>
          <a:prstGeom prst="rect">
            <a:avLst/>
          </a:prstGeom>
          <a:noFill/>
          <a:ln w="9525">
            <a:noFill/>
            <a:miter lim="800000"/>
            <a:headEnd/>
            <a:tailEnd/>
          </a:ln>
        </p:spPr>
        <p:txBody>
          <a:bodyPr>
            <a:spAutoFit/>
          </a:bodyPr>
          <a:lstStyle/>
          <a:p>
            <a:pPr>
              <a:spcBef>
                <a:spcPct val="50000"/>
              </a:spcBef>
            </a:pPr>
            <a:r>
              <a:rPr lang="en-US" dirty="0"/>
              <a:t>Oh my god! I nearly died! The secretary apologized to me for the wrong details of my new class. </a:t>
            </a:r>
          </a:p>
        </p:txBody>
      </p:sp>
      <p:pic>
        <p:nvPicPr>
          <p:cNvPr id="7183" name="Picture 21" descr="blueMtn">
            <a:hlinkClick r:id="rId3"/>
          </p:cNvPr>
          <p:cNvPicPr>
            <a:picLocks noChangeAspect="1" noChangeArrowheads="1"/>
          </p:cNvPicPr>
          <p:nvPr/>
        </p:nvPicPr>
        <p:blipFill>
          <a:blip r:embed="rId4"/>
          <a:srcRect/>
          <a:stretch>
            <a:fillRect/>
          </a:stretch>
        </p:blipFill>
        <p:spPr bwMode="auto">
          <a:xfrm>
            <a:off x="0" y="0"/>
            <a:ext cx="1763713"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7185"/>
                                        </p:tgtEl>
                                        <p:attrNameLst>
                                          <p:attrName>style.visibility</p:attrName>
                                        </p:attrNameLst>
                                      </p:cBhvr>
                                      <p:to>
                                        <p:strVal val="visible"/>
                                      </p:to>
                                    </p:set>
                                    <p:anim from="(-#ppt_w/2)" to="(#ppt_x)" calcmode="lin" valueType="num">
                                      <p:cBhvr>
                                        <p:cTn id="7" dur="600" fill="hold">
                                          <p:stCondLst>
                                            <p:cond delay="0"/>
                                          </p:stCondLst>
                                        </p:cTn>
                                        <p:tgtEl>
                                          <p:spTgt spid="7185"/>
                                        </p:tgtEl>
                                        <p:attrNameLst>
                                          <p:attrName>ppt_x</p:attrName>
                                        </p:attrNameLst>
                                      </p:cBhvr>
                                    </p:anim>
                                    <p:anim from="0" to="-1.0" calcmode="lin" valueType="num">
                                      <p:cBhvr>
                                        <p:cTn id="8" dur="200" decel="50000" autoRev="1" fill="hold">
                                          <p:stCondLst>
                                            <p:cond delay="600"/>
                                          </p:stCondLst>
                                        </p:cTn>
                                        <p:tgtEl>
                                          <p:spTgt spid="7185"/>
                                        </p:tgtEl>
                                        <p:attrNameLst>
                                          <p:attrName>xshear</p:attrName>
                                        </p:attrNameLst>
                                      </p:cBhvr>
                                    </p:anim>
                                    <p:animScale>
                                      <p:cBhvr>
                                        <p:cTn id="9" dur="200" decel="100000" autoRev="1" fill="hold">
                                          <p:stCondLst>
                                            <p:cond delay="600"/>
                                          </p:stCondLst>
                                        </p:cTn>
                                        <p:tgtEl>
                                          <p:spTgt spid="7185"/>
                                        </p:tgtEl>
                                      </p:cBhvr>
                                      <p:from x="100000" y="100000"/>
                                      <p:to x="80000" y="100000"/>
                                    </p:animScale>
                                    <p:anim by="(#ppt_h/3+#ppt_w*0.1)" calcmode="lin" valueType="num">
                                      <p:cBhvr additive="sum">
                                        <p:cTn id="10" dur="200" decel="100000" autoRev="1" fill="hold">
                                          <p:stCondLst>
                                            <p:cond delay="600"/>
                                          </p:stCondLst>
                                        </p:cTn>
                                        <p:tgtEl>
                                          <p:spTgt spid="7185"/>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7175">
                                            <p:txEl>
                                              <p:pRg st="0" end="0"/>
                                            </p:txEl>
                                          </p:spTgt>
                                        </p:tgtEl>
                                        <p:attrNameLst>
                                          <p:attrName>style.visibility</p:attrName>
                                        </p:attrNameLst>
                                      </p:cBhvr>
                                      <p:to>
                                        <p:strVal val="visible"/>
                                      </p:to>
                                    </p:set>
                                    <p:anim calcmode="lin" valueType="num">
                                      <p:cBhvr>
                                        <p:cTn id="15" dur="1000" fill="hold"/>
                                        <p:tgtEl>
                                          <p:spTgt spid="717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717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717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717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7179">
                                            <p:txEl>
                                              <p:pRg st="0" end="0"/>
                                            </p:txEl>
                                          </p:spTgt>
                                        </p:tgtEl>
                                        <p:attrNameLst>
                                          <p:attrName>style.visibility</p:attrName>
                                        </p:attrNameLst>
                                      </p:cBhvr>
                                      <p:to>
                                        <p:strVal val="visible"/>
                                      </p:to>
                                    </p:set>
                                    <p:anim calcmode="lin" valueType="num">
                                      <p:cBhvr>
                                        <p:cTn id="23" dur="500" fill="hold"/>
                                        <p:tgtEl>
                                          <p:spTgt spid="717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7179">
                                            <p:txEl>
                                              <p:pRg st="0" end="0"/>
                                            </p:txEl>
                                          </p:spTgt>
                                        </p:tgtEl>
                                        <p:attrNameLst>
                                          <p:attrName>ppt_y</p:attrName>
                                        </p:attrNameLst>
                                      </p:cBhvr>
                                      <p:tavLst>
                                        <p:tav tm="0">
                                          <p:val>
                                            <p:strVal val="#ppt_y"/>
                                          </p:val>
                                        </p:tav>
                                        <p:tav tm="100000">
                                          <p:val>
                                            <p:strVal val="#ppt_y"/>
                                          </p:val>
                                        </p:tav>
                                      </p:tavLst>
                                    </p:anim>
                                    <p:anim calcmode="lin" valueType="num">
                                      <p:cBhvr>
                                        <p:cTn id="25" dur="500" fill="hold"/>
                                        <p:tgtEl>
                                          <p:spTgt spid="717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717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717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nodeType="clickEffect">
                                  <p:stCondLst>
                                    <p:cond delay="0"/>
                                  </p:stCondLst>
                                  <p:iterate type="lt">
                                    <p:tmPct val="10000"/>
                                  </p:iterate>
                                  <p:childTnLst>
                                    <p:set>
                                      <p:cBhvr>
                                        <p:cTn id="31" dur="1" fill="hold">
                                          <p:stCondLst>
                                            <p:cond delay="0"/>
                                          </p:stCondLst>
                                        </p:cTn>
                                        <p:tgtEl>
                                          <p:spTgt spid="7179">
                                            <p:txEl>
                                              <p:pRg st="1" end="1"/>
                                            </p:txEl>
                                          </p:spTgt>
                                        </p:tgtEl>
                                        <p:attrNameLst>
                                          <p:attrName>style.visibility</p:attrName>
                                        </p:attrNameLst>
                                      </p:cBhvr>
                                      <p:to>
                                        <p:strVal val="visible"/>
                                      </p:to>
                                    </p:set>
                                    <p:anim calcmode="lin" valueType="num">
                                      <p:cBhvr>
                                        <p:cTn id="32" dur="500" fill="hold"/>
                                        <p:tgtEl>
                                          <p:spTgt spid="717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7179">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717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717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7179">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9" presetClass="entr" presetSubtype="0" fill="hold" grpId="0" nodeType="clickEffect">
                                  <p:stCondLst>
                                    <p:cond delay="0"/>
                                  </p:stCondLst>
                                  <p:childTnLst>
                                    <p:set>
                                      <p:cBhvr>
                                        <p:cTn id="40" dur="1" fill="hold">
                                          <p:stCondLst>
                                            <p:cond delay="0"/>
                                          </p:stCondLst>
                                        </p:cTn>
                                        <p:tgtEl>
                                          <p:spTgt spid="7173"/>
                                        </p:tgtEl>
                                        <p:attrNameLst>
                                          <p:attrName>style.visibility</p:attrName>
                                        </p:attrNameLst>
                                      </p:cBhvr>
                                      <p:to>
                                        <p:strVal val="visible"/>
                                      </p:to>
                                    </p:set>
                                    <p:anim calcmode="lin" valueType="num">
                                      <p:cBhvr>
                                        <p:cTn id="41" dur="1000" fill="hold"/>
                                        <p:tgtEl>
                                          <p:spTgt spid="7173"/>
                                        </p:tgtEl>
                                        <p:attrNameLst>
                                          <p:attrName>ppt_x</p:attrName>
                                        </p:attrNameLst>
                                      </p:cBhvr>
                                      <p:tavLst>
                                        <p:tav tm="0">
                                          <p:val>
                                            <p:strVal val="#ppt_x-.2"/>
                                          </p:val>
                                        </p:tav>
                                        <p:tav tm="100000">
                                          <p:val>
                                            <p:strVal val="#ppt_x"/>
                                          </p:val>
                                        </p:tav>
                                      </p:tavLst>
                                    </p:anim>
                                    <p:anim calcmode="lin" valueType="num">
                                      <p:cBhvr>
                                        <p:cTn id="42" dur="1000" fill="hold"/>
                                        <p:tgtEl>
                                          <p:spTgt spid="7173"/>
                                        </p:tgtEl>
                                        <p:attrNameLst>
                                          <p:attrName>ppt_y</p:attrName>
                                        </p:attrNameLst>
                                      </p:cBhvr>
                                      <p:tavLst>
                                        <p:tav tm="0">
                                          <p:val>
                                            <p:strVal val="#ppt_y"/>
                                          </p:val>
                                        </p:tav>
                                        <p:tav tm="100000">
                                          <p:val>
                                            <p:strVal val="#ppt_y"/>
                                          </p:val>
                                        </p:tav>
                                      </p:tavLst>
                                    </p:anim>
                                    <p:animEffect transition="in" filter="wipe(right)" prLst="gradientSize: 0.1">
                                      <p:cBhvr>
                                        <p:cTn id="43" dur="1000"/>
                                        <p:tgtEl>
                                          <p:spTgt spid="7173"/>
                                        </p:tgtEl>
                                      </p:cBhvr>
                                    </p:animEffect>
                                  </p:childTnLst>
                                </p:cTn>
                              </p:par>
                            </p:childTnLst>
                          </p:cTn>
                        </p:par>
                      </p:childTnLst>
                    </p:cTn>
                  </p:par>
                  <p:par>
                    <p:cTn id="44" fill="hold">
                      <p:stCondLst>
                        <p:cond delay="indefinite"/>
                      </p:stCondLst>
                      <p:childTnLst>
                        <p:par>
                          <p:cTn id="45" fill="hold">
                            <p:stCondLst>
                              <p:cond delay="0"/>
                            </p:stCondLst>
                            <p:childTnLst>
                              <p:par>
                                <p:cTn id="46" presetID="38" presetClass="entr" presetSubtype="0" accel="50000" fill="hold" nodeType="clickEffect">
                                  <p:stCondLst>
                                    <p:cond delay="0"/>
                                  </p:stCondLst>
                                  <p:iterate type="lt">
                                    <p:tmPct val="50000"/>
                                  </p:iterate>
                                  <p:childTnLst>
                                    <p:set>
                                      <p:cBhvr>
                                        <p:cTn id="47" dur="1" fill="hold">
                                          <p:stCondLst>
                                            <p:cond delay="0"/>
                                          </p:stCondLst>
                                        </p:cTn>
                                        <p:tgtEl>
                                          <p:spTgt spid="7174">
                                            <p:txEl>
                                              <p:pRg st="0" end="0"/>
                                            </p:txEl>
                                          </p:spTgt>
                                        </p:tgtEl>
                                        <p:attrNameLst>
                                          <p:attrName>style.visibility</p:attrName>
                                        </p:attrNameLst>
                                      </p:cBhvr>
                                      <p:to>
                                        <p:strVal val="visible"/>
                                      </p:to>
                                    </p:set>
                                    <p:set>
                                      <p:cBhvr>
                                        <p:cTn id="48" dur="228" fill="hold">
                                          <p:stCondLst>
                                            <p:cond delay="0"/>
                                          </p:stCondLst>
                                        </p:cTn>
                                        <p:tgtEl>
                                          <p:spTgt spid="7174">
                                            <p:txEl>
                                              <p:pRg st="0" end="0"/>
                                            </p:txEl>
                                          </p:spTgt>
                                        </p:tgtEl>
                                        <p:attrNameLst>
                                          <p:attrName>style.rotation</p:attrName>
                                        </p:attrNameLst>
                                      </p:cBhvr>
                                      <p:to>
                                        <p:strVal val="-45.0"/>
                                      </p:to>
                                    </p:set>
                                    <p:anim calcmode="lin" valueType="num">
                                      <p:cBhvr>
                                        <p:cTn id="49" dur="228" fill="hold">
                                          <p:stCondLst>
                                            <p:cond delay="228"/>
                                          </p:stCondLst>
                                        </p:cTn>
                                        <p:tgtEl>
                                          <p:spTgt spid="7174">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50" dur="228" fill="hold">
                                          <p:stCondLst>
                                            <p:cond delay="0"/>
                                          </p:stCondLst>
                                        </p:cTn>
                                        <p:tgtEl>
                                          <p:spTgt spid="7174">
                                            <p:txEl>
                                              <p:pRg st="0" end="0"/>
                                            </p:txEl>
                                          </p:spTgt>
                                        </p:tgtEl>
                                        <p:attrNameLst>
                                          <p:attrName>ppt_y</p:attrName>
                                        </p:attrNameLst>
                                      </p:cBhvr>
                                      <p:tavLst>
                                        <p:tav tm="0">
                                          <p:val>
                                            <p:strVal val="#ppt_y-1"/>
                                          </p:val>
                                        </p:tav>
                                        <p:tav tm="100000">
                                          <p:val>
                                            <p:strVal val="#ppt_y-(0.354*#ppt_w-0.172*#ppt_h)"/>
                                          </p:val>
                                        </p:tav>
                                      </p:tavLst>
                                    </p:anim>
                                    <p:anim calcmode="lin" valueType="num">
                                      <p:cBhvr>
                                        <p:cTn id="51" dur="78" decel="50000" autoRev="1" fill="hold">
                                          <p:stCondLst>
                                            <p:cond delay="228"/>
                                          </p:stCondLst>
                                        </p:cTn>
                                        <p:tgtEl>
                                          <p:spTgt spid="7174">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52" dur="68" fill="hold">
                                          <p:stCondLst>
                                            <p:cond delay="432"/>
                                          </p:stCondLst>
                                        </p:cTn>
                                        <p:tgtEl>
                                          <p:spTgt spid="7174">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9" presetClass="entr" presetSubtype="0" fill="hold" grpId="0" nodeType="clickEffect">
                                  <p:stCondLst>
                                    <p:cond delay="0"/>
                                  </p:stCondLst>
                                  <p:childTnLst>
                                    <p:set>
                                      <p:cBhvr>
                                        <p:cTn id="56" dur="1" fill="hold">
                                          <p:stCondLst>
                                            <p:cond delay="0"/>
                                          </p:stCondLst>
                                        </p:cTn>
                                        <p:tgtEl>
                                          <p:spTgt spid="7176"/>
                                        </p:tgtEl>
                                        <p:attrNameLst>
                                          <p:attrName>style.visibility</p:attrName>
                                        </p:attrNameLst>
                                      </p:cBhvr>
                                      <p:to>
                                        <p:strVal val="visible"/>
                                      </p:to>
                                    </p:set>
                                    <p:anim calcmode="lin" valueType="num">
                                      <p:cBhvr>
                                        <p:cTn id="57" dur="1000" fill="hold"/>
                                        <p:tgtEl>
                                          <p:spTgt spid="7176"/>
                                        </p:tgtEl>
                                        <p:attrNameLst>
                                          <p:attrName>ppt_x</p:attrName>
                                        </p:attrNameLst>
                                      </p:cBhvr>
                                      <p:tavLst>
                                        <p:tav tm="0">
                                          <p:val>
                                            <p:strVal val="#ppt_x-.2"/>
                                          </p:val>
                                        </p:tav>
                                        <p:tav tm="100000">
                                          <p:val>
                                            <p:strVal val="#ppt_x"/>
                                          </p:val>
                                        </p:tav>
                                      </p:tavLst>
                                    </p:anim>
                                    <p:anim calcmode="lin" valueType="num">
                                      <p:cBhvr>
                                        <p:cTn id="58" dur="1000" fill="hold"/>
                                        <p:tgtEl>
                                          <p:spTgt spid="7176"/>
                                        </p:tgtEl>
                                        <p:attrNameLst>
                                          <p:attrName>ppt_y</p:attrName>
                                        </p:attrNameLst>
                                      </p:cBhvr>
                                      <p:tavLst>
                                        <p:tav tm="0">
                                          <p:val>
                                            <p:strVal val="#ppt_y"/>
                                          </p:val>
                                        </p:tav>
                                        <p:tav tm="100000">
                                          <p:val>
                                            <p:strVal val="#ppt_y"/>
                                          </p:val>
                                        </p:tav>
                                      </p:tavLst>
                                    </p:anim>
                                    <p:animEffect transition="in" filter="wipe(right)" prLst="gradientSize: 0.1">
                                      <p:cBhvr>
                                        <p:cTn id="59" dur="1000"/>
                                        <p:tgtEl>
                                          <p:spTgt spid="7176"/>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nodeType="clickEffect">
                                  <p:stCondLst>
                                    <p:cond delay="0"/>
                                  </p:stCondLst>
                                  <p:iterate type="lt">
                                    <p:tmPct val="5000"/>
                                  </p:iterate>
                                  <p:childTnLst>
                                    <p:set>
                                      <p:cBhvr>
                                        <p:cTn id="63" dur="1" fill="hold">
                                          <p:stCondLst>
                                            <p:cond delay="0"/>
                                          </p:stCondLst>
                                        </p:cTn>
                                        <p:tgtEl>
                                          <p:spTgt spid="7178">
                                            <p:txEl>
                                              <p:pRg st="0" end="0"/>
                                            </p:txEl>
                                          </p:spTgt>
                                        </p:tgtEl>
                                        <p:attrNameLst>
                                          <p:attrName>style.visibility</p:attrName>
                                        </p:attrNameLst>
                                      </p:cBhvr>
                                      <p:to>
                                        <p:strVal val="visible"/>
                                      </p:to>
                                    </p:set>
                                    <p:anim calcmode="lin" valueType="num">
                                      <p:cBhvr>
                                        <p:cTn id="64" dur="1000" fill="hold"/>
                                        <p:tgtEl>
                                          <p:spTgt spid="7178">
                                            <p:txEl>
                                              <p:pRg st="0" end="0"/>
                                            </p:txEl>
                                          </p:spTgt>
                                        </p:tgtEl>
                                        <p:attrNameLst>
                                          <p:attrName>ppt_w</p:attrName>
                                        </p:attrNameLst>
                                      </p:cBhvr>
                                      <p:tavLst>
                                        <p:tav tm="0">
                                          <p:val>
                                            <p:fltVal val="0"/>
                                          </p:val>
                                        </p:tav>
                                        <p:tav tm="100000">
                                          <p:val>
                                            <p:strVal val="#ppt_w"/>
                                          </p:val>
                                        </p:tav>
                                      </p:tavLst>
                                    </p:anim>
                                    <p:anim calcmode="lin" valueType="num">
                                      <p:cBhvr>
                                        <p:cTn id="65" dur="1000" fill="hold"/>
                                        <p:tgtEl>
                                          <p:spTgt spid="7178">
                                            <p:txEl>
                                              <p:pRg st="0" end="0"/>
                                            </p:txEl>
                                          </p:spTgt>
                                        </p:tgtEl>
                                        <p:attrNameLst>
                                          <p:attrName>ppt_h</p:attrName>
                                        </p:attrNameLst>
                                      </p:cBhvr>
                                      <p:tavLst>
                                        <p:tav tm="0">
                                          <p:val>
                                            <p:fltVal val="0"/>
                                          </p:val>
                                        </p:tav>
                                        <p:tav tm="100000">
                                          <p:val>
                                            <p:strVal val="#ppt_h"/>
                                          </p:val>
                                        </p:tav>
                                      </p:tavLst>
                                    </p:anim>
                                    <p:anim calcmode="lin" valueType="num">
                                      <p:cBhvr>
                                        <p:cTn id="66" dur="1000" fill="hold"/>
                                        <p:tgtEl>
                                          <p:spTgt spid="7178">
                                            <p:txEl>
                                              <p:pRg st="0" end="0"/>
                                            </p:txEl>
                                          </p:spTgt>
                                        </p:tgtEl>
                                        <p:attrNameLst>
                                          <p:attrName>style.rotation</p:attrName>
                                        </p:attrNameLst>
                                      </p:cBhvr>
                                      <p:tavLst>
                                        <p:tav tm="0">
                                          <p:val>
                                            <p:fltVal val="90"/>
                                          </p:val>
                                        </p:tav>
                                        <p:tav tm="100000">
                                          <p:val>
                                            <p:fltVal val="0"/>
                                          </p:val>
                                        </p:tav>
                                      </p:tavLst>
                                    </p:anim>
                                    <p:animEffect transition="in" filter="fade">
                                      <p:cBhvr>
                                        <p:cTn id="67" dur="1000"/>
                                        <p:tgtEl>
                                          <p:spTgt spid="7178">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9" presetClass="entr" presetSubtype="0" fill="hold" grpId="0" nodeType="clickEffect">
                                  <p:stCondLst>
                                    <p:cond delay="0"/>
                                  </p:stCondLst>
                                  <p:childTnLst>
                                    <p:set>
                                      <p:cBhvr>
                                        <p:cTn id="71" dur="1" fill="hold">
                                          <p:stCondLst>
                                            <p:cond delay="0"/>
                                          </p:stCondLst>
                                        </p:cTn>
                                        <p:tgtEl>
                                          <p:spTgt spid="7180"/>
                                        </p:tgtEl>
                                        <p:attrNameLst>
                                          <p:attrName>style.visibility</p:attrName>
                                        </p:attrNameLst>
                                      </p:cBhvr>
                                      <p:to>
                                        <p:strVal val="visible"/>
                                      </p:to>
                                    </p:set>
                                    <p:anim calcmode="lin" valueType="num">
                                      <p:cBhvr>
                                        <p:cTn id="72" dur="1000" fill="hold"/>
                                        <p:tgtEl>
                                          <p:spTgt spid="7180"/>
                                        </p:tgtEl>
                                        <p:attrNameLst>
                                          <p:attrName>ppt_x</p:attrName>
                                        </p:attrNameLst>
                                      </p:cBhvr>
                                      <p:tavLst>
                                        <p:tav tm="0">
                                          <p:val>
                                            <p:strVal val="#ppt_x-.2"/>
                                          </p:val>
                                        </p:tav>
                                        <p:tav tm="100000">
                                          <p:val>
                                            <p:strVal val="#ppt_x"/>
                                          </p:val>
                                        </p:tav>
                                      </p:tavLst>
                                    </p:anim>
                                    <p:anim calcmode="lin" valueType="num">
                                      <p:cBhvr>
                                        <p:cTn id="73" dur="1000" fill="hold"/>
                                        <p:tgtEl>
                                          <p:spTgt spid="7180"/>
                                        </p:tgtEl>
                                        <p:attrNameLst>
                                          <p:attrName>ppt_y</p:attrName>
                                        </p:attrNameLst>
                                      </p:cBhvr>
                                      <p:tavLst>
                                        <p:tav tm="0">
                                          <p:val>
                                            <p:strVal val="#ppt_y"/>
                                          </p:val>
                                        </p:tav>
                                        <p:tav tm="100000">
                                          <p:val>
                                            <p:strVal val="#ppt_y"/>
                                          </p:val>
                                        </p:tav>
                                      </p:tavLst>
                                    </p:anim>
                                    <p:animEffect transition="in" filter="wipe(right)" prLst="gradientSize: 0.1">
                                      <p:cBhvr>
                                        <p:cTn id="74" dur="1000"/>
                                        <p:tgtEl>
                                          <p:spTgt spid="7180"/>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nodeType="clickEffect">
                                  <p:stCondLst>
                                    <p:cond delay="0"/>
                                  </p:stCondLst>
                                  <p:childTnLst>
                                    <p:set>
                                      <p:cBhvr>
                                        <p:cTn id="78" dur="1" fill="hold">
                                          <p:stCondLst>
                                            <p:cond delay="0"/>
                                          </p:stCondLst>
                                        </p:cTn>
                                        <p:tgtEl>
                                          <p:spTgt spid="7181">
                                            <p:txEl>
                                              <p:pRg st="0" end="0"/>
                                            </p:txEl>
                                          </p:spTgt>
                                        </p:tgtEl>
                                        <p:attrNameLst>
                                          <p:attrName>style.visibility</p:attrName>
                                        </p:attrNameLst>
                                      </p:cBhvr>
                                      <p:to>
                                        <p:strVal val="visible"/>
                                      </p:to>
                                    </p:set>
                                    <p:animEffect transition="in" filter="blinds(horizontal)">
                                      <p:cBhvr>
                                        <p:cTn id="79" dur="500"/>
                                        <p:tgtEl>
                                          <p:spTgt spid="71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animBg="1"/>
      <p:bldP spid="7176" grpId="0" animBg="1"/>
      <p:bldP spid="718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3800" smtClean="0"/>
              <a:t>Key Vocabulary</a:t>
            </a:r>
          </a:p>
        </p:txBody>
      </p:sp>
      <p:sp>
        <p:nvSpPr>
          <p:cNvPr id="31747" name="Rectangle 3"/>
          <p:cNvSpPr>
            <a:spLocks noGrp="1" noChangeArrowheads="1"/>
          </p:cNvSpPr>
          <p:nvPr>
            <p:ph type="body" sz="half" idx="1"/>
          </p:nvPr>
        </p:nvSpPr>
        <p:spPr/>
        <p:txBody>
          <a:bodyPr/>
          <a:lstStyle/>
          <a:p>
            <a:pPr eaLnBrk="1" hangingPunct="1"/>
            <a:r>
              <a:rPr lang="id-ID" sz="3000" smtClean="0"/>
              <a:t>had to</a:t>
            </a:r>
          </a:p>
          <a:p>
            <a:pPr eaLnBrk="1" hangingPunct="1"/>
            <a:r>
              <a:rPr lang="id-ID" sz="3000" smtClean="0"/>
              <a:t>a new english class</a:t>
            </a:r>
          </a:p>
          <a:p>
            <a:pPr eaLnBrk="1" hangingPunct="1"/>
            <a:r>
              <a:rPr lang="id-ID" sz="3000" smtClean="0"/>
              <a:t>Kiddies’ group</a:t>
            </a:r>
          </a:p>
          <a:p>
            <a:pPr eaLnBrk="1" hangingPunct="1"/>
            <a:r>
              <a:rPr lang="id-ID" sz="3000" smtClean="0"/>
              <a:t>Spanish carnival</a:t>
            </a:r>
          </a:p>
          <a:p>
            <a:pPr eaLnBrk="1" hangingPunct="1"/>
            <a:r>
              <a:rPr lang="id-ID" sz="3000" smtClean="0"/>
              <a:t>appropriate</a:t>
            </a:r>
          </a:p>
          <a:p>
            <a:pPr eaLnBrk="1" hangingPunct="1"/>
            <a:r>
              <a:rPr lang="id-ID" sz="3000" smtClean="0"/>
              <a:t>suit</a:t>
            </a:r>
          </a:p>
          <a:p>
            <a:pPr eaLnBrk="1" hangingPunct="1"/>
            <a:r>
              <a:rPr lang="id-ID" sz="3000" smtClean="0"/>
              <a:t>Carnival spirit</a:t>
            </a:r>
            <a:endParaRPr lang="en-US" sz="3000" smtClean="0"/>
          </a:p>
        </p:txBody>
      </p:sp>
      <p:sp>
        <p:nvSpPr>
          <p:cNvPr id="8196" name="Rectangle 4"/>
          <p:cNvSpPr>
            <a:spLocks noGrp="1" noChangeArrowheads="1"/>
          </p:cNvSpPr>
          <p:nvPr>
            <p:ph type="body" sz="half" idx="2"/>
          </p:nvPr>
        </p:nvSpPr>
        <p:spPr/>
        <p:txBody>
          <a:bodyPr/>
          <a:lstStyle/>
          <a:p>
            <a:pPr eaLnBrk="1" hangingPunct="1"/>
            <a:r>
              <a:rPr lang="id-ID" sz="3000" smtClean="0"/>
              <a:t>Teddy bear suit</a:t>
            </a:r>
          </a:p>
          <a:p>
            <a:pPr eaLnBrk="1" hangingPunct="1"/>
            <a:r>
              <a:rPr lang="id-ID" sz="3000" smtClean="0"/>
              <a:t>decided</a:t>
            </a:r>
          </a:p>
          <a:p>
            <a:pPr eaLnBrk="1" hangingPunct="1"/>
            <a:r>
              <a:rPr lang="id-ID" sz="3000" smtClean="0"/>
              <a:t>walked</a:t>
            </a:r>
          </a:p>
          <a:p>
            <a:pPr eaLnBrk="1" hangingPunct="1"/>
            <a:r>
              <a:rPr lang="id-ID" sz="3000" smtClean="0"/>
              <a:t>watched</a:t>
            </a:r>
          </a:p>
          <a:p>
            <a:pPr eaLnBrk="1" hangingPunct="1"/>
            <a:r>
              <a:rPr lang="id-ID" sz="3000" smtClean="0"/>
              <a:t>astonished</a:t>
            </a:r>
          </a:p>
          <a:p>
            <a:pPr eaLnBrk="1" hangingPunct="1"/>
            <a:r>
              <a:rPr lang="id-ID" sz="3000" smtClean="0"/>
              <a:t>died</a:t>
            </a:r>
          </a:p>
          <a:p>
            <a:pPr eaLnBrk="1" hangingPunct="1"/>
            <a:r>
              <a:rPr lang="id-ID" sz="3000" smtClean="0"/>
              <a:t>apologized</a:t>
            </a:r>
          </a:p>
          <a:p>
            <a:pPr eaLnBrk="1" hangingPunct="1"/>
            <a:r>
              <a:rPr lang="id-ID" sz="3000" smtClean="0"/>
              <a:t>wrong details</a:t>
            </a:r>
            <a:r>
              <a:rPr lang="en-US" sz="30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1746"/>
                                        </p:tgtEl>
                                      </p:cBhvr>
                                    </p:animEffect>
                                    <p:set>
                                      <p:cBhvr>
                                        <p:cTn id="7" dur="1" fill="hold">
                                          <p:stCondLst>
                                            <p:cond delay="1999"/>
                                          </p:stCondLst>
                                        </p:cTn>
                                        <p:tgtEl>
                                          <p:spTgt spid="3174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1747">
                                            <p:txEl>
                                              <p:pRg st="0" end="0"/>
                                            </p:txEl>
                                          </p:spTgt>
                                        </p:tgtEl>
                                      </p:cBhvr>
                                    </p:animEffect>
                                    <p:set>
                                      <p:cBhvr>
                                        <p:cTn id="12" dur="1" fill="hold">
                                          <p:stCondLst>
                                            <p:cond delay="1999"/>
                                          </p:stCondLst>
                                        </p:cTn>
                                        <p:tgtEl>
                                          <p:spTgt spid="31747">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1747">
                                            <p:txEl>
                                              <p:pRg st="1" end="1"/>
                                            </p:txEl>
                                          </p:spTgt>
                                        </p:tgtEl>
                                      </p:cBhvr>
                                    </p:animEffect>
                                    <p:set>
                                      <p:cBhvr>
                                        <p:cTn id="17" dur="1" fill="hold">
                                          <p:stCondLst>
                                            <p:cond delay="1999"/>
                                          </p:stCondLst>
                                        </p:cTn>
                                        <p:tgtEl>
                                          <p:spTgt spid="31747">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1747">
                                            <p:txEl>
                                              <p:pRg st="2" end="2"/>
                                            </p:txEl>
                                          </p:spTgt>
                                        </p:tgtEl>
                                      </p:cBhvr>
                                    </p:animEffect>
                                    <p:set>
                                      <p:cBhvr>
                                        <p:cTn id="22" dur="1" fill="hold">
                                          <p:stCondLst>
                                            <p:cond delay="1999"/>
                                          </p:stCondLst>
                                        </p:cTn>
                                        <p:tgtEl>
                                          <p:spTgt spid="31747">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1747">
                                            <p:txEl>
                                              <p:pRg st="3" end="3"/>
                                            </p:txEl>
                                          </p:spTgt>
                                        </p:tgtEl>
                                      </p:cBhvr>
                                    </p:animEffect>
                                    <p:set>
                                      <p:cBhvr>
                                        <p:cTn id="27" dur="1" fill="hold">
                                          <p:stCondLst>
                                            <p:cond delay="1999"/>
                                          </p:stCondLst>
                                        </p:cTn>
                                        <p:tgtEl>
                                          <p:spTgt spid="31747">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1" presetClass="exit" presetSubtype="4" fill="hold" nodeType="clickEffect">
                                  <p:stCondLst>
                                    <p:cond delay="0"/>
                                  </p:stCondLst>
                                  <p:childTnLst>
                                    <p:animEffect transition="out" filter="wheel(4)">
                                      <p:cBhvr>
                                        <p:cTn id="31" dur="2000"/>
                                        <p:tgtEl>
                                          <p:spTgt spid="31747">
                                            <p:txEl>
                                              <p:pRg st="4" end="4"/>
                                            </p:txEl>
                                          </p:spTgt>
                                        </p:tgtEl>
                                      </p:cBhvr>
                                    </p:animEffect>
                                    <p:set>
                                      <p:cBhvr>
                                        <p:cTn id="32" dur="1" fill="hold">
                                          <p:stCondLst>
                                            <p:cond delay="1999"/>
                                          </p:stCondLst>
                                        </p:cTn>
                                        <p:tgtEl>
                                          <p:spTgt spid="31747">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xit" presetSubtype="4" fill="hold" nodeType="clickEffect">
                                  <p:stCondLst>
                                    <p:cond delay="0"/>
                                  </p:stCondLst>
                                  <p:childTnLst>
                                    <p:animEffect transition="out" filter="wheel(4)">
                                      <p:cBhvr>
                                        <p:cTn id="36" dur="2000"/>
                                        <p:tgtEl>
                                          <p:spTgt spid="31747">
                                            <p:txEl>
                                              <p:pRg st="5" end="5"/>
                                            </p:txEl>
                                          </p:spTgt>
                                        </p:tgtEl>
                                      </p:cBhvr>
                                    </p:animEffect>
                                    <p:set>
                                      <p:cBhvr>
                                        <p:cTn id="37" dur="1" fill="hold">
                                          <p:stCondLst>
                                            <p:cond delay="1999"/>
                                          </p:stCondLst>
                                        </p:cTn>
                                        <p:tgtEl>
                                          <p:spTgt spid="31747">
                                            <p:txEl>
                                              <p:pRg st="5" end="5"/>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1" presetClass="exit" presetSubtype="4" fill="hold" nodeType="clickEffect">
                                  <p:stCondLst>
                                    <p:cond delay="0"/>
                                  </p:stCondLst>
                                  <p:childTnLst>
                                    <p:animEffect transition="out" filter="wheel(4)">
                                      <p:cBhvr>
                                        <p:cTn id="41" dur="2000"/>
                                        <p:tgtEl>
                                          <p:spTgt spid="31747">
                                            <p:txEl>
                                              <p:pRg st="6" end="6"/>
                                            </p:txEl>
                                          </p:spTgt>
                                        </p:tgtEl>
                                      </p:cBhvr>
                                    </p:animEffect>
                                    <p:set>
                                      <p:cBhvr>
                                        <p:cTn id="42" dur="1" fill="hold">
                                          <p:stCondLst>
                                            <p:cond delay="1999"/>
                                          </p:stCondLst>
                                        </p:cTn>
                                        <p:tgtEl>
                                          <p:spTgt spid="31747">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81000" y="685800"/>
            <a:ext cx="7924800" cy="609600"/>
          </a:xfrm>
        </p:spPr>
        <p:txBody>
          <a:bodyPr/>
          <a:lstStyle/>
          <a:p>
            <a:pPr eaLnBrk="1" hangingPunct="1"/>
            <a:r>
              <a:rPr lang="en-US" sz="3000" smtClean="0"/>
              <a:t>For Special Attention: </a:t>
            </a:r>
            <a:r>
              <a:rPr lang="en-US" sz="3000" i="1" smtClean="0"/>
              <a:t>Simple Past Tense</a:t>
            </a:r>
          </a:p>
        </p:txBody>
      </p:sp>
      <p:sp>
        <p:nvSpPr>
          <p:cNvPr id="32771" name="Rectangle 3"/>
          <p:cNvSpPr>
            <a:spLocks noGrp="1" noChangeArrowheads="1"/>
          </p:cNvSpPr>
          <p:nvPr>
            <p:ph type="body" idx="1"/>
          </p:nvPr>
        </p:nvSpPr>
        <p:spPr>
          <a:xfrm>
            <a:off x="457200" y="1676400"/>
            <a:ext cx="8229600" cy="4572000"/>
          </a:xfrm>
        </p:spPr>
        <p:txBody>
          <a:bodyPr/>
          <a:lstStyle/>
          <a:p>
            <a:pPr eaLnBrk="1" hangingPunct="1">
              <a:lnSpc>
                <a:spcPct val="90000"/>
              </a:lnSpc>
            </a:pPr>
            <a:r>
              <a:rPr lang="id-ID" dirty="0" smtClean="0"/>
              <a:t>I had to teach a new English class.</a:t>
            </a:r>
          </a:p>
          <a:p>
            <a:pPr eaLnBrk="1" hangingPunct="1">
              <a:lnSpc>
                <a:spcPct val="90000"/>
              </a:lnSpc>
            </a:pPr>
            <a:r>
              <a:rPr lang="id-ID" dirty="0" smtClean="0"/>
              <a:t>I read a list of students’ names. </a:t>
            </a:r>
          </a:p>
          <a:p>
            <a:pPr eaLnBrk="1" hangingPunct="1">
              <a:lnSpc>
                <a:spcPct val="90000"/>
              </a:lnSpc>
            </a:pPr>
            <a:r>
              <a:rPr lang="id-ID" dirty="0" smtClean="0"/>
              <a:t>It was kiddies’ group since they were about 9 and 10 years old.</a:t>
            </a:r>
          </a:p>
          <a:p>
            <a:pPr eaLnBrk="1" hangingPunct="1">
              <a:lnSpc>
                <a:spcPct val="90000"/>
              </a:lnSpc>
            </a:pPr>
            <a:r>
              <a:rPr lang="id-ID" dirty="0" smtClean="0"/>
              <a:t>That was the first day of Spanish carnival.</a:t>
            </a:r>
          </a:p>
          <a:p>
            <a:pPr eaLnBrk="1" hangingPunct="1">
              <a:lnSpc>
                <a:spcPct val="90000"/>
              </a:lnSpc>
            </a:pPr>
            <a:r>
              <a:rPr lang="id-ID" dirty="0" smtClean="0"/>
              <a:t>I wanted to wear ...</a:t>
            </a:r>
          </a:p>
          <a:p>
            <a:pPr eaLnBrk="1" hangingPunct="1">
              <a:lnSpc>
                <a:spcPct val="90000"/>
              </a:lnSpc>
            </a:pPr>
            <a:r>
              <a:rPr lang="id-ID" dirty="0" smtClean="0"/>
              <a:t>That was I decided to wear ...</a:t>
            </a:r>
          </a:p>
          <a:p>
            <a:pPr eaLnBrk="1" hangingPunct="1">
              <a:lnSpc>
                <a:spcPct val="90000"/>
              </a:lnSpc>
            </a:pPr>
            <a:r>
              <a:rPr lang="id-ID" dirty="0" smtClean="0"/>
              <a:t>I walked through the door happily.</a:t>
            </a:r>
          </a:p>
          <a:p>
            <a:pPr eaLnBrk="1" hangingPunct="1">
              <a:lnSpc>
                <a:spcPct val="90000"/>
              </a:lnSpc>
            </a:pPr>
            <a:r>
              <a:rPr lang="id-ID" dirty="0" smtClean="0"/>
              <a:t>etc</a:t>
            </a: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2770"/>
                                        </p:tgtEl>
                                      </p:cBhvr>
                                    </p:animEffect>
                                    <p:set>
                                      <p:cBhvr>
                                        <p:cTn id="7" dur="1" fill="hold">
                                          <p:stCondLst>
                                            <p:cond delay="1999"/>
                                          </p:stCondLst>
                                        </p:cTn>
                                        <p:tgtEl>
                                          <p:spTgt spid="3277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2771">
                                            <p:txEl>
                                              <p:pRg st="0" end="0"/>
                                            </p:txEl>
                                          </p:spTgt>
                                        </p:tgtEl>
                                      </p:cBhvr>
                                    </p:animEffect>
                                    <p:set>
                                      <p:cBhvr>
                                        <p:cTn id="12" dur="1" fill="hold">
                                          <p:stCondLst>
                                            <p:cond delay="1999"/>
                                          </p:stCondLst>
                                        </p:cTn>
                                        <p:tgtEl>
                                          <p:spTgt spid="32771">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2771">
                                            <p:txEl>
                                              <p:pRg st="1" end="1"/>
                                            </p:txEl>
                                          </p:spTgt>
                                        </p:tgtEl>
                                      </p:cBhvr>
                                    </p:animEffect>
                                    <p:set>
                                      <p:cBhvr>
                                        <p:cTn id="17" dur="1" fill="hold">
                                          <p:stCondLst>
                                            <p:cond delay="1999"/>
                                          </p:stCondLst>
                                        </p:cTn>
                                        <p:tgtEl>
                                          <p:spTgt spid="32771">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2771">
                                            <p:txEl>
                                              <p:pRg st="2" end="2"/>
                                            </p:txEl>
                                          </p:spTgt>
                                        </p:tgtEl>
                                      </p:cBhvr>
                                    </p:animEffect>
                                    <p:set>
                                      <p:cBhvr>
                                        <p:cTn id="22" dur="1" fill="hold">
                                          <p:stCondLst>
                                            <p:cond delay="1999"/>
                                          </p:stCondLst>
                                        </p:cTn>
                                        <p:tgtEl>
                                          <p:spTgt spid="32771">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2771">
                                            <p:txEl>
                                              <p:pRg st="3" end="3"/>
                                            </p:txEl>
                                          </p:spTgt>
                                        </p:tgtEl>
                                      </p:cBhvr>
                                    </p:animEffect>
                                    <p:set>
                                      <p:cBhvr>
                                        <p:cTn id="27" dur="1" fill="hold">
                                          <p:stCondLst>
                                            <p:cond delay="1999"/>
                                          </p:stCondLst>
                                        </p:cTn>
                                        <p:tgtEl>
                                          <p:spTgt spid="32771">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1" presetClass="exit" presetSubtype="4" fill="hold" nodeType="clickEffect">
                                  <p:stCondLst>
                                    <p:cond delay="0"/>
                                  </p:stCondLst>
                                  <p:childTnLst>
                                    <p:animEffect transition="out" filter="wheel(4)">
                                      <p:cBhvr>
                                        <p:cTn id="31" dur="2000"/>
                                        <p:tgtEl>
                                          <p:spTgt spid="32771">
                                            <p:txEl>
                                              <p:pRg st="4" end="4"/>
                                            </p:txEl>
                                          </p:spTgt>
                                        </p:tgtEl>
                                      </p:cBhvr>
                                    </p:animEffect>
                                    <p:set>
                                      <p:cBhvr>
                                        <p:cTn id="32" dur="1" fill="hold">
                                          <p:stCondLst>
                                            <p:cond delay="1999"/>
                                          </p:stCondLst>
                                        </p:cTn>
                                        <p:tgtEl>
                                          <p:spTgt spid="32771">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xit" presetSubtype="4" fill="hold" nodeType="clickEffect">
                                  <p:stCondLst>
                                    <p:cond delay="0"/>
                                  </p:stCondLst>
                                  <p:childTnLst>
                                    <p:animEffect transition="out" filter="wheel(4)">
                                      <p:cBhvr>
                                        <p:cTn id="36" dur="2000"/>
                                        <p:tgtEl>
                                          <p:spTgt spid="32771">
                                            <p:txEl>
                                              <p:pRg st="5" end="5"/>
                                            </p:txEl>
                                          </p:spTgt>
                                        </p:tgtEl>
                                      </p:cBhvr>
                                    </p:animEffect>
                                    <p:set>
                                      <p:cBhvr>
                                        <p:cTn id="37" dur="1" fill="hold">
                                          <p:stCondLst>
                                            <p:cond delay="1999"/>
                                          </p:stCondLst>
                                        </p:cTn>
                                        <p:tgtEl>
                                          <p:spTgt spid="32771">
                                            <p:txEl>
                                              <p:pRg st="5" end="5"/>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1" presetClass="exit" presetSubtype="4" fill="hold" nodeType="clickEffect">
                                  <p:stCondLst>
                                    <p:cond delay="0"/>
                                  </p:stCondLst>
                                  <p:childTnLst>
                                    <p:animEffect transition="out" filter="wheel(4)">
                                      <p:cBhvr>
                                        <p:cTn id="41" dur="2000"/>
                                        <p:tgtEl>
                                          <p:spTgt spid="32771">
                                            <p:txEl>
                                              <p:pRg st="6" end="6"/>
                                            </p:txEl>
                                          </p:spTgt>
                                        </p:tgtEl>
                                      </p:cBhvr>
                                    </p:animEffect>
                                    <p:set>
                                      <p:cBhvr>
                                        <p:cTn id="42" dur="1" fill="hold">
                                          <p:stCondLst>
                                            <p:cond delay="1999"/>
                                          </p:stCondLst>
                                        </p:cTn>
                                        <p:tgtEl>
                                          <p:spTgt spid="32771">
                                            <p:txEl>
                                              <p:pRg st="6" end="6"/>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1" presetClass="exit" presetSubtype="4" fill="hold" nodeType="clickEffect">
                                  <p:stCondLst>
                                    <p:cond delay="0"/>
                                  </p:stCondLst>
                                  <p:childTnLst>
                                    <p:animEffect transition="out" filter="wheel(4)">
                                      <p:cBhvr>
                                        <p:cTn id="46" dur="2000"/>
                                        <p:tgtEl>
                                          <p:spTgt spid="32771">
                                            <p:txEl>
                                              <p:pRg st="7" end="7"/>
                                            </p:txEl>
                                          </p:spTgt>
                                        </p:tgtEl>
                                      </p:cBhvr>
                                    </p:animEffect>
                                    <p:set>
                                      <p:cBhvr>
                                        <p:cTn id="47" dur="1" fill="hold">
                                          <p:stCondLst>
                                            <p:cond delay="1999"/>
                                          </p:stCondLst>
                                        </p:cTn>
                                        <p:tgtEl>
                                          <p:spTgt spid="32771">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2743200"/>
            <a:ext cx="7543800" cy="914400"/>
          </a:xfrm>
        </p:spPr>
        <p:txBody>
          <a:bodyPr/>
          <a:lstStyle/>
          <a:p>
            <a:pPr algn="ctr" eaLnBrk="1" hangingPunct="1"/>
            <a:r>
              <a:rPr lang="en-US" smtClean="0"/>
              <a:t>Let’s Practice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1AD64C199CCA743B7F7500206315078" ma:contentTypeVersion="19" ma:contentTypeDescription="Create a new document." ma:contentTypeScope="" ma:versionID="84d39fea38e12904ad37885b58c6e8c3">
  <xsd:schema xmlns:xsd="http://www.w3.org/2001/XMLSchema" xmlns:xs="http://www.w3.org/2001/XMLSchema" xmlns:p="http://schemas.microsoft.com/office/2006/metadata/properties" xmlns:ns1="http://schemas.microsoft.com/sharepoint/v3" xmlns:ns2="f1ae628a-3aba-4346-8657-30193ab20081" targetNamespace="http://schemas.microsoft.com/office/2006/metadata/properties" ma:root="true" ma:fieldsID="2c3761fa96ac59d558cf20e3d4a342a3" ns1:_="" ns2:_="">
    <xsd:import namespace="http://schemas.microsoft.com/sharepoint/v3"/>
    <xsd:import namespace="f1ae628a-3aba-4346-8657-30193ab20081"/>
    <xsd:element name="properties">
      <xsd:complexType>
        <xsd:sequence>
          <xsd:element name="documentManagement">
            <xsd:complexType>
              <xsd:all>
                <xsd:element ref="ns2:Jenjang"/>
                <xsd:element ref="ns2:Kelas"/>
                <xsd:element ref="ns2:Mata_x0020_Pelajaran"/>
                <xsd:element ref="ns2:IsScorm" minOccurs="0"/>
                <xsd:element ref="ns2:Description0" minOccurs="0"/>
                <xsd:element ref="ns2:Tag" minOccurs="0"/>
                <xsd:element ref="ns2:Scorm_OrgID" minOccurs="0"/>
                <xsd:element ref="ns1:AverageRating" minOccurs="0"/>
                <xsd:element ref="ns1:RatingCount" minOccurs="0"/>
                <xsd:element ref="ns1:RatedBy" minOccurs="0"/>
                <xsd:element ref="ns1:Ratings" minOccurs="0"/>
                <xsd:element ref="ns1:LikesCount" minOccurs="0"/>
                <xsd:element ref="ns1:LikedBy" minOccurs="0"/>
                <xsd:element ref="ns2:UploaderUsername" minOccurs="0"/>
                <xsd:element ref="ns2:Articulate_ID" minOccurs="0"/>
                <xsd:element ref="ns2:IsArticulate" minOccurs="0"/>
                <xsd:element ref="ns2:Hit" minOccurs="0"/>
                <xsd:element ref="ns2:IsPublished" minOccurs="0"/>
                <xsd:element ref="ns2:Kategori"/>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5" nillable="true" ma:displayName="Rating (0-5)" ma:decimals="2" ma:description="Average value of all the ratings that have been submitted" ma:internalName="AverageRating" ma:readOnly="true">
      <xsd:simpleType>
        <xsd:restriction base="dms:Number"/>
      </xsd:simpleType>
    </xsd:element>
    <xsd:element name="RatingCount" ma:index="16" nillable="true" ma:displayName="Number of Ratings" ma:decimals="0" ma:description="Number of ratings submitted" ma:internalName="RatingCount" ma:readOnly="true">
      <xsd:simpleType>
        <xsd:restriction base="dms:Number"/>
      </xsd:simpleType>
    </xsd:element>
    <xsd:element name="RatedBy" ma:index="17"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8" nillable="true" ma:displayName="User ratings" ma:description="User ratings for the item" ma:hidden="true" ma:internalName="Ratings">
      <xsd:simpleType>
        <xsd:restriction base="dms:Note"/>
      </xsd:simpleType>
    </xsd:element>
    <xsd:element name="LikesCount" ma:index="19" nillable="true" ma:displayName="Number of Likes" ma:internalName="LikesCount">
      <xsd:simpleType>
        <xsd:restriction base="dms:Unknown"/>
      </xsd:simpleType>
    </xsd:element>
    <xsd:element name="LikedBy" ma:index="20"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1ae628a-3aba-4346-8657-30193ab20081" elementFormDefault="qualified">
    <xsd:import namespace="http://schemas.microsoft.com/office/2006/documentManagement/types"/>
    <xsd:import namespace="http://schemas.microsoft.com/office/infopath/2007/PartnerControls"/>
    <xsd:element name="Jenjang" ma:index="8" ma:displayName="Jenjang" ma:default="SD" ma:format="Dropdown" ma:internalName="Jenjang">
      <xsd:simpleType>
        <xsd:restriction base="dms:Choice">
          <xsd:enumeration value="SD"/>
          <xsd:enumeration value="SMP"/>
          <xsd:enumeration value="SMA"/>
          <xsd:enumeration value="SMK"/>
        </xsd:restriction>
      </xsd:simpleType>
    </xsd:element>
    <xsd:element name="Kelas" ma:index="9" ma:displayName="Kelas" ma:default="Kelas 1" ma:format="Dropdown" ma:internalName="Kelas">
      <xsd:simpleType>
        <xsd:restriction base="dms:Choice">
          <xsd:enumeration value="Kelas 1"/>
          <xsd:enumeration value="Kelas 2"/>
          <xsd:enumeration value="Kelas 3"/>
          <xsd:enumeration value="Kelas 4"/>
          <xsd:enumeration value="Kelas 5"/>
          <xsd:enumeration value="Kelas 6"/>
          <xsd:enumeration value="Kelas 7"/>
          <xsd:enumeration value="Kelas 8"/>
          <xsd:enumeration value="Kelas 9"/>
          <xsd:enumeration value="Kelas 10"/>
          <xsd:enumeration value="Kelas 11"/>
          <xsd:enumeration value="Kelas 12"/>
        </xsd:restriction>
      </xsd:simpleType>
    </xsd:element>
    <xsd:element name="Mata_x0020_Pelajaran" ma:index="10" ma:displayName="Mata Pelajaran" ma:default="Agribisnis Pembibitan dan Kultur Jaringan Tanaman" ma:format="Dropdown" ma:internalName="Mata_x0020_Pelajaran">
      <xsd:simpleType>
        <xsd:restriction base="dms:Choice">
          <xsd:enumeration value="Agribisnis Pembibitan dan Kultur Jaringan Tanaman"/>
          <xsd:enumeration value="Agribisnis Ternak Unggas"/>
          <xsd:enumeration value="Akuntansi"/>
          <xsd:enumeration value="Bahasa Indonesia"/>
          <xsd:enumeration value="Bahasa Inggris"/>
          <xsd:enumeration value="Bahasa Jawa"/>
          <xsd:enumeration value="Bahasa Jerman"/>
          <xsd:enumeration value="Biologi"/>
          <xsd:enumeration value="Biologi Pertanian"/>
          <xsd:enumeration value="Bisnis"/>
          <xsd:enumeration value="Ekonomi"/>
          <xsd:enumeration value="Elektro"/>
          <xsd:enumeration value="Elektronika"/>
          <xsd:enumeration value="Fisika"/>
          <xsd:enumeration value="Fisika Pertanian"/>
          <xsd:enumeration value="Geografi"/>
          <xsd:enumeration value="IPA"/>
          <xsd:enumeration value="IPS"/>
          <xsd:enumeration value="Kejuruan Manajemen"/>
          <xsd:enumeration value="Ketrampilan"/>
          <xsd:enumeration value="Kewirausahaan"/>
          <xsd:enumeration value="Kimia"/>
          <xsd:enumeration value="Kimia Pertanian"/>
          <xsd:enumeration value="KKPI"/>
          <xsd:enumeration value="Matematika"/>
          <xsd:enumeration value="Matematika Akuntansi"/>
          <xsd:enumeration value="Matematika non Teknologi"/>
          <xsd:enumeration value="Matematika Teknologi"/>
          <xsd:enumeration value="Matematika Teknologi Industri"/>
          <xsd:enumeration value="Muatan Lokal"/>
          <xsd:enumeration value="Multimedia"/>
          <xsd:enumeration value="Otomotif"/>
          <xsd:enumeration value="Pendidikan Agama"/>
          <xsd:enumeration value="Pendidikan Agama Islam"/>
          <xsd:enumeration value="Pendidikan Jasmani"/>
          <xsd:enumeration value="Pendidikan Kewarganegaraan"/>
          <xsd:enumeration value="Sejarah"/>
          <xsd:enumeration value="Sekretaris"/>
          <xsd:enumeration value="Seni Budaya"/>
          <xsd:enumeration value="Sosiologi"/>
          <xsd:enumeration value="Tata Busana"/>
          <xsd:enumeration value="Teknik Audio Video"/>
          <xsd:enumeration value="Teknik Bangunan"/>
          <xsd:enumeration value="Teknik Komputer dan Jaringan"/>
          <xsd:enumeration value="Teknik Pemesinan"/>
          <xsd:enumeration value="Teknologi Informasi - Komunikasi"/>
          <xsd:enumeration value="Teknologi Pengolahan Hasil Pertanian"/>
          <xsd:enumeration value="TIK"/>
          <xsd:enumeration value="Wirausaha"/>
          <xsd:enumeration value="Lainnya"/>
        </xsd:restriction>
      </xsd:simpleType>
    </xsd:element>
    <xsd:element name="IsScorm" ma:index="11" nillable="true" ma:displayName="IsScorm" ma:default="0" ma:internalName="IsScorm">
      <xsd:simpleType>
        <xsd:restriction base="dms:Boolean"/>
      </xsd:simpleType>
    </xsd:element>
    <xsd:element name="Description0" ma:index="12" nillable="true" ma:displayName="Description" ma:internalName="Description0">
      <xsd:simpleType>
        <xsd:restriction base="dms:Note">
          <xsd:maxLength value="255"/>
        </xsd:restriction>
      </xsd:simpleType>
    </xsd:element>
    <xsd:element name="Tag" ma:index="13" nillable="true" ma:displayName="Tag" ma:internalName="Tag">
      <xsd:simpleType>
        <xsd:restriction base="dms:Text">
          <xsd:maxLength value="255"/>
        </xsd:restriction>
      </xsd:simpleType>
    </xsd:element>
    <xsd:element name="Scorm_OrgID" ma:index="14" nillable="true" ma:displayName="Scorm_OrgID" ma:internalName="Scorm_OrgID">
      <xsd:simpleType>
        <xsd:restriction base="dms:Text">
          <xsd:maxLength value="255"/>
        </xsd:restriction>
      </xsd:simpleType>
    </xsd:element>
    <xsd:element name="UploaderUsername" ma:index="21" nillable="true" ma:displayName="UploaderUsername" ma:internalName="UploaderUsername">
      <xsd:simpleType>
        <xsd:restriction base="dms:Text">
          <xsd:maxLength value="255"/>
        </xsd:restriction>
      </xsd:simpleType>
    </xsd:element>
    <xsd:element name="Articulate_ID" ma:index="22" nillable="true" ma:displayName="Articulate_ID" ma:internalName="Articulate_ID">
      <xsd:simpleType>
        <xsd:restriction base="dms:Text">
          <xsd:maxLength value="255"/>
        </xsd:restriction>
      </xsd:simpleType>
    </xsd:element>
    <xsd:element name="IsArticulate" ma:index="23" nillable="true" ma:displayName="IsArticulate" ma:default="0" ma:internalName="IsArticulate">
      <xsd:simpleType>
        <xsd:restriction base="dms:Boolean"/>
      </xsd:simpleType>
    </xsd:element>
    <xsd:element name="Hit" ma:index="24" nillable="true" ma:displayName="Hit" ma:internalName="Hit">
      <xsd:simpleType>
        <xsd:restriction base="dms:Number"/>
      </xsd:simpleType>
    </xsd:element>
    <xsd:element name="IsPublished" ma:index="25" nillable="true" ma:displayName="IsPublished" ma:default="1" ma:internalName="IsPublished">
      <xsd:simpleType>
        <xsd:restriction base="dms:Boolean"/>
      </xsd:simpleType>
    </xsd:element>
    <xsd:element name="Kategori" ma:index="26" ma:displayName="Kategori" ma:default="Gambar" ma:format="Dropdown" ma:internalName="Kategori">
      <xsd:simpleType>
        <xsd:restriction base="dms:Choice">
          <xsd:enumeration value="Gambar"/>
          <xsd:enumeration value="Dokumen"/>
          <xsd:enumeration value="Audio"/>
          <xsd:enumeration value="Video"/>
          <xsd:enumeration value="Animasi"/>
          <xsd:enumeration value="Lainny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Judu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LikesCount xmlns="http://schemas.microsoft.com/sharepoint/v3" xsi:nil="true"/>
    <Tag xmlns="f1ae628a-3aba-4346-8657-30193ab20081" xsi:nil="true"/>
    <IsPublished xmlns="f1ae628a-3aba-4346-8657-30193ab20081">true</IsPublished>
    <Scorm_OrgID xmlns="f1ae628a-3aba-4346-8657-30193ab20081" xsi:nil="true"/>
    <Articulate_ID xmlns="f1ae628a-3aba-4346-8657-30193ab20081" xsi:nil="true"/>
    <Kelas xmlns="f1ae628a-3aba-4346-8657-30193ab20081">Kelas 7</Kelas>
    <IsScorm xmlns="f1ae628a-3aba-4346-8657-30193ab20081">false</IsScorm>
    <Jenjang xmlns="f1ae628a-3aba-4346-8657-30193ab20081">SMP</Jenjang>
    <Ratings xmlns="http://schemas.microsoft.com/sharepoint/v3" xsi:nil="true"/>
    <UploaderUsername xmlns="f1ae628a-3aba-4346-8657-30193ab20081" xsi:nil="true"/>
    <LikedBy xmlns="http://schemas.microsoft.com/sharepoint/v3">
      <UserInfo xmlns="http://schemas.microsoft.com/sharepoint/v3">
        <DisplayName xmlns="http://schemas.microsoft.com/sharepoint/v3"/>
        <AccountId xmlns="http://schemas.microsoft.com/sharepoint/v3" xsi:nil="true"/>
        <AccountType xmlns="http://schemas.microsoft.com/sharepoint/v3"/>
      </UserInfo>
    </LikedBy>
    <Mata_x0020_Pelajaran xmlns="f1ae628a-3aba-4346-8657-30193ab20081">Bahasa Inggris</Mata_x0020_Pelajaran>
    <IsArticulate xmlns="f1ae628a-3aba-4346-8657-30193ab20081">false</IsArticulate>
    <Description0 xmlns="f1ae628a-3aba-4346-8657-30193ab20081" xsi:nil="true"/>
    <Hit xmlns="f1ae628a-3aba-4346-8657-30193ab20081" xsi:nil="true"/>
    <RatedBy xmlns="http://schemas.microsoft.com/sharepoint/v3">
      <UserInfo xmlns="http://schemas.microsoft.com/sharepoint/v3">
        <DisplayName xmlns="http://schemas.microsoft.com/sharepoint/v3"/>
        <AccountId xmlns="http://schemas.microsoft.com/sharepoint/v3" xsi:nil="true"/>
        <AccountType xmlns="http://schemas.microsoft.com/sharepoint/v3"/>
      </UserInfo>
    </RatedBy>
    <Kategori xmlns="f1ae628a-3aba-4346-8657-30193ab20081">Gambar</Kategori>
  </documentManagement>
</p:properties>
</file>

<file path=customXml/itemProps1.xml><?xml version="1.0" encoding="utf-8"?>
<ds:datastoreItem xmlns:ds="http://schemas.openxmlformats.org/officeDocument/2006/customXml" ds:itemID="{5D34DFC6-3020-46C4-8D71-CE825FB5E79E}">
  <ds:schemaRefs>
    <ds:schemaRef ds:uri="http://schemas.microsoft.com/sharepoint/v3/contenttype/forms"/>
  </ds:schemaRefs>
</ds:datastoreItem>
</file>

<file path=customXml/itemProps2.xml><?xml version="1.0" encoding="utf-8"?>
<ds:datastoreItem xmlns:ds="http://schemas.openxmlformats.org/officeDocument/2006/customXml" ds:itemID="{4BB5EBA1-8138-408D-80AA-470A8A4D6F1D}">
  <ds:schemaRefs>
    <ds:schemaRef ds:uri="http://schemas.microsoft.com/office/2006/metadata/longProperties"/>
  </ds:schemaRefs>
</ds:datastoreItem>
</file>

<file path=customXml/itemProps3.xml><?xml version="1.0" encoding="utf-8"?>
<ds:datastoreItem xmlns:ds="http://schemas.openxmlformats.org/officeDocument/2006/customXml" ds:itemID="{D361397D-03E9-492E-94F7-59232743B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1ae628a-3aba-4346-8657-30193ab200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D31CD1B-383F-4CD9-9D3B-ADFC7FD3E3A8}">
  <ds:schemaRefs>
    <ds:schemaRef ds:uri="http://purl.org/dc/elements/1.1/"/>
    <ds:schemaRef ds:uri="http://schemas.microsoft.com/office/2006/metadata/properties"/>
    <ds:schemaRef ds:uri="http://schemas.microsoft.com/sharepoint/v3"/>
    <ds:schemaRef ds:uri="f1ae628a-3aba-4346-8657-30193ab2008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Network</Template>
  <TotalTime>569</TotalTime>
  <Words>251</Words>
  <Application>Microsoft Office PowerPoint</Application>
  <PresentationFormat>On-screen Show (4:3)</PresentationFormat>
  <Paragraphs>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Network</vt:lpstr>
      <vt:lpstr>RECOUNT TEXT</vt:lpstr>
      <vt:lpstr>WHAT IS RECOUNT TEXT ?</vt:lpstr>
      <vt:lpstr>Some Examples of RECOUNT text are:</vt:lpstr>
      <vt:lpstr>The Generic Structure  (Kerangka Karangan)</vt:lpstr>
      <vt:lpstr>Language Features (Bentuk Bahasa)</vt:lpstr>
      <vt:lpstr>PowerPoint Presentation</vt:lpstr>
      <vt:lpstr>Key Vocabulary</vt:lpstr>
      <vt:lpstr>For Special Attention: Simple Past Tense</vt:lpstr>
      <vt:lpstr>Let’s Practice</vt:lpstr>
      <vt:lpstr>    The Latest Fashion      One day, I had to teach a new English class. I read the list of new students’ name. It was Kiddies’ group since they were about 9 and 10 years old.      That was the first day of the Spanish carnival, so I wanted to wear the most appropriate suit for the children’s class. Most kids usually dress up at carnival, I thought. It would be more interesting if their teacher was also in carnival spirit. That was why I decided to wear my teddy bear suit and bring cuddly toys in my box.      And that was what I did. I walked through the door happily. The director watched me completely astonished. I smiled and looked straight at her. With a man beside her, he said, ”Good Afternoon. I’d like to introduce you to Mr. Mendez, the director of Delta Company. He is one of the participants of the English course that you will teach today.”      Oh my god! I nearly died! The secretary apologized to me for the wrong details of my new class. </vt:lpstr>
      <vt:lpstr>ANSWER THE QUESTION BASED ON THE TEXT</vt:lpstr>
    </vt:vector>
  </TitlesOfParts>
  <Company>mcc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Recount Text</dc:title>
  <dc:creator>user</dc:creator>
  <cp:lastModifiedBy>USER</cp:lastModifiedBy>
  <cp:revision>53</cp:revision>
  <dcterms:created xsi:type="dcterms:W3CDTF">2027-07-22T12:28:32Z</dcterms:created>
  <dcterms:modified xsi:type="dcterms:W3CDTF">2021-10-01T10:08:28Z</dcterms:modified>
</cp:coreProperties>
</file>