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3" autoAdjust="0"/>
    <p:restoredTop sz="94660"/>
  </p:normalViewPr>
  <p:slideViewPr>
    <p:cSldViewPr snapToGrid="0">
      <p:cViewPr varScale="1">
        <p:scale>
          <a:sx n="73" d="100"/>
          <a:sy n="73" d="100"/>
        </p:scale>
        <p:origin x="41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8594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854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353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1174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9196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7/19/2021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7178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7/19/2021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814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7/19/2021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353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7/19/2021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130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smtClean="0"/>
              <a:t>7/19/2021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166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7/19/2021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7926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0377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SUGGESTION </a:t>
            </a:r>
            <a:br>
              <a:rPr lang="en-US" dirty="0" smtClean="0"/>
            </a:br>
            <a:r>
              <a:rPr lang="en-US" dirty="0" smtClean="0"/>
              <a:t>AND RECOMMENDATION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BY: MISS INDAH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070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 smtClean="0"/>
              <a:t>RECOMMENDATION IS A STATEMENT THAT SOMEONE OR SOMETHING WOULD BE GOOD OR SUITABLE FOR A PARTICULAR JOB OR PURPOSE, OR THE ACT OF MAKING SUCH A STATEMENT</a:t>
            </a:r>
            <a:r>
              <a:rPr lang="en-US" sz="2800" dirty="0" smtClean="0"/>
              <a:t>.</a:t>
            </a:r>
          </a:p>
          <a:p>
            <a:pPr algn="just"/>
            <a:endParaRPr lang="en-US" sz="2800" dirty="0"/>
          </a:p>
          <a:p>
            <a:pPr algn="just"/>
            <a:r>
              <a:rPr lang="en-US" sz="2800" dirty="0" smtClean="0"/>
              <a:t>SUGGESTION IS AN IDEA OR A THOUGHT THAT SOMEONE PROPOSES.</a:t>
            </a:r>
            <a:endParaRPr lang="en-US" sz="2800" dirty="0" smtClean="0"/>
          </a:p>
          <a:p>
            <a:pPr algn="just"/>
            <a:r>
              <a:rPr lang="en-US" sz="2800" dirty="0" smtClean="0"/>
              <a:t>A suggestion is optional. It means that one can accept or reject </a:t>
            </a:r>
            <a:r>
              <a:rPr lang="en-US" sz="2800" smtClean="0"/>
              <a:t>the idea.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79183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SUGGESTION AND RECOMMENDATION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use  </a:t>
            </a:r>
            <a:r>
              <a:rPr lang="en-US" b="1" dirty="0" smtClean="0"/>
              <a:t>suggest</a:t>
            </a:r>
            <a:r>
              <a:rPr lang="en-US" dirty="0" smtClean="0"/>
              <a:t> when talking about giving someone an idea in general</a:t>
            </a:r>
          </a:p>
          <a:p>
            <a:endParaRPr lang="en-US" dirty="0"/>
          </a:p>
          <a:p>
            <a:r>
              <a:rPr lang="en-US" dirty="0" smtClean="0"/>
              <a:t>We use </a:t>
            </a:r>
            <a:r>
              <a:rPr lang="en-US" b="1" dirty="0" smtClean="0"/>
              <a:t>recommend</a:t>
            </a:r>
            <a:r>
              <a:rPr lang="en-US" dirty="0" smtClean="0"/>
              <a:t> when telling someone that a certain choice or option is the best one </a:t>
            </a:r>
          </a:p>
          <a:p>
            <a:endParaRPr lang="en-US" dirty="0"/>
          </a:p>
          <a:p>
            <a:r>
              <a:rPr lang="en-US" dirty="0" smtClean="0"/>
              <a:t>The word recommend is used with force and with proof, often used in official committees,</a:t>
            </a:r>
          </a:p>
          <a:p>
            <a:r>
              <a:rPr lang="en-US" dirty="0" smtClean="0"/>
              <a:t>Whereas as the word suggestion is used in common conversation and it may be personal or official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000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WRITE A SUGGESTION AND RECOMMENDATION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1. SUGGEST /RECOMMEND + THAT + SUBJECT +SHOULD + BASE VERB ( we use it when we talk about what was suggested)</a:t>
            </a:r>
          </a:p>
          <a:p>
            <a:r>
              <a:rPr lang="en-US" dirty="0" smtClean="0"/>
              <a:t>Ex : The doctor suggested that Jack should stop drinking coffee</a:t>
            </a:r>
          </a:p>
          <a:p>
            <a:pPr marL="201168" lvl="1" indent="0">
              <a:buNone/>
            </a:pPr>
            <a:r>
              <a:rPr lang="en-US" dirty="0"/>
              <a:t> </a:t>
            </a:r>
            <a:r>
              <a:rPr lang="en-US" dirty="0" smtClean="0"/>
              <a:t>     The teacher recommended that we should study the list of vocabularies for the exam.</a:t>
            </a:r>
          </a:p>
          <a:p>
            <a:pPr lvl="1"/>
            <a:endParaRPr lang="en-US" dirty="0" smtClean="0"/>
          </a:p>
          <a:p>
            <a:pPr marL="201168" lvl="1" indent="0">
              <a:buNone/>
            </a:pPr>
            <a:r>
              <a:rPr lang="en-US" dirty="0" smtClean="0"/>
              <a:t>2. SUGGEST/RECOMMEND + SUBJECT +VERB 1(when we say a suggestion directly, we don’t use should)</a:t>
            </a:r>
          </a:p>
          <a:p>
            <a:pPr marL="201168" lvl="1" indent="0">
              <a:buNone/>
            </a:pPr>
            <a:r>
              <a:rPr lang="en-US" dirty="0" smtClean="0"/>
              <a:t>Ex: I suggest you stop drinking so much coffee</a:t>
            </a:r>
          </a:p>
          <a:p>
            <a:pPr marL="201168" lvl="1" indent="0">
              <a:buNone/>
            </a:pPr>
            <a:r>
              <a:rPr lang="en-US" dirty="0" smtClean="0"/>
              <a:t>      I recommend you go to that store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438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3. SUGGEST/RECOMMEND + VERB-</a:t>
            </a:r>
            <a:r>
              <a:rPr lang="en-US" dirty="0" err="1" smtClean="0"/>
              <a:t>ing</a:t>
            </a:r>
            <a:endParaRPr lang="en-US" dirty="0" smtClean="0"/>
          </a:p>
          <a:p>
            <a:r>
              <a:rPr lang="en-US" dirty="0" smtClean="0"/>
              <a:t>Ex : Jack’s wife recommended drinking tea</a:t>
            </a:r>
          </a:p>
          <a:p>
            <a:r>
              <a:rPr lang="en-US" dirty="0" smtClean="0"/>
              <a:t>       The personal trainer suggested using the treadmill for cardio training</a:t>
            </a:r>
          </a:p>
          <a:p>
            <a:r>
              <a:rPr lang="en-US" dirty="0" smtClean="0"/>
              <a:t>4. SUBJECT + SHOULD NOT + INFINITIVE</a:t>
            </a:r>
          </a:p>
          <a:p>
            <a:r>
              <a:rPr lang="en-US" dirty="0" smtClean="0"/>
              <a:t>EX : Maria should not fight with her rival on the crowded street</a:t>
            </a:r>
          </a:p>
          <a:p>
            <a:r>
              <a:rPr lang="en-US" dirty="0" smtClean="0"/>
              <a:t>5. SUBJECT + NOT + BE +VERB3</a:t>
            </a:r>
          </a:p>
          <a:p>
            <a:r>
              <a:rPr lang="en-US" dirty="0" smtClean="0"/>
              <a:t>EX : The cake should not be made in hurry. The taste is not good enough.</a:t>
            </a:r>
          </a:p>
          <a:p>
            <a:r>
              <a:rPr lang="en-US" dirty="0" smtClean="0"/>
              <a:t>6. SUBJECT + BE + VERB 3</a:t>
            </a:r>
          </a:p>
          <a:p>
            <a:r>
              <a:rPr lang="en-US" dirty="0" smtClean="0"/>
              <a:t>Ex : The examination should </a:t>
            </a:r>
            <a:r>
              <a:rPr lang="en-US" smtClean="0"/>
              <a:t>be started now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13987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72</TotalTime>
  <Words>312</Words>
  <Application>Microsoft Office PowerPoint</Application>
  <PresentationFormat>Widescreen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Calibri</vt:lpstr>
      <vt:lpstr>Calibri Light</vt:lpstr>
      <vt:lpstr>Retrospect</vt:lpstr>
      <vt:lpstr>SUGGESTION  AND RECOMMENDATION</vt:lpstr>
      <vt:lpstr>DEFINITION</vt:lpstr>
      <vt:lpstr>SUGGESTION AND RECOMMENDATION</vt:lpstr>
      <vt:lpstr>HOW TO WRITE A SUGGESTION AND RECOMMENDATION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RECOMMENDATIONS</dc:title>
  <dc:creator>Lenovo</dc:creator>
  <cp:lastModifiedBy>Lenovo</cp:lastModifiedBy>
  <cp:revision>9</cp:revision>
  <dcterms:created xsi:type="dcterms:W3CDTF">2021-03-28T21:41:16Z</dcterms:created>
  <dcterms:modified xsi:type="dcterms:W3CDTF">2021-07-18T22:54:46Z</dcterms:modified>
</cp:coreProperties>
</file>