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9" r:id="rId4"/>
    <p:sldId id="258"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ABE3C1-DBE1-495D-B57B-2849774B866A}" type="datetimeFigureOut">
              <a:rPr lang="en-US" smtClean="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0290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3F48C-C7C6-4055-9F49-3777875E72AE}" type="datetimeFigureOut">
              <a:rPr lang="en-US" smtClean="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601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78E61D-D431-422C-9764-11DAFE33AB63}" type="datetimeFigureOut">
              <a:rPr lang="en-US" smtClean="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4429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DE42F4-6EEF-4EF7-8ED4-2208F0F89A08}" type="datetimeFigureOut">
              <a:rPr lang="en-US" smtClean="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3764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7/25/2021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11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5A6C69-6797-4E8A-BF37-F2C3751466E9}" type="datetimeFigureOut">
              <a:rPr lang="en-US" smtClean="0"/>
              <a:t>7/25/2021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727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smtClean="0"/>
              <a:t>7/25/2021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8584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9F462-093F-4566-844B-4C71F2739DA5}" type="datetimeFigureOut">
              <a:rPr lang="en-US" smtClean="0"/>
              <a:t>7/25/2021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865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7/25/2021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084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7/25/2021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260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7/25/2021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842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6E9DEC-419B-4CC5-A080-3B06BD5A8291}" type="datetimeFigureOut">
              <a:rPr lang="en-US" smtClean="0"/>
              <a:t>7/25/2021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674522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RECOMMENDATION LETTER</a:t>
            </a:r>
            <a:endParaRPr lang="en-US" sz="4800" dirty="0"/>
          </a:p>
        </p:txBody>
      </p:sp>
      <p:sp>
        <p:nvSpPr>
          <p:cNvPr id="3" name="Subtitle 2"/>
          <p:cNvSpPr>
            <a:spLocks noGrp="1"/>
          </p:cNvSpPr>
          <p:nvPr>
            <p:ph type="subTitle" idx="1"/>
          </p:nvPr>
        </p:nvSpPr>
        <p:spPr/>
        <p:txBody>
          <a:bodyPr>
            <a:normAutofit/>
          </a:bodyPr>
          <a:lstStyle/>
          <a:p>
            <a:r>
              <a:rPr lang="en-US" sz="3200" dirty="0" smtClean="0"/>
              <a:t>BY : MISS INDAH</a:t>
            </a:r>
            <a:endParaRPr lang="en-US" sz="3200" dirty="0"/>
          </a:p>
        </p:txBody>
      </p:sp>
    </p:spTree>
    <p:extLst>
      <p:ext uri="{BB962C8B-B14F-4D97-AF65-F5344CB8AC3E}">
        <p14:creationId xmlns:p14="http://schemas.microsoft.com/office/powerpoint/2010/main" val="352624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letter of recommendation is a letter written by someone who can recommend an individual’s work or academic performance. </a:t>
            </a:r>
          </a:p>
          <a:p>
            <a:endParaRPr lang="en-US" dirty="0" smtClean="0"/>
          </a:p>
          <a:p>
            <a:r>
              <a:rPr lang="en-US" dirty="0" smtClean="0"/>
              <a:t>It is typically sent to a hiring manager or admission officer who is deciding whether to employ or admit a candidate.</a:t>
            </a:r>
          </a:p>
          <a:p>
            <a:r>
              <a:rPr lang="en-US" dirty="0" smtClean="0"/>
              <a:t>It describe a person’s qualifications and skills as they relate to employment or education. </a:t>
            </a:r>
          </a:p>
          <a:p>
            <a:r>
              <a:rPr lang="en-US" dirty="0" smtClean="0"/>
              <a:t>This letter comes from previous employers, professors, colleagues, clients or teachers. They discuss the qualities and capabilities that make the candidate a good fit for a given position, college, or graduate school program. </a:t>
            </a:r>
            <a:endParaRPr lang="en-US" dirty="0"/>
          </a:p>
        </p:txBody>
      </p:sp>
    </p:spTree>
    <p:extLst>
      <p:ext uri="{BB962C8B-B14F-4D97-AF65-F5344CB8AC3E}">
        <p14:creationId xmlns:p14="http://schemas.microsoft.com/office/powerpoint/2010/main" val="4285429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A letter of recommendation’s purpose is regarding the ability of a person perform a tasks. The tasks may include performing a job, succeeding in graduate school, profiting from a particular experience (such as </a:t>
            </a:r>
            <a:r>
              <a:rPr lang="en-US" smtClean="0"/>
              <a:t>foreign study/travel).   </a:t>
            </a:r>
            <a:endParaRPr lang="en-US" dirty="0"/>
          </a:p>
        </p:txBody>
      </p:sp>
    </p:spTree>
    <p:extLst>
      <p:ext uri="{BB962C8B-B14F-4D97-AF65-F5344CB8AC3E}">
        <p14:creationId xmlns:p14="http://schemas.microsoft.com/office/powerpoint/2010/main" val="74083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26" y="91440"/>
            <a:ext cx="9810856" cy="6766559"/>
          </a:xfrm>
        </p:spPr>
        <p:txBody>
          <a:bodyPr>
            <a:noAutofit/>
          </a:bodyPr>
          <a:lstStyle/>
          <a:p>
            <a:pPr marL="0" indent="0">
              <a:buNone/>
            </a:pPr>
            <a:r>
              <a:rPr lang="en-US" sz="1400" dirty="0" smtClean="0"/>
              <a:t>Sarah </a:t>
            </a:r>
            <a:r>
              <a:rPr lang="en-US" sz="1400" dirty="0" err="1"/>
              <a:t>Donatelli</a:t>
            </a:r>
            <a:r>
              <a:rPr lang="en-US" sz="1400" dirty="0"/>
              <a:t/>
            </a:r>
            <a:br>
              <a:rPr lang="en-US" sz="1400" dirty="0"/>
            </a:br>
            <a:r>
              <a:rPr lang="en-US" sz="1400" dirty="0"/>
              <a:t>Partner / Attorney</a:t>
            </a:r>
            <a:br>
              <a:rPr lang="en-US" sz="1400" dirty="0"/>
            </a:br>
            <a:r>
              <a:rPr lang="en-US" sz="1400" dirty="0"/>
              <a:t>Law Firm of Howard, Lewis, and </a:t>
            </a:r>
            <a:r>
              <a:rPr lang="en-US" sz="1400" dirty="0" err="1"/>
              <a:t>Donatelli</a:t>
            </a:r>
            <a:r>
              <a:rPr lang="en-US" sz="1400" dirty="0"/>
              <a:t>, LLC</a:t>
            </a:r>
            <a:br>
              <a:rPr lang="en-US" sz="1400" dirty="0"/>
            </a:br>
            <a:r>
              <a:rPr lang="en-US" sz="1400" dirty="0"/>
              <a:t>340 Third Street, Suite #2</a:t>
            </a:r>
            <a:br>
              <a:rPr lang="en-US" sz="1400" dirty="0"/>
            </a:br>
            <a:r>
              <a:rPr lang="en-US" sz="1400" dirty="0"/>
              <a:t>Hoboken, New Jersey 07030</a:t>
            </a:r>
            <a:br>
              <a:rPr lang="en-US" sz="1400" dirty="0"/>
            </a:br>
            <a:r>
              <a:rPr lang="en-US" sz="1400" dirty="0"/>
              <a:t>(000) 123-1234</a:t>
            </a:r>
            <a:br>
              <a:rPr lang="en-US" sz="1400" dirty="0"/>
            </a:br>
            <a:r>
              <a:rPr lang="en-US" sz="1400" dirty="0"/>
              <a:t>sdonatelli@email.com</a:t>
            </a:r>
          </a:p>
          <a:p>
            <a:pPr marL="0" indent="0">
              <a:buNone/>
            </a:pPr>
            <a:r>
              <a:rPr lang="en-US" sz="1400" dirty="0"/>
              <a:t>February 21, 2020</a:t>
            </a:r>
          </a:p>
          <a:p>
            <a:pPr marL="0" indent="0">
              <a:buNone/>
            </a:pPr>
            <a:r>
              <a:rPr lang="en-US" sz="1400" dirty="0"/>
              <a:t>To Whom It May Concern:</a:t>
            </a:r>
          </a:p>
          <a:p>
            <a:pPr marL="0" indent="0" algn="just">
              <a:buNone/>
            </a:pPr>
            <a:r>
              <a:rPr lang="en-US" sz="1400" dirty="0"/>
              <a:t>Our senior paralegal, Jefferson Adams, has asked me to write a letter of recommendation on his behalf, and I am more than happy to oblige. Since joining our law firm as a junior paralegal in 2008, Jefferson has been my “right hand.” Within three years of his initial hiring, he was promoted to senior paralegal and tasked with supervising a team of up to 10 paralegals and interns within a fast-paced, accuracy-critical environment.  </a:t>
            </a:r>
          </a:p>
          <a:p>
            <a:pPr marL="0" indent="0" algn="just">
              <a:buNone/>
            </a:pPr>
            <a:r>
              <a:rPr lang="en-US" sz="1400" dirty="0"/>
              <a:t>Jefferson came to us as a recent graduate of Middlesex County College’s ABA-accredited paralegal program. He really hit the ground running, using his paralegal training to assume and manage a heavy caseload inherited from his predecessor. Within two weeks, he had brought a backlog of case files and chronologies up to date while at the same time ensuring that all court filing deadlines were met well ahead of schedule.  </a:t>
            </a:r>
          </a:p>
          <a:p>
            <a:pPr marL="0" indent="0" algn="just">
              <a:buNone/>
            </a:pPr>
            <a:r>
              <a:rPr lang="en-US" sz="1400" dirty="0"/>
              <a:t>Jefferson possesses a firm command of the processes required for the successful practice of personal injury law. A highly analytical thinker and excellent writer, he is adept in legal research and writing, all phases of trial preparation, and e-filing. He instills confidence in our clients and skillfully negotiates court and meeting dates with opposing counsel. </a:t>
            </a:r>
          </a:p>
          <a:p>
            <a:pPr marL="0" indent="0" algn="just">
              <a:buNone/>
            </a:pPr>
            <a:r>
              <a:rPr lang="en-US" sz="1400" dirty="0"/>
              <a:t>I highly recommend Jefferson Adams to your firm. While we will sorely miss his organizational talents, leadership skills, abundant energy, and cheerful and witty demeanor, we know that he will prove himself to be a splendid and productive addition to your legal team.</a:t>
            </a:r>
          </a:p>
          <a:p>
            <a:pPr marL="0" indent="0" algn="just">
              <a:buNone/>
            </a:pPr>
            <a:r>
              <a:rPr lang="en-US" sz="1400" dirty="0"/>
              <a:t>Please feel free to contact me at the phone number or email listed here if you would like more information about Jefferson’s solid and admirable performance history with our firm.</a:t>
            </a:r>
          </a:p>
          <a:p>
            <a:pPr marL="0" indent="0">
              <a:buNone/>
            </a:pPr>
            <a:r>
              <a:rPr lang="en-US" sz="1400" dirty="0"/>
              <a:t>Sincerely,</a:t>
            </a:r>
          </a:p>
          <a:p>
            <a:endParaRPr lang="en-US" sz="1400" dirty="0"/>
          </a:p>
          <a:p>
            <a:pPr marL="0" indent="0">
              <a:buNone/>
            </a:pPr>
            <a:r>
              <a:rPr lang="en-US" sz="1400" dirty="0"/>
              <a:t>Sarah </a:t>
            </a:r>
            <a:r>
              <a:rPr lang="en-US" sz="1400" dirty="0" err="1"/>
              <a:t>Donatelli</a:t>
            </a:r>
            <a:endParaRPr lang="en-US" sz="1400" dirty="0"/>
          </a:p>
          <a:p>
            <a:r>
              <a:rPr lang="en-US" sz="1400" dirty="0"/>
              <a:t/>
            </a:r>
            <a:br>
              <a:rPr lang="en-US" sz="1400" dirty="0"/>
            </a:br>
            <a:endParaRPr lang="en-US" sz="1400" dirty="0"/>
          </a:p>
        </p:txBody>
      </p:sp>
    </p:spTree>
    <p:extLst>
      <p:ext uri="{BB962C8B-B14F-4D97-AF65-F5344CB8AC3E}">
        <p14:creationId xmlns:p14="http://schemas.microsoft.com/office/powerpoint/2010/main" val="3993999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TotalTime>
  <Words>147</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RECOMMENDATION LETTER</vt:lpstr>
      <vt:lpstr>DEFINITION</vt:lpstr>
      <vt:lpstr>PURPOSE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RECOMMENDATION LETTER</dc:title>
  <dc:creator>Lenovo</dc:creator>
  <cp:lastModifiedBy>Lenovo</cp:lastModifiedBy>
  <cp:revision>7</cp:revision>
  <dcterms:created xsi:type="dcterms:W3CDTF">2021-07-25T14:08:10Z</dcterms:created>
  <dcterms:modified xsi:type="dcterms:W3CDTF">2021-07-25T15:10:54Z</dcterms:modified>
</cp:coreProperties>
</file>